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4" r:id="rId5"/>
    <p:sldId id="301" r:id="rId6"/>
    <p:sldId id="278" r:id="rId7"/>
    <p:sldId id="260" r:id="rId8"/>
    <p:sldId id="297" r:id="rId9"/>
    <p:sldId id="266" r:id="rId10"/>
    <p:sldId id="298" r:id="rId11"/>
    <p:sldId id="280" r:id="rId12"/>
    <p:sldId id="275" r:id="rId13"/>
    <p:sldId id="302" r:id="rId14"/>
    <p:sldId id="299" r:id="rId15"/>
    <p:sldId id="284" r:id="rId16"/>
    <p:sldId id="287" r:id="rId17"/>
    <p:sldId id="303" r:id="rId18"/>
    <p:sldId id="304" r:id="rId19"/>
    <p:sldId id="307" r:id="rId20"/>
    <p:sldId id="308" r:id="rId21"/>
    <p:sldId id="306" r:id="rId22"/>
    <p:sldId id="29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001"/>
    <a:srgbClr val="F8F8F8"/>
    <a:srgbClr val="F0F0F0"/>
    <a:srgbClr val="FBFBFB"/>
    <a:srgbClr val="F6F3EE"/>
    <a:srgbClr val="FA8300"/>
    <a:srgbClr val="E6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339201-5164-44AC-A443-53CF245C3051}" type="doc">
      <dgm:prSet loTypeId="urn:microsoft.com/office/officeart/2005/8/layout/hList7" loCatId="list" qsTypeId="urn:microsoft.com/office/officeart/2005/8/quickstyle/simple1" qsCatId="simple" csTypeId="urn:microsoft.com/office/officeart/2005/8/colors/accent0_3" csCatId="mainScheme" phldr="1"/>
      <dgm:spPr/>
    </dgm:pt>
    <dgm:pt modelId="{1DC94042-62D3-4AF5-B0BF-B9AB17858976}">
      <dgm:prSet phldrT="[텍스트]" custT="1"/>
      <dgm:spPr>
        <a:solidFill>
          <a:schemeClr val="tx1"/>
        </a:solidFill>
        <a:ln>
          <a:noFill/>
        </a:ln>
      </dgm:spPr>
      <dgm:t>
        <a:bodyPr anchor="t"/>
        <a:lstStyle/>
        <a:p>
          <a:pPr algn="ctr" latinLnBrk="1"/>
          <a:r>
            <a:rPr lang="ko-KR" altLang="en-US" sz="1800" dirty="0"/>
            <a:t>김정석 </a:t>
          </a:r>
          <a:r>
            <a:rPr lang="en-US" altLang="ko-KR" sz="1800" dirty="0"/>
            <a:t>/ </a:t>
          </a:r>
          <a:r>
            <a:rPr lang="ko-KR" altLang="en-US" sz="1800" dirty="0"/>
            <a:t>민준홍 </a:t>
          </a:r>
          <a:r>
            <a:rPr lang="en-US" altLang="ko-KR" sz="1800" dirty="0"/>
            <a:t>/ </a:t>
          </a:r>
          <a:r>
            <a:rPr lang="ko-KR" altLang="en-US" sz="1800" dirty="0"/>
            <a:t>전여진</a:t>
          </a:r>
          <a:endParaRPr lang="en-US" altLang="ko-KR" sz="1800" dirty="0"/>
        </a:p>
        <a:p>
          <a:pPr algn="ctr" latinLnBrk="1"/>
          <a:r>
            <a:rPr lang="ko-KR" altLang="en-US" sz="1400" dirty="0"/>
            <a:t>디자인</a:t>
          </a:r>
          <a:endParaRPr lang="en-US" altLang="ko-KR" sz="1400" dirty="0"/>
        </a:p>
        <a:p>
          <a:pPr algn="ctr" latinLnBrk="1"/>
          <a:r>
            <a:rPr lang="ko-KR" altLang="en-US" sz="1400" dirty="0" err="1"/>
            <a:t>퍼블리싱</a:t>
          </a:r>
          <a:endParaRPr lang="en-US" altLang="ko-KR" sz="1400" dirty="0"/>
        </a:p>
        <a:p>
          <a:pPr algn="ctr" latinLnBrk="1"/>
          <a:r>
            <a:rPr lang="ko-KR" altLang="en-US" sz="1400" dirty="0"/>
            <a:t>서브페이지 설계</a:t>
          </a:r>
          <a:endParaRPr lang="en-US" altLang="ko-KR" sz="1400" dirty="0"/>
        </a:p>
        <a:p>
          <a:pPr algn="ctr" latinLnBrk="1"/>
          <a:r>
            <a:rPr lang="ko-KR" altLang="en-US" sz="1400" dirty="0"/>
            <a:t>구현 </a:t>
          </a:r>
        </a:p>
      </dgm:t>
    </dgm:pt>
    <dgm:pt modelId="{2D075617-DBB8-43C7-A978-1A4C580B0D43}" type="parTrans" cxnId="{3AF5142B-7903-4806-A912-F8DB99CB9386}">
      <dgm:prSet/>
      <dgm:spPr/>
      <dgm:t>
        <a:bodyPr/>
        <a:lstStyle/>
        <a:p>
          <a:pPr latinLnBrk="1"/>
          <a:endParaRPr lang="ko-KR" altLang="en-US"/>
        </a:p>
      </dgm:t>
    </dgm:pt>
    <dgm:pt modelId="{4261D2C9-B223-4C04-8C5E-0A201079FA60}" type="sibTrans" cxnId="{3AF5142B-7903-4806-A912-F8DB99CB9386}">
      <dgm:prSet/>
      <dgm:spPr/>
      <dgm:t>
        <a:bodyPr/>
        <a:lstStyle/>
        <a:p>
          <a:pPr latinLnBrk="1"/>
          <a:endParaRPr lang="ko-KR" altLang="en-US"/>
        </a:p>
      </dgm:t>
    </dgm:pt>
    <dgm:pt modelId="{9D8DF0ED-86AB-44C5-B339-8040DDDAB97B}">
      <dgm:prSet phldrT="[텍스트]" custT="1"/>
      <dgm:spPr>
        <a:solidFill>
          <a:schemeClr val="tx1"/>
        </a:solidFill>
        <a:ln>
          <a:noFill/>
        </a:ln>
      </dgm:spPr>
      <dgm:t>
        <a:bodyPr anchor="t"/>
        <a:lstStyle/>
        <a:p>
          <a:pPr latinLnBrk="1"/>
          <a:r>
            <a:rPr lang="ko-KR" altLang="en-US" sz="1800" dirty="0">
              <a:latin typeface="+mn-ea"/>
              <a:ea typeface="+mn-ea"/>
            </a:rPr>
            <a:t>구민호</a:t>
          </a:r>
          <a:r>
            <a:rPr lang="en-US" altLang="ko-KR" sz="1800" dirty="0">
              <a:latin typeface="+mn-ea"/>
              <a:ea typeface="+mn-ea"/>
            </a:rPr>
            <a:t> / </a:t>
          </a:r>
          <a:r>
            <a:rPr lang="ko-KR" altLang="en-US" sz="1800" dirty="0">
              <a:latin typeface="+mn-ea"/>
              <a:ea typeface="+mn-ea"/>
            </a:rPr>
            <a:t>권영웅</a:t>
          </a:r>
          <a:endParaRPr lang="en-US" altLang="ko-KR" sz="1800" dirty="0">
            <a:latin typeface="+mn-ea"/>
            <a:ea typeface="+mn-ea"/>
          </a:endParaRPr>
        </a:p>
        <a:p>
          <a:pPr latinLnBrk="1"/>
          <a:r>
            <a:rPr lang="en-US" altLang="ko-KR" sz="1400" dirty="0">
              <a:latin typeface="+mn-ea"/>
              <a:ea typeface="+mn-ea"/>
            </a:rPr>
            <a:t>DB</a:t>
          </a:r>
          <a:r>
            <a:rPr lang="ko-KR" altLang="en-US" sz="1400" dirty="0">
              <a:latin typeface="+mn-ea"/>
              <a:ea typeface="+mn-ea"/>
            </a:rPr>
            <a:t>테이블 작성 </a:t>
          </a:r>
          <a:endParaRPr lang="en-US" altLang="ko-KR" sz="1400" dirty="0">
            <a:latin typeface="+mn-ea"/>
            <a:ea typeface="+mn-ea"/>
          </a:endParaRPr>
        </a:p>
        <a:p>
          <a:pPr latinLnBrk="1"/>
          <a:r>
            <a:rPr lang="en-US" altLang="ko-KR" sz="1400" dirty="0">
              <a:latin typeface="+mn-ea"/>
              <a:ea typeface="+mn-ea"/>
            </a:rPr>
            <a:t>Q&amp;A, </a:t>
          </a:r>
          <a:r>
            <a:rPr lang="ko-KR" altLang="en-US" sz="1400" dirty="0">
              <a:latin typeface="+mn-ea"/>
              <a:ea typeface="+mn-ea"/>
            </a:rPr>
            <a:t>공지사항</a:t>
          </a:r>
          <a:endParaRPr lang="en-US" altLang="ko-KR" sz="1400" dirty="0">
            <a:latin typeface="+mn-ea"/>
            <a:ea typeface="+mn-ea"/>
          </a:endParaRPr>
        </a:p>
        <a:p>
          <a:pPr latinLnBrk="1"/>
          <a:r>
            <a:rPr lang="ko-KR" altLang="en-US" sz="1400" dirty="0">
              <a:latin typeface="+mn-ea"/>
              <a:ea typeface="+mn-ea"/>
            </a:rPr>
            <a:t>상품등록</a:t>
          </a:r>
          <a:endParaRPr lang="en-US" altLang="ko-KR" sz="1400" dirty="0">
            <a:latin typeface="+mn-ea"/>
            <a:ea typeface="+mn-ea"/>
          </a:endParaRPr>
        </a:p>
        <a:p>
          <a:pPr latinLnBrk="1"/>
          <a:r>
            <a:rPr lang="ko-KR" altLang="en-US" sz="1400" dirty="0">
              <a:latin typeface="+mn-ea"/>
              <a:ea typeface="+mn-ea"/>
            </a:rPr>
            <a:t>후기</a:t>
          </a:r>
          <a:endParaRPr lang="en-US" altLang="ko-KR" sz="1400" dirty="0">
            <a:latin typeface="+mn-ea"/>
            <a:ea typeface="+mn-ea"/>
          </a:endParaRPr>
        </a:p>
        <a:p>
          <a:pPr latinLnBrk="1"/>
          <a:r>
            <a:rPr lang="ko-KR" altLang="en-US" sz="1400" dirty="0">
              <a:latin typeface="+mn-ea"/>
              <a:ea typeface="+mn-ea"/>
            </a:rPr>
            <a:t>회원가입</a:t>
          </a:r>
          <a:r>
            <a:rPr lang="en-US" altLang="ko-KR" sz="1400" dirty="0">
              <a:latin typeface="+mn-ea"/>
              <a:ea typeface="+mn-ea"/>
            </a:rPr>
            <a:t>&amp;</a:t>
          </a:r>
          <a:r>
            <a:rPr lang="ko-KR" altLang="en-US" sz="1400" dirty="0">
              <a:latin typeface="+mn-ea"/>
              <a:ea typeface="+mn-ea"/>
            </a:rPr>
            <a:t>로그인 게시판</a:t>
          </a:r>
          <a:r>
            <a:rPr lang="en-US" altLang="ko-KR" sz="1400" dirty="0">
              <a:latin typeface="+mn-ea"/>
              <a:ea typeface="+mn-ea"/>
            </a:rPr>
            <a:t> </a:t>
          </a:r>
        </a:p>
        <a:p>
          <a:pPr latinLnBrk="1"/>
          <a:r>
            <a:rPr lang="ko-KR" altLang="en-US" sz="1400" dirty="0">
              <a:latin typeface="+mn-ea"/>
              <a:ea typeface="+mn-ea"/>
            </a:rPr>
            <a:t>마이 페이지</a:t>
          </a:r>
          <a:endParaRPr lang="en-US" altLang="ko-KR" sz="1400" dirty="0">
            <a:latin typeface="+mn-ea"/>
            <a:ea typeface="+mn-ea"/>
          </a:endParaRPr>
        </a:p>
        <a:p>
          <a:pPr latinLnBrk="1"/>
          <a:r>
            <a:rPr lang="ko-KR" altLang="en-US" sz="1800" dirty="0">
              <a:latin typeface="+mn-ea"/>
              <a:ea typeface="+mn-ea"/>
            </a:rPr>
            <a:t> </a:t>
          </a:r>
          <a:endParaRPr lang="en-US" altLang="ko-KR" sz="1800" dirty="0">
            <a:latin typeface="+mn-ea"/>
            <a:ea typeface="+mn-ea"/>
          </a:endParaRPr>
        </a:p>
        <a:p>
          <a:pPr latinLnBrk="1"/>
          <a:endParaRPr lang="ko-KR" altLang="en-US" sz="600" dirty="0"/>
        </a:p>
      </dgm:t>
    </dgm:pt>
    <dgm:pt modelId="{6B87C5CD-B442-4FF0-8398-FC969CBD7EF1}" type="sibTrans" cxnId="{3A9C65D3-E52F-4CBC-A325-9C4792724E81}">
      <dgm:prSet/>
      <dgm:spPr/>
      <dgm:t>
        <a:bodyPr/>
        <a:lstStyle/>
        <a:p>
          <a:pPr latinLnBrk="1"/>
          <a:endParaRPr lang="ko-KR" altLang="en-US"/>
        </a:p>
      </dgm:t>
    </dgm:pt>
    <dgm:pt modelId="{78BC5D74-9AA9-4655-A8AE-13C393EB1030}" type="parTrans" cxnId="{3A9C65D3-E52F-4CBC-A325-9C4792724E81}">
      <dgm:prSet/>
      <dgm:spPr/>
      <dgm:t>
        <a:bodyPr/>
        <a:lstStyle/>
        <a:p>
          <a:pPr latinLnBrk="1"/>
          <a:endParaRPr lang="ko-KR" altLang="en-US"/>
        </a:p>
      </dgm:t>
    </dgm:pt>
    <dgm:pt modelId="{50CEC391-B406-4B41-8592-B3312F2FAB37}" type="pres">
      <dgm:prSet presAssocID="{85339201-5164-44AC-A443-53CF245C3051}" presName="Name0" presStyleCnt="0">
        <dgm:presLayoutVars>
          <dgm:dir/>
          <dgm:resizeHandles val="exact"/>
        </dgm:presLayoutVars>
      </dgm:prSet>
      <dgm:spPr/>
    </dgm:pt>
    <dgm:pt modelId="{EDFB0B7D-45E7-4DFC-8CCA-65B62B8CF2F2}" type="pres">
      <dgm:prSet presAssocID="{85339201-5164-44AC-A443-53CF245C3051}" presName="fgShape" presStyleLbl="fgShp" presStyleIdx="0" presStyleCnt="1" custFlipHor="1" custScaleX="8244" custScaleY="75835" custLinFactNeighborX="-8638" custLinFactNeighborY="23152"/>
      <dgm:spPr>
        <a:prstGeom prst="smileyFace">
          <a:avLst/>
        </a:prstGeom>
        <a:noFill/>
        <a:ln w="19050"/>
      </dgm:spPr>
    </dgm:pt>
    <dgm:pt modelId="{3E43F49B-B78B-4DB9-8C3C-6A53578837B4}" type="pres">
      <dgm:prSet presAssocID="{85339201-5164-44AC-A443-53CF245C3051}" presName="linComp" presStyleCnt="0"/>
      <dgm:spPr/>
    </dgm:pt>
    <dgm:pt modelId="{4CC3D886-8655-48F3-B2DA-AC67C3EA0F7B}" type="pres">
      <dgm:prSet presAssocID="{9D8DF0ED-86AB-44C5-B339-8040DDDAB97B}" presName="compNode" presStyleCnt="0"/>
      <dgm:spPr/>
    </dgm:pt>
    <dgm:pt modelId="{0C9780AD-F811-4D4D-B594-229F2FE495FF}" type="pres">
      <dgm:prSet presAssocID="{9D8DF0ED-86AB-44C5-B339-8040DDDAB97B}" presName="bkgdShape" presStyleLbl="node1" presStyleIdx="0" presStyleCnt="2" custLinFactNeighborY="-193"/>
      <dgm:spPr/>
    </dgm:pt>
    <dgm:pt modelId="{058A565B-92F4-4CD7-B388-40EEA5288B8A}" type="pres">
      <dgm:prSet presAssocID="{9D8DF0ED-86AB-44C5-B339-8040DDDAB97B}" presName="nodeTx" presStyleLbl="node1" presStyleIdx="0" presStyleCnt="2">
        <dgm:presLayoutVars>
          <dgm:bulletEnabled val="1"/>
        </dgm:presLayoutVars>
      </dgm:prSet>
      <dgm:spPr/>
    </dgm:pt>
    <dgm:pt modelId="{CB98A60A-9F50-44C2-8B40-47780D0A77E6}" type="pres">
      <dgm:prSet presAssocID="{9D8DF0ED-86AB-44C5-B339-8040DDDAB97B}" presName="invisiNode" presStyleLbl="node1" presStyleIdx="0" presStyleCnt="2"/>
      <dgm:spPr/>
    </dgm:pt>
    <dgm:pt modelId="{E1C264C4-B30E-4200-9EB0-31A701E652D0}" type="pres">
      <dgm:prSet presAssocID="{9D8DF0ED-86AB-44C5-B339-8040DDDAB97B}" presName="imagNode" presStyleLbl="fgImgPlace1" presStyleIdx="0" presStyleCnt="2" custScaleX="77696" custScaleY="77696" custLinFactNeighborY="-13363"/>
      <dgm:spPr>
        <a:blipFill rotWithShape="0">
          <a:blip xmlns:r="http://schemas.openxmlformats.org/officeDocument/2006/relationships" r:embed="rId1"/>
          <a:stretch>
            <a:fillRect/>
          </a:stretch>
        </a:blipFill>
        <a:ln w="19050">
          <a:solidFill>
            <a:schemeClr val="bg2">
              <a:lumMod val="90000"/>
            </a:schemeClr>
          </a:solidFill>
        </a:ln>
      </dgm:spPr>
    </dgm:pt>
    <dgm:pt modelId="{9827C25F-39AC-4E34-A5EE-E23CAF2E992B}" type="pres">
      <dgm:prSet presAssocID="{6B87C5CD-B442-4FF0-8398-FC969CBD7EF1}" presName="sibTrans" presStyleLbl="sibTrans2D1" presStyleIdx="0" presStyleCnt="0"/>
      <dgm:spPr/>
    </dgm:pt>
    <dgm:pt modelId="{84BBD191-DAD5-4EF3-972A-AF11B96895DC}" type="pres">
      <dgm:prSet presAssocID="{1DC94042-62D3-4AF5-B0BF-B9AB17858976}" presName="compNode" presStyleCnt="0"/>
      <dgm:spPr/>
    </dgm:pt>
    <dgm:pt modelId="{F24E1CBE-6E9E-4180-99F5-35F464548651}" type="pres">
      <dgm:prSet presAssocID="{1DC94042-62D3-4AF5-B0BF-B9AB17858976}" presName="bkgdShape" presStyleLbl="node1" presStyleIdx="1" presStyleCnt="2" custLinFactNeighborX="-433" custLinFactNeighborY="-5065"/>
      <dgm:spPr/>
    </dgm:pt>
    <dgm:pt modelId="{E7356A81-36FF-426A-9959-DDEFE6C28C3A}" type="pres">
      <dgm:prSet presAssocID="{1DC94042-62D3-4AF5-B0BF-B9AB17858976}" presName="nodeTx" presStyleLbl="node1" presStyleIdx="1" presStyleCnt="2">
        <dgm:presLayoutVars>
          <dgm:bulletEnabled val="1"/>
        </dgm:presLayoutVars>
      </dgm:prSet>
      <dgm:spPr/>
    </dgm:pt>
    <dgm:pt modelId="{8E9A9507-A757-4C84-BBF8-B66C2E985C03}" type="pres">
      <dgm:prSet presAssocID="{1DC94042-62D3-4AF5-B0BF-B9AB17858976}" presName="invisiNode" presStyleLbl="node1" presStyleIdx="1" presStyleCnt="2"/>
      <dgm:spPr/>
    </dgm:pt>
    <dgm:pt modelId="{CC800045-177A-4AEE-AA1C-85C92DFED96E}" type="pres">
      <dgm:prSet presAssocID="{1DC94042-62D3-4AF5-B0BF-B9AB17858976}" presName="imagNode" presStyleLbl="fgImgPlace1" presStyleIdx="1" presStyleCnt="2" custScaleX="77696" custScaleY="77696" custLinFactNeighborY="-13363"/>
      <dgm:spPr>
        <a:blipFill rotWithShape="0">
          <a:blip xmlns:r="http://schemas.openxmlformats.org/officeDocument/2006/relationships" r:embed="rId2"/>
          <a:stretch>
            <a:fillRect/>
          </a:stretch>
        </a:blipFill>
        <a:ln w="19050">
          <a:solidFill>
            <a:schemeClr val="bg2">
              <a:lumMod val="90000"/>
            </a:schemeClr>
          </a:solidFill>
        </a:ln>
      </dgm:spPr>
    </dgm:pt>
  </dgm:ptLst>
  <dgm:cxnLst>
    <dgm:cxn modelId="{9DFC950C-2187-4CBF-AFA2-5DC2BD677FAE}" type="presOf" srcId="{85339201-5164-44AC-A443-53CF245C3051}" destId="{50CEC391-B406-4B41-8592-B3312F2FAB37}" srcOrd="0" destOrd="0" presId="urn:microsoft.com/office/officeart/2005/8/layout/hList7"/>
    <dgm:cxn modelId="{3AF5142B-7903-4806-A912-F8DB99CB9386}" srcId="{85339201-5164-44AC-A443-53CF245C3051}" destId="{1DC94042-62D3-4AF5-B0BF-B9AB17858976}" srcOrd="1" destOrd="0" parTransId="{2D075617-DBB8-43C7-A978-1A4C580B0D43}" sibTransId="{4261D2C9-B223-4C04-8C5E-0A201079FA60}"/>
    <dgm:cxn modelId="{3236875B-E070-4E6B-B155-2F9B98A63D21}" type="presOf" srcId="{9D8DF0ED-86AB-44C5-B339-8040DDDAB97B}" destId="{058A565B-92F4-4CD7-B388-40EEA5288B8A}" srcOrd="1" destOrd="0" presId="urn:microsoft.com/office/officeart/2005/8/layout/hList7"/>
    <dgm:cxn modelId="{50F10D53-7417-4F56-A16A-D6E24E176769}" type="presOf" srcId="{1DC94042-62D3-4AF5-B0BF-B9AB17858976}" destId="{E7356A81-36FF-426A-9959-DDEFE6C28C3A}" srcOrd="1" destOrd="0" presId="urn:microsoft.com/office/officeart/2005/8/layout/hList7"/>
    <dgm:cxn modelId="{30DA3085-0492-4EF8-A5E6-8B605DD62893}" type="presOf" srcId="{1DC94042-62D3-4AF5-B0BF-B9AB17858976}" destId="{F24E1CBE-6E9E-4180-99F5-35F464548651}" srcOrd="0" destOrd="0" presId="urn:microsoft.com/office/officeart/2005/8/layout/hList7"/>
    <dgm:cxn modelId="{120A9093-6BA8-4D7C-B1DB-7BB2C41F6951}" type="presOf" srcId="{6B87C5CD-B442-4FF0-8398-FC969CBD7EF1}" destId="{9827C25F-39AC-4E34-A5EE-E23CAF2E992B}" srcOrd="0" destOrd="0" presId="urn:microsoft.com/office/officeart/2005/8/layout/hList7"/>
    <dgm:cxn modelId="{3A9C65D3-E52F-4CBC-A325-9C4792724E81}" srcId="{85339201-5164-44AC-A443-53CF245C3051}" destId="{9D8DF0ED-86AB-44C5-B339-8040DDDAB97B}" srcOrd="0" destOrd="0" parTransId="{78BC5D74-9AA9-4655-A8AE-13C393EB1030}" sibTransId="{6B87C5CD-B442-4FF0-8398-FC969CBD7EF1}"/>
    <dgm:cxn modelId="{582C3CDE-C35E-4987-A175-07566F669940}" type="presOf" srcId="{9D8DF0ED-86AB-44C5-B339-8040DDDAB97B}" destId="{0C9780AD-F811-4D4D-B594-229F2FE495FF}" srcOrd="0" destOrd="0" presId="urn:microsoft.com/office/officeart/2005/8/layout/hList7"/>
    <dgm:cxn modelId="{AD48EE10-7C68-4867-8160-22C847733D9D}" type="presParOf" srcId="{50CEC391-B406-4B41-8592-B3312F2FAB37}" destId="{EDFB0B7D-45E7-4DFC-8CCA-65B62B8CF2F2}" srcOrd="0" destOrd="0" presId="urn:microsoft.com/office/officeart/2005/8/layout/hList7"/>
    <dgm:cxn modelId="{B3E1FA3D-A1F5-4AF8-97B1-AD0C2AE045B7}" type="presParOf" srcId="{50CEC391-B406-4B41-8592-B3312F2FAB37}" destId="{3E43F49B-B78B-4DB9-8C3C-6A53578837B4}" srcOrd="1" destOrd="0" presId="urn:microsoft.com/office/officeart/2005/8/layout/hList7"/>
    <dgm:cxn modelId="{CDE85004-FB55-460F-AB00-F7FFBFFE8333}" type="presParOf" srcId="{3E43F49B-B78B-4DB9-8C3C-6A53578837B4}" destId="{4CC3D886-8655-48F3-B2DA-AC67C3EA0F7B}" srcOrd="0" destOrd="0" presId="urn:microsoft.com/office/officeart/2005/8/layout/hList7"/>
    <dgm:cxn modelId="{241E4510-0339-467F-BBBC-A75380480F62}" type="presParOf" srcId="{4CC3D886-8655-48F3-B2DA-AC67C3EA0F7B}" destId="{0C9780AD-F811-4D4D-B594-229F2FE495FF}" srcOrd="0" destOrd="0" presId="urn:microsoft.com/office/officeart/2005/8/layout/hList7"/>
    <dgm:cxn modelId="{458E3851-05BA-46CC-B458-DF6CBB0CF9C3}" type="presParOf" srcId="{4CC3D886-8655-48F3-B2DA-AC67C3EA0F7B}" destId="{058A565B-92F4-4CD7-B388-40EEA5288B8A}" srcOrd="1" destOrd="0" presId="urn:microsoft.com/office/officeart/2005/8/layout/hList7"/>
    <dgm:cxn modelId="{F698F94E-BC84-4F57-95E8-E789D0AF1471}" type="presParOf" srcId="{4CC3D886-8655-48F3-B2DA-AC67C3EA0F7B}" destId="{CB98A60A-9F50-44C2-8B40-47780D0A77E6}" srcOrd="2" destOrd="0" presId="urn:microsoft.com/office/officeart/2005/8/layout/hList7"/>
    <dgm:cxn modelId="{05EFA395-CE75-4A43-AD25-6F3400C8C1B6}" type="presParOf" srcId="{4CC3D886-8655-48F3-B2DA-AC67C3EA0F7B}" destId="{E1C264C4-B30E-4200-9EB0-31A701E652D0}" srcOrd="3" destOrd="0" presId="urn:microsoft.com/office/officeart/2005/8/layout/hList7"/>
    <dgm:cxn modelId="{2109E8E6-6542-4CEF-AF71-D5066F5464C8}" type="presParOf" srcId="{3E43F49B-B78B-4DB9-8C3C-6A53578837B4}" destId="{9827C25F-39AC-4E34-A5EE-E23CAF2E992B}" srcOrd="1" destOrd="0" presId="urn:microsoft.com/office/officeart/2005/8/layout/hList7"/>
    <dgm:cxn modelId="{ABFEC5BD-F314-497D-82EA-BE837DE931F8}" type="presParOf" srcId="{3E43F49B-B78B-4DB9-8C3C-6A53578837B4}" destId="{84BBD191-DAD5-4EF3-972A-AF11B96895DC}" srcOrd="2" destOrd="0" presId="urn:microsoft.com/office/officeart/2005/8/layout/hList7"/>
    <dgm:cxn modelId="{C24407DA-38B0-4D2F-B59B-C25FAB5FAFE3}" type="presParOf" srcId="{84BBD191-DAD5-4EF3-972A-AF11B96895DC}" destId="{F24E1CBE-6E9E-4180-99F5-35F464548651}" srcOrd="0" destOrd="0" presId="urn:microsoft.com/office/officeart/2005/8/layout/hList7"/>
    <dgm:cxn modelId="{CDC7F2FB-1C5D-49C6-A0FC-4D2063017367}" type="presParOf" srcId="{84BBD191-DAD5-4EF3-972A-AF11B96895DC}" destId="{E7356A81-36FF-426A-9959-DDEFE6C28C3A}" srcOrd="1" destOrd="0" presId="urn:microsoft.com/office/officeart/2005/8/layout/hList7"/>
    <dgm:cxn modelId="{4BA0256B-EA3C-481E-8125-1561AE612B1E}" type="presParOf" srcId="{84BBD191-DAD5-4EF3-972A-AF11B96895DC}" destId="{8E9A9507-A757-4C84-BBF8-B66C2E985C03}" srcOrd="2" destOrd="0" presId="urn:microsoft.com/office/officeart/2005/8/layout/hList7"/>
    <dgm:cxn modelId="{698CC2C0-456D-4B76-891D-FC325A122F44}" type="presParOf" srcId="{84BBD191-DAD5-4EF3-972A-AF11B96895DC}" destId="{CC800045-177A-4AEE-AA1C-85C92DFED96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780AD-F811-4D4D-B594-229F2FE495FF}">
      <dsp:nvSpPr>
        <dsp:cNvPr id="0" name=""/>
        <dsp:cNvSpPr/>
      </dsp:nvSpPr>
      <dsp:spPr>
        <a:xfrm>
          <a:off x="3268" y="0"/>
          <a:ext cx="3743449" cy="5185153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+mn-ea"/>
              <a:ea typeface="+mn-ea"/>
            </a:rPr>
            <a:t>구민호</a:t>
          </a:r>
          <a:r>
            <a:rPr lang="en-US" altLang="ko-KR" sz="1800" kern="1200" dirty="0">
              <a:latin typeface="+mn-ea"/>
              <a:ea typeface="+mn-ea"/>
            </a:rPr>
            <a:t> / </a:t>
          </a:r>
          <a:r>
            <a:rPr lang="ko-KR" altLang="en-US" sz="1800" kern="1200" dirty="0">
              <a:latin typeface="+mn-ea"/>
              <a:ea typeface="+mn-ea"/>
            </a:rPr>
            <a:t>권영웅</a:t>
          </a:r>
          <a:endParaRPr lang="en-US" altLang="ko-KR" sz="1800" kern="1200" dirty="0">
            <a:latin typeface="+mn-ea"/>
            <a:ea typeface="+mn-ea"/>
          </a:endParaRP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latin typeface="+mn-ea"/>
              <a:ea typeface="+mn-ea"/>
            </a:rPr>
            <a:t>DB</a:t>
          </a:r>
          <a:r>
            <a:rPr lang="ko-KR" altLang="en-US" sz="1400" kern="1200" dirty="0">
              <a:latin typeface="+mn-ea"/>
              <a:ea typeface="+mn-ea"/>
            </a:rPr>
            <a:t>테이블 작성 </a:t>
          </a:r>
          <a:endParaRPr lang="en-US" altLang="ko-KR" sz="1400" kern="1200" dirty="0">
            <a:latin typeface="+mn-ea"/>
            <a:ea typeface="+mn-ea"/>
          </a:endParaRP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latin typeface="+mn-ea"/>
              <a:ea typeface="+mn-ea"/>
            </a:rPr>
            <a:t>Q&amp;A, </a:t>
          </a:r>
          <a:r>
            <a:rPr lang="ko-KR" altLang="en-US" sz="1400" kern="1200" dirty="0">
              <a:latin typeface="+mn-ea"/>
              <a:ea typeface="+mn-ea"/>
            </a:rPr>
            <a:t>공지사항</a:t>
          </a:r>
          <a:endParaRPr lang="en-US" altLang="ko-KR" sz="1400" kern="1200" dirty="0">
            <a:latin typeface="+mn-ea"/>
            <a:ea typeface="+mn-ea"/>
          </a:endParaRP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+mn-ea"/>
              <a:ea typeface="+mn-ea"/>
            </a:rPr>
            <a:t>상품등록</a:t>
          </a:r>
          <a:endParaRPr lang="en-US" altLang="ko-KR" sz="1400" kern="1200" dirty="0">
            <a:latin typeface="+mn-ea"/>
            <a:ea typeface="+mn-ea"/>
          </a:endParaRP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+mn-ea"/>
              <a:ea typeface="+mn-ea"/>
            </a:rPr>
            <a:t>후기</a:t>
          </a:r>
          <a:endParaRPr lang="en-US" altLang="ko-KR" sz="1400" kern="1200" dirty="0">
            <a:latin typeface="+mn-ea"/>
            <a:ea typeface="+mn-ea"/>
          </a:endParaRP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+mn-ea"/>
              <a:ea typeface="+mn-ea"/>
            </a:rPr>
            <a:t>회원가입</a:t>
          </a:r>
          <a:r>
            <a:rPr lang="en-US" altLang="ko-KR" sz="1400" kern="1200" dirty="0">
              <a:latin typeface="+mn-ea"/>
              <a:ea typeface="+mn-ea"/>
            </a:rPr>
            <a:t>&amp;</a:t>
          </a:r>
          <a:r>
            <a:rPr lang="ko-KR" altLang="en-US" sz="1400" kern="1200" dirty="0">
              <a:latin typeface="+mn-ea"/>
              <a:ea typeface="+mn-ea"/>
            </a:rPr>
            <a:t>로그인 게시판</a:t>
          </a:r>
          <a:r>
            <a:rPr lang="en-US" altLang="ko-KR" sz="1400" kern="1200" dirty="0">
              <a:latin typeface="+mn-ea"/>
              <a:ea typeface="+mn-ea"/>
            </a:rPr>
            <a:t> </a:t>
          </a: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+mn-ea"/>
              <a:ea typeface="+mn-ea"/>
            </a:rPr>
            <a:t>마이 페이지</a:t>
          </a:r>
          <a:endParaRPr lang="en-US" altLang="ko-KR" sz="1400" kern="1200" dirty="0">
            <a:latin typeface="+mn-ea"/>
            <a:ea typeface="+mn-ea"/>
          </a:endParaRP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+mn-ea"/>
              <a:ea typeface="+mn-ea"/>
            </a:rPr>
            <a:t> </a:t>
          </a:r>
          <a:endParaRPr lang="en-US" altLang="ko-KR" sz="1800" kern="1200" dirty="0">
            <a:latin typeface="+mn-ea"/>
            <a:ea typeface="+mn-ea"/>
          </a:endParaRP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 dirty="0"/>
        </a:p>
      </dsp:txBody>
      <dsp:txXfrm>
        <a:off x="3268" y="2074061"/>
        <a:ext cx="3743449" cy="2074061"/>
      </dsp:txXfrm>
    </dsp:sp>
    <dsp:sp modelId="{E1C264C4-B30E-4200-9EB0-31A701E652D0}">
      <dsp:nvSpPr>
        <dsp:cNvPr id="0" name=""/>
        <dsp:cNvSpPr/>
      </dsp:nvSpPr>
      <dsp:spPr>
        <a:xfrm>
          <a:off x="1204221" y="272932"/>
          <a:ext cx="1341542" cy="134154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bg2">
              <a:lumMod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E1CBE-6E9E-4180-99F5-35F464548651}">
      <dsp:nvSpPr>
        <dsp:cNvPr id="0" name=""/>
        <dsp:cNvSpPr/>
      </dsp:nvSpPr>
      <dsp:spPr>
        <a:xfrm>
          <a:off x="3842811" y="0"/>
          <a:ext cx="3743449" cy="5185153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김정석 </a:t>
          </a:r>
          <a:r>
            <a:rPr lang="en-US" altLang="ko-KR" sz="1800" kern="1200" dirty="0"/>
            <a:t>/ </a:t>
          </a:r>
          <a:r>
            <a:rPr lang="ko-KR" altLang="en-US" sz="1800" kern="1200" dirty="0"/>
            <a:t>민준홍 </a:t>
          </a:r>
          <a:r>
            <a:rPr lang="en-US" altLang="ko-KR" sz="1800" kern="1200" dirty="0"/>
            <a:t>/ </a:t>
          </a:r>
          <a:r>
            <a:rPr lang="ko-KR" altLang="en-US" sz="1800" kern="1200" dirty="0"/>
            <a:t>전여진</a:t>
          </a:r>
          <a:endParaRPr lang="en-US" altLang="ko-KR" sz="180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디자인</a:t>
          </a:r>
          <a:endParaRPr lang="en-US" altLang="ko-KR" sz="140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 err="1"/>
            <a:t>퍼블리싱</a:t>
          </a:r>
          <a:endParaRPr lang="en-US" altLang="ko-KR" sz="140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서브페이지 설계</a:t>
          </a:r>
          <a:endParaRPr lang="en-US" altLang="ko-KR" sz="140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구현 </a:t>
          </a:r>
        </a:p>
      </dsp:txBody>
      <dsp:txXfrm>
        <a:off x="3842811" y="2074061"/>
        <a:ext cx="3743449" cy="2074061"/>
      </dsp:txXfrm>
    </dsp:sp>
    <dsp:sp modelId="{CC800045-177A-4AEE-AA1C-85C92DFED96E}">
      <dsp:nvSpPr>
        <dsp:cNvPr id="0" name=""/>
        <dsp:cNvSpPr/>
      </dsp:nvSpPr>
      <dsp:spPr>
        <a:xfrm>
          <a:off x="5059974" y="272932"/>
          <a:ext cx="1341542" cy="1341542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9050" cap="flat" cmpd="sng" algn="ctr">
          <a:solidFill>
            <a:schemeClr val="bg2">
              <a:lumMod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FB0B7D-45E7-4DFC-8CCA-65B62B8CF2F2}">
      <dsp:nvSpPr>
        <dsp:cNvPr id="0" name=""/>
        <dsp:cNvSpPr/>
      </dsp:nvSpPr>
      <dsp:spPr>
        <a:xfrm flipH="1">
          <a:off x="2910016" y="4422166"/>
          <a:ext cx="576855" cy="589824"/>
        </a:xfrm>
        <a:prstGeom prst="smileyFace">
          <a:avLst/>
        </a:pr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92E4B-4F3A-4860-80FE-B880E1EAB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5E5F2B-C34C-4692-8DFD-AB6086F26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FB5B5-1B4F-4515-834A-94B94BC4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93169-6E82-4C33-8EFC-A14C4983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C635C-470B-4341-9C4B-7E9284A1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10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37D49-FE4A-47B6-9D29-FDDFB9FC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1EA473-F6EA-4E90-9C66-193FAFE16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037DA-849A-45BA-A8A3-48FF1CD7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08F3B-29A5-4671-921A-5D6BE23D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48485-7ED1-4C22-919B-DE148E9B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7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12A610-7858-4B4D-A99C-9372A1714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E37D83-0A58-4085-94E4-BAC26C857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88466-B271-457C-8C95-1A1FA5F8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64F10-5E1F-41ED-B72E-ED486C99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27DDF-8255-49B5-949B-3670CB3B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31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41242-9072-4B60-B5E9-52F7E57C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B1C6C-0D3F-4298-AEE5-41F4BF773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FFEEF2-7338-4DCA-8116-5077ADAA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7AF95-6B41-4292-8FAE-1E27FA9D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C642D-366E-4906-978A-EE94DDB5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43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06112-E145-4705-B5A0-68EF01D2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025E1F-BB06-489C-8ED0-DFC34C970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906D4-C76A-4797-8EA1-83ABFA38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6C029-7F86-4CBA-8572-2761ACCE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7CBDD-0E8F-4CF6-8365-33634D02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7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31AE2-B019-4ED9-83AD-C38B3BB9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F2D92-5630-4625-BAD8-9B964770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744FE4-F64C-47C8-B9A5-94975C73F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9D4485-560B-4241-AC75-4E9AE9F7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A4DCA1-8AF8-412C-A381-A165076C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0B0454-5DD1-43FC-B8B2-3172044F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10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37A80-EDCF-40E4-BD73-BCF8DD59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7507F3-7EBC-47C9-8A52-839AD98E7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EF902C-B93E-40DA-B48B-B2F0F2F86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7A3925-9F3A-45EC-B683-01BBABBEB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4A9B63-ECB2-462D-89B9-39D184739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3FEFC9-C8C7-459A-BD69-7812445C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0F9BA8-4F8D-4055-B8D2-3D4EDDAA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B76F71-B48D-4E3C-ACE0-4AA4B3B3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B78AB-CEAF-4E0A-A967-2B56B833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D4D42A-AA59-4EFE-8ED3-64457B03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BE6977-F2FB-4D57-971D-D3971808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75A1A0-EFBB-4999-ABCF-7FD2FCD8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62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41F740-DDD2-4C8E-A337-B6D45AE6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1C59E0-B154-4A14-958A-C1BD1D9C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A6E13-822A-4AAF-A4AB-5EACB7BF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9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606BA-C83B-4C4C-8A9F-A8D877239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79CEC-3DD4-4BAB-84AA-40E4B3F4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3D926-44A7-4C6D-BBB7-C50D904AF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0F76A1-BE98-48F0-9922-C7749C4F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8358D-8032-4AA6-AD02-5D9B8D24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CC950-B929-48D1-A774-91AE8C0C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96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EA745-2D66-40E9-ABC9-8055523A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1BE344-2B30-4592-8F6C-0D7ABE5C4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07567-B548-487A-9F48-36079236B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3A797-B513-4BFD-8DD3-C0B75D58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3CC16F-DF53-4868-B363-63A7363A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EE7ED3-CE40-4F37-A085-C9D9B2C2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8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BF3505-8A88-41F9-A09F-1189B1DD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B012B8-8C20-4B05-B036-281C897B3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2CFE4-7E11-4BB7-AACD-8E93F75F5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5A31B-3310-4D1A-9032-E31AE5C76220}" type="datetimeFigureOut">
              <a:rPr lang="ko-KR" altLang="en-US" smtClean="0"/>
              <a:pPr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5471E-31F1-4BD4-96D0-803764DFD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CD1CC-9F8C-4DDC-8FE7-3254161D0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7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0"/>
                  </a:schemeClr>
                </a:solidFill>
              </a:ln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18B934-7918-4D33-828B-886DC561CA96}"/>
              </a:ext>
            </a:extLst>
          </p:cNvPr>
          <p:cNvSpPr txBox="1"/>
          <p:nvPr/>
        </p:nvSpPr>
        <p:spPr>
          <a:xfrm>
            <a:off x="5885041" y="4374872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331577" y="5023961"/>
            <a:ext cx="7555832" cy="725833"/>
            <a:chOff x="1507246" y="5257433"/>
            <a:chExt cx="7555832" cy="725833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596BAF86-47ED-42B3-8C78-DD2F9B77466C}"/>
                </a:ext>
              </a:extLst>
            </p:cNvPr>
            <p:cNvSpPr/>
            <p:nvPr/>
          </p:nvSpPr>
          <p:spPr>
            <a:xfrm>
              <a:off x="1507246" y="5257433"/>
              <a:ext cx="7555832" cy="72583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8BA926B-7235-4AAA-B661-284FE70A5CB1}"/>
                </a:ext>
              </a:extLst>
            </p:cNvPr>
            <p:cNvSpPr txBox="1"/>
            <p:nvPr/>
          </p:nvSpPr>
          <p:spPr>
            <a:xfrm>
              <a:off x="2303416" y="5341216"/>
              <a:ext cx="5963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spc="-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구민호 </a:t>
              </a:r>
              <a:r>
                <a:rPr lang="en-US" altLang="ko-KR" sz="2800" spc="-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	 </a:t>
              </a:r>
              <a:r>
                <a:rPr lang="ko-KR" altLang="en-US" sz="2800" spc="-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전여진   권영웅   민준홍   김정석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27B52D8-1239-4A23-B5ED-C6DF68AA2C02}"/>
              </a:ext>
            </a:extLst>
          </p:cNvPr>
          <p:cNvGrpSpPr/>
          <p:nvPr/>
        </p:nvGrpSpPr>
        <p:grpSpPr>
          <a:xfrm>
            <a:off x="2624870" y="2817276"/>
            <a:ext cx="1398961" cy="1558981"/>
            <a:chOff x="8915400" y="2903220"/>
            <a:chExt cx="1398961" cy="155898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3D8C323-C277-486E-9570-872B45782206}"/>
                </a:ext>
              </a:extLst>
            </p:cNvPr>
            <p:cNvSpPr/>
            <p:nvPr/>
          </p:nvSpPr>
          <p:spPr>
            <a:xfrm>
              <a:off x="8915400" y="428625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2CEA177-6AFF-47B2-9077-4C917E71C238}"/>
                </a:ext>
              </a:extLst>
            </p:cNvPr>
            <p:cNvSpPr/>
            <p:nvPr/>
          </p:nvSpPr>
          <p:spPr>
            <a:xfrm>
              <a:off x="9544050" y="38176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EF5D07-484C-409A-9E81-EE8D4155AAB6}"/>
                </a:ext>
              </a:extLst>
            </p:cNvPr>
            <p:cNvSpPr/>
            <p:nvPr/>
          </p:nvSpPr>
          <p:spPr>
            <a:xfrm>
              <a:off x="10138410" y="29032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D3FAABC-AA7C-4AA2-8352-12D15842E222}"/>
                </a:ext>
              </a:extLst>
            </p:cNvPr>
            <p:cNvCxnSpPr>
              <a:stCxn id="23" idx="3"/>
              <a:endCxn id="22" idx="7"/>
            </p:cNvCxnSpPr>
            <p:nvPr/>
          </p:nvCxnSpPr>
          <p:spPr>
            <a:xfrm flipH="1">
              <a:off x="9694234" y="3053404"/>
              <a:ext cx="469943" cy="7899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8593AA4-4F6B-43FD-9EF5-E4A7792DE356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9044833" y="3967804"/>
              <a:ext cx="524984" cy="40642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232BE26-AE4D-4540-A2C6-F0277CE0582F}"/>
              </a:ext>
            </a:extLst>
          </p:cNvPr>
          <p:cNvGrpSpPr/>
          <p:nvPr/>
        </p:nvGrpSpPr>
        <p:grpSpPr>
          <a:xfrm>
            <a:off x="10416094" y="2083759"/>
            <a:ext cx="577413" cy="966989"/>
            <a:chOff x="6219388" y="411435"/>
            <a:chExt cx="577413" cy="966989"/>
          </a:xfrm>
        </p:grpSpPr>
        <p:sp>
          <p:nvSpPr>
            <p:cNvPr id="30" name="하트 29">
              <a:extLst>
                <a:ext uri="{FF2B5EF4-FFF2-40B4-BE49-F238E27FC236}">
                  <a16:creationId xmlns:a16="http://schemas.microsoft.com/office/drawing/2014/main" id="{7D882461-DBFD-4F62-8971-BE379791647A}"/>
                </a:ext>
              </a:extLst>
            </p:cNvPr>
            <p:cNvSpPr/>
            <p:nvPr/>
          </p:nvSpPr>
          <p:spPr>
            <a:xfrm>
              <a:off x="6236672" y="1046079"/>
              <a:ext cx="332345" cy="332345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하트 30">
              <a:extLst>
                <a:ext uri="{FF2B5EF4-FFF2-40B4-BE49-F238E27FC236}">
                  <a16:creationId xmlns:a16="http://schemas.microsoft.com/office/drawing/2014/main" id="{F20160CC-56FA-4C00-B8FA-CB5A097AED5F}"/>
                </a:ext>
              </a:extLst>
            </p:cNvPr>
            <p:cNvSpPr/>
            <p:nvPr/>
          </p:nvSpPr>
          <p:spPr>
            <a:xfrm>
              <a:off x="6552432" y="909794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하트 31">
              <a:extLst>
                <a:ext uri="{FF2B5EF4-FFF2-40B4-BE49-F238E27FC236}">
                  <a16:creationId xmlns:a16="http://schemas.microsoft.com/office/drawing/2014/main" id="{41D7C195-4EC4-4E3A-BDDB-6B6B2585EA4D}"/>
                </a:ext>
              </a:extLst>
            </p:cNvPr>
            <p:cNvSpPr/>
            <p:nvPr/>
          </p:nvSpPr>
          <p:spPr>
            <a:xfrm>
              <a:off x="6219388" y="411435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AE872338-601E-457D-9CFF-B6A7B34A8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548" y="2701199"/>
            <a:ext cx="4107810" cy="4468823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6DA0FEFD-A7B7-4682-9D6E-EBF402E1E07F}"/>
              </a:ext>
            </a:extLst>
          </p:cNvPr>
          <p:cNvGrpSpPr/>
          <p:nvPr/>
        </p:nvGrpSpPr>
        <p:grpSpPr>
          <a:xfrm>
            <a:off x="3328016" y="1441947"/>
            <a:ext cx="5562954" cy="3211996"/>
            <a:chOff x="3136734" y="1562986"/>
            <a:chExt cx="5562954" cy="321199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EBD7B1B-842C-48C2-A039-0924B58DCAD1}"/>
                </a:ext>
              </a:extLst>
            </p:cNvPr>
            <p:cNvSpPr/>
            <p:nvPr/>
          </p:nvSpPr>
          <p:spPr>
            <a:xfrm>
              <a:off x="3136734" y="1562986"/>
              <a:ext cx="5395649" cy="3211996"/>
            </a:xfrm>
            <a:prstGeom prst="roundRect">
              <a:avLst>
                <a:gd name="adj" fmla="val 463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C282A83-383B-46C1-A764-CED414A0E866}"/>
                </a:ext>
              </a:extLst>
            </p:cNvPr>
            <p:cNvSpPr/>
            <p:nvPr/>
          </p:nvSpPr>
          <p:spPr>
            <a:xfrm>
              <a:off x="3597560" y="1780478"/>
              <a:ext cx="4607930" cy="2756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BFEF857-36E7-49AE-A5CF-25FE1F749A66}"/>
                </a:ext>
              </a:extLst>
            </p:cNvPr>
            <p:cNvSpPr/>
            <p:nvPr/>
          </p:nvSpPr>
          <p:spPr>
            <a:xfrm>
              <a:off x="8279702" y="3009014"/>
              <a:ext cx="419986" cy="41998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852174F-8B9B-4B8E-B504-AE6EC747EE79}"/>
                </a:ext>
              </a:extLst>
            </p:cNvPr>
            <p:cNvSpPr txBox="1"/>
            <p:nvPr/>
          </p:nvSpPr>
          <p:spPr>
            <a:xfrm>
              <a:off x="5076619" y="3881607"/>
              <a:ext cx="164981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n-ea"/>
                </a:rPr>
                <a:t>제출일</a:t>
              </a:r>
              <a:r>
                <a:rPr lang="en-US" altLang="ko-KR" sz="1600" spc="-1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n-ea"/>
                </a:rPr>
                <a:t>:2020/03/26</a:t>
              </a:r>
              <a:endPara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C2D76EE-5F97-48E4-A08B-7044516BE38D}"/>
                </a:ext>
              </a:extLst>
            </p:cNvPr>
            <p:cNvSpPr txBox="1"/>
            <p:nvPr/>
          </p:nvSpPr>
          <p:spPr>
            <a:xfrm>
              <a:off x="4462669" y="2527982"/>
              <a:ext cx="28777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spc="-15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중고악기</a:t>
              </a: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1B2AD8F-81FA-4DE8-B186-CA2D7193D702}"/>
                </a:ext>
              </a:extLst>
            </p:cNvPr>
            <p:cNvCxnSpPr/>
            <p:nvPr/>
          </p:nvCxnSpPr>
          <p:spPr>
            <a:xfrm>
              <a:off x="4733542" y="3742236"/>
              <a:ext cx="2335966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545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268DEF-5998-43E7-8F3F-F2B4783BFF52}"/>
              </a:ext>
            </a:extLst>
          </p:cNvPr>
          <p:cNvSpPr txBox="1"/>
          <p:nvPr/>
        </p:nvSpPr>
        <p:spPr>
          <a:xfrm>
            <a:off x="4798207" y="3429000"/>
            <a:ext cx="2595583" cy="5386090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34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4</a:t>
            </a:r>
            <a:endParaRPr lang="ko-KR" altLang="en-US" sz="34400" spc="-15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8FA59-E04D-4434-B8DB-E075B0C7931A}"/>
              </a:ext>
            </a:extLst>
          </p:cNvPr>
          <p:cNvSpPr txBox="1"/>
          <p:nvPr/>
        </p:nvSpPr>
        <p:spPr>
          <a:xfrm>
            <a:off x="4503256" y="2739134"/>
            <a:ext cx="3185488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150" dirty="0">
                <a:solidFill>
                  <a:schemeClr val="bg1"/>
                </a:solidFill>
                <a:latin typeface="+mn-ea"/>
              </a:rPr>
              <a:t>벤치마킹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6A8702B-FA04-4D7D-962B-C8F93A0D1DA7}"/>
              </a:ext>
            </a:extLst>
          </p:cNvPr>
          <p:cNvCxnSpPr>
            <a:cxnSpLocks/>
          </p:cNvCxnSpPr>
          <p:nvPr/>
        </p:nvCxnSpPr>
        <p:spPr>
          <a:xfrm>
            <a:off x="3111922" y="3900717"/>
            <a:ext cx="624924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61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8FFEE29-655C-4D02-8B26-4A0E0AE65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370" y="1168592"/>
            <a:ext cx="9774065" cy="481392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F2BCE4-F7D9-4073-82AC-D09A575BC861}"/>
              </a:ext>
            </a:extLst>
          </p:cNvPr>
          <p:cNvSpPr txBox="1"/>
          <p:nvPr/>
        </p:nvSpPr>
        <p:spPr>
          <a:xfrm>
            <a:off x="136192" y="126464"/>
            <a:ext cx="26084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벤치마킹 웹 사이트  </a:t>
            </a:r>
          </a:p>
        </p:txBody>
      </p:sp>
    </p:spTree>
    <p:extLst>
      <p:ext uri="{BB962C8B-B14F-4D97-AF65-F5344CB8AC3E}">
        <p14:creationId xmlns:p14="http://schemas.microsoft.com/office/powerpoint/2010/main" val="119260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4274232-312E-42BB-BFE5-B95E68C72A52}"/>
              </a:ext>
            </a:extLst>
          </p:cNvPr>
          <p:cNvSpPr txBox="1"/>
          <p:nvPr/>
        </p:nvSpPr>
        <p:spPr>
          <a:xfrm>
            <a:off x="1779974" y="1281197"/>
            <a:ext cx="3672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주 사용자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</a:p>
          <a:p>
            <a:pPr algn="ctr"/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악기를 구매하고 싶은 사람</a:t>
            </a:r>
            <a:endParaRPr lang="ko-KR" altLang="en-US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900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1CC22D-5DF5-4384-96D0-5A2BCFCFDDB8}"/>
              </a:ext>
            </a:extLst>
          </p:cNvPr>
          <p:cNvSpPr/>
          <p:nvPr/>
        </p:nvSpPr>
        <p:spPr>
          <a:xfrm>
            <a:off x="6052249" y="1281197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부 사용자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음악을 사랑하는 사람</a:t>
            </a:r>
            <a:endParaRPr lang="ko-KR" altLang="en-US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900"/>
              </a:solidFill>
              <a:latin typeface="+mn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FBFE39-8D2C-437E-9C1F-FCDE7C7B7CAB}"/>
              </a:ext>
            </a:extLst>
          </p:cNvPr>
          <p:cNvCxnSpPr>
            <a:cxnSpLocks/>
          </p:cNvCxnSpPr>
          <p:nvPr/>
        </p:nvCxnSpPr>
        <p:spPr>
          <a:xfrm>
            <a:off x="6101784" y="1559784"/>
            <a:ext cx="0" cy="3491404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303863-C82C-4958-8095-5D44D9B3CB42}"/>
              </a:ext>
            </a:extLst>
          </p:cNvPr>
          <p:cNvSpPr/>
          <p:nvPr/>
        </p:nvSpPr>
        <p:spPr>
          <a:xfrm>
            <a:off x="2016308" y="3045916"/>
            <a:ext cx="3199739" cy="22873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  <a:r>
              <a:rPr lang="en-US" altLang="ko-KR" dirty="0"/>
              <a:t>1	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CA92F7-3C01-47B8-9E98-D632F6582680}"/>
              </a:ext>
            </a:extLst>
          </p:cNvPr>
          <p:cNvSpPr/>
          <p:nvPr/>
        </p:nvSpPr>
        <p:spPr>
          <a:xfrm>
            <a:off x="6738379" y="3045916"/>
            <a:ext cx="3199739" cy="22873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  <a:r>
              <a:rPr lang="en-US" altLang="ko-KR" dirty="0"/>
              <a:t>1	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406FCD-B714-4E99-960B-AA166B766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882" y="3290740"/>
            <a:ext cx="2886289" cy="20425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4D4808E-6213-42E8-9F76-AF2E920D7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059" y="3116062"/>
            <a:ext cx="3100156" cy="22172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F2BCE4-F7D9-4073-82AC-D09A575BC861}"/>
              </a:ext>
            </a:extLst>
          </p:cNvPr>
          <p:cNvSpPr txBox="1"/>
          <p:nvPr/>
        </p:nvSpPr>
        <p:spPr>
          <a:xfrm>
            <a:off x="136192" y="126464"/>
            <a:ext cx="24000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벤치마킹 </a:t>
            </a:r>
            <a:r>
              <a:rPr lang="en-US" altLang="ko-KR" sz="22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ko-KR" altLang="en-US" sz="22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사용자</a:t>
            </a:r>
            <a:r>
              <a:rPr lang="en-US" altLang="ko-KR" sz="22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r>
              <a:rPr lang="ko-KR" altLang="en-US" sz="22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25724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41922" y="1152191"/>
            <a:ext cx="4164794" cy="4741152"/>
            <a:chOff x="1455938" y="1580223"/>
            <a:chExt cx="4164794" cy="474115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369BFFC-3C5C-4CE5-AB25-21E2D1B52BA9}"/>
                </a:ext>
              </a:extLst>
            </p:cNvPr>
            <p:cNvSpPr/>
            <p:nvPr/>
          </p:nvSpPr>
          <p:spPr>
            <a:xfrm>
              <a:off x="1455938" y="1580223"/>
              <a:ext cx="4164794" cy="47411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8226CA6-109B-4F98-8F84-C26F88281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7180" y="1627435"/>
              <a:ext cx="3822311" cy="4529229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6673759" y="1152191"/>
            <a:ext cx="4164793" cy="4741152"/>
            <a:chOff x="6887775" y="1580223"/>
            <a:chExt cx="4164793" cy="474115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5F99E70-1168-4639-8A3B-F650D4F2957F}"/>
                </a:ext>
              </a:extLst>
            </p:cNvPr>
            <p:cNvSpPr/>
            <p:nvPr/>
          </p:nvSpPr>
          <p:spPr>
            <a:xfrm>
              <a:off x="6887775" y="1580223"/>
              <a:ext cx="4164793" cy="47411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0786878-7B26-41AC-AA03-66936BBA8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0847" y="1627435"/>
              <a:ext cx="3558649" cy="467180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F2BCE4-F7D9-4073-82AC-D09A575BC861}"/>
              </a:ext>
            </a:extLst>
          </p:cNvPr>
          <p:cNvSpPr txBox="1"/>
          <p:nvPr/>
        </p:nvSpPr>
        <p:spPr>
          <a:xfrm>
            <a:off x="136192" y="126464"/>
            <a:ext cx="30059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벤치마킹 </a:t>
            </a:r>
            <a:r>
              <a:rPr lang="en-US" altLang="ko-KR" sz="22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ko-KR" altLang="en-US" sz="22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로그인 화면</a:t>
            </a:r>
            <a:r>
              <a:rPr lang="en-US" altLang="ko-KR" sz="22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r>
              <a:rPr lang="ko-KR" altLang="en-US" sz="22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95044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268DEF-5998-43E7-8F3F-F2B4783BFF52}"/>
              </a:ext>
            </a:extLst>
          </p:cNvPr>
          <p:cNvSpPr txBox="1"/>
          <p:nvPr/>
        </p:nvSpPr>
        <p:spPr>
          <a:xfrm>
            <a:off x="4798207" y="3429000"/>
            <a:ext cx="2595583" cy="5386090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34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5</a:t>
            </a:r>
            <a:endParaRPr lang="ko-KR" altLang="en-US" sz="34400" spc="-15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8FA59-E04D-4434-B8DB-E075B0C7931A}"/>
              </a:ext>
            </a:extLst>
          </p:cNvPr>
          <p:cNvSpPr txBox="1"/>
          <p:nvPr/>
        </p:nvSpPr>
        <p:spPr>
          <a:xfrm>
            <a:off x="4878359" y="2739134"/>
            <a:ext cx="2435283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150" dirty="0">
                <a:solidFill>
                  <a:schemeClr val="bg1"/>
                </a:solidFill>
                <a:latin typeface="+mn-ea"/>
              </a:rPr>
              <a:t>모델링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6A8702B-FA04-4D7D-962B-C8F93A0D1DA7}"/>
              </a:ext>
            </a:extLst>
          </p:cNvPr>
          <p:cNvCxnSpPr>
            <a:cxnSpLocks/>
          </p:cNvCxnSpPr>
          <p:nvPr/>
        </p:nvCxnSpPr>
        <p:spPr>
          <a:xfrm>
            <a:off x="3111922" y="3900717"/>
            <a:ext cx="624924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902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9F2BCE4-F7D9-4073-82AC-D09A575BC861}"/>
              </a:ext>
            </a:extLst>
          </p:cNvPr>
          <p:cNvSpPr txBox="1"/>
          <p:nvPr/>
        </p:nvSpPr>
        <p:spPr>
          <a:xfrm>
            <a:off x="136192" y="126464"/>
            <a:ext cx="11336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모델링  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254669" y="1254573"/>
            <a:ext cx="11758073" cy="4688817"/>
            <a:chOff x="264397" y="690377"/>
            <a:chExt cx="11758073" cy="468881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CE52CCD-018B-4218-9A6A-80711FF6D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64895" y="3103896"/>
              <a:ext cx="3457575" cy="176212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FD25A32-2B33-4F92-9307-DD19E3FD6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3174" y="706916"/>
              <a:ext cx="3505200" cy="18288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A9DC48F-6181-4855-AD9C-E7DE2051E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64096" y="698365"/>
              <a:ext cx="3257550" cy="219075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AC471BB-8380-41D4-A31D-1D1FE3692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10140" y="2737196"/>
              <a:ext cx="4057650" cy="10287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64C06D5-8A0C-44DE-AEEE-AC6B16BC9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1897" y="690377"/>
              <a:ext cx="3508234" cy="79057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2B6CABE-1A5F-4828-A217-3758F7467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4397" y="1653402"/>
              <a:ext cx="3114675" cy="12192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CAE18C6-9C2C-44B6-9EC5-A0C77A721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6094" y="3074144"/>
              <a:ext cx="3829050" cy="230505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F1AD4C3-A158-4DB3-989F-F0D055D8C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01486" y="3971391"/>
              <a:ext cx="3829050" cy="1028700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661A8EA-1FF6-48DB-995F-4619688D6A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989" y="583223"/>
            <a:ext cx="12040114" cy="616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70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8570068" y="155643"/>
            <a:ext cx="3278221" cy="6332706"/>
          </a:xfrm>
          <a:prstGeom prst="round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7E082AA-281D-44C2-8653-AB15348AB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66" y="836287"/>
            <a:ext cx="7540101" cy="46418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F06C8DA-6BA6-46A1-9D51-6545FCDF7347}"/>
              </a:ext>
            </a:extLst>
          </p:cNvPr>
          <p:cNvSpPr txBox="1"/>
          <p:nvPr/>
        </p:nvSpPr>
        <p:spPr>
          <a:xfrm>
            <a:off x="8763959" y="266854"/>
            <a:ext cx="281422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로고</a:t>
            </a:r>
            <a:endParaRPr lang="en-US" altLang="ko-KR" dirty="0"/>
          </a:p>
          <a:p>
            <a:r>
              <a:rPr lang="ko-KR" altLang="en-US" dirty="0"/>
              <a:t>상단메뉴</a:t>
            </a:r>
            <a:endParaRPr lang="en-US" altLang="ko-KR" dirty="0"/>
          </a:p>
          <a:p>
            <a:r>
              <a:rPr lang="en-US" altLang="ko-KR" dirty="0"/>
              <a:t>2-1</a:t>
            </a:r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en-US" altLang="ko-KR" dirty="0"/>
              <a:t>2-1-1 </a:t>
            </a:r>
            <a:r>
              <a:rPr lang="ko-KR" altLang="en-US" dirty="0"/>
              <a:t>회원가입</a:t>
            </a:r>
            <a:endParaRPr lang="en-US" altLang="ko-KR" dirty="0"/>
          </a:p>
          <a:p>
            <a:r>
              <a:rPr lang="en-US" altLang="ko-KR" dirty="0"/>
              <a:t>2-2 </a:t>
            </a:r>
            <a:r>
              <a:rPr lang="ko-KR" altLang="en-US" dirty="0"/>
              <a:t>마이페이지</a:t>
            </a:r>
            <a:endParaRPr lang="en-US" altLang="ko-KR" dirty="0"/>
          </a:p>
          <a:p>
            <a:r>
              <a:rPr lang="en-US" altLang="ko-KR" dirty="0"/>
              <a:t>2-2-1 </a:t>
            </a:r>
            <a:r>
              <a:rPr lang="ko-KR" altLang="en-US" dirty="0"/>
              <a:t>본인이 쓴 글 조회</a:t>
            </a:r>
            <a:endParaRPr lang="en-US" altLang="ko-KR" dirty="0"/>
          </a:p>
          <a:p>
            <a:r>
              <a:rPr lang="en-US" altLang="ko-KR" dirty="0"/>
              <a:t>2-2-2 </a:t>
            </a:r>
            <a:r>
              <a:rPr lang="ko-KR" altLang="en-US" dirty="0"/>
              <a:t>장바구니</a:t>
            </a:r>
            <a:endParaRPr lang="en-US" altLang="ko-KR" dirty="0"/>
          </a:p>
          <a:p>
            <a:r>
              <a:rPr lang="en-US" altLang="ko-KR" dirty="0"/>
              <a:t>2-2-3 </a:t>
            </a:r>
            <a:r>
              <a:rPr lang="ko-KR" altLang="en-US" dirty="0"/>
              <a:t>정보변경</a:t>
            </a:r>
            <a:endParaRPr lang="en-US" altLang="ko-KR" dirty="0"/>
          </a:p>
          <a:p>
            <a:r>
              <a:rPr lang="en-US" altLang="ko-KR" dirty="0"/>
              <a:t>2-2-4 </a:t>
            </a:r>
            <a:r>
              <a:rPr lang="ko-KR" altLang="en-US" dirty="0"/>
              <a:t>탈퇴</a:t>
            </a:r>
            <a:endParaRPr lang="en-US" altLang="ko-KR" dirty="0"/>
          </a:p>
          <a:p>
            <a:r>
              <a:rPr lang="en-US" altLang="ko-KR" dirty="0"/>
              <a:t>2-3.</a:t>
            </a:r>
            <a:r>
              <a:rPr lang="ko-KR" altLang="en-US" dirty="0"/>
              <a:t>문의</a:t>
            </a:r>
            <a:endParaRPr lang="en-US" altLang="ko-KR" dirty="0"/>
          </a:p>
          <a:p>
            <a:r>
              <a:rPr lang="ko-KR" altLang="en-US" dirty="0" err="1"/>
              <a:t>메인메뉴</a:t>
            </a:r>
            <a:endParaRPr lang="en-US" altLang="ko-KR" dirty="0"/>
          </a:p>
          <a:p>
            <a:r>
              <a:rPr lang="en-US" altLang="ko-KR" dirty="0"/>
              <a:t>3-1</a:t>
            </a:r>
            <a:r>
              <a:rPr lang="ko-KR" altLang="en-US" dirty="0"/>
              <a:t>중고악기거래</a:t>
            </a:r>
            <a:endParaRPr lang="en-US" altLang="ko-KR" dirty="0"/>
          </a:p>
          <a:p>
            <a:r>
              <a:rPr lang="en-US" altLang="ko-KR" dirty="0"/>
              <a:t>3-1-1 </a:t>
            </a:r>
            <a:r>
              <a:rPr lang="ko-KR" altLang="en-US" dirty="0"/>
              <a:t>판매</a:t>
            </a:r>
            <a:endParaRPr lang="en-US" altLang="ko-KR" dirty="0"/>
          </a:p>
          <a:p>
            <a:r>
              <a:rPr lang="en-US" altLang="ko-KR" dirty="0"/>
              <a:t>3-1-2 </a:t>
            </a:r>
            <a:r>
              <a:rPr lang="ko-KR" altLang="en-US" dirty="0"/>
              <a:t>구매</a:t>
            </a:r>
            <a:endParaRPr lang="en-US" altLang="ko-KR" dirty="0"/>
          </a:p>
          <a:p>
            <a:r>
              <a:rPr lang="en-US" altLang="ko-KR" dirty="0"/>
              <a:t>3-2 </a:t>
            </a:r>
            <a:r>
              <a:rPr lang="ko-KR" altLang="en-US" dirty="0"/>
              <a:t>커뮤니티</a:t>
            </a:r>
            <a:endParaRPr lang="en-US" altLang="ko-KR" dirty="0"/>
          </a:p>
          <a:p>
            <a:r>
              <a:rPr lang="en-US" altLang="ko-KR" dirty="0"/>
              <a:t>3-2-1 </a:t>
            </a:r>
            <a:r>
              <a:rPr lang="ko-KR" altLang="en-US" dirty="0"/>
              <a:t>공지사항</a:t>
            </a:r>
            <a:endParaRPr lang="en-US" altLang="ko-KR" dirty="0"/>
          </a:p>
          <a:p>
            <a:r>
              <a:rPr lang="en-US" altLang="ko-KR" dirty="0"/>
              <a:t>3-2-2  </a:t>
            </a:r>
            <a:r>
              <a:rPr lang="ko-KR" altLang="en-US" dirty="0"/>
              <a:t>감상실</a:t>
            </a:r>
            <a:endParaRPr lang="en-US" altLang="ko-KR" dirty="0"/>
          </a:p>
          <a:p>
            <a:r>
              <a:rPr lang="en-US" altLang="ko-KR" dirty="0"/>
              <a:t>3-3-1 Q&amp;A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하단</a:t>
            </a:r>
            <a:endParaRPr lang="en-US" altLang="ko-KR" dirty="0"/>
          </a:p>
          <a:p>
            <a:r>
              <a:rPr lang="en-US" altLang="ko-KR" dirty="0"/>
              <a:t>4-1 </a:t>
            </a:r>
            <a:r>
              <a:rPr lang="ko-KR" altLang="en-US" dirty="0"/>
              <a:t>약관</a:t>
            </a:r>
            <a:r>
              <a:rPr lang="en-US" altLang="ko-KR" dirty="0"/>
              <a:t>(</a:t>
            </a:r>
            <a:r>
              <a:rPr lang="ko-KR" altLang="en-US" dirty="0"/>
              <a:t>회사주소</a:t>
            </a:r>
            <a:r>
              <a:rPr lang="en-US" altLang="ko-KR" dirty="0"/>
              <a:t>,</a:t>
            </a:r>
            <a:r>
              <a:rPr lang="ko-KR" altLang="en-US" dirty="0"/>
              <a:t>연락처</a:t>
            </a:r>
            <a:endParaRPr lang="en-US" altLang="ko-KR" dirty="0"/>
          </a:p>
          <a:p>
            <a:r>
              <a:rPr lang="ko-KR" altLang="en-US" dirty="0"/>
              <a:t>개인 정보 약관</a:t>
            </a:r>
            <a:r>
              <a:rPr lang="en-US" altLang="ko-KR" dirty="0"/>
              <a:t>,SNS</a:t>
            </a:r>
            <a:r>
              <a:rPr lang="ko-KR" altLang="en-US" dirty="0"/>
              <a:t>로고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F2BCE4-F7D9-4073-82AC-D09A575BC861}"/>
              </a:ext>
            </a:extLst>
          </p:cNvPr>
          <p:cNvSpPr txBox="1"/>
          <p:nvPr/>
        </p:nvSpPr>
        <p:spPr>
          <a:xfrm>
            <a:off x="136192" y="126464"/>
            <a:ext cx="200567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초기화면 설계</a:t>
            </a:r>
          </a:p>
          <a:p>
            <a:r>
              <a:rPr lang="ko-KR" altLang="en-US" sz="22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74469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-1270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aphicFrame>
        <p:nvGraphicFramePr>
          <p:cNvPr id="7" name="다이어그램 6"/>
          <p:cNvGraphicFramePr/>
          <p:nvPr/>
        </p:nvGraphicFramePr>
        <p:xfrm>
          <a:off x="2198181" y="1021094"/>
          <a:ext cx="7605738" cy="5185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9F2BCE4-F7D9-4073-82AC-D09A575BC861}"/>
              </a:ext>
            </a:extLst>
          </p:cNvPr>
          <p:cNvSpPr txBox="1"/>
          <p:nvPr/>
        </p:nvSpPr>
        <p:spPr>
          <a:xfrm>
            <a:off x="136192" y="126464"/>
            <a:ext cx="142859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1"/>
                </a:solidFill>
                <a:latin typeface="+mn-ea"/>
              </a:rPr>
              <a:t>역할 분담</a:t>
            </a:r>
          </a:p>
          <a:p>
            <a:r>
              <a:rPr lang="ko-KR" altLang="en-US" sz="2200" spc="-150" dirty="0">
                <a:solidFill>
                  <a:schemeClr val="bg1"/>
                </a:solidFill>
                <a:latin typeface="+mn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74469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F06C8DA-6BA6-46A1-9D51-6545FCDF7347}"/>
              </a:ext>
            </a:extLst>
          </p:cNvPr>
          <p:cNvSpPr txBox="1"/>
          <p:nvPr/>
        </p:nvSpPr>
        <p:spPr>
          <a:xfrm>
            <a:off x="243186" y="1496634"/>
            <a:ext cx="117607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				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 descr="C:\Users\kitcoop\Desktop\메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8195" y="2402732"/>
            <a:ext cx="5961721" cy="17023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5472" y="2381960"/>
            <a:ext cx="5358197" cy="17034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90455" y="4241260"/>
            <a:ext cx="250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 구조 화면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10322" y="4247747"/>
            <a:ext cx="250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게시판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F2BCE4-F7D9-4073-82AC-D09A575BC861}"/>
              </a:ext>
            </a:extLst>
          </p:cNvPr>
          <p:cNvSpPr txBox="1"/>
          <p:nvPr/>
        </p:nvSpPr>
        <p:spPr>
          <a:xfrm>
            <a:off x="136192" y="126464"/>
            <a:ext cx="45239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spc="-150" dirty="0">
                <a:latin typeface="+mn-ea"/>
              </a:rPr>
              <a:t>작업 내용 </a:t>
            </a:r>
            <a:r>
              <a:rPr lang="en-US" altLang="ko-KR" sz="2200" spc="-150" dirty="0">
                <a:latin typeface="+mn-ea"/>
              </a:rPr>
              <a:t>[</a:t>
            </a:r>
            <a:r>
              <a:rPr lang="ko-KR" altLang="en-US" sz="2200" spc="-150" dirty="0">
                <a:latin typeface="+mn-ea"/>
              </a:rPr>
              <a:t>테이블 작성</a:t>
            </a:r>
            <a:r>
              <a:rPr lang="en-US" altLang="ko-KR" sz="2200" spc="-150" dirty="0">
                <a:latin typeface="+mn-ea"/>
              </a:rPr>
              <a:t>, </a:t>
            </a:r>
            <a:r>
              <a:rPr lang="ko-KR" altLang="en-US" sz="2200" spc="-150" dirty="0">
                <a:latin typeface="+mn-ea"/>
              </a:rPr>
              <a:t>게시판 설계</a:t>
            </a:r>
            <a:r>
              <a:rPr lang="en-US" altLang="ko-KR" sz="2200" spc="-150" dirty="0">
                <a:latin typeface="+mn-ea"/>
              </a:rPr>
              <a:t>]</a:t>
            </a:r>
            <a:r>
              <a:rPr lang="ko-KR" altLang="en-US" sz="2200" spc="-150" dirty="0">
                <a:latin typeface="+mn-ea"/>
              </a:rPr>
              <a:t> </a:t>
            </a:r>
            <a:endParaRPr lang="en-US" altLang="ko-KR" sz="2200" spc="-150" dirty="0">
              <a:latin typeface="+mn-ea"/>
            </a:endParaRPr>
          </a:p>
          <a:p>
            <a:r>
              <a:rPr lang="ko-KR" altLang="en-US" sz="2200" spc="-150" dirty="0">
                <a:latin typeface="+mn-ea"/>
              </a:rPr>
              <a:t>                후기게시판 </a:t>
            </a:r>
            <a:r>
              <a:rPr lang="en-US" altLang="ko-KR" sz="2200" spc="-150" dirty="0">
                <a:latin typeface="+mn-ea"/>
              </a:rPr>
              <a:t>Part</a:t>
            </a:r>
            <a:endParaRPr lang="ko-KR" altLang="en-US" sz="2200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4469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F06C8DA-6BA6-46A1-9D51-6545FCDF7347}"/>
              </a:ext>
            </a:extLst>
          </p:cNvPr>
          <p:cNvSpPr txBox="1"/>
          <p:nvPr/>
        </p:nvSpPr>
        <p:spPr>
          <a:xfrm>
            <a:off x="243186" y="1496634"/>
            <a:ext cx="117607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				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2298" y="5523602"/>
            <a:ext cx="439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    후기게시판 </a:t>
            </a:r>
            <a:r>
              <a:rPr lang="en-US" altLang="ko-KR" dirty="0" err="1"/>
              <a:t>mvc</a:t>
            </a:r>
            <a:r>
              <a:rPr lang="ko-KR" altLang="en-US" dirty="0"/>
              <a:t>모델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3816" y="5523602"/>
            <a:ext cx="310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    후기</a:t>
            </a:r>
            <a:r>
              <a:rPr lang="en-US" altLang="ko-KR" dirty="0"/>
              <a:t>)</a:t>
            </a:r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F2BCE4-F7D9-4073-82AC-D09A575BC861}"/>
              </a:ext>
            </a:extLst>
          </p:cNvPr>
          <p:cNvSpPr txBox="1"/>
          <p:nvPr/>
        </p:nvSpPr>
        <p:spPr>
          <a:xfrm>
            <a:off x="136192" y="126464"/>
            <a:ext cx="39549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spc="-150" dirty="0">
                <a:latin typeface="+mn-ea"/>
              </a:rPr>
              <a:t>작업 내용 백 엔드 </a:t>
            </a:r>
            <a:r>
              <a:rPr lang="en-US" altLang="ko-KR" sz="2200" spc="-150" dirty="0">
                <a:latin typeface="+mn-ea"/>
              </a:rPr>
              <a:t>[</a:t>
            </a:r>
            <a:r>
              <a:rPr lang="ko-KR" altLang="en-US" sz="2200" spc="-150" dirty="0">
                <a:latin typeface="+mn-ea"/>
              </a:rPr>
              <a:t>게시판 설계</a:t>
            </a:r>
            <a:r>
              <a:rPr lang="en-US" altLang="ko-KR" sz="2200" spc="-150" dirty="0">
                <a:latin typeface="+mn-ea"/>
              </a:rPr>
              <a:t>]</a:t>
            </a:r>
            <a:r>
              <a:rPr lang="ko-KR" altLang="en-US" sz="2200" spc="-150" dirty="0">
                <a:solidFill>
                  <a:schemeClr val="bg1"/>
                </a:solidFill>
                <a:latin typeface="+mn-ea"/>
              </a:rPr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1B20B9A-B039-40C5-9CAB-FDA977D4C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42" y="1225685"/>
            <a:ext cx="3066865" cy="35433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7126F5F-B002-48EA-8850-400B8C658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350" y="1387874"/>
            <a:ext cx="2970967" cy="338111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85D1930-E623-49ED-95E9-BAF767A01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423" y="1251409"/>
            <a:ext cx="4399325" cy="36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2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107B3022-9A55-4652-AF27-7DA07B940DD4}"/>
              </a:ext>
            </a:extLst>
          </p:cNvPr>
          <p:cNvGrpSpPr/>
          <p:nvPr/>
        </p:nvGrpSpPr>
        <p:grpSpPr>
          <a:xfrm>
            <a:off x="-133165" y="2457876"/>
            <a:ext cx="12853737" cy="2310549"/>
            <a:chOff x="-661737" y="2891776"/>
            <a:chExt cx="12853737" cy="2310549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9BA4F99-8255-456B-A11A-C6DF18C986AC}"/>
                </a:ext>
              </a:extLst>
            </p:cNvPr>
            <p:cNvCxnSpPr>
              <a:cxnSpLocks/>
            </p:cNvCxnSpPr>
            <p:nvPr/>
          </p:nvCxnSpPr>
          <p:spPr>
            <a:xfrm>
              <a:off x="-661737" y="3982453"/>
              <a:ext cx="1285373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말풍선: 모서리가 둥근 사각형 50">
              <a:extLst>
                <a:ext uri="{FF2B5EF4-FFF2-40B4-BE49-F238E27FC236}">
                  <a16:creationId xmlns:a16="http://schemas.microsoft.com/office/drawing/2014/main" id="{BF2921AF-A099-491C-B2E6-1A70DD695215}"/>
                </a:ext>
              </a:extLst>
            </p:cNvPr>
            <p:cNvSpPr/>
            <p:nvPr/>
          </p:nvSpPr>
          <p:spPr>
            <a:xfrm>
              <a:off x="2800141" y="2915542"/>
              <a:ext cx="1172974" cy="513459"/>
            </a:xfrm>
            <a:prstGeom prst="wedgeRoundRectCallout">
              <a:avLst>
                <a:gd name="adj1" fmla="val -20309"/>
                <a:gd name="adj2" fmla="val 98355"/>
                <a:gd name="adj3" fmla="val 16667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주제선정</a:t>
              </a:r>
            </a:p>
          </p:txBody>
        </p:sp>
        <p:sp>
          <p:nvSpPr>
            <p:cNvPr id="60" name="말풍선: 모서리가 둥근 사각형 59">
              <a:extLst>
                <a:ext uri="{FF2B5EF4-FFF2-40B4-BE49-F238E27FC236}">
                  <a16:creationId xmlns:a16="http://schemas.microsoft.com/office/drawing/2014/main" id="{822E2E57-17CC-4648-9CCC-007CC49D9C70}"/>
                </a:ext>
              </a:extLst>
            </p:cNvPr>
            <p:cNvSpPr/>
            <p:nvPr/>
          </p:nvSpPr>
          <p:spPr>
            <a:xfrm>
              <a:off x="3717561" y="4661213"/>
              <a:ext cx="1403713" cy="513459"/>
            </a:xfrm>
            <a:prstGeom prst="wedgeRoundRectCallout">
              <a:avLst>
                <a:gd name="adj1" fmla="val 19165"/>
                <a:gd name="adj2" fmla="val -98326"/>
                <a:gd name="adj3" fmla="val 16667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팀원소개</a:t>
              </a:r>
            </a:p>
          </p:txBody>
        </p:sp>
        <p:sp>
          <p:nvSpPr>
            <p:cNvPr id="64" name="말풍선: 모서리가 둥근 사각형 63">
              <a:extLst>
                <a:ext uri="{FF2B5EF4-FFF2-40B4-BE49-F238E27FC236}">
                  <a16:creationId xmlns:a16="http://schemas.microsoft.com/office/drawing/2014/main" id="{E1A27D72-35E0-4895-90F2-18167E13BB7A}"/>
                </a:ext>
              </a:extLst>
            </p:cNvPr>
            <p:cNvSpPr/>
            <p:nvPr/>
          </p:nvSpPr>
          <p:spPr>
            <a:xfrm>
              <a:off x="5567428" y="2891776"/>
              <a:ext cx="1403713" cy="513459"/>
            </a:xfrm>
            <a:prstGeom prst="wedgeRoundRectCallout">
              <a:avLst>
                <a:gd name="adj1" fmla="val -20309"/>
                <a:gd name="adj2" fmla="val 98355"/>
                <a:gd name="adj3" fmla="val 16667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예상일정</a:t>
              </a:r>
            </a:p>
          </p:txBody>
        </p:sp>
        <p:sp>
          <p:nvSpPr>
            <p:cNvPr id="65" name="말풍선: 모서리가 둥근 사각형 64">
              <a:extLst>
                <a:ext uri="{FF2B5EF4-FFF2-40B4-BE49-F238E27FC236}">
                  <a16:creationId xmlns:a16="http://schemas.microsoft.com/office/drawing/2014/main" id="{367AE3E4-6A5A-43F8-902F-6093D7309C79}"/>
                </a:ext>
              </a:extLst>
            </p:cNvPr>
            <p:cNvSpPr/>
            <p:nvPr/>
          </p:nvSpPr>
          <p:spPr>
            <a:xfrm>
              <a:off x="8202191" y="4688866"/>
              <a:ext cx="1240088" cy="513459"/>
            </a:xfrm>
            <a:prstGeom prst="wedgeRoundRectCallout">
              <a:avLst>
                <a:gd name="adj1" fmla="val 19165"/>
                <a:gd name="adj2" fmla="val -98326"/>
                <a:gd name="adj3" fmla="val 16667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벤치마킹</a:t>
              </a: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47380EDF-F6D8-40A8-8E86-929BD7735EB3}"/>
                </a:ext>
              </a:extLst>
            </p:cNvPr>
            <p:cNvSpPr/>
            <p:nvPr/>
          </p:nvSpPr>
          <p:spPr>
            <a:xfrm>
              <a:off x="2996096" y="3898230"/>
              <a:ext cx="192504" cy="192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CD81C731-4D9A-46AE-9EE9-A4EB0E4E570E}"/>
                </a:ext>
              </a:extLst>
            </p:cNvPr>
            <p:cNvSpPr/>
            <p:nvPr/>
          </p:nvSpPr>
          <p:spPr>
            <a:xfrm>
              <a:off x="3780611" y="3898230"/>
              <a:ext cx="192504" cy="192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8DFD3744-8CFB-42E8-817F-69D67E66ED2C}"/>
                </a:ext>
              </a:extLst>
            </p:cNvPr>
            <p:cNvSpPr/>
            <p:nvPr/>
          </p:nvSpPr>
          <p:spPr>
            <a:xfrm>
              <a:off x="4774525" y="3898230"/>
              <a:ext cx="192504" cy="192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CE20BC02-CF2E-4071-A336-E577829A92D6}"/>
                </a:ext>
              </a:extLst>
            </p:cNvPr>
            <p:cNvSpPr/>
            <p:nvPr/>
          </p:nvSpPr>
          <p:spPr>
            <a:xfrm>
              <a:off x="5810319" y="3898230"/>
              <a:ext cx="192504" cy="192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FAF937D-2B8D-494C-90CF-42676840B61A}"/>
                </a:ext>
              </a:extLst>
            </p:cNvPr>
            <p:cNvSpPr/>
            <p:nvPr/>
          </p:nvSpPr>
          <p:spPr>
            <a:xfrm>
              <a:off x="6736168" y="3898230"/>
              <a:ext cx="192504" cy="192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BE728FFE-8A5D-4654-A7AB-B6A84E30578C}"/>
                </a:ext>
              </a:extLst>
            </p:cNvPr>
            <p:cNvSpPr/>
            <p:nvPr/>
          </p:nvSpPr>
          <p:spPr>
            <a:xfrm>
              <a:off x="7771962" y="3898230"/>
              <a:ext cx="192504" cy="192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07F85206-3F27-4EDC-9B68-E09D543B346C}"/>
                </a:ext>
              </a:extLst>
            </p:cNvPr>
            <p:cNvSpPr/>
            <p:nvPr/>
          </p:nvSpPr>
          <p:spPr>
            <a:xfrm>
              <a:off x="8779593" y="3898230"/>
              <a:ext cx="192504" cy="192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95A0C80E-4A6F-4A6C-A5CE-67C70B067AF6}"/>
                </a:ext>
              </a:extLst>
            </p:cNvPr>
            <p:cNvSpPr/>
            <p:nvPr/>
          </p:nvSpPr>
          <p:spPr>
            <a:xfrm>
              <a:off x="9733911" y="3898230"/>
              <a:ext cx="192504" cy="192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C68B99C-223F-4517-BA47-D1DD3D7111C2}"/>
              </a:ext>
            </a:extLst>
          </p:cNvPr>
          <p:cNvSpPr txBox="1"/>
          <p:nvPr/>
        </p:nvSpPr>
        <p:spPr>
          <a:xfrm>
            <a:off x="1132874" y="2715071"/>
            <a:ext cx="1274708" cy="769441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150" dirty="0">
                <a:solidFill>
                  <a:schemeClr val="bg1"/>
                </a:solidFill>
                <a:latin typeface="+mn-ea"/>
              </a:rPr>
              <a:t>목차</a:t>
            </a:r>
          </a:p>
        </p:txBody>
      </p:sp>
      <p:sp>
        <p:nvSpPr>
          <p:cNvPr id="24" name="말풍선: 모서리가 둥근 사각형 23">
            <a:extLst>
              <a:ext uri="{FF2B5EF4-FFF2-40B4-BE49-F238E27FC236}">
                <a16:creationId xmlns:a16="http://schemas.microsoft.com/office/drawing/2014/main" id="{478071BA-434C-47D1-8EA2-EE50009BFAE5}"/>
              </a:ext>
            </a:extLst>
          </p:cNvPr>
          <p:cNvSpPr/>
          <p:nvPr/>
        </p:nvSpPr>
        <p:spPr>
          <a:xfrm>
            <a:off x="10011200" y="2356335"/>
            <a:ext cx="1172974" cy="513459"/>
          </a:xfrm>
          <a:prstGeom prst="wedgeRoundRectCallout">
            <a:avLst>
              <a:gd name="adj1" fmla="val -20309"/>
              <a:gd name="adj2" fmla="val 98355"/>
              <a:gd name="adj3" fmla="val 16667"/>
            </a:avLst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1225441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65085" y="5523602"/>
            <a:ext cx="49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    후기게시판 </a:t>
            </a:r>
            <a:r>
              <a:rPr lang="en-US" altLang="ko-KR" dirty="0"/>
              <a:t>mapper(</a:t>
            </a:r>
            <a:r>
              <a:rPr lang="ko-KR" altLang="en-US" dirty="0" err="1"/>
              <a:t>페이징</a:t>
            </a:r>
            <a:r>
              <a:rPr lang="ko-KR" altLang="en-US" dirty="0"/>
              <a:t> 처리까지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F2BCE4-F7D9-4073-82AC-D09A575BC861}"/>
              </a:ext>
            </a:extLst>
          </p:cNvPr>
          <p:cNvSpPr txBox="1"/>
          <p:nvPr/>
        </p:nvSpPr>
        <p:spPr>
          <a:xfrm>
            <a:off x="136192" y="126464"/>
            <a:ext cx="48798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spc="-150" dirty="0">
                <a:latin typeface="+mn-ea"/>
              </a:rPr>
              <a:t>작업 내용 백 엔드 </a:t>
            </a:r>
            <a:r>
              <a:rPr lang="en-US" altLang="ko-KR" sz="2200" spc="-150" dirty="0">
                <a:latin typeface="+mn-ea"/>
              </a:rPr>
              <a:t>[</a:t>
            </a:r>
            <a:r>
              <a:rPr lang="ko-KR" altLang="en-US" sz="2200" spc="-150" dirty="0">
                <a:latin typeface="+mn-ea"/>
              </a:rPr>
              <a:t>테이블작성</a:t>
            </a:r>
            <a:r>
              <a:rPr lang="en-US" altLang="ko-KR" sz="2200" spc="-150" dirty="0">
                <a:latin typeface="+mn-ea"/>
              </a:rPr>
              <a:t>(mapper)]</a:t>
            </a:r>
            <a:r>
              <a:rPr lang="ko-KR" altLang="en-US" sz="2200" spc="-150" dirty="0">
                <a:solidFill>
                  <a:schemeClr val="bg1"/>
                </a:solidFill>
                <a:latin typeface="+mn-ea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3D96F0-FEEC-44D0-89B5-BCE07B6B4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7" y="803442"/>
            <a:ext cx="5166803" cy="45579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9DB23CA-E481-4AA6-88BA-DC28FE70D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249" y="1391194"/>
            <a:ext cx="5660824" cy="161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80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F06C8DA-6BA6-46A1-9D51-6545FCDF7347}"/>
              </a:ext>
            </a:extLst>
          </p:cNvPr>
          <p:cNvSpPr txBox="1"/>
          <p:nvPr/>
        </p:nvSpPr>
        <p:spPr>
          <a:xfrm>
            <a:off x="243186" y="1303506"/>
            <a:ext cx="117607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815" y="4967738"/>
            <a:ext cx="144942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/>
              <a:t>글 작성 </a:t>
            </a:r>
            <a:r>
              <a:rPr lang="en-US" altLang="ko-KR" dirty="0"/>
              <a:t>-&gt;</a:t>
            </a:r>
            <a:endParaRPr lang="ko-KR" altLang="en-US" dirty="0"/>
          </a:p>
        </p:txBody>
      </p:sp>
      <p:pic>
        <p:nvPicPr>
          <p:cNvPr id="3074" name="Picture 2" descr="C:\Users\kitcoop\Desktop\글 작성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560" y="2344354"/>
            <a:ext cx="3949430" cy="2480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3075" name="Picture 3" descr="C:\Users\kitcoop\Desktop\글 수정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9969" y="2315170"/>
            <a:ext cx="4598133" cy="25246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4238020" y="4967738"/>
            <a:ext cx="129701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/>
              <a:t>글 수정 </a:t>
            </a:r>
            <a:r>
              <a:rPr lang="en-US" altLang="ko-KR" dirty="0"/>
              <a:t>-&gt;</a:t>
            </a:r>
            <a:endParaRPr lang="ko-KR" altLang="en-US" dirty="0"/>
          </a:p>
        </p:txBody>
      </p:sp>
      <p:pic>
        <p:nvPicPr>
          <p:cNvPr id="3076" name="Picture 4" descr="C:\Users\kitcoop\Desktop\작성한내용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58102" y="2305441"/>
            <a:ext cx="2723498" cy="25389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9118061" y="4967738"/>
            <a:ext cx="226330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/>
              <a:t>작성한 내용 확인</a:t>
            </a:r>
          </a:p>
        </p:txBody>
      </p:sp>
      <p:sp>
        <p:nvSpPr>
          <p:cNvPr id="28" name="타원 27"/>
          <p:cNvSpPr/>
          <p:nvPr/>
        </p:nvSpPr>
        <p:spPr>
          <a:xfrm>
            <a:off x="3511686" y="2782109"/>
            <a:ext cx="1569199" cy="15691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3696506" y="3570051"/>
            <a:ext cx="1167324" cy="36"/>
          </a:xfrm>
          <a:prstGeom prst="straightConnector1">
            <a:avLst/>
          </a:prstGeom>
          <a:ln w="76200">
            <a:solidFill>
              <a:srgbClr val="F9A00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9F2BCE4-F7D9-4073-82AC-D09A575BC861}"/>
              </a:ext>
            </a:extLst>
          </p:cNvPr>
          <p:cNvSpPr txBox="1"/>
          <p:nvPr/>
        </p:nvSpPr>
        <p:spPr>
          <a:xfrm>
            <a:off x="136192" y="126464"/>
            <a:ext cx="30861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spc="-150" dirty="0">
                <a:latin typeface="+mn-ea"/>
              </a:rPr>
              <a:t>작업 내용 </a:t>
            </a:r>
            <a:r>
              <a:rPr lang="en-US" altLang="ko-KR" sz="2200" spc="-150" dirty="0">
                <a:latin typeface="+mn-ea"/>
              </a:rPr>
              <a:t>[</a:t>
            </a:r>
            <a:r>
              <a:rPr lang="ko-KR" altLang="en-US" sz="2200" spc="-150" dirty="0">
                <a:latin typeface="+mn-ea"/>
              </a:rPr>
              <a:t>게시판 설계</a:t>
            </a:r>
            <a:r>
              <a:rPr lang="en-US" altLang="ko-KR" sz="2200" spc="-150" dirty="0">
                <a:latin typeface="+mn-ea"/>
              </a:rPr>
              <a:t>]</a:t>
            </a:r>
            <a:r>
              <a:rPr lang="ko-KR" altLang="en-US" sz="2200" spc="-150" dirty="0">
                <a:latin typeface="+mn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74469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7113265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0B476-8CED-403A-88D7-96A2CAA2F7AB}"/>
              </a:ext>
            </a:extLst>
          </p:cNvPr>
          <p:cNvSpPr txBox="1"/>
          <p:nvPr/>
        </p:nvSpPr>
        <p:spPr>
          <a:xfrm>
            <a:off x="4489824" y="1920923"/>
            <a:ext cx="3871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프로젝트설계실습</a:t>
            </a:r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Ⅰ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A926B-7235-4AAA-B661-284FE70A5CB1}"/>
              </a:ext>
            </a:extLst>
          </p:cNvPr>
          <p:cNvSpPr txBox="1"/>
          <p:nvPr/>
        </p:nvSpPr>
        <p:spPr>
          <a:xfrm>
            <a:off x="3177618" y="4621510"/>
            <a:ext cx="558999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Q&amp;A</a:t>
            </a:r>
            <a:endParaRPr lang="ko-KR" altLang="en-US" sz="16600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27B52D8-1239-4A23-B5ED-C6DF68AA2C02}"/>
              </a:ext>
            </a:extLst>
          </p:cNvPr>
          <p:cNvGrpSpPr/>
          <p:nvPr/>
        </p:nvGrpSpPr>
        <p:grpSpPr>
          <a:xfrm>
            <a:off x="2099558" y="3050748"/>
            <a:ext cx="1398961" cy="1558981"/>
            <a:chOff x="8915400" y="2903220"/>
            <a:chExt cx="1398961" cy="155898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3D8C323-C277-486E-9570-872B45782206}"/>
                </a:ext>
              </a:extLst>
            </p:cNvPr>
            <p:cNvSpPr/>
            <p:nvPr/>
          </p:nvSpPr>
          <p:spPr>
            <a:xfrm>
              <a:off x="8915400" y="428625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2CEA177-6AFF-47B2-9077-4C917E71C238}"/>
                </a:ext>
              </a:extLst>
            </p:cNvPr>
            <p:cNvSpPr/>
            <p:nvPr/>
          </p:nvSpPr>
          <p:spPr>
            <a:xfrm>
              <a:off x="9544050" y="38176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EF5D07-484C-409A-9E81-EE8D4155AAB6}"/>
                </a:ext>
              </a:extLst>
            </p:cNvPr>
            <p:cNvSpPr/>
            <p:nvPr/>
          </p:nvSpPr>
          <p:spPr>
            <a:xfrm>
              <a:off x="10138410" y="29032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D3FAABC-AA7C-4AA2-8352-12D15842E222}"/>
                </a:ext>
              </a:extLst>
            </p:cNvPr>
            <p:cNvCxnSpPr>
              <a:stCxn id="23" idx="3"/>
              <a:endCxn id="22" idx="7"/>
            </p:cNvCxnSpPr>
            <p:nvPr/>
          </p:nvCxnSpPr>
          <p:spPr>
            <a:xfrm flipH="1">
              <a:off x="9694234" y="3053404"/>
              <a:ext cx="469943" cy="7899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8593AA4-4F6B-43FD-9EF5-E4A7792DE356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9044833" y="3967804"/>
              <a:ext cx="524984" cy="40642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232BE26-AE4D-4540-A2C6-F0277CE0582F}"/>
              </a:ext>
            </a:extLst>
          </p:cNvPr>
          <p:cNvGrpSpPr/>
          <p:nvPr/>
        </p:nvGrpSpPr>
        <p:grpSpPr>
          <a:xfrm>
            <a:off x="10416094" y="2083759"/>
            <a:ext cx="577413" cy="966989"/>
            <a:chOff x="6219388" y="411435"/>
            <a:chExt cx="577413" cy="966989"/>
          </a:xfrm>
        </p:grpSpPr>
        <p:sp>
          <p:nvSpPr>
            <p:cNvPr id="30" name="하트 29">
              <a:extLst>
                <a:ext uri="{FF2B5EF4-FFF2-40B4-BE49-F238E27FC236}">
                  <a16:creationId xmlns:a16="http://schemas.microsoft.com/office/drawing/2014/main" id="{7D882461-DBFD-4F62-8971-BE379791647A}"/>
                </a:ext>
              </a:extLst>
            </p:cNvPr>
            <p:cNvSpPr/>
            <p:nvPr/>
          </p:nvSpPr>
          <p:spPr>
            <a:xfrm>
              <a:off x="6236672" y="1046079"/>
              <a:ext cx="332345" cy="332345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하트 30">
              <a:extLst>
                <a:ext uri="{FF2B5EF4-FFF2-40B4-BE49-F238E27FC236}">
                  <a16:creationId xmlns:a16="http://schemas.microsoft.com/office/drawing/2014/main" id="{F20160CC-56FA-4C00-B8FA-CB5A097AED5F}"/>
                </a:ext>
              </a:extLst>
            </p:cNvPr>
            <p:cNvSpPr/>
            <p:nvPr/>
          </p:nvSpPr>
          <p:spPr>
            <a:xfrm>
              <a:off x="6552432" y="909794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하트 31">
              <a:extLst>
                <a:ext uri="{FF2B5EF4-FFF2-40B4-BE49-F238E27FC236}">
                  <a16:creationId xmlns:a16="http://schemas.microsoft.com/office/drawing/2014/main" id="{41D7C195-4EC4-4E3A-BDDB-6B6B2585EA4D}"/>
                </a:ext>
              </a:extLst>
            </p:cNvPr>
            <p:cNvSpPr/>
            <p:nvPr/>
          </p:nvSpPr>
          <p:spPr>
            <a:xfrm>
              <a:off x="6219388" y="411435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AE872338-601E-457D-9CFF-B6A7B34A8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912" y="2967461"/>
            <a:ext cx="4324976" cy="4468823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6DA0FEFD-A7B7-4682-9D6E-EBF402E1E07F}"/>
              </a:ext>
            </a:extLst>
          </p:cNvPr>
          <p:cNvGrpSpPr/>
          <p:nvPr/>
        </p:nvGrpSpPr>
        <p:grpSpPr>
          <a:xfrm>
            <a:off x="3313627" y="1387532"/>
            <a:ext cx="5395649" cy="3211996"/>
            <a:chOff x="2755660" y="1562986"/>
            <a:chExt cx="5395649" cy="321199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EBD7B1B-842C-48C2-A039-0924B58DCAD1}"/>
                </a:ext>
              </a:extLst>
            </p:cNvPr>
            <p:cNvSpPr/>
            <p:nvPr/>
          </p:nvSpPr>
          <p:spPr>
            <a:xfrm>
              <a:off x="2755660" y="1562986"/>
              <a:ext cx="5395649" cy="3211996"/>
            </a:xfrm>
            <a:prstGeom prst="roundRect">
              <a:avLst>
                <a:gd name="adj" fmla="val 463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C282A83-383B-46C1-A764-CED414A0E866}"/>
                </a:ext>
              </a:extLst>
            </p:cNvPr>
            <p:cNvSpPr/>
            <p:nvPr/>
          </p:nvSpPr>
          <p:spPr>
            <a:xfrm>
              <a:off x="2974968" y="1780478"/>
              <a:ext cx="4607930" cy="2756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BFEF857-36E7-49AE-A5CF-25FE1F749A66}"/>
                </a:ext>
              </a:extLst>
            </p:cNvPr>
            <p:cNvSpPr/>
            <p:nvPr/>
          </p:nvSpPr>
          <p:spPr>
            <a:xfrm>
              <a:off x="7705750" y="3009014"/>
              <a:ext cx="419986" cy="41998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C31BFA5-7AA7-45DB-BBF7-CF55B638556D}"/>
                </a:ext>
              </a:extLst>
            </p:cNvPr>
            <p:cNvSpPr txBox="1"/>
            <p:nvPr/>
          </p:nvSpPr>
          <p:spPr>
            <a:xfrm>
              <a:off x="5809159" y="2274988"/>
              <a:ext cx="184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852174F-8B9B-4B8E-B504-AE6EC747EE79}"/>
                </a:ext>
              </a:extLst>
            </p:cNvPr>
            <p:cNvSpPr txBox="1"/>
            <p:nvPr/>
          </p:nvSpPr>
          <p:spPr>
            <a:xfrm>
              <a:off x="5809158" y="3881607"/>
              <a:ext cx="1847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C2D76EE-5F97-48E4-A08B-7044516BE38D}"/>
                </a:ext>
              </a:extLst>
            </p:cNvPr>
            <p:cNvSpPr txBox="1"/>
            <p:nvPr/>
          </p:nvSpPr>
          <p:spPr>
            <a:xfrm>
              <a:off x="3555422" y="2664221"/>
              <a:ext cx="35509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spc="-15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감사합니다</a:t>
              </a: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1B2AD8F-81FA-4DE8-B186-CA2D7193D702}"/>
                </a:ext>
              </a:extLst>
            </p:cNvPr>
            <p:cNvCxnSpPr/>
            <p:nvPr/>
          </p:nvCxnSpPr>
          <p:spPr>
            <a:xfrm>
              <a:off x="4785517" y="3742236"/>
              <a:ext cx="2335966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72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48FA59-E04D-4434-B8DB-E075B0C7931A}"/>
              </a:ext>
            </a:extLst>
          </p:cNvPr>
          <p:cNvSpPr txBox="1"/>
          <p:nvPr/>
        </p:nvSpPr>
        <p:spPr>
          <a:xfrm>
            <a:off x="4503256" y="2739134"/>
            <a:ext cx="3185488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150" dirty="0">
                <a:solidFill>
                  <a:schemeClr val="bg1"/>
                </a:solidFill>
                <a:latin typeface="+mn-ea"/>
              </a:rPr>
              <a:t>주제선정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268DEF-5998-43E7-8F3F-F2B4783BFF52}"/>
              </a:ext>
            </a:extLst>
          </p:cNvPr>
          <p:cNvSpPr txBox="1"/>
          <p:nvPr/>
        </p:nvSpPr>
        <p:spPr>
          <a:xfrm>
            <a:off x="5042665" y="3429000"/>
            <a:ext cx="2106667" cy="5386090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34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1</a:t>
            </a:r>
            <a:endParaRPr lang="ko-KR" altLang="en-US" sz="34400" spc="-15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6A8702B-FA04-4D7D-962B-C8F93A0D1DA7}"/>
              </a:ext>
            </a:extLst>
          </p:cNvPr>
          <p:cNvCxnSpPr>
            <a:cxnSpLocks/>
          </p:cNvCxnSpPr>
          <p:nvPr/>
        </p:nvCxnSpPr>
        <p:spPr>
          <a:xfrm>
            <a:off x="3111922" y="3900717"/>
            <a:ext cx="624924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23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336AA34-DCE3-49F2-A7CA-D99DFB502D19}"/>
              </a:ext>
            </a:extLst>
          </p:cNvPr>
          <p:cNvSpPr/>
          <p:nvPr/>
        </p:nvSpPr>
        <p:spPr>
          <a:xfrm>
            <a:off x="0" y="4503906"/>
            <a:ext cx="12192000" cy="2354094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330BED-B033-49AA-B6F3-42C45E7D6147}"/>
              </a:ext>
            </a:extLst>
          </p:cNvPr>
          <p:cNvSpPr txBox="1"/>
          <p:nvPr/>
        </p:nvSpPr>
        <p:spPr>
          <a:xfrm>
            <a:off x="2665446" y="1071103"/>
            <a:ext cx="1348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ko-KR" sz="32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75000"/>
                  </a:schemeClr>
                </a:solidFill>
                <a:latin typeface="+mn-ea"/>
              </a:rPr>
              <a:t>MUSIC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2201AC-2B59-4ECE-9E86-355011A84754}"/>
              </a:ext>
            </a:extLst>
          </p:cNvPr>
          <p:cNvSpPr txBox="1"/>
          <p:nvPr/>
        </p:nvSpPr>
        <p:spPr>
          <a:xfrm>
            <a:off x="2327793" y="3168700"/>
            <a:ext cx="718849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2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EECE1">
                  <a:lumMod val="25000"/>
                </a:srgb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C48BE5-A7B4-4FB9-B170-D5DD57DD1D92}"/>
              </a:ext>
            </a:extLst>
          </p:cNvPr>
          <p:cNvSpPr/>
          <p:nvPr/>
        </p:nvSpPr>
        <p:spPr>
          <a:xfrm>
            <a:off x="642021" y="5155659"/>
            <a:ext cx="9776968" cy="635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ko-KR" sz="3300" b="1" kern="1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A: </a:t>
            </a:r>
            <a:r>
              <a:rPr lang="ko-KR" altLang="en-US" sz="3300" b="1" kern="1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중고악기 웹 사이트를 우리가 만들어 보자</a:t>
            </a:r>
            <a:r>
              <a:rPr lang="en-US" altLang="ko-KR" sz="3300" b="1" kern="1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!</a:t>
            </a:r>
            <a:endParaRPr lang="ko-KR" altLang="ko-KR" sz="3300" b="1" kern="1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27C4DC1B-3C5E-4F3A-AAF4-ACA02AB1D2CB}"/>
              </a:ext>
            </a:extLst>
          </p:cNvPr>
          <p:cNvSpPr/>
          <p:nvPr/>
        </p:nvSpPr>
        <p:spPr>
          <a:xfrm>
            <a:off x="321013" y="3769572"/>
            <a:ext cx="5593405" cy="1216827"/>
          </a:xfrm>
          <a:custGeom>
            <a:avLst/>
            <a:gdLst>
              <a:gd name="connsiteX0" fmla="*/ 0 w 3473448"/>
              <a:gd name="connsiteY0" fmla="*/ 0 h 523220"/>
              <a:gd name="connsiteX1" fmla="*/ 578908 w 3473448"/>
              <a:gd name="connsiteY1" fmla="*/ 0 h 523220"/>
              <a:gd name="connsiteX2" fmla="*/ 578908 w 3473448"/>
              <a:gd name="connsiteY2" fmla="*/ 0 h 523220"/>
              <a:gd name="connsiteX3" fmla="*/ 1447270 w 3473448"/>
              <a:gd name="connsiteY3" fmla="*/ 0 h 523220"/>
              <a:gd name="connsiteX4" fmla="*/ 3473448 w 3473448"/>
              <a:gd name="connsiteY4" fmla="*/ 0 h 523220"/>
              <a:gd name="connsiteX5" fmla="*/ 3473448 w 3473448"/>
              <a:gd name="connsiteY5" fmla="*/ 305212 h 523220"/>
              <a:gd name="connsiteX6" fmla="*/ 3473448 w 3473448"/>
              <a:gd name="connsiteY6" fmla="*/ 305212 h 523220"/>
              <a:gd name="connsiteX7" fmla="*/ 3473448 w 3473448"/>
              <a:gd name="connsiteY7" fmla="*/ 436017 h 523220"/>
              <a:gd name="connsiteX8" fmla="*/ 3473448 w 3473448"/>
              <a:gd name="connsiteY8" fmla="*/ 523220 h 523220"/>
              <a:gd name="connsiteX9" fmla="*/ 1447270 w 3473448"/>
              <a:gd name="connsiteY9" fmla="*/ 523220 h 523220"/>
              <a:gd name="connsiteX10" fmla="*/ 988404 w 3473448"/>
              <a:gd name="connsiteY10" fmla="*/ 897542 h 523220"/>
              <a:gd name="connsiteX11" fmla="*/ 578908 w 3473448"/>
              <a:gd name="connsiteY11" fmla="*/ 523220 h 523220"/>
              <a:gd name="connsiteX12" fmla="*/ 0 w 3473448"/>
              <a:gd name="connsiteY12" fmla="*/ 523220 h 523220"/>
              <a:gd name="connsiteX13" fmla="*/ 0 w 3473448"/>
              <a:gd name="connsiteY13" fmla="*/ 436017 h 523220"/>
              <a:gd name="connsiteX14" fmla="*/ 0 w 3473448"/>
              <a:gd name="connsiteY14" fmla="*/ 305212 h 523220"/>
              <a:gd name="connsiteX15" fmla="*/ 0 w 3473448"/>
              <a:gd name="connsiteY15" fmla="*/ 305212 h 523220"/>
              <a:gd name="connsiteX16" fmla="*/ 0 w 3473448"/>
              <a:gd name="connsiteY16" fmla="*/ 0 h 523220"/>
              <a:gd name="connsiteX0" fmla="*/ 0 w 3473448"/>
              <a:gd name="connsiteY0" fmla="*/ 0 h 897542"/>
              <a:gd name="connsiteX1" fmla="*/ 578908 w 3473448"/>
              <a:gd name="connsiteY1" fmla="*/ 0 h 897542"/>
              <a:gd name="connsiteX2" fmla="*/ 578908 w 3473448"/>
              <a:gd name="connsiteY2" fmla="*/ 0 h 897542"/>
              <a:gd name="connsiteX3" fmla="*/ 1447270 w 3473448"/>
              <a:gd name="connsiteY3" fmla="*/ 0 h 897542"/>
              <a:gd name="connsiteX4" fmla="*/ 3473448 w 3473448"/>
              <a:gd name="connsiteY4" fmla="*/ 0 h 897542"/>
              <a:gd name="connsiteX5" fmla="*/ 3473448 w 3473448"/>
              <a:gd name="connsiteY5" fmla="*/ 305212 h 897542"/>
              <a:gd name="connsiteX6" fmla="*/ 3473448 w 3473448"/>
              <a:gd name="connsiteY6" fmla="*/ 305212 h 897542"/>
              <a:gd name="connsiteX7" fmla="*/ 3473448 w 3473448"/>
              <a:gd name="connsiteY7" fmla="*/ 436017 h 897542"/>
              <a:gd name="connsiteX8" fmla="*/ 3473448 w 3473448"/>
              <a:gd name="connsiteY8" fmla="*/ 523220 h 897542"/>
              <a:gd name="connsiteX9" fmla="*/ 1447270 w 3473448"/>
              <a:gd name="connsiteY9" fmla="*/ 523220 h 897542"/>
              <a:gd name="connsiteX10" fmla="*/ 988404 w 3473448"/>
              <a:gd name="connsiteY10" fmla="*/ 897542 h 897542"/>
              <a:gd name="connsiteX11" fmla="*/ 752867 w 3473448"/>
              <a:gd name="connsiteY11" fmla="*/ 509839 h 897542"/>
              <a:gd name="connsiteX12" fmla="*/ 0 w 3473448"/>
              <a:gd name="connsiteY12" fmla="*/ 523220 h 897542"/>
              <a:gd name="connsiteX13" fmla="*/ 0 w 3473448"/>
              <a:gd name="connsiteY13" fmla="*/ 436017 h 897542"/>
              <a:gd name="connsiteX14" fmla="*/ 0 w 3473448"/>
              <a:gd name="connsiteY14" fmla="*/ 305212 h 897542"/>
              <a:gd name="connsiteX15" fmla="*/ 0 w 3473448"/>
              <a:gd name="connsiteY15" fmla="*/ 305212 h 897542"/>
              <a:gd name="connsiteX16" fmla="*/ 0 w 3473448"/>
              <a:gd name="connsiteY16" fmla="*/ 0 h 897542"/>
              <a:gd name="connsiteX0" fmla="*/ 0 w 3473448"/>
              <a:gd name="connsiteY0" fmla="*/ 0 h 897542"/>
              <a:gd name="connsiteX1" fmla="*/ 578908 w 3473448"/>
              <a:gd name="connsiteY1" fmla="*/ 0 h 897542"/>
              <a:gd name="connsiteX2" fmla="*/ 578908 w 3473448"/>
              <a:gd name="connsiteY2" fmla="*/ 0 h 897542"/>
              <a:gd name="connsiteX3" fmla="*/ 1447270 w 3473448"/>
              <a:gd name="connsiteY3" fmla="*/ 0 h 897542"/>
              <a:gd name="connsiteX4" fmla="*/ 3473448 w 3473448"/>
              <a:gd name="connsiteY4" fmla="*/ 0 h 897542"/>
              <a:gd name="connsiteX5" fmla="*/ 3473448 w 3473448"/>
              <a:gd name="connsiteY5" fmla="*/ 305212 h 897542"/>
              <a:gd name="connsiteX6" fmla="*/ 3473448 w 3473448"/>
              <a:gd name="connsiteY6" fmla="*/ 305212 h 897542"/>
              <a:gd name="connsiteX7" fmla="*/ 3473448 w 3473448"/>
              <a:gd name="connsiteY7" fmla="*/ 436017 h 897542"/>
              <a:gd name="connsiteX8" fmla="*/ 3473448 w 3473448"/>
              <a:gd name="connsiteY8" fmla="*/ 523220 h 897542"/>
              <a:gd name="connsiteX9" fmla="*/ 1041366 w 3473448"/>
              <a:gd name="connsiteY9" fmla="*/ 523220 h 897542"/>
              <a:gd name="connsiteX10" fmla="*/ 988404 w 3473448"/>
              <a:gd name="connsiteY10" fmla="*/ 897542 h 897542"/>
              <a:gd name="connsiteX11" fmla="*/ 752867 w 3473448"/>
              <a:gd name="connsiteY11" fmla="*/ 509839 h 897542"/>
              <a:gd name="connsiteX12" fmla="*/ 0 w 3473448"/>
              <a:gd name="connsiteY12" fmla="*/ 523220 h 897542"/>
              <a:gd name="connsiteX13" fmla="*/ 0 w 3473448"/>
              <a:gd name="connsiteY13" fmla="*/ 436017 h 897542"/>
              <a:gd name="connsiteX14" fmla="*/ 0 w 3473448"/>
              <a:gd name="connsiteY14" fmla="*/ 305212 h 897542"/>
              <a:gd name="connsiteX15" fmla="*/ 0 w 3473448"/>
              <a:gd name="connsiteY15" fmla="*/ 305212 h 897542"/>
              <a:gd name="connsiteX16" fmla="*/ 0 w 3473448"/>
              <a:gd name="connsiteY16" fmla="*/ 0 h 897542"/>
              <a:gd name="connsiteX0" fmla="*/ 0 w 3473448"/>
              <a:gd name="connsiteY0" fmla="*/ 0 h 897542"/>
              <a:gd name="connsiteX1" fmla="*/ 578908 w 3473448"/>
              <a:gd name="connsiteY1" fmla="*/ 0 h 897542"/>
              <a:gd name="connsiteX2" fmla="*/ 578908 w 3473448"/>
              <a:gd name="connsiteY2" fmla="*/ 0 h 897542"/>
              <a:gd name="connsiteX3" fmla="*/ 1447270 w 3473448"/>
              <a:gd name="connsiteY3" fmla="*/ 0 h 897542"/>
              <a:gd name="connsiteX4" fmla="*/ 3473448 w 3473448"/>
              <a:gd name="connsiteY4" fmla="*/ 0 h 897542"/>
              <a:gd name="connsiteX5" fmla="*/ 3473448 w 3473448"/>
              <a:gd name="connsiteY5" fmla="*/ 305212 h 897542"/>
              <a:gd name="connsiteX6" fmla="*/ 3473448 w 3473448"/>
              <a:gd name="connsiteY6" fmla="*/ 305212 h 897542"/>
              <a:gd name="connsiteX7" fmla="*/ 3473448 w 3473448"/>
              <a:gd name="connsiteY7" fmla="*/ 436017 h 897542"/>
              <a:gd name="connsiteX8" fmla="*/ 3473448 w 3473448"/>
              <a:gd name="connsiteY8" fmla="*/ 523220 h 897542"/>
              <a:gd name="connsiteX9" fmla="*/ 1041366 w 3473448"/>
              <a:gd name="connsiteY9" fmla="*/ 523220 h 897542"/>
              <a:gd name="connsiteX10" fmla="*/ 988404 w 3473448"/>
              <a:gd name="connsiteY10" fmla="*/ 897542 h 897542"/>
              <a:gd name="connsiteX11" fmla="*/ 757327 w 3473448"/>
              <a:gd name="connsiteY11" fmla="*/ 536602 h 897542"/>
              <a:gd name="connsiteX12" fmla="*/ 0 w 3473448"/>
              <a:gd name="connsiteY12" fmla="*/ 523220 h 897542"/>
              <a:gd name="connsiteX13" fmla="*/ 0 w 3473448"/>
              <a:gd name="connsiteY13" fmla="*/ 436017 h 897542"/>
              <a:gd name="connsiteX14" fmla="*/ 0 w 3473448"/>
              <a:gd name="connsiteY14" fmla="*/ 305212 h 897542"/>
              <a:gd name="connsiteX15" fmla="*/ 0 w 3473448"/>
              <a:gd name="connsiteY15" fmla="*/ 305212 h 897542"/>
              <a:gd name="connsiteX16" fmla="*/ 0 w 3473448"/>
              <a:gd name="connsiteY16" fmla="*/ 0 h 89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73448" h="897542">
                <a:moveTo>
                  <a:pt x="0" y="0"/>
                </a:moveTo>
                <a:lnTo>
                  <a:pt x="578908" y="0"/>
                </a:lnTo>
                <a:lnTo>
                  <a:pt x="578908" y="0"/>
                </a:lnTo>
                <a:lnTo>
                  <a:pt x="1447270" y="0"/>
                </a:lnTo>
                <a:lnTo>
                  <a:pt x="3473448" y="0"/>
                </a:lnTo>
                <a:lnTo>
                  <a:pt x="3473448" y="305212"/>
                </a:lnTo>
                <a:lnTo>
                  <a:pt x="3473448" y="305212"/>
                </a:lnTo>
                <a:lnTo>
                  <a:pt x="3473448" y="436017"/>
                </a:lnTo>
                <a:lnTo>
                  <a:pt x="3473448" y="523220"/>
                </a:lnTo>
                <a:lnTo>
                  <a:pt x="1041366" y="523220"/>
                </a:lnTo>
                <a:lnTo>
                  <a:pt x="988404" y="897542"/>
                </a:lnTo>
                <a:lnTo>
                  <a:pt x="757327" y="536602"/>
                </a:lnTo>
                <a:lnTo>
                  <a:pt x="0" y="523220"/>
                </a:lnTo>
                <a:lnTo>
                  <a:pt x="0" y="436017"/>
                </a:lnTo>
                <a:lnTo>
                  <a:pt x="0" y="305212"/>
                </a:lnTo>
                <a:lnTo>
                  <a:pt x="0" y="3052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F2BCE4-F7D9-4073-82AC-D09A575BC861}"/>
              </a:ext>
            </a:extLst>
          </p:cNvPr>
          <p:cNvSpPr txBox="1"/>
          <p:nvPr/>
        </p:nvSpPr>
        <p:spPr>
          <a:xfrm>
            <a:off x="136192" y="126464"/>
            <a:ext cx="1236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주제선정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08CEC-2A7B-447E-9250-DE087CEA1845}"/>
              </a:ext>
            </a:extLst>
          </p:cNvPr>
          <p:cNvSpPr txBox="1"/>
          <p:nvPr/>
        </p:nvSpPr>
        <p:spPr>
          <a:xfrm>
            <a:off x="5690265" y="2685549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ko-KR" altLang="en-US" sz="32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75000"/>
                  </a:schemeClr>
                </a:solidFill>
                <a:latin typeface="+mn-ea"/>
              </a:rPr>
              <a:t>악기</a:t>
            </a:r>
            <a:endParaRPr lang="en-US" altLang="ko-KR" sz="32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B525CB-1690-4A85-970F-11BF8AF6B919}"/>
              </a:ext>
            </a:extLst>
          </p:cNvPr>
          <p:cNvSpPr txBox="1"/>
          <p:nvPr/>
        </p:nvSpPr>
        <p:spPr>
          <a:xfrm>
            <a:off x="1471770" y="2584526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ko-KR" altLang="en-US" sz="32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75000"/>
                  </a:schemeClr>
                </a:solidFill>
                <a:latin typeface="+mn-ea"/>
              </a:rPr>
              <a:t>중고나라</a:t>
            </a:r>
            <a:endParaRPr lang="en-US" altLang="ko-KR" sz="32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5DC3C8-0D03-4F8C-AD6C-A91167E49282}"/>
              </a:ext>
            </a:extLst>
          </p:cNvPr>
          <p:cNvSpPr txBox="1"/>
          <p:nvPr/>
        </p:nvSpPr>
        <p:spPr>
          <a:xfrm>
            <a:off x="8402263" y="3904918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ko-KR" altLang="en-US" sz="32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75000"/>
                  </a:schemeClr>
                </a:solidFill>
                <a:latin typeface="+mn-ea"/>
              </a:rPr>
              <a:t>쇼핑</a:t>
            </a:r>
            <a:endParaRPr lang="en-US" altLang="ko-KR" sz="32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8620AE-A415-41D2-A6FB-899DF740D046}"/>
              </a:ext>
            </a:extLst>
          </p:cNvPr>
          <p:cNvSpPr txBox="1"/>
          <p:nvPr/>
        </p:nvSpPr>
        <p:spPr>
          <a:xfrm>
            <a:off x="5762749" y="1498599"/>
            <a:ext cx="4796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ko-KR" sz="32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75000"/>
                  </a:schemeClr>
                </a:solidFill>
                <a:latin typeface="+mn-ea"/>
              </a:rPr>
              <a:t>IS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73262C-F96F-41A0-B1EC-A28260F176EE}"/>
              </a:ext>
            </a:extLst>
          </p:cNvPr>
          <p:cNvSpPr txBox="1"/>
          <p:nvPr/>
        </p:nvSpPr>
        <p:spPr>
          <a:xfrm>
            <a:off x="7723725" y="1071103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ko-KR" sz="32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75000"/>
                  </a:schemeClr>
                </a:solidFill>
                <a:latin typeface="+mn-ea"/>
              </a:rPr>
              <a:t>MY LIFE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192BCE-3F53-41EB-8CCB-96EF9D2E8CB1}"/>
              </a:ext>
            </a:extLst>
          </p:cNvPr>
          <p:cNvSpPr txBox="1"/>
          <p:nvPr/>
        </p:nvSpPr>
        <p:spPr>
          <a:xfrm>
            <a:off x="9544034" y="2620211"/>
            <a:ext cx="1483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ko-KR" altLang="en-US" sz="32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75000"/>
                  </a:schemeClr>
                </a:solidFill>
                <a:latin typeface="+mn-ea"/>
              </a:rPr>
              <a:t>웹 개발</a:t>
            </a:r>
            <a:endParaRPr lang="en-US" altLang="ko-KR" sz="32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C2B9B4-C086-431A-B3C6-6951AEB94DB2}"/>
              </a:ext>
            </a:extLst>
          </p:cNvPr>
          <p:cNvSpPr txBox="1"/>
          <p:nvPr/>
        </p:nvSpPr>
        <p:spPr>
          <a:xfrm>
            <a:off x="-410121" y="3908982"/>
            <a:ext cx="718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200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악기를 저렴하게 구매할 수 없을까</a:t>
            </a:r>
            <a:r>
              <a:rPr lang="en-US" altLang="ko-KR" sz="2200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?</a:t>
            </a:r>
            <a:endParaRPr lang="ko-KR" altLang="en-US" sz="2200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910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F2BCE4-F7D9-4073-82AC-D09A575BC861}"/>
              </a:ext>
            </a:extLst>
          </p:cNvPr>
          <p:cNvSpPr txBox="1"/>
          <p:nvPr/>
        </p:nvSpPr>
        <p:spPr>
          <a:xfrm>
            <a:off x="136192" y="126464"/>
            <a:ext cx="21852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개발환경 및 도구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585281" y="1183526"/>
            <a:ext cx="11021438" cy="5136204"/>
            <a:chOff x="585281" y="1076518"/>
            <a:chExt cx="11021438" cy="5136204"/>
          </a:xfrm>
        </p:grpSpPr>
        <p:grpSp>
          <p:nvGrpSpPr>
            <p:cNvPr id="29" name="그룹 28"/>
            <p:cNvGrpSpPr/>
            <p:nvPr/>
          </p:nvGrpSpPr>
          <p:grpSpPr>
            <a:xfrm>
              <a:off x="951618" y="1220105"/>
              <a:ext cx="9945159" cy="4733097"/>
              <a:chOff x="951618" y="1220105"/>
              <a:chExt cx="9945159" cy="4733097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246437A4-1A45-49C0-821D-9F061D3112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92308" y="4241481"/>
                <a:ext cx="1437513" cy="1711721"/>
              </a:xfrm>
              <a:prstGeom prst="rect">
                <a:avLst/>
              </a:prstGeom>
            </p:spPr>
          </p:pic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0804D14C-60EE-4427-B975-AD33095476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7075" y="2641388"/>
                <a:ext cx="1582745" cy="1512312"/>
              </a:xfrm>
              <a:prstGeom prst="rect">
                <a:avLst/>
              </a:prstGeom>
            </p:spPr>
          </p:pic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74A23312-A452-46E5-813B-3FEDD29DC1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27726" y="4936658"/>
                <a:ext cx="1989090" cy="841559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EC926F98-1A37-4612-93FF-EF703BB9A0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68249" y="3341086"/>
                <a:ext cx="1989090" cy="1432145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915F350B-8DEC-48CE-B4E7-CF6596655F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1618" y="1220105"/>
                <a:ext cx="2809875" cy="1432145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3DAC58B4-207B-4D69-8A59-C0B40441FC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37468" y="2780755"/>
                <a:ext cx="1798285" cy="1652013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5C85C98E-5407-453A-BB0E-411FEC55B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82758" y="2290669"/>
                <a:ext cx="3200400" cy="1162050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88155DB1-12DC-4519-8C5A-B3F11788D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31725" y="1441547"/>
                <a:ext cx="2165052" cy="1006511"/>
              </a:xfrm>
              <a:prstGeom prst="rect">
                <a:avLst/>
              </a:prstGeom>
            </p:spPr>
          </p:pic>
        </p:grpSp>
        <p:grpSp>
          <p:nvGrpSpPr>
            <p:cNvPr id="24" name="그룹 23"/>
            <p:cNvGrpSpPr/>
            <p:nvPr/>
          </p:nvGrpSpPr>
          <p:grpSpPr>
            <a:xfrm>
              <a:off x="585281" y="1076518"/>
              <a:ext cx="11021438" cy="5136204"/>
              <a:chOff x="502608" y="1348902"/>
              <a:chExt cx="11021438" cy="5136204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4221816" y="1348902"/>
                <a:ext cx="3579779" cy="5136204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02608" y="1348902"/>
                <a:ext cx="3579779" cy="5136204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7944267" y="1348902"/>
                <a:ext cx="3579779" cy="5136204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573932" y="784703"/>
            <a:ext cx="8573309" cy="395592"/>
            <a:chOff x="573932" y="677695"/>
            <a:chExt cx="8573309" cy="395592"/>
          </a:xfrm>
        </p:grpSpPr>
        <p:sp>
          <p:nvSpPr>
            <p:cNvPr id="25" name="직사각형 24"/>
            <p:cNvSpPr/>
            <p:nvPr/>
          </p:nvSpPr>
          <p:spPr>
            <a:xfrm>
              <a:off x="573932" y="680937"/>
              <a:ext cx="1128408" cy="389107"/>
            </a:xfrm>
            <a:prstGeom prst="rect">
              <a:avLst/>
            </a:prstGeom>
            <a:solidFill>
              <a:srgbClr val="F9A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286654" y="677695"/>
              <a:ext cx="1128408" cy="389107"/>
            </a:xfrm>
            <a:prstGeom prst="rect">
              <a:avLst/>
            </a:prstGeom>
            <a:solidFill>
              <a:srgbClr val="F9A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018833" y="684180"/>
              <a:ext cx="1128408" cy="389107"/>
            </a:xfrm>
            <a:prstGeom prst="rect">
              <a:avLst/>
            </a:prstGeom>
            <a:solidFill>
              <a:srgbClr val="F9A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484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268DEF-5998-43E7-8F3F-F2B4783BFF52}"/>
              </a:ext>
            </a:extLst>
          </p:cNvPr>
          <p:cNvSpPr txBox="1"/>
          <p:nvPr/>
        </p:nvSpPr>
        <p:spPr>
          <a:xfrm>
            <a:off x="4755728" y="3429000"/>
            <a:ext cx="2680542" cy="5386090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34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2</a:t>
            </a:r>
            <a:endParaRPr lang="ko-KR" altLang="en-US" sz="34400" spc="-15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48FA59-E04D-4434-B8DB-E075B0C7931A}"/>
              </a:ext>
            </a:extLst>
          </p:cNvPr>
          <p:cNvSpPr txBox="1"/>
          <p:nvPr/>
        </p:nvSpPr>
        <p:spPr>
          <a:xfrm>
            <a:off x="4503256" y="2739134"/>
            <a:ext cx="3185488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150" dirty="0">
                <a:solidFill>
                  <a:schemeClr val="bg1"/>
                </a:solidFill>
                <a:latin typeface="+mn-ea"/>
              </a:rPr>
              <a:t>팀원소개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6A8702B-FA04-4D7D-962B-C8F93A0D1DA7}"/>
              </a:ext>
            </a:extLst>
          </p:cNvPr>
          <p:cNvCxnSpPr>
            <a:cxnSpLocks/>
          </p:cNvCxnSpPr>
          <p:nvPr/>
        </p:nvCxnSpPr>
        <p:spPr>
          <a:xfrm>
            <a:off x="3111922" y="3900717"/>
            <a:ext cx="624924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2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5C526F3-1829-4A17-95EB-E1B2FD86FE7E}"/>
              </a:ext>
            </a:extLst>
          </p:cNvPr>
          <p:cNvSpPr txBox="1"/>
          <p:nvPr/>
        </p:nvSpPr>
        <p:spPr>
          <a:xfrm>
            <a:off x="1206578" y="120956"/>
            <a:ext cx="18021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구 삼 오 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F2BCE4-F7D9-4073-82AC-D09A575BC861}"/>
              </a:ext>
            </a:extLst>
          </p:cNvPr>
          <p:cNvSpPr txBox="1"/>
          <p:nvPr/>
        </p:nvSpPr>
        <p:spPr>
          <a:xfrm>
            <a:off x="136192" y="126464"/>
            <a:ext cx="13965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팀원소개  </a:t>
            </a:r>
          </a:p>
        </p:txBody>
      </p:sp>
      <p:grpSp>
        <p:nvGrpSpPr>
          <p:cNvPr id="64" name="그룹 63"/>
          <p:cNvGrpSpPr/>
          <p:nvPr/>
        </p:nvGrpSpPr>
        <p:grpSpPr>
          <a:xfrm>
            <a:off x="127349" y="1595006"/>
            <a:ext cx="2321884" cy="3091636"/>
            <a:chOff x="146805" y="2071678"/>
            <a:chExt cx="2321884" cy="3091636"/>
          </a:xfrm>
        </p:grpSpPr>
        <p:grpSp>
          <p:nvGrpSpPr>
            <p:cNvPr id="46" name="그룹 45"/>
            <p:cNvGrpSpPr/>
            <p:nvPr/>
          </p:nvGrpSpPr>
          <p:grpSpPr>
            <a:xfrm>
              <a:off x="146805" y="2071678"/>
              <a:ext cx="2321884" cy="2321884"/>
              <a:chOff x="89332" y="2071678"/>
              <a:chExt cx="2321884" cy="2321884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89332" y="2071678"/>
                <a:ext cx="2321884" cy="2321884"/>
              </a:xfrm>
              <a:prstGeom prst="ellipse">
                <a:avLst/>
              </a:prstGeom>
              <a:solidFill>
                <a:srgbClr val="F9A00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239830" y="2214554"/>
                <a:ext cx="1976638" cy="1976638"/>
              </a:xfrm>
              <a:prstGeom prst="ellipse">
                <a:avLst/>
              </a:prstGeom>
              <a:solidFill>
                <a:srgbClr val="F9A00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800" dirty="0">
                    <a:solidFill>
                      <a:schemeClr val="bg1"/>
                    </a:solidFill>
                  </a:rPr>
                  <a:t>김정석</a:t>
                </a: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08522" y="4640094"/>
              <a:ext cx="2198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+mn-ea"/>
                </a:rPr>
                <a:t>26</a:t>
              </a:r>
              <a:r>
                <a:rPr lang="ko-KR" altLang="en-US" sz="1400" dirty="0">
                  <a:latin typeface="+mn-ea"/>
                </a:rPr>
                <a:t>세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ko-KR" altLang="en-US" sz="1400" dirty="0">
                  <a:latin typeface="+mn-ea"/>
                </a:rPr>
                <a:t>웹 개발 입문</a:t>
              </a:r>
              <a:endParaRPr lang="en-US" altLang="ko-KR" sz="1400" dirty="0">
                <a:latin typeface="+mn-ea"/>
              </a:endParaRPr>
            </a:p>
            <a:p>
              <a:pPr algn="ctr"/>
              <a:r>
                <a:rPr lang="ko-KR" altLang="en-US" sz="1400" dirty="0">
                  <a:latin typeface="+mn-ea"/>
                </a:rPr>
                <a:t>전직 바리스타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11285" y="5450728"/>
            <a:ext cx="9007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n-ea"/>
              </a:rPr>
              <a:t>우리는 </a:t>
            </a:r>
            <a:r>
              <a:rPr lang="en-US" altLang="ko-KR" sz="2400" dirty="0">
                <a:latin typeface="+mn-ea"/>
              </a:rPr>
              <a:t>93</a:t>
            </a:r>
            <a:r>
              <a:rPr lang="ko-KR" altLang="en-US" sz="2400" dirty="0">
                <a:latin typeface="+mn-ea"/>
              </a:rPr>
              <a:t>년</a:t>
            </a:r>
            <a:r>
              <a:rPr lang="en-US" altLang="ko-KR" sz="2400" dirty="0">
                <a:latin typeface="+mn-ea"/>
              </a:rPr>
              <a:t>, 98</a:t>
            </a:r>
            <a:r>
              <a:rPr lang="ko-KR" altLang="en-US" sz="2400" dirty="0">
                <a:latin typeface="+mn-ea"/>
              </a:rPr>
              <a:t>년생으로 이루어진 팀 입니다</a:t>
            </a:r>
            <a:r>
              <a:rPr lang="en-US" altLang="ko-KR" sz="2400" dirty="0">
                <a:latin typeface="+mn-ea"/>
              </a:rPr>
              <a:t>. </a:t>
            </a:r>
            <a:r>
              <a:rPr lang="ko-KR" altLang="en-US" sz="2400" dirty="0">
                <a:latin typeface="+mn-ea"/>
              </a:rPr>
              <a:t>그래서 구 삼 오</a:t>
            </a:r>
            <a:r>
              <a:rPr lang="en-US" altLang="ko-KR" sz="2400" dirty="0">
                <a:latin typeface="+mn-ea"/>
              </a:rPr>
              <a:t>!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2381697" y="1595006"/>
            <a:ext cx="2600508" cy="3091636"/>
            <a:chOff x="2628989" y="2071678"/>
            <a:chExt cx="2600508" cy="3091636"/>
          </a:xfrm>
        </p:grpSpPr>
        <p:grpSp>
          <p:nvGrpSpPr>
            <p:cNvPr id="47" name="그룹 46"/>
            <p:cNvGrpSpPr/>
            <p:nvPr/>
          </p:nvGrpSpPr>
          <p:grpSpPr>
            <a:xfrm>
              <a:off x="2768301" y="2071678"/>
              <a:ext cx="2321884" cy="2321884"/>
              <a:chOff x="2466934" y="2071678"/>
              <a:chExt cx="2321884" cy="2321884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2466934" y="2071678"/>
                <a:ext cx="2321884" cy="2321884"/>
              </a:xfrm>
              <a:prstGeom prst="ellipse">
                <a:avLst/>
              </a:prstGeom>
              <a:solidFill>
                <a:srgbClr val="F9A00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2617432" y="2214554"/>
                <a:ext cx="1976638" cy="1976638"/>
              </a:xfrm>
              <a:prstGeom prst="ellipse">
                <a:avLst/>
              </a:prstGeom>
              <a:solidFill>
                <a:srgbClr val="F9A00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800" dirty="0">
                    <a:solidFill>
                      <a:schemeClr val="bg1"/>
                    </a:solidFill>
                  </a:rPr>
                  <a:t>구민호</a:t>
                </a: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628989" y="4640094"/>
              <a:ext cx="26005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+mn-ea"/>
                </a:rPr>
                <a:t>26</a:t>
              </a:r>
              <a:r>
                <a:rPr lang="ko-KR" altLang="en-US" sz="1400" dirty="0">
                  <a:latin typeface="+mn-ea"/>
                </a:rPr>
                <a:t>세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ko-KR" altLang="en-US" sz="1400" dirty="0">
                  <a:latin typeface="+mn-ea"/>
                </a:rPr>
                <a:t>웹 개발 전공</a:t>
              </a:r>
              <a:endParaRPr lang="en-US" altLang="ko-KR" sz="1400" dirty="0">
                <a:latin typeface="+mn-ea"/>
              </a:endParaRPr>
            </a:p>
            <a:p>
              <a:pPr algn="ctr"/>
              <a:r>
                <a:rPr lang="ko-KR" altLang="en-US" sz="1400" dirty="0">
                  <a:latin typeface="+mn-ea"/>
                </a:rPr>
                <a:t>우리의 멋진 팀장</a:t>
              </a:r>
              <a:endParaRPr lang="en-US" altLang="ko-KR" sz="1400" dirty="0">
                <a:latin typeface="+mn-ea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778477" y="1595006"/>
            <a:ext cx="2600508" cy="3091636"/>
            <a:chOff x="4867087" y="2071678"/>
            <a:chExt cx="2600508" cy="3091636"/>
          </a:xfrm>
        </p:grpSpPr>
        <p:grpSp>
          <p:nvGrpSpPr>
            <p:cNvPr id="48" name="그룹 47"/>
            <p:cNvGrpSpPr/>
            <p:nvPr/>
          </p:nvGrpSpPr>
          <p:grpSpPr>
            <a:xfrm>
              <a:off x="5006399" y="2071678"/>
              <a:ext cx="2321884" cy="2321884"/>
              <a:chOff x="4844536" y="2071678"/>
              <a:chExt cx="2321884" cy="2321884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4844536" y="2071678"/>
                <a:ext cx="2321884" cy="2321884"/>
              </a:xfrm>
              <a:prstGeom prst="ellipse">
                <a:avLst/>
              </a:prstGeom>
              <a:solidFill>
                <a:srgbClr val="F9A00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4995034" y="2214554"/>
                <a:ext cx="1976638" cy="1976638"/>
              </a:xfrm>
              <a:prstGeom prst="ellipse">
                <a:avLst/>
              </a:prstGeom>
              <a:solidFill>
                <a:srgbClr val="F9A00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800" dirty="0">
                    <a:solidFill>
                      <a:schemeClr val="bg1"/>
                    </a:solidFill>
                  </a:rPr>
                  <a:t>권영웅</a:t>
                </a: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4867087" y="4640094"/>
              <a:ext cx="26005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+mn-ea"/>
                </a:rPr>
                <a:t>22</a:t>
              </a:r>
              <a:r>
                <a:rPr lang="ko-KR" altLang="en-US" sz="1400" dirty="0">
                  <a:latin typeface="+mn-ea"/>
                </a:rPr>
                <a:t>세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ko-KR" altLang="en-US" sz="1400" dirty="0">
                  <a:latin typeface="+mn-ea"/>
                </a:rPr>
                <a:t>웹 개발 입문</a:t>
              </a:r>
              <a:endParaRPr lang="en-US" altLang="ko-KR" sz="1400" dirty="0">
                <a:latin typeface="+mn-ea"/>
              </a:endParaRPr>
            </a:p>
            <a:p>
              <a:pPr algn="ctr"/>
              <a:r>
                <a:rPr lang="ko-KR" altLang="en-US" sz="1400" dirty="0">
                  <a:latin typeface="+mn-ea"/>
                </a:rPr>
                <a:t>게임 만들다가 왔어요</a:t>
              </a:r>
              <a:endParaRPr lang="en-US" altLang="ko-KR" sz="1400" dirty="0">
                <a:latin typeface="+mn-ea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7175257" y="1595006"/>
            <a:ext cx="2600508" cy="3091636"/>
            <a:chOff x="7016282" y="2071678"/>
            <a:chExt cx="2600508" cy="3091636"/>
          </a:xfrm>
        </p:grpSpPr>
        <p:grpSp>
          <p:nvGrpSpPr>
            <p:cNvPr id="49" name="그룹 48"/>
            <p:cNvGrpSpPr/>
            <p:nvPr/>
          </p:nvGrpSpPr>
          <p:grpSpPr>
            <a:xfrm>
              <a:off x="7155594" y="2071678"/>
              <a:ext cx="2321884" cy="2321884"/>
              <a:chOff x="7222138" y="2071678"/>
              <a:chExt cx="2321884" cy="2321884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7222138" y="2071678"/>
                <a:ext cx="2321884" cy="2321884"/>
              </a:xfrm>
              <a:prstGeom prst="ellipse">
                <a:avLst/>
              </a:prstGeom>
              <a:solidFill>
                <a:srgbClr val="F9A00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7372636" y="2214554"/>
                <a:ext cx="1976638" cy="1976638"/>
              </a:xfrm>
              <a:prstGeom prst="ellipse">
                <a:avLst/>
              </a:prstGeom>
              <a:solidFill>
                <a:srgbClr val="F9A00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800" dirty="0">
                    <a:solidFill>
                      <a:schemeClr val="bg1"/>
                    </a:solidFill>
                  </a:rPr>
                  <a:t>민준홍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7016282" y="4640094"/>
              <a:ext cx="26005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+mn-ea"/>
                </a:rPr>
                <a:t>26</a:t>
              </a:r>
              <a:r>
                <a:rPr lang="ko-KR" altLang="en-US" sz="1400" dirty="0">
                  <a:latin typeface="+mn-ea"/>
                </a:rPr>
                <a:t>세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ko-KR" altLang="en-US" sz="1400" dirty="0">
                  <a:latin typeface="+mn-ea"/>
                </a:rPr>
                <a:t>웹 개발 입문</a:t>
              </a:r>
              <a:endParaRPr lang="en-US" altLang="ko-KR" sz="1400" dirty="0">
                <a:latin typeface="+mn-ea"/>
              </a:endParaRPr>
            </a:p>
            <a:p>
              <a:pPr algn="ctr"/>
              <a:r>
                <a:rPr lang="ko-KR" altLang="en-US" sz="1400" dirty="0">
                  <a:latin typeface="+mn-ea"/>
                </a:rPr>
                <a:t>철학적인 남자 취미는 사진</a:t>
              </a:r>
              <a:endParaRPr lang="en-US" altLang="ko-KR" sz="1400" dirty="0">
                <a:latin typeface="+mn-ea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9572036" y="1595006"/>
            <a:ext cx="2600508" cy="3091636"/>
            <a:chOff x="9455300" y="2071678"/>
            <a:chExt cx="2600508" cy="3091636"/>
          </a:xfrm>
        </p:grpSpPr>
        <p:grpSp>
          <p:nvGrpSpPr>
            <p:cNvPr id="50" name="그룹 49"/>
            <p:cNvGrpSpPr/>
            <p:nvPr/>
          </p:nvGrpSpPr>
          <p:grpSpPr>
            <a:xfrm>
              <a:off x="9594612" y="2071678"/>
              <a:ext cx="2321884" cy="2321884"/>
              <a:chOff x="9599740" y="2071678"/>
              <a:chExt cx="2321884" cy="2321884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9599740" y="2071678"/>
                <a:ext cx="2321884" cy="2321884"/>
              </a:xfrm>
              <a:prstGeom prst="ellipse">
                <a:avLst/>
              </a:prstGeom>
              <a:solidFill>
                <a:srgbClr val="F9A00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9750238" y="2214554"/>
                <a:ext cx="1976638" cy="1976638"/>
              </a:xfrm>
              <a:prstGeom prst="ellipse">
                <a:avLst/>
              </a:prstGeom>
              <a:solidFill>
                <a:srgbClr val="F9A00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800" dirty="0">
                    <a:solidFill>
                      <a:schemeClr val="bg1"/>
                    </a:solidFill>
                  </a:rPr>
                  <a:t>전여진</a:t>
                </a: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9455300" y="4640094"/>
              <a:ext cx="26005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+mn-ea"/>
                </a:rPr>
                <a:t>26</a:t>
              </a:r>
              <a:r>
                <a:rPr lang="ko-KR" altLang="en-US" sz="1400" dirty="0">
                  <a:latin typeface="+mn-ea"/>
                </a:rPr>
                <a:t>세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ko-KR" altLang="en-US" sz="1400" dirty="0">
                  <a:latin typeface="+mn-ea"/>
                </a:rPr>
                <a:t>웹 개발 입문</a:t>
              </a:r>
              <a:endParaRPr lang="en-US" altLang="ko-KR" sz="1400" dirty="0">
                <a:latin typeface="+mn-ea"/>
              </a:endParaRPr>
            </a:p>
            <a:p>
              <a:pPr algn="ctr"/>
              <a:r>
                <a:rPr lang="ko-KR" altLang="en-US" sz="1400" dirty="0">
                  <a:latin typeface="+mn-ea"/>
                </a:rPr>
                <a:t>뮤직 </a:t>
              </a:r>
              <a:r>
                <a:rPr lang="ko-KR" altLang="en-US" sz="1400" dirty="0" err="1">
                  <a:latin typeface="+mn-ea"/>
                </a:rPr>
                <a:t>이즈</a:t>
              </a:r>
              <a:r>
                <a:rPr lang="ko-KR" altLang="en-US" sz="1400" dirty="0">
                  <a:latin typeface="+mn-ea"/>
                </a:rPr>
                <a:t> </a:t>
              </a:r>
              <a:r>
                <a:rPr lang="ko-KR" altLang="en-US" sz="1400" dirty="0" err="1">
                  <a:latin typeface="+mn-ea"/>
                </a:rPr>
                <a:t>마이라이프</a:t>
              </a:r>
              <a:endParaRPr lang="en-US" altLang="ko-KR" sz="14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1384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268DEF-5998-43E7-8F3F-F2B4783BFF52}"/>
              </a:ext>
            </a:extLst>
          </p:cNvPr>
          <p:cNvSpPr txBox="1"/>
          <p:nvPr/>
        </p:nvSpPr>
        <p:spPr>
          <a:xfrm>
            <a:off x="4798207" y="3429000"/>
            <a:ext cx="2595583" cy="5386090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34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3</a:t>
            </a:r>
            <a:endParaRPr lang="ko-KR" altLang="en-US" sz="34400" spc="-15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8FA59-E04D-4434-B8DB-E075B0C7931A}"/>
              </a:ext>
            </a:extLst>
          </p:cNvPr>
          <p:cNvSpPr txBox="1"/>
          <p:nvPr/>
        </p:nvSpPr>
        <p:spPr>
          <a:xfrm>
            <a:off x="5253462" y="2739134"/>
            <a:ext cx="1685077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150" dirty="0">
                <a:solidFill>
                  <a:schemeClr val="bg1"/>
                </a:solidFill>
                <a:latin typeface="+mn-ea"/>
              </a:rPr>
              <a:t>일정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6A8702B-FA04-4D7D-962B-C8F93A0D1DA7}"/>
              </a:ext>
            </a:extLst>
          </p:cNvPr>
          <p:cNvCxnSpPr>
            <a:cxnSpLocks/>
          </p:cNvCxnSpPr>
          <p:nvPr/>
        </p:nvCxnSpPr>
        <p:spPr>
          <a:xfrm>
            <a:off x="3111922" y="3900717"/>
            <a:ext cx="624924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874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28">
            <a:extLst>
              <a:ext uri="{FF2B5EF4-FFF2-40B4-BE49-F238E27FC236}">
                <a16:creationId xmlns:a16="http://schemas.microsoft.com/office/drawing/2014/main" id="{EF257FAF-A45F-4B8E-92E1-E5B781B5F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684801"/>
              </p:ext>
            </p:extLst>
          </p:nvPr>
        </p:nvGraphicFramePr>
        <p:xfrm>
          <a:off x="1234283" y="912270"/>
          <a:ext cx="9723434" cy="5148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744">
                  <a:extLst>
                    <a:ext uri="{9D8B030D-6E8A-4147-A177-3AD203B41FA5}">
                      <a16:colId xmlns:a16="http://schemas.microsoft.com/office/drawing/2014/main" val="2223641997"/>
                    </a:ext>
                  </a:extLst>
                </a:gridCol>
                <a:gridCol w="1438083">
                  <a:extLst>
                    <a:ext uri="{9D8B030D-6E8A-4147-A177-3AD203B41FA5}">
                      <a16:colId xmlns:a16="http://schemas.microsoft.com/office/drawing/2014/main" val="3238414903"/>
                    </a:ext>
                  </a:extLst>
                </a:gridCol>
                <a:gridCol w="1399479">
                  <a:extLst>
                    <a:ext uri="{9D8B030D-6E8A-4147-A177-3AD203B41FA5}">
                      <a16:colId xmlns:a16="http://schemas.microsoft.com/office/drawing/2014/main" val="1803903397"/>
                    </a:ext>
                  </a:extLst>
                </a:gridCol>
                <a:gridCol w="1418782">
                  <a:extLst>
                    <a:ext uri="{9D8B030D-6E8A-4147-A177-3AD203B41FA5}">
                      <a16:colId xmlns:a16="http://schemas.microsoft.com/office/drawing/2014/main" val="1507540856"/>
                    </a:ext>
                  </a:extLst>
                </a:gridCol>
                <a:gridCol w="1418782">
                  <a:extLst>
                    <a:ext uri="{9D8B030D-6E8A-4147-A177-3AD203B41FA5}">
                      <a16:colId xmlns:a16="http://schemas.microsoft.com/office/drawing/2014/main" val="2275984833"/>
                    </a:ext>
                  </a:extLst>
                </a:gridCol>
                <a:gridCol w="1418782">
                  <a:extLst>
                    <a:ext uri="{9D8B030D-6E8A-4147-A177-3AD203B41FA5}">
                      <a16:colId xmlns:a16="http://schemas.microsoft.com/office/drawing/2014/main" val="1093869194"/>
                    </a:ext>
                  </a:extLst>
                </a:gridCol>
                <a:gridCol w="1418782">
                  <a:extLst>
                    <a:ext uri="{9D8B030D-6E8A-4147-A177-3AD203B41FA5}">
                      <a16:colId xmlns:a16="http://schemas.microsoft.com/office/drawing/2014/main" val="1983928240"/>
                    </a:ext>
                  </a:extLst>
                </a:gridCol>
              </a:tblGrid>
              <a:tr h="42025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297519"/>
                  </a:ext>
                </a:extLst>
              </a:tr>
              <a:tr h="10506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2-3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(3.9~21)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4-5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(3.22~4.4)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1-2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(4.5~4.18)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3-4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(4.19~5.2)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1-2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(5.3~16)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3-4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(5.17~30)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1-2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(5.31~6.10)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903088"/>
                  </a:ext>
                </a:extLst>
              </a:tr>
              <a:tr h="7354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주제선정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892765"/>
                  </a:ext>
                </a:extLst>
              </a:tr>
              <a:tr h="7354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설계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역할선정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9714"/>
                  </a:ext>
                </a:extLst>
              </a:tr>
              <a:tr h="4202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             소스구현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디자인구현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22521"/>
                  </a:ext>
                </a:extLst>
              </a:tr>
              <a:tr h="10506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디자인 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96916"/>
                  </a:ext>
                </a:extLst>
              </a:tr>
              <a:tr h="7354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테스트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보안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3219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9F2BCE4-F7D9-4073-82AC-D09A575BC861}"/>
              </a:ext>
            </a:extLst>
          </p:cNvPr>
          <p:cNvSpPr txBox="1"/>
          <p:nvPr/>
        </p:nvSpPr>
        <p:spPr>
          <a:xfrm>
            <a:off x="136192" y="126464"/>
            <a:ext cx="13965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예상일정  </a:t>
            </a:r>
          </a:p>
        </p:txBody>
      </p:sp>
    </p:spTree>
    <p:extLst>
      <p:ext uri="{BB962C8B-B14F-4D97-AF65-F5344CB8AC3E}">
        <p14:creationId xmlns:p14="http://schemas.microsoft.com/office/powerpoint/2010/main" val="3502523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8F8F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Microsoft Office PowerPoint</Application>
  <PresentationFormat>와이드스크린</PresentationFormat>
  <Paragraphs>189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Noto Sans CJK KR Bold</vt:lpstr>
      <vt:lpstr>Noto Sans CJK KR DemiLight</vt:lpstr>
      <vt:lpstr>Tmon몬소리 Black</vt:lpstr>
      <vt:lpstr>고도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yeongmae77@naver.com</dc:creator>
  <cp:lastModifiedBy> </cp:lastModifiedBy>
  <cp:revision>108</cp:revision>
  <dcterms:created xsi:type="dcterms:W3CDTF">2018-04-24T14:44:20Z</dcterms:created>
  <dcterms:modified xsi:type="dcterms:W3CDTF">2020-03-26T06:22:51Z</dcterms:modified>
</cp:coreProperties>
</file>