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4" r:id="rId5"/>
    <p:sldId id="301" r:id="rId6"/>
    <p:sldId id="278" r:id="rId7"/>
    <p:sldId id="260" r:id="rId8"/>
    <p:sldId id="297" r:id="rId9"/>
    <p:sldId id="266" r:id="rId10"/>
    <p:sldId id="298" r:id="rId11"/>
    <p:sldId id="280" r:id="rId12"/>
    <p:sldId id="275" r:id="rId13"/>
    <p:sldId id="302" r:id="rId14"/>
    <p:sldId id="299" r:id="rId15"/>
    <p:sldId id="284" r:id="rId16"/>
    <p:sldId id="300" r:id="rId17"/>
    <p:sldId id="287" r:id="rId18"/>
    <p:sldId id="303" r:id="rId19"/>
    <p:sldId id="304" r:id="rId20"/>
    <p:sldId id="305" r:id="rId21"/>
    <p:sldId id="306" r:id="rId22"/>
    <p:sldId id="29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001"/>
    <a:srgbClr val="F6F3EE"/>
    <a:srgbClr val="FA8300"/>
    <a:srgbClr val="E6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92E4B-4F3A-4860-80FE-B880E1EAB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5E5F2B-C34C-4692-8DFD-AB6086F2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FB5B5-1B4F-4515-834A-94B94BC4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93169-6E82-4C33-8EFC-A14C4983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C635C-470B-4341-9C4B-7E9284A1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37D49-FE4A-47B6-9D29-FDDFB9F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EA473-F6EA-4E90-9C66-193FAFE16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037DA-849A-45BA-A8A3-48FF1CD7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08F3B-29A5-4671-921A-5D6BE23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48485-7ED1-4C22-919B-DE148E9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2A610-7858-4B4D-A99C-9372A1714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37D83-0A58-4085-94E4-BAC26C857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88466-B271-457C-8C95-1A1FA5F8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4F10-5E1F-41ED-B72E-ED486C99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27DDF-8255-49B5-949B-3670CB3B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41242-9072-4B60-B5E9-52F7E57C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B1C6C-0D3F-4298-AEE5-41F4BF77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FEEF2-7338-4DCA-8116-5077ADAA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7AF95-6B41-4292-8FAE-1E27FA9D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642D-366E-4906-978A-EE94DDB5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3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06112-E145-4705-B5A0-68EF01D2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25E1F-BB06-489C-8ED0-DFC34C97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906D4-C76A-4797-8EA1-83ABFA38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6C029-7F86-4CBA-8572-2761ACCE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7CBDD-0E8F-4CF6-8365-33634D0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31AE2-B019-4ED9-83AD-C38B3BB9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F2D92-5630-4625-BAD8-9B964770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44FE4-F64C-47C8-B9A5-94975C73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D4485-560B-4241-AC75-4E9AE9F7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4DCA1-8AF8-412C-A381-A165076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B0454-5DD1-43FC-B8B2-3172044F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0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37A80-EDCF-40E4-BD73-BCF8DD59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507F3-7EBC-47C9-8A52-839AD98E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F902C-B93E-40DA-B48B-B2F0F2F8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7A3925-9F3A-45EC-B683-01BBABBEB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4A9B63-ECB2-462D-89B9-39D184739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3FEFC9-C8C7-459A-BD69-7812445C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0F9BA8-4F8D-4055-B8D2-3D4EDDAA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B76F71-B48D-4E3C-ACE0-4AA4B3B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78AB-CEAF-4E0A-A967-2B56B833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D4D42A-AA59-4EFE-8ED3-64457B03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BE6977-F2FB-4D57-971D-D3971808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5A1A0-EFBB-4999-ABCF-7FD2FCD8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1F740-DDD2-4C8E-A337-B6D45AE6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1C59E0-B154-4A14-958A-C1BD1D9C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A6E13-822A-4AAF-A4AB-5EACB7BF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606BA-C83B-4C4C-8A9F-A8D87723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79CEC-3DD4-4BAB-84AA-40E4B3F4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3D926-44A7-4C6D-BBB7-C50D904A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F76A1-BE98-48F0-9922-C7749C4F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8358D-8032-4AA6-AD02-5D9B8D24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CC950-B929-48D1-A774-91AE8C0C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A745-2D66-40E9-ABC9-8055523A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1BE344-2B30-4592-8F6C-0D7ABE5C4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07567-B548-487A-9F48-36079236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3A797-B513-4BFD-8DD3-C0B75D58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CC16F-DF53-4868-B363-63A7363A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E7ED3-CE40-4F37-A085-C9D9B2C2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BF3505-8A88-41F9-A09F-1189B1D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012B8-8C20-4B05-B036-281C897B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2CFE4-7E11-4BB7-AACD-8E93F75F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A31B-3310-4D1A-9032-E31AE5C76220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5471E-31F1-4BD4-96D0-803764DFD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D1CC-9F8C-4DDC-8FE7-3254161D0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-35147" y="-147583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96BAF86-47ED-42B3-8C78-DD2F9B77466C}"/>
              </a:ext>
            </a:extLst>
          </p:cNvPr>
          <p:cNvSpPr/>
          <p:nvPr/>
        </p:nvSpPr>
        <p:spPr>
          <a:xfrm>
            <a:off x="2334126" y="5257433"/>
            <a:ext cx="7555832" cy="7258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8B934-7918-4D33-828B-886DC561CA96}"/>
              </a:ext>
            </a:extLst>
          </p:cNvPr>
          <p:cNvSpPr txBox="1"/>
          <p:nvPr/>
        </p:nvSpPr>
        <p:spPr>
          <a:xfrm>
            <a:off x="5885041" y="4374872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A926B-7235-4AAA-B661-284FE70A5CB1}"/>
              </a:ext>
            </a:extLst>
          </p:cNvPr>
          <p:cNvSpPr txBox="1"/>
          <p:nvPr/>
        </p:nvSpPr>
        <p:spPr>
          <a:xfrm>
            <a:off x="2582864" y="5302304"/>
            <a:ext cx="7026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구민호 </a:t>
            </a:r>
            <a:r>
              <a:rPr lang="ko-KR" altLang="en-US" sz="3600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전여진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sz="3600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권영웅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민준홍 김정석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416094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AE872338-601E-457D-9CFF-B6A7B34A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075" y="2866569"/>
            <a:ext cx="4107810" cy="4468823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2471153" y="1675419"/>
            <a:ext cx="5562954" cy="3211996"/>
            <a:chOff x="3136734" y="1562986"/>
            <a:chExt cx="5562954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136734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607930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BFEF857-36E7-49AE-A5CF-25FE1F749A66}"/>
                </a:ext>
              </a:extLst>
            </p:cNvPr>
            <p:cNvSpPr/>
            <p:nvPr/>
          </p:nvSpPr>
          <p:spPr>
            <a:xfrm>
              <a:off x="8279702" y="3009014"/>
              <a:ext cx="419986" cy="4199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52174F-8B9B-4B8E-B504-AE6EC747EE79}"/>
                </a:ext>
              </a:extLst>
            </p:cNvPr>
            <p:cNvSpPr txBox="1"/>
            <p:nvPr/>
          </p:nvSpPr>
          <p:spPr>
            <a:xfrm>
              <a:off x="5076622" y="3881607"/>
              <a:ext cx="164981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제출일</a:t>
              </a:r>
              <a:r>
                <a:rPr lang="en-US" altLang="ko-KR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:2020/03/20</a:t>
              </a:r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D76EE-5F97-48E4-A08B-7044516BE38D}"/>
                </a:ext>
              </a:extLst>
            </p:cNvPr>
            <p:cNvSpPr txBox="1"/>
            <p:nvPr/>
          </p:nvSpPr>
          <p:spPr>
            <a:xfrm>
              <a:off x="4534320" y="2527982"/>
              <a:ext cx="28777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>
                  <a:solidFill>
                    <a:schemeClr val="bg2">
                      <a:lumMod val="2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중고악기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776537" y="3742236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5210DE9F-86E4-4D41-A330-31FF540DA06C}"/>
              </a:ext>
            </a:extLst>
          </p:cNvPr>
          <p:cNvSpPr/>
          <p:nvPr/>
        </p:nvSpPr>
        <p:spPr>
          <a:xfrm>
            <a:off x="2908825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4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4322448" y="2595371"/>
            <a:ext cx="3185488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벤치마킹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4798207" y="3429000"/>
            <a:ext cx="2595583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4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75479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1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AD25F8F-D8B2-4CD4-8DF2-32EF980AD889}"/>
              </a:ext>
            </a:extLst>
          </p:cNvPr>
          <p:cNvSpPr txBox="1"/>
          <p:nvPr/>
        </p:nvSpPr>
        <p:spPr>
          <a:xfrm>
            <a:off x="258581" y="52599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벤치마킹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4A8F3A-A550-41F6-98B7-B82B2DF01DEA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667424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8FFEE29-655C-4D02-8B26-4A0E0AE6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226955"/>
            <a:ext cx="9774065" cy="440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0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4274232-312E-42BB-BFE5-B95E68C72A52}"/>
              </a:ext>
            </a:extLst>
          </p:cNvPr>
          <p:cNvSpPr txBox="1"/>
          <p:nvPr/>
        </p:nvSpPr>
        <p:spPr>
          <a:xfrm>
            <a:off x="1779974" y="2030253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주 사용자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</a:p>
          <a:p>
            <a:pPr algn="ctr"/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악기를 구매하고 싶은 사람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900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1CC22D-5DF5-4384-96D0-5A2BCFCFDDB8}"/>
              </a:ext>
            </a:extLst>
          </p:cNvPr>
          <p:cNvSpPr/>
          <p:nvPr/>
        </p:nvSpPr>
        <p:spPr>
          <a:xfrm>
            <a:off x="6052249" y="203025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부 사용자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음악을 사랑하는 사람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900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FBFE39-8D2C-437E-9C1F-FCDE7C7B7CAB}"/>
              </a:ext>
            </a:extLst>
          </p:cNvPr>
          <p:cNvCxnSpPr>
            <a:cxnSpLocks/>
          </p:cNvCxnSpPr>
          <p:nvPr/>
        </p:nvCxnSpPr>
        <p:spPr>
          <a:xfrm>
            <a:off x="5985052" y="1841886"/>
            <a:ext cx="0" cy="3491404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704DC5-32FB-4D63-A33B-1E1EBF79C205}"/>
              </a:ext>
            </a:extLst>
          </p:cNvPr>
          <p:cNvSpPr txBox="1"/>
          <p:nvPr/>
        </p:nvSpPr>
        <p:spPr>
          <a:xfrm>
            <a:off x="258581" y="52599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벤치마킹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656B64-8BAD-4F72-8489-3E0EA384025E}"/>
              </a:ext>
            </a:extLst>
          </p:cNvPr>
          <p:cNvCxnSpPr>
            <a:cxnSpLocks/>
          </p:cNvCxnSpPr>
          <p:nvPr/>
        </p:nvCxnSpPr>
        <p:spPr>
          <a:xfrm flipV="1">
            <a:off x="340354" y="1110767"/>
            <a:ext cx="1603856" cy="1203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303863-C82C-4958-8095-5D44D9B3CB42}"/>
              </a:ext>
            </a:extLst>
          </p:cNvPr>
          <p:cNvSpPr/>
          <p:nvPr/>
        </p:nvSpPr>
        <p:spPr>
          <a:xfrm>
            <a:off x="2016308" y="3045916"/>
            <a:ext cx="3199739" cy="2287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1	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CA92F7-3C01-47B8-9E98-D632F6582680}"/>
              </a:ext>
            </a:extLst>
          </p:cNvPr>
          <p:cNvSpPr/>
          <p:nvPr/>
        </p:nvSpPr>
        <p:spPr>
          <a:xfrm>
            <a:off x="6738379" y="3045916"/>
            <a:ext cx="3199739" cy="2287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1	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406FCD-B714-4E99-960B-AA166B766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82" y="3290740"/>
            <a:ext cx="2886289" cy="2042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D4808E-6213-42E8-9F76-AF2E920D7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059" y="3116062"/>
            <a:ext cx="3100156" cy="221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2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B0404F-6183-4C16-8AAA-3016A7978AC6}"/>
              </a:ext>
            </a:extLst>
          </p:cNvPr>
          <p:cNvSpPr txBox="1"/>
          <p:nvPr/>
        </p:nvSpPr>
        <p:spPr>
          <a:xfrm>
            <a:off x="258581" y="52599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벤치마킹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69BFFC-3C5C-4CE5-AB25-21E2D1B52BA9}"/>
              </a:ext>
            </a:extLst>
          </p:cNvPr>
          <p:cNvSpPr/>
          <p:nvPr/>
        </p:nvSpPr>
        <p:spPr>
          <a:xfrm>
            <a:off x="1455938" y="1580223"/>
            <a:ext cx="4164794" cy="4741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226CA6-109B-4F98-8F84-C26F8828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47" y="1627435"/>
            <a:ext cx="3822311" cy="452922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F99E70-1168-4639-8A3B-F650D4F2957F}"/>
              </a:ext>
            </a:extLst>
          </p:cNvPr>
          <p:cNvSpPr/>
          <p:nvPr/>
        </p:nvSpPr>
        <p:spPr>
          <a:xfrm>
            <a:off x="6887775" y="1580223"/>
            <a:ext cx="4164793" cy="4741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0786878-7B26-41AC-AA03-66936BBA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34" y="1627435"/>
            <a:ext cx="3558649" cy="467180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320E38E-4C23-43BF-94BE-7BAB2D2F0C62}"/>
              </a:ext>
            </a:extLst>
          </p:cNvPr>
          <p:cNvCxnSpPr>
            <a:cxnSpLocks/>
          </p:cNvCxnSpPr>
          <p:nvPr/>
        </p:nvCxnSpPr>
        <p:spPr>
          <a:xfrm flipV="1">
            <a:off x="340354" y="1110767"/>
            <a:ext cx="1603856" cy="1203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04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4697551" y="2595371"/>
            <a:ext cx="2435283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모델링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4798207" y="3429000"/>
            <a:ext cx="2595583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5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75479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90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258581" y="525992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모델링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E52CCD-018B-4218-9A6A-80711FF6D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3" y="2170038"/>
            <a:ext cx="3457575" cy="1762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D25A32-2B33-4F92-9307-DD19E3FD6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694" y="2136882"/>
            <a:ext cx="3505200" cy="182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A9DC48F-6181-4855-AD9C-E7DE2051E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13" y="4334671"/>
            <a:ext cx="3257550" cy="21907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C471BB-8380-41D4-A31D-1D1FE3692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469" y="4741093"/>
            <a:ext cx="40576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7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258581" y="525992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모델링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2B6CABE-1A5F-4828-A217-3758F746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61" y="2703990"/>
            <a:ext cx="3114675" cy="1219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64C06D5-8A0C-44DE-AEEE-AC6B16BC9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482" y="5174828"/>
            <a:ext cx="3508234" cy="7905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AE18C6-9C2C-44B6-9EC5-A0C77A721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320" y="2276475"/>
            <a:ext cx="3829050" cy="23050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1AD4C3-A158-4DB3-989F-F0D055D8C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637" y="5255443"/>
            <a:ext cx="38290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1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E88D7B6-4EF4-4FD5-8633-6B0AD3E51EC5}"/>
              </a:ext>
            </a:extLst>
          </p:cNvPr>
          <p:cNvSpPr txBox="1"/>
          <p:nvPr/>
        </p:nvSpPr>
        <p:spPr>
          <a:xfrm>
            <a:off x="258581" y="52599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초기화면 설계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1BEE3A-0038-435C-AE31-A9F88FAD67B6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7E082AA-281D-44C2-8653-AB15348A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91" y="1526958"/>
            <a:ext cx="7540101" cy="46418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8744503" y="218215"/>
            <a:ext cx="281422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로고</a:t>
            </a:r>
            <a:endParaRPr lang="en-US" altLang="ko-KR" dirty="0"/>
          </a:p>
          <a:p>
            <a:r>
              <a:rPr lang="ko-KR" altLang="en-US" dirty="0"/>
              <a:t>상단메뉴</a:t>
            </a:r>
            <a:endParaRPr lang="en-US" altLang="ko-KR" dirty="0"/>
          </a:p>
          <a:p>
            <a:r>
              <a:rPr lang="en-US" altLang="ko-KR" dirty="0"/>
              <a:t>2-1</a:t>
            </a:r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en-US" altLang="ko-KR" dirty="0"/>
              <a:t>2-1-1 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en-US" altLang="ko-KR" dirty="0"/>
              <a:t>2-2 </a:t>
            </a:r>
            <a:r>
              <a:rPr lang="ko-KR" altLang="en-US" dirty="0"/>
              <a:t>마이페이지</a:t>
            </a:r>
            <a:endParaRPr lang="en-US" altLang="ko-KR" dirty="0"/>
          </a:p>
          <a:p>
            <a:r>
              <a:rPr lang="en-US" altLang="ko-KR" dirty="0"/>
              <a:t>2-2-1 </a:t>
            </a:r>
            <a:r>
              <a:rPr lang="ko-KR" altLang="en-US" dirty="0"/>
              <a:t>본인이 쓴 글 조회</a:t>
            </a:r>
            <a:endParaRPr lang="en-US" altLang="ko-KR" dirty="0"/>
          </a:p>
          <a:p>
            <a:r>
              <a:rPr lang="en-US" altLang="ko-KR" dirty="0"/>
              <a:t>2-2-2 </a:t>
            </a:r>
            <a:r>
              <a:rPr lang="ko-KR" altLang="en-US" dirty="0"/>
              <a:t>장바구니</a:t>
            </a:r>
            <a:endParaRPr lang="en-US" altLang="ko-KR" dirty="0"/>
          </a:p>
          <a:p>
            <a:r>
              <a:rPr lang="en-US" altLang="ko-KR" dirty="0"/>
              <a:t>2-2-3 </a:t>
            </a:r>
            <a:r>
              <a:rPr lang="ko-KR" altLang="en-US" dirty="0"/>
              <a:t>정보변경</a:t>
            </a:r>
            <a:endParaRPr lang="en-US" altLang="ko-KR" dirty="0"/>
          </a:p>
          <a:p>
            <a:r>
              <a:rPr lang="en-US" altLang="ko-KR" dirty="0"/>
              <a:t>2-2-4 </a:t>
            </a:r>
            <a:r>
              <a:rPr lang="ko-KR" altLang="en-US" dirty="0"/>
              <a:t>탈퇴</a:t>
            </a:r>
            <a:endParaRPr lang="en-US" altLang="ko-KR" dirty="0"/>
          </a:p>
          <a:p>
            <a:r>
              <a:rPr lang="en-US" altLang="ko-KR" dirty="0"/>
              <a:t>2-3.</a:t>
            </a:r>
            <a:r>
              <a:rPr lang="ko-KR" altLang="en-US" dirty="0"/>
              <a:t>문의</a:t>
            </a:r>
            <a:endParaRPr lang="en-US" altLang="ko-KR" dirty="0"/>
          </a:p>
          <a:p>
            <a:r>
              <a:rPr lang="ko-KR" altLang="en-US" dirty="0" err="1"/>
              <a:t>메인메뉴</a:t>
            </a:r>
            <a:endParaRPr lang="en-US" altLang="ko-KR" dirty="0"/>
          </a:p>
          <a:p>
            <a:r>
              <a:rPr lang="en-US" altLang="ko-KR" dirty="0"/>
              <a:t>3-1</a:t>
            </a:r>
            <a:r>
              <a:rPr lang="ko-KR" altLang="en-US" dirty="0"/>
              <a:t>중고악기거래</a:t>
            </a:r>
            <a:endParaRPr lang="en-US" altLang="ko-KR" dirty="0"/>
          </a:p>
          <a:p>
            <a:r>
              <a:rPr lang="en-US" altLang="ko-KR" dirty="0"/>
              <a:t>3-1-1 </a:t>
            </a:r>
            <a:r>
              <a:rPr lang="ko-KR" altLang="en-US" dirty="0"/>
              <a:t>판매</a:t>
            </a:r>
            <a:endParaRPr lang="en-US" altLang="ko-KR" dirty="0"/>
          </a:p>
          <a:p>
            <a:r>
              <a:rPr lang="en-US" altLang="ko-KR" dirty="0"/>
              <a:t>3-1-2 </a:t>
            </a:r>
            <a:r>
              <a:rPr lang="ko-KR" altLang="en-US" dirty="0"/>
              <a:t>구매</a:t>
            </a:r>
            <a:endParaRPr lang="en-US" altLang="ko-KR" dirty="0"/>
          </a:p>
          <a:p>
            <a:r>
              <a:rPr lang="en-US" altLang="ko-KR" dirty="0"/>
              <a:t>3-2 </a:t>
            </a:r>
            <a:r>
              <a:rPr lang="ko-KR" altLang="en-US" dirty="0"/>
              <a:t>커뮤니티</a:t>
            </a:r>
            <a:endParaRPr lang="en-US" altLang="ko-KR" dirty="0"/>
          </a:p>
          <a:p>
            <a:r>
              <a:rPr lang="en-US" altLang="ko-KR" dirty="0"/>
              <a:t>3-2-1 </a:t>
            </a:r>
            <a:r>
              <a:rPr lang="ko-KR" altLang="en-US" dirty="0"/>
              <a:t>공지사항</a:t>
            </a:r>
            <a:endParaRPr lang="en-US" altLang="ko-KR" dirty="0"/>
          </a:p>
          <a:p>
            <a:r>
              <a:rPr lang="en-US" altLang="ko-KR" dirty="0"/>
              <a:t>3-2-2  </a:t>
            </a:r>
            <a:r>
              <a:rPr lang="ko-KR" altLang="en-US" dirty="0"/>
              <a:t>감상실</a:t>
            </a:r>
            <a:endParaRPr lang="en-US" altLang="ko-KR" dirty="0"/>
          </a:p>
          <a:p>
            <a:r>
              <a:rPr lang="en-US" altLang="ko-KR" dirty="0"/>
              <a:t>3-3-1 Q&amp;A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하단</a:t>
            </a:r>
            <a:endParaRPr lang="en-US" altLang="ko-KR" dirty="0"/>
          </a:p>
          <a:p>
            <a:r>
              <a:rPr lang="en-US" altLang="ko-KR" dirty="0"/>
              <a:t>4-1 </a:t>
            </a:r>
            <a:r>
              <a:rPr lang="ko-KR" altLang="en-US" dirty="0"/>
              <a:t>약관</a:t>
            </a:r>
            <a:r>
              <a:rPr lang="en-US" altLang="ko-KR" dirty="0"/>
              <a:t>(</a:t>
            </a:r>
            <a:r>
              <a:rPr lang="ko-KR" altLang="en-US" dirty="0"/>
              <a:t>회사주소</a:t>
            </a:r>
            <a:r>
              <a:rPr lang="en-US" altLang="ko-KR" dirty="0"/>
              <a:t>,</a:t>
            </a:r>
            <a:r>
              <a:rPr lang="ko-KR" altLang="en-US" dirty="0"/>
              <a:t>연락처</a:t>
            </a:r>
            <a:endParaRPr lang="en-US" altLang="ko-KR" dirty="0"/>
          </a:p>
          <a:p>
            <a:r>
              <a:rPr lang="ko-KR" altLang="en-US" dirty="0"/>
              <a:t>개인 정보 약관</a:t>
            </a:r>
            <a:r>
              <a:rPr lang="en-US" altLang="ko-KR" dirty="0"/>
              <a:t>,SNS</a:t>
            </a:r>
            <a:r>
              <a:rPr lang="ko-KR" altLang="en-US" dirty="0"/>
              <a:t>로고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8D7B6-4EF4-4FD5-8633-6B0AD3E51EC5}"/>
              </a:ext>
            </a:extLst>
          </p:cNvPr>
          <p:cNvSpPr txBox="1"/>
          <p:nvPr/>
        </p:nvSpPr>
        <p:spPr>
          <a:xfrm>
            <a:off x="258581" y="525992"/>
            <a:ext cx="484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역할 선정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1BEE3A-0038-435C-AE31-A9F88FAD67B6}"/>
              </a:ext>
            </a:extLst>
          </p:cNvPr>
          <p:cNvCxnSpPr>
            <a:cxnSpLocks/>
          </p:cNvCxnSpPr>
          <p:nvPr/>
        </p:nvCxnSpPr>
        <p:spPr>
          <a:xfrm>
            <a:off x="340354" y="1220079"/>
            <a:ext cx="1099826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243187" y="1496635"/>
            <a:ext cx="39688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민호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영웅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설계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테이블 작성 </a:t>
            </a:r>
            <a:r>
              <a:rPr lang="en-US" altLang="ko-KR" dirty="0"/>
              <a:t>Q&amp;A, </a:t>
            </a:r>
            <a:r>
              <a:rPr lang="ko-KR" altLang="en-US" dirty="0"/>
              <a:t>공지사항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상품등록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회원가입</a:t>
            </a:r>
            <a:r>
              <a:rPr lang="en-US" altLang="ko-KR" dirty="0"/>
              <a:t>&amp;</a:t>
            </a:r>
            <a:r>
              <a:rPr lang="ko-KR" altLang="en-US" dirty="0"/>
              <a:t>로그인 게시판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4831399" y="1493395"/>
            <a:ext cx="39688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준홍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정석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여진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퍼블리싱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서브페이지 설계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8D7B6-4EF4-4FD5-8633-6B0AD3E51EC5}"/>
              </a:ext>
            </a:extLst>
          </p:cNvPr>
          <p:cNvSpPr txBox="1"/>
          <p:nvPr/>
        </p:nvSpPr>
        <p:spPr>
          <a:xfrm>
            <a:off x="258581" y="525992"/>
            <a:ext cx="484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이번 주 작업 내용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1BEE3A-0038-435C-AE31-A9F88FAD67B6}"/>
              </a:ext>
            </a:extLst>
          </p:cNvPr>
          <p:cNvCxnSpPr>
            <a:cxnSpLocks/>
          </p:cNvCxnSpPr>
          <p:nvPr/>
        </p:nvCxnSpPr>
        <p:spPr>
          <a:xfrm>
            <a:off x="340354" y="1220079"/>
            <a:ext cx="1099826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243186" y="1496634"/>
            <a:ext cx="117607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테이블 작성 </a:t>
            </a:r>
            <a:r>
              <a:rPr lang="en-US" altLang="ko-KR" dirty="0">
                <a:solidFill>
                  <a:schemeClr val="bg1"/>
                </a:solidFill>
              </a:rPr>
              <a:t>				  </a:t>
            </a:r>
            <a:r>
              <a:rPr lang="ko-KR" altLang="en-US" dirty="0">
                <a:solidFill>
                  <a:schemeClr val="bg1"/>
                </a:solidFill>
              </a:rPr>
              <a:t>게시판 설계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kitcoop\Desktop\메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7107" y="2402732"/>
            <a:ext cx="5961721" cy="17023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84" y="2381960"/>
            <a:ext cx="5358197" cy="17034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26646" y="4241260"/>
            <a:ext cx="327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구조 </a:t>
            </a:r>
            <a:r>
              <a:rPr lang="ko-KR" altLang="en-US"/>
              <a:t>화면</a:t>
            </a:r>
            <a:r>
              <a:rPr lang="en-US" altLang="ko-KR" dirty="0"/>
              <a:t>(</a:t>
            </a:r>
            <a:r>
              <a:rPr lang="ko-KR" altLang="en-US" dirty="0"/>
              <a:t>후기게시판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58962" y="4247747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(</a:t>
            </a:r>
            <a:r>
              <a:rPr lang="ko-KR" altLang="en-US" dirty="0"/>
              <a:t>테스트용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-83357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07B3022-9A55-4652-AF27-7DA07B940DD4}"/>
              </a:ext>
            </a:extLst>
          </p:cNvPr>
          <p:cNvGrpSpPr/>
          <p:nvPr/>
        </p:nvGrpSpPr>
        <p:grpSpPr>
          <a:xfrm>
            <a:off x="-133165" y="2457876"/>
            <a:ext cx="12853737" cy="2310549"/>
            <a:chOff x="-661737" y="2891776"/>
            <a:chExt cx="12853737" cy="2310549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9BA4F99-8255-456B-A11A-C6DF18C986AC}"/>
                </a:ext>
              </a:extLst>
            </p:cNvPr>
            <p:cNvCxnSpPr>
              <a:cxnSpLocks/>
            </p:cNvCxnSpPr>
            <p:nvPr/>
          </p:nvCxnSpPr>
          <p:spPr>
            <a:xfrm>
              <a:off x="-661737" y="3982453"/>
              <a:ext cx="1285373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말풍선: 모서리가 둥근 사각형 50">
              <a:extLst>
                <a:ext uri="{FF2B5EF4-FFF2-40B4-BE49-F238E27FC236}">
                  <a16:creationId xmlns:a16="http://schemas.microsoft.com/office/drawing/2014/main" id="{BF2921AF-A099-491C-B2E6-1A70DD695215}"/>
                </a:ext>
              </a:extLst>
            </p:cNvPr>
            <p:cNvSpPr/>
            <p:nvPr/>
          </p:nvSpPr>
          <p:spPr>
            <a:xfrm>
              <a:off x="2800141" y="2915542"/>
              <a:ext cx="1172974" cy="513459"/>
            </a:xfrm>
            <a:prstGeom prst="wedgeRoundRectCallout">
              <a:avLst>
                <a:gd name="adj1" fmla="val -20309"/>
                <a:gd name="adj2" fmla="val 98355"/>
                <a:gd name="adj3" fmla="val 16667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주제선정</a:t>
              </a:r>
            </a:p>
          </p:txBody>
        </p:sp>
        <p:sp>
          <p:nvSpPr>
            <p:cNvPr id="60" name="말풍선: 모서리가 둥근 사각형 59">
              <a:extLst>
                <a:ext uri="{FF2B5EF4-FFF2-40B4-BE49-F238E27FC236}">
                  <a16:creationId xmlns:a16="http://schemas.microsoft.com/office/drawing/2014/main" id="{822E2E57-17CC-4648-9CCC-007CC49D9C70}"/>
                </a:ext>
              </a:extLst>
            </p:cNvPr>
            <p:cNvSpPr/>
            <p:nvPr/>
          </p:nvSpPr>
          <p:spPr>
            <a:xfrm>
              <a:off x="3717561" y="4661213"/>
              <a:ext cx="1403713" cy="513459"/>
            </a:xfrm>
            <a:prstGeom prst="wedgeRoundRectCallout">
              <a:avLst>
                <a:gd name="adj1" fmla="val 19165"/>
                <a:gd name="adj2" fmla="val -98326"/>
                <a:gd name="adj3" fmla="val 16667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팀원소개</a:t>
              </a:r>
            </a:p>
          </p:txBody>
        </p:sp>
        <p:sp>
          <p:nvSpPr>
            <p:cNvPr id="64" name="말풍선: 모서리가 둥근 사각형 63">
              <a:extLst>
                <a:ext uri="{FF2B5EF4-FFF2-40B4-BE49-F238E27FC236}">
                  <a16:creationId xmlns:a16="http://schemas.microsoft.com/office/drawing/2014/main" id="{E1A27D72-35E0-4895-90F2-18167E13BB7A}"/>
                </a:ext>
              </a:extLst>
            </p:cNvPr>
            <p:cNvSpPr/>
            <p:nvPr/>
          </p:nvSpPr>
          <p:spPr>
            <a:xfrm>
              <a:off x="5567428" y="2891776"/>
              <a:ext cx="1403713" cy="513459"/>
            </a:xfrm>
            <a:prstGeom prst="wedgeRoundRectCallout">
              <a:avLst>
                <a:gd name="adj1" fmla="val -20309"/>
                <a:gd name="adj2" fmla="val 98355"/>
                <a:gd name="adj3" fmla="val 16667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예상일정</a:t>
              </a:r>
            </a:p>
          </p:txBody>
        </p:sp>
        <p:sp>
          <p:nvSpPr>
            <p:cNvPr id="65" name="말풍선: 모서리가 둥근 사각형 64">
              <a:extLst>
                <a:ext uri="{FF2B5EF4-FFF2-40B4-BE49-F238E27FC236}">
                  <a16:creationId xmlns:a16="http://schemas.microsoft.com/office/drawing/2014/main" id="{367AE3E4-6A5A-43F8-902F-6093D7309C79}"/>
                </a:ext>
              </a:extLst>
            </p:cNvPr>
            <p:cNvSpPr/>
            <p:nvPr/>
          </p:nvSpPr>
          <p:spPr>
            <a:xfrm>
              <a:off x="8202191" y="4688866"/>
              <a:ext cx="918374" cy="513459"/>
            </a:xfrm>
            <a:prstGeom prst="wedgeRoundRectCallout">
              <a:avLst>
                <a:gd name="adj1" fmla="val 19165"/>
                <a:gd name="adj2" fmla="val -98326"/>
                <a:gd name="adj3" fmla="val 16667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벤치마킹</a:t>
              </a: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47380EDF-F6D8-40A8-8E86-929BD7735EB3}"/>
                </a:ext>
              </a:extLst>
            </p:cNvPr>
            <p:cNvSpPr/>
            <p:nvPr/>
          </p:nvSpPr>
          <p:spPr>
            <a:xfrm>
              <a:off x="2996096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D81C731-4D9A-46AE-9EE9-A4EB0E4E570E}"/>
                </a:ext>
              </a:extLst>
            </p:cNvPr>
            <p:cNvSpPr/>
            <p:nvPr/>
          </p:nvSpPr>
          <p:spPr>
            <a:xfrm>
              <a:off x="3780611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DFD3744-8CFB-42E8-817F-69D67E66ED2C}"/>
                </a:ext>
              </a:extLst>
            </p:cNvPr>
            <p:cNvSpPr/>
            <p:nvPr/>
          </p:nvSpPr>
          <p:spPr>
            <a:xfrm>
              <a:off x="4774525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E20BC02-CF2E-4071-A336-E577829A92D6}"/>
                </a:ext>
              </a:extLst>
            </p:cNvPr>
            <p:cNvSpPr/>
            <p:nvPr/>
          </p:nvSpPr>
          <p:spPr>
            <a:xfrm>
              <a:off x="5810319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FAF937D-2B8D-494C-90CF-42676840B61A}"/>
                </a:ext>
              </a:extLst>
            </p:cNvPr>
            <p:cNvSpPr/>
            <p:nvPr/>
          </p:nvSpPr>
          <p:spPr>
            <a:xfrm>
              <a:off x="6736168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E728FFE-8A5D-4654-A7AB-B6A84E30578C}"/>
                </a:ext>
              </a:extLst>
            </p:cNvPr>
            <p:cNvSpPr/>
            <p:nvPr/>
          </p:nvSpPr>
          <p:spPr>
            <a:xfrm>
              <a:off x="7771962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07F85206-3F27-4EDC-9B68-E09D543B346C}"/>
                </a:ext>
              </a:extLst>
            </p:cNvPr>
            <p:cNvSpPr/>
            <p:nvPr/>
          </p:nvSpPr>
          <p:spPr>
            <a:xfrm>
              <a:off x="8779593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95A0C80E-4A6F-4A6C-A5CE-67C70B067AF6}"/>
                </a:ext>
              </a:extLst>
            </p:cNvPr>
            <p:cNvSpPr/>
            <p:nvPr/>
          </p:nvSpPr>
          <p:spPr>
            <a:xfrm>
              <a:off x="9733911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C68B99C-223F-4517-BA47-D1DD3D7111C2}"/>
              </a:ext>
            </a:extLst>
          </p:cNvPr>
          <p:cNvSpPr txBox="1"/>
          <p:nvPr/>
        </p:nvSpPr>
        <p:spPr>
          <a:xfrm>
            <a:off x="1132874" y="2715071"/>
            <a:ext cx="1274708" cy="769441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목차</a:t>
            </a:r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478071BA-434C-47D1-8EA2-EE50009BFAE5}"/>
              </a:ext>
            </a:extLst>
          </p:cNvPr>
          <p:cNvSpPr/>
          <p:nvPr/>
        </p:nvSpPr>
        <p:spPr>
          <a:xfrm>
            <a:off x="10011200" y="2356335"/>
            <a:ext cx="1172974" cy="513459"/>
          </a:xfrm>
          <a:prstGeom prst="wedgeRoundRectCallout">
            <a:avLst>
              <a:gd name="adj1" fmla="val -20309"/>
              <a:gd name="adj2" fmla="val 98355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1225441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8D7B6-4EF4-4FD5-8633-6B0AD3E51EC5}"/>
              </a:ext>
            </a:extLst>
          </p:cNvPr>
          <p:cNvSpPr txBox="1"/>
          <p:nvPr/>
        </p:nvSpPr>
        <p:spPr>
          <a:xfrm>
            <a:off x="258581" y="525992"/>
            <a:ext cx="484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이번 주 작업 내용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1BEE3A-0038-435C-AE31-A9F88FAD67B6}"/>
              </a:ext>
            </a:extLst>
          </p:cNvPr>
          <p:cNvCxnSpPr>
            <a:cxnSpLocks/>
          </p:cNvCxnSpPr>
          <p:nvPr/>
        </p:nvCxnSpPr>
        <p:spPr>
          <a:xfrm>
            <a:off x="340354" y="1220079"/>
            <a:ext cx="1099826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243186" y="1496634"/>
            <a:ext cx="117607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테이블 작성 </a:t>
            </a:r>
            <a:r>
              <a:rPr lang="en-US" altLang="ko-KR" dirty="0">
                <a:solidFill>
                  <a:schemeClr val="bg1"/>
                </a:solidFill>
              </a:rPr>
              <a:t>				  </a:t>
            </a:r>
            <a:r>
              <a:rPr lang="ko-KR" altLang="en-US" dirty="0">
                <a:solidFill>
                  <a:schemeClr val="bg1"/>
                </a:solidFill>
              </a:rPr>
              <a:t>게시판 설계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2219" y="6196678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en-US" altLang="ko-KR"/>
              <a:t>(mapper)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119127" y="2003898"/>
            <a:ext cx="9953746" cy="4143983"/>
            <a:chOff x="1184429" y="2003898"/>
            <a:chExt cx="9953746" cy="4143983"/>
          </a:xfrm>
        </p:grpSpPr>
        <p:pic>
          <p:nvPicPr>
            <p:cNvPr id="1028" name="Picture 4" descr="C:\Users\kitcoop\Desktop\후기게시판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06438" y="2007883"/>
              <a:ext cx="5631737" cy="41399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84429" y="2003898"/>
              <a:ext cx="3922577" cy="413242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</p:grpSp>
      <p:sp>
        <p:nvSpPr>
          <p:cNvPr id="14" name="TextBox 13"/>
          <p:cNvSpPr txBox="1"/>
          <p:nvPr/>
        </p:nvSpPr>
        <p:spPr>
          <a:xfrm>
            <a:off x="5311303" y="6203161"/>
            <a:ext cx="310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8D7B6-4EF4-4FD5-8633-6B0AD3E51EC5}"/>
              </a:ext>
            </a:extLst>
          </p:cNvPr>
          <p:cNvSpPr txBox="1"/>
          <p:nvPr/>
        </p:nvSpPr>
        <p:spPr>
          <a:xfrm>
            <a:off x="258581" y="525992"/>
            <a:ext cx="484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이번 주 작업 내용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1BEE3A-0038-435C-AE31-A9F88FAD67B6}"/>
              </a:ext>
            </a:extLst>
          </p:cNvPr>
          <p:cNvCxnSpPr>
            <a:cxnSpLocks/>
          </p:cNvCxnSpPr>
          <p:nvPr/>
        </p:nvCxnSpPr>
        <p:spPr>
          <a:xfrm>
            <a:off x="340354" y="1220079"/>
            <a:ext cx="1099826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243186" y="1303506"/>
            <a:ext cx="11760745" cy="5271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게시판 설계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815" y="4967738"/>
            <a:ext cx="144942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글 작성 </a:t>
            </a:r>
            <a:r>
              <a:rPr lang="en-US" altLang="ko-KR" dirty="0"/>
              <a:t>-&gt;</a:t>
            </a:r>
            <a:endParaRPr lang="ko-KR" altLang="en-US" dirty="0"/>
          </a:p>
        </p:txBody>
      </p:sp>
      <p:pic>
        <p:nvPicPr>
          <p:cNvPr id="3074" name="Picture 2" descr="C:\Users\kitcoop\Desktop\글 작성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560" y="2344354"/>
            <a:ext cx="3949430" cy="2480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3075" name="Picture 3" descr="C:\Users\kitcoop\Desktop\글 수정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9969" y="2315170"/>
            <a:ext cx="4598133" cy="25246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4238020" y="4967738"/>
            <a:ext cx="12970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글 수정 </a:t>
            </a:r>
            <a:r>
              <a:rPr lang="en-US" altLang="ko-KR" dirty="0"/>
              <a:t>-&gt;</a:t>
            </a:r>
            <a:endParaRPr lang="ko-KR" altLang="en-US" dirty="0"/>
          </a:p>
        </p:txBody>
      </p:sp>
      <p:pic>
        <p:nvPicPr>
          <p:cNvPr id="3076" name="Picture 4" descr="C:\Users\kitcoop\Desktop\작성한내용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58102" y="2305441"/>
            <a:ext cx="2723498" cy="25389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9118061" y="4967738"/>
            <a:ext cx="226330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작성한 내용 확인</a:t>
            </a:r>
          </a:p>
        </p:txBody>
      </p:sp>
      <p:sp>
        <p:nvSpPr>
          <p:cNvPr id="28" name="타원 27"/>
          <p:cNvSpPr/>
          <p:nvPr/>
        </p:nvSpPr>
        <p:spPr>
          <a:xfrm>
            <a:off x="3511686" y="2782109"/>
            <a:ext cx="1569199" cy="15691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3696506" y="3570051"/>
            <a:ext cx="1167324" cy="36"/>
          </a:xfrm>
          <a:prstGeom prst="straightConnector1">
            <a:avLst/>
          </a:prstGeom>
          <a:ln w="76200">
            <a:solidFill>
              <a:srgbClr val="F9A00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7113265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A926B-7235-4AAA-B661-284FE70A5CB1}"/>
              </a:ext>
            </a:extLst>
          </p:cNvPr>
          <p:cNvSpPr txBox="1"/>
          <p:nvPr/>
        </p:nvSpPr>
        <p:spPr>
          <a:xfrm>
            <a:off x="3177618" y="4621510"/>
            <a:ext cx="55899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Q&amp;A</a:t>
            </a:r>
            <a:endParaRPr lang="ko-KR" altLang="en-US" sz="166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416094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AE872338-601E-457D-9CFF-B6A7B34A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26" y="2821547"/>
            <a:ext cx="4324976" cy="4468823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936219" y="138753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607930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BFEF857-36E7-49AE-A5CF-25FE1F749A66}"/>
                </a:ext>
              </a:extLst>
            </p:cNvPr>
            <p:cNvSpPr/>
            <p:nvPr/>
          </p:nvSpPr>
          <p:spPr>
            <a:xfrm>
              <a:off x="8279702" y="3009014"/>
              <a:ext cx="419986" cy="4199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31BFA5-7AA7-45DB-BBF7-CF55B638556D}"/>
                </a:ext>
              </a:extLst>
            </p:cNvPr>
            <p:cNvSpPr txBox="1"/>
            <p:nvPr/>
          </p:nvSpPr>
          <p:spPr>
            <a:xfrm>
              <a:off x="5809159" y="2274988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52174F-8B9B-4B8E-B504-AE6EC747EE79}"/>
                </a:ext>
              </a:extLst>
            </p:cNvPr>
            <p:cNvSpPr txBox="1"/>
            <p:nvPr/>
          </p:nvSpPr>
          <p:spPr>
            <a:xfrm>
              <a:off x="5809158" y="3881607"/>
              <a:ext cx="1847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D76EE-5F97-48E4-A08B-7044516BE38D}"/>
                </a:ext>
              </a:extLst>
            </p:cNvPr>
            <p:cNvSpPr txBox="1"/>
            <p:nvPr/>
          </p:nvSpPr>
          <p:spPr>
            <a:xfrm>
              <a:off x="4323928" y="2829591"/>
              <a:ext cx="3254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>
                  <a:solidFill>
                    <a:schemeClr val="bg2">
                      <a:lumMod val="2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감사합니다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776537" y="3742236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7F0C96-B961-4919-A5DE-EEE420492C21}"/>
              </a:ext>
            </a:extLst>
          </p:cNvPr>
          <p:cNvSpPr/>
          <p:nvPr/>
        </p:nvSpPr>
        <p:spPr>
          <a:xfrm>
            <a:off x="0" y="6426603"/>
            <a:ext cx="12527280" cy="686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4503256" y="2739134"/>
            <a:ext cx="3185488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주제선정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5042665" y="3429000"/>
            <a:ext cx="2106667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5542546" y="3754797"/>
            <a:ext cx="120717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3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336AA34-DCE3-49F2-A7CA-D99DFB502D19}"/>
              </a:ext>
            </a:extLst>
          </p:cNvPr>
          <p:cNvSpPr/>
          <p:nvPr/>
        </p:nvSpPr>
        <p:spPr>
          <a:xfrm>
            <a:off x="-261977" y="5036234"/>
            <a:ext cx="13040751" cy="1821766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330BED-B033-49AA-B6F3-42C45E7D6147}"/>
              </a:ext>
            </a:extLst>
          </p:cNvPr>
          <p:cNvSpPr txBox="1"/>
          <p:nvPr/>
        </p:nvSpPr>
        <p:spPr>
          <a:xfrm>
            <a:off x="3025369" y="536073"/>
            <a:ext cx="1446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ko-KR" sz="4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Music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201AC-2B59-4ECE-9E86-355011A84754}"/>
              </a:ext>
            </a:extLst>
          </p:cNvPr>
          <p:cNvSpPr txBox="1"/>
          <p:nvPr/>
        </p:nvSpPr>
        <p:spPr>
          <a:xfrm>
            <a:off x="2327793" y="3168700"/>
            <a:ext cx="718849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EECE1">
                  <a:lumMod val="25000"/>
                </a:srgb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2B9B4-C086-431A-B3C6-6951AEB94DB2}"/>
              </a:ext>
            </a:extLst>
          </p:cNvPr>
          <p:cNvSpPr txBox="1"/>
          <p:nvPr/>
        </p:nvSpPr>
        <p:spPr>
          <a:xfrm>
            <a:off x="-517117" y="3889528"/>
            <a:ext cx="718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pc="-150" dirty="0">
                <a:solidFill>
                  <a:srgbClr val="E67800"/>
                </a:solidFill>
                <a:latin typeface="Noto Sans CJK KR Bold" pitchFamily="34" charset="-127"/>
                <a:ea typeface="Noto Sans CJK KR Bold" pitchFamily="34" charset="-127"/>
              </a:rPr>
              <a:t>Q:</a:t>
            </a:r>
            <a:r>
              <a:rPr lang="ko-KR" altLang="en-US" spc="-150" dirty="0">
                <a:solidFill>
                  <a:srgbClr val="E67800"/>
                </a:solidFill>
                <a:latin typeface="Noto Sans CJK KR Bold" pitchFamily="34" charset="-127"/>
                <a:ea typeface="Noto Sans CJK KR Bold" pitchFamily="34" charset="-127"/>
              </a:rPr>
              <a:t>악기를 어떻게 하면 싸게 구매 할 수 있을까</a:t>
            </a:r>
            <a:r>
              <a:rPr lang="en-US" altLang="ko-KR" spc="-150" dirty="0">
                <a:solidFill>
                  <a:srgbClr val="E67800"/>
                </a:solidFill>
                <a:latin typeface="Noto Sans CJK KR Bold" pitchFamily="34" charset="-127"/>
                <a:ea typeface="Noto Sans CJK KR Bold" pitchFamily="34" charset="-127"/>
              </a:rPr>
              <a:t>?</a:t>
            </a:r>
            <a:endParaRPr lang="ko-KR" altLang="en-US" spc="-150" dirty="0">
              <a:solidFill>
                <a:srgbClr val="E67800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C48BE5-A7B4-4FB9-B170-D5DD57DD1D92}"/>
              </a:ext>
            </a:extLst>
          </p:cNvPr>
          <p:cNvSpPr/>
          <p:nvPr/>
        </p:nvSpPr>
        <p:spPr>
          <a:xfrm>
            <a:off x="1607635" y="5418314"/>
            <a:ext cx="8976729" cy="8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Bold" pitchFamily="34" charset="-127"/>
                <a:ea typeface="Noto Sans CJK KR DemiLight" panose="020B0400000000000000" pitchFamily="34" charset="-127"/>
                <a:cs typeface="Times New Roman" panose="02020603050405020304" pitchFamily="18" charset="0"/>
              </a:rPr>
              <a:t>A:</a:t>
            </a:r>
            <a:r>
              <a:rPr lang="ko-KR" altLang="en-US" sz="2000" kern="1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Bold" pitchFamily="34" charset="-127"/>
                <a:ea typeface="Noto Sans CJK KR DemiLight" panose="020B0400000000000000" pitchFamily="34" charset="-127"/>
                <a:cs typeface="Times New Roman" panose="02020603050405020304" pitchFamily="18" charset="0"/>
              </a:rPr>
              <a:t>중고나라를 이용해보자</a:t>
            </a:r>
            <a:endParaRPr lang="en-US" altLang="ko-KR" sz="2000" kern="1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Bold" pitchFamily="34" charset="-127"/>
              <a:ea typeface="Noto Sans CJK KR DemiLight" panose="020B0400000000000000" pitchFamily="34" charset="-127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Bold" pitchFamily="34" charset="-127"/>
                <a:ea typeface="Noto Sans CJK KR DemiLight" panose="020B0400000000000000" pitchFamily="34" charset="-127"/>
                <a:cs typeface="Times New Roman" panose="02020603050405020304" pitchFamily="18" charset="0"/>
              </a:rPr>
              <a:t>웹 사이트를 우리가 직접 만들어 보면 어떨까</a:t>
            </a:r>
            <a:r>
              <a:rPr lang="en-US" altLang="ko-KR" sz="2000" kern="1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Bold" pitchFamily="34" charset="-127"/>
                <a:ea typeface="Noto Sans CJK KR DemiLight" panose="020B0400000000000000" pitchFamily="34" charset="-127"/>
                <a:cs typeface="Times New Roman" panose="02020603050405020304" pitchFamily="18" charset="0"/>
              </a:rPr>
              <a:t>?</a:t>
            </a:r>
            <a:r>
              <a:rPr lang="ko-KR" altLang="en-US" sz="2000" kern="1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Bold" pitchFamily="34" charset="-127"/>
                <a:ea typeface="Noto Sans CJK KR DemiLight" panose="020B0400000000000000" pitchFamily="34" charset="-127"/>
                <a:cs typeface="Times New Roman" panose="02020603050405020304" pitchFamily="18" charset="0"/>
              </a:rPr>
              <a:t>   </a:t>
            </a:r>
            <a:endParaRPr lang="ko-KR" altLang="ko-KR" sz="2000" kern="1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27C4DC1B-3C5E-4F3A-AAF4-ACA02AB1D2CB}"/>
              </a:ext>
            </a:extLst>
          </p:cNvPr>
          <p:cNvSpPr/>
          <p:nvPr/>
        </p:nvSpPr>
        <p:spPr>
          <a:xfrm>
            <a:off x="722598" y="3847393"/>
            <a:ext cx="4709066" cy="1216827"/>
          </a:xfrm>
          <a:custGeom>
            <a:avLst/>
            <a:gdLst>
              <a:gd name="connsiteX0" fmla="*/ 0 w 3473448"/>
              <a:gd name="connsiteY0" fmla="*/ 0 h 523220"/>
              <a:gd name="connsiteX1" fmla="*/ 578908 w 3473448"/>
              <a:gd name="connsiteY1" fmla="*/ 0 h 523220"/>
              <a:gd name="connsiteX2" fmla="*/ 578908 w 3473448"/>
              <a:gd name="connsiteY2" fmla="*/ 0 h 523220"/>
              <a:gd name="connsiteX3" fmla="*/ 1447270 w 3473448"/>
              <a:gd name="connsiteY3" fmla="*/ 0 h 523220"/>
              <a:gd name="connsiteX4" fmla="*/ 3473448 w 3473448"/>
              <a:gd name="connsiteY4" fmla="*/ 0 h 523220"/>
              <a:gd name="connsiteX5" fmla="*/ 3473448 w 3473448"/>
              <a:gd name="connsiteY5" fmla="*/ 305212 h 523220"/>
              <a:gd name="connsiteX6" fmla="*/ 3473448 w 3473448"/>
              <a:gd name="connsiteY6" fmla="*/ 305212 h 523220"/>
              <a:gd name="connsiteX7" fmla="*/ 3473448 w 3473448"/>
              <a:gd name="connsiteY7" fmla="*/ 436017 h 523220"/>
              <a:gd name="connsiteX8" fmla="*/ 3473448 w 3473448"/>
              <a:gd name="connsiteY8" fmla="*/ 523220 h 523220"/>
              <a:gd name="connsiteX9" fmla="*/ 1447270 w 3473448"/>
              <a:gd name="connsiteY9" fmla="*/ 523220 h 523220"/>
              <a:gd name="connsiteX10" fmla="*/ 988404 w 3473448"/>
              <a:gd name="connsiteY10" fmla="*/ 897542 h 523220"/>
              <a:gd name="connsiteX11" fmla="*/ 578908 w 3473448"/>
              <a:gd name="connsiteY11" fmla="*/ 523220 h 523220"/>
              <a:gd name="connsiteX12" fmla="*/ 0 w 3473448"/>
              <a:gd name="connsiteY12" fmla="*/ 523220 h 523220"/>
              <a:gd name="connsiteX13" fmla="*/ 0 w 3473448"/>
              <a:gd name="connsiteY13" fmla="*/ 436017 h 523220"/>
              <a:gd name="connsiteX14" fmla="*/ 0 w 3473448"/>
              <a:gd name="connsiteY14" fmla="*/ 305212 h 523220"/>
              <a:gd name="connsiteX15" fmla="*/ 0 w 3473448"/>
              <a:gd name="connsiteY15" fmla="*/ 305212 h 523220"/>
              <a:gd name="connsiteX16" fmla="*/ 0 w 3473448"/>
              <a:gd name="connsiteY16" fmla="*/ 0 h 523220"/>
              <a:gd name="connsiteX0" fmla="*/ 0 w 3473448"/>
              <a:gd name="connsiteY0" fmla="*/ 0 h 897542"/>
              <a:gd name="connsiteX1" fmla="*/ 578908 w 3473448"/>
              <a:gd name="connsiteY1" fmla="*/ 0 h 897542"/>
              <a:gd name="connsiteX2" fmla="*/ 578908 w 3473448"/>
              <a:gd name="connsiteY2" fmla="*/ 0 h 897542"/>
              <a:gd name="connsiteX3" fmla="*/ 1447270 w 3473448"/>
              <a:gd name="connsiteY3" fmla="*/ 0 h 897542"/>
              <a:gd name="connsiteX4" fmla="*/ 3473448 w 3473448"/>
              <a:gd name="connsiteY4" fmla="*/ 0 h 897542"/>
              <a:gd name="connsiteX5" fmla="*/ 3473448 w 3473448"/>
              <a:gd name="connsiteY5" fmla="*/ 305212 h 897542"/>
              <a:gd name="connsiteX6" fmla="*/ 3473448 w 3473448"/>
              <a:gd name="connsiteY6" fmla="*/ 305212 h 897542"/>
              <a:gd name="connsiteX7" fmla="*/ 3473448 w 3473448"/>
              <a:gd name="connsiteY7" fmla="*/ 436017 h 897542"/>
              <a:gd name="connsiteX8" fmla="*/ 3473448 w 3473448"/>
              <a:gd name="connsiteY8" fmla="*/ 523220 h 897542"/>
              <a:gd name="connsiteX9" fmla="*/ 1447270 w 3473448"/>
              <a:gd name="connsiteY9" fmla="*/ 523220 h 897542"/>
              <a:gd name="connsiteX10" fmla="*/ 988404 w 3473448"/>
              <a:gd name="connsiteY10" fmla="*/ 897542 h 897542"/>
              <a:gd name="connsiteX11" fmla="*/ 752867 w 3473448"/>
              <a:gd name="connsiteY11" fmla="*/ 509839 h 897542"/>
              <a:gd name="connsiteX12" fmla="*/ 0 w 3473448"/>
              <a:gd name="connsiteY12" fmla="*/ 523220 h 897542"/>
              <a:gd name="connsiteX13" fmla="*/ 0 w 3473448"/>
              <a:gd name="connsiteY13" fmla="*/ 436017 h 897542"/>
              <a:gd name="connsiteX14" fmla="*/ 0 w 3473448"/>
              <a:gd name="connsiteY14" fmla="*/ 305212 h 897542"/>
              <a:gd name="connsiteX15" fmla="*/ 0 w 3473448"/>
              <a:gd name="connsiteY15" fmla="*/ 305212 h 897542"/>
              <a:gd name="connsiteX16" fmla="*/ 0 w 3473448"/>
              <a:gd name="connsiteY16" fmla="*/ 0 h 897542"/>
              <a:gd name="connsiteX0" fmla="*/ 0 w 3473448"/>
              <a:gd name="connsiteY0" fmla="*/ 0 h 897542"/>
              <a:gd name="connsiteX1" fmla="*/ 578908 w 3473448"/>
              <a:gd name="connsiteY1" fmla="*/ 0 h 897542"/>
              <a:gd name="connsiteX2" fmla="*/ 578908 w 3473448"/>
              <a:gd name="connsiteY2" fmla="*/ 0 h 897542"/>
              <a:gd name="connsiteX3" fmla="*/ 1447270 w 3473448"/>
              <a:gd name="connsiteY3" fmla="*/ 0 h 897542"/>
              <a:gd name="connsiteX4" fmla="*/ 3473448 w 3473448"/>
              <a:gd name="connsiteY4" fmla="*/ 0 h 897542"/>
              <a:gd name="connsiteX5" fmla="*/ 3473448 w 3473448"/>
              <a:gd name="connsiteY5" fmla="*/ 305212 h 897542"/>
              <a:gd name="connsiteX6" fmla="*/ 3473448 w 3473448"/>
              <a:gd name="connsiteY6" fmla="*/ 305212 h 897542"/>
              <a:gd name="connsiteX7" fmla="*/ 3473448 w 3473448"/>
              <a:gd name="connsiteY7" fmla="*/ 436017 h 897542"/>
              <a:gd name="connsiteX8" fmla="*/ 3473448 w 3473448"/>
              <a:gd name="connsiteY8" fmla="*/ 523220 h 897542"/>
              <a:gd name="connsiteX9" fmla="*/ 1041366 w 3473448"/>
              <a:gd name="connsiteY9" fmla="*/ 523220 h 897542"/>
              <a:gd name="connsiteX10" fmla="*/ 988404 w 3473448"/>
              <a:gd name="connsiteY10" fmla="*/ 897542 h 897542"/>
              <a:gd name="connsiteX11" fmla="*/ 752867 w 3473448"/>
              <a:gd name="connsiteY11" fmla="*/ 509839 h 897542"/>
              <a:gd name="connsiteX12" fmla="*/ 0 w 3473448"/>
              <a:gd name="connsiteY12" fmla="*/ 523220 h 897542"/>
              <a:gd name="connsiteX13" fmla="*/ 0 w 3473448"/>
              <a:gd name="connsiteY13" fmla="*/ 436017 h 897542"/>
              <a:gd name="connsiteX14" fmla="*/ 0 w 3473448"/>
              <a:gd name="connsiteY14" fmla="*/ 305212 h 897542"/>
              <a:gd name="connsiteX15" fmla="*/ 0 w 3473448"/>
              <a:gd name="connsiteY15" fmla="*/ 305212 h 897542"/>
              <a:gd name="connsiteX16" fmla="*/ 0 w 3473448"/>
              <a:gd name="connsiteY16" fmla="*/ 0 h 897542"/>
              <a:gd name="connsiteX0" fmla="*/ 0 w 3473448"/>
              <a:gd name="connsiteY0" fmla="*/ 0 h 897542"/>
              <a:gd name="connsiteX1" fmla="*/ 578908 w 3473448"/>
              <a:gd name="connsiteY1" fmla="*/ 0 h 897542"/>
              <a:gd name="connsiteX2" fmla="*/ 578908 w 3473448"/>
              <a:gd name="connsiteY2" fmla="*/ 0 h 897542"/>
              <a:gd name="connsiteX3" fmla="*/ 1447270 w 3473448"/>
              <a:gd name="connsiteY3" fmla="*/ 0 h 897542"/>
              <a:gd name="connsiteX4" fmla="*/ 3473448 w 3473448"/>
              <a:gd name="connsiteY4" fmla="*/ 0 h 897542"/>
              <a:gd name="connsiteX5" fmla="*/ 3473448 w 3473448"/>
              <a:gd name="connsiteY5" fmla="*/ 305212 h 897542"/>
              <a:gd name="connsiteX6" fmla="*/ 3473448 w 3473448"/>
              <a:gd name="connsiteY6" fmla="*/ 305212 h 897542"/>
              <a:gd name="connsiteX7" fmla="*/ 3473448 w 3473448"/>
              <a:gd name="connsiteY7" fmla="*/ 436017 h 897542"/>
              <a:gd name="connsiteX8" fmla="*/ 3473448 w 3473448"/>
              <a:gd name="connsiteY8" fmla="*/ 523220 h 897542"/>
              <a:gd name="connsiteX9" fmla="*/ 1041366 w 3473448"/>
              <a:gd name="connsiteY9" fmla="*/ 523220 h 897542"/>
              <a:gd name="connsiteX10" fmla="*/ 988404 w 3473448"/>
              <a:gd name="connsiteY10" fmla="*/ 897542 h 897542"/>
              <a:gd name="connsiteX11" fmla="*/ 757327 w 3473448"/>
              <a:gd name="connsiteY11" fmla="*/ 536602 h 897542"/>
              <a:gd name="connsiteX12" fmla="*/ 0 w 3473448"/>
              <a:gd name="connsiteY12" fmla="*/ 523220 h 897542"/>
              <a:gd name="connsiteX13" fmla="*/ 0 w 3473448"/>
              <a:gd name="connsiteY13" fmla="*/ 436017 h 897542"/>
              <a:gd name="connsiteX14" fmla="*/ 0 w 3473448"/>
              <a:gd name="connsiteY14" fmla="*/ 305212 h 897542"/>
              <a:gd name="connsiteX15" fmla="*/ 0 w 3473448"/>
              <a:gd name="connsiteY15" fmla="*/ 305212 h 897542"/>
              <a:gd name="connsiteX16" fmla="*/ 0 w 3473448"/>
              <a:gd name="connsiteY16" fmla="*/ 0 h 89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73448" h="897542">
                <a:moveTo>
                  <a:pt x="0" y="0"/>
                </a:moveTo>
                <a:lnTo>
                  <a:pt x="578908" y="0"/>
                </a:lnTo>
                <a:lnTo>
                  <a:pt x="578908" y="0"/>
                </a:lnTo>
                <a:lnTo>
                  <a:pt x="1447270" y="0"/>
                </a:lnTo>
                <a:lnTo>
                  <a:pt x="3473448" y="0"/>
                </a:lnTo>
                <a:lnTo>
                  <a:pt x="3473448" y="305212"/>
                </a:lnTo>
                <a:lnTo>
                  <a:pt x="3473448" y="305212"/>
                </a:lnTo>
                <a:lnTo>
                  <a:pt x="3473448" y="436017"/>
                </a:lnTo>
                <a:lnTo>
                  <a:pt x="3473448" y="523220"/>
                </a:lnTo>
                <a:lnTo>
                  <a:pt x="1041366" y="523220"/>
                </a:lnTo>
                <a:lnTo>
                  <a:pt x="988404" y="897542"/>
                </a:lnTo>
                <a:lnTo>
                  <a:pt x="757327" y="536602"/>
                </a:lnTo>
                <a:lnTo>
                  <a:pt x="0" y="523220"/>
                </a:lnTo>
                <a:lnTo>
                  <a:pt x="0" y="436017"/>
                </a:lnTo>
                <a:lnTo>
                  <a:pt x="0" y="305212"/>
                </a:lnTo>
                <a:lnTo>
                  <a:pt x="0" y="30521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5668" y="53802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주제선정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9EDF-5E1F-4DD1-B0D1-5BE06E4DCCD0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308CEC-2A7B-447E-9250-DE087CEA1845}"/>
              </a:ext>
            </a:extLst>
          </p:cNvPr>
          <p:cNvSpPr txBox="1"/>
          <p:nvPr/>
        </p:nvSpPr>
        <p:spPr>
          <a:xfrm>
            <a:off x="6984033" y="2588273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ko-KR" altLang="en-US" sz="4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악기</a:t>
            </a:r>
            <a:endParaRPr lang="en-US" altLang="ko-KR" sz="4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B525CB-1690-4A85-970F-11BF8AF6B919}"/>
              </a:ext>
            </a:extLst>
          </p:cNvPr>
          <p:cNvSpPr txBox="1"/>
          <p:nvPr/>
        </p:nvSpPr>
        <p:spPr>
          <a:xfrm>
            <a:off x="2327793" y="2234330"/>
            <a:ext cx="2159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ko-KR" altLang="en-US" sz="4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중고나라</a:t>
            </a:r>
            <a:endParaRPr lang="en-US" altLang="ko-KR" sz="4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5DC3C8-0D03-4F8C-AD6C-A91167E49282}"/>
              </a:ext>
            </a:extLst>
          </p:cNvPr>
          <p:cNvSpPr txBox="1"/>
          <p:nvPr/>
        </p:nvSpPr>
        <p:spPr>
          <a:xfrm>
            <a:off x="7954791" y="3904917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ko-KR" altLang="en-US" sz="4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쇼핑</a:t>
            </a:r>
            <a:endParaRPr lang="en-US" altLang="ko-KR" sz="4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620AE-A415-41D2-A6FB-899DF740D046}"/>
              </a:ext>
            </a:extLst>
          </p:cNvPr>
          <p:cNvSpPr txBox="1"/>
          <p:nvPr/>
        </p:nvSpPr>
        <p:spPr>
          <a:xfrm>
            <a:off x="5762749" y="1265127"/>
            <a:ext cx="495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ko-KR" sz="4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73262C-F96F-41A0-B1EC-A28260F176EE}"/>
              </a:ext>
            </a:extLst>
          </p:cNvPr>
          <p:cNvSpPr txBox="1"/>
          <p:nvPr/>
        </p:nvSpPr>
        <p:spPr>
          <a:xfrm>
            <a:off x="8540849" y="921023"/>
            <a:ext cx="1763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ko-KR" sz="4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My Life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192BCE-3F53-41EB-8CCB-96EF9D2E8CB1}"/>
              </a:ext>
            </a:extLst>
          </p:cNvPr>
          <p:cNvSpPr txBox="1"/>
          <p:nvPr/>
        </p:nvSpPr>
        <p:spPr>
          <a:xfrm>
            <a:off x="9670493" y="2814757"/>
            <a:ext cx="1827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ko-KR" altLang="en-US" sz="4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웹 개발</a:t>
            </a:r>
            <a:endParaRPr lang="en-US" altLang="ko-KR" sz="4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10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ED225DD-476B-4EC7-80BD-1AE1CF8149FC}"/>
              </a:ext>
            </a:extLst>
          </p:cNvPr>
          <p:cNvSpPr/>
          <p:nvPr/>
        </p:nvSpPr>
        <p:spPr>
          <a:xfrm>
            <a:off x="1215482" y="1385240"/>
            <a:ext cx="9767913" cy="5168868"/>
          </a:xfrm>
          <a:prstGeom prst="roundRect">
            <a:avLst>
              <a:gd name="adj" fmla="val 4597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B15CA-EA99-4743-80BC-B5389F99A1F5}"/>
              </a:ext>
            </a:extLst>
          </p:cNvPr>
          <p:cNvSpPr txBox="1"/>
          <p:nvPr/>
        </p:nvSpPr>
        <p:spPr>
          <a:xfrm>
            <a:off x="6785487" y="923575"/>
            <a:ext cx="4194469" cy="461665"/>
          </a:xfrm>
          <a:prstGeom prst="rect">
            <a:avLst/>
          </a:prstGeom>
          <a:solidFill>
            <a:srgbClr val="F9A0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환경 및 도구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70A24-DB6F-42F8-BFC3-6119B6BB9B57}"/>
              </a:ext>
            </a:extLst>
          </p:cNvPr>
          <p:cNvSpPr txBox="1"/>
          <p:nvPr/>
        </p:nvSpPr>
        <p:spPr>
          <a:xfrm>
            <a:off x="258581" y="52599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개발환경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26B426-8348-43EC-A92E-A35E73AA45E4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60385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46437A4-1A45-49C0-821D-9F061D31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595562"/>
            <a:ext cx="1437513" cy="17117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04D14C-60EE-4427-B975-AD330954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255" y="3925451"/>
            <a:ext cx="1582745" cy="16319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A23312-A452-46E5-813B-3FEDD29DC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224" y="4002807"/>
            <a:ext cx="1989090" cy="8415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926F98-1A37-4612-93FF-EF703BB9A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654" y="3409203"/>
            <a:ext cx="1989090" cy="14321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5F350B-8DEC-48CE-B4E7-CF6596655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262" y="1764858"/>
            <a:ext cx="2809875" cy="14321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AC58B4-207B-4D69-8A59-C0B40441F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1224" y="1846905"/>
            <a:ext cx="1798285" cy="16520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85C98E-5407-453A-BB0E-411FEC55B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3262" y="5179797"/>
            <a:ext cx="3200400" cy="1162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155DB1-12DC-4519-8C5A-B3F11788DC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0032" y="5225613"/>
            <a:ext cx="2165052" cy="100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4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4322446" y="2595371"/>
            <a:ext cx="3185488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팀원소개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4755728" y="3429000"/>
            <a:ext cx="2680542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75479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2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2CEE373-1234-4BF1-A68A-DA31056EA5D3}"/>
              </a:ext>
            </a:extLst>
          </p:cNvPr>
          <p:cNvSpPr txBox="1"/>
          <p:nvPr/>
        </p:nvSpPr>
        <p:spPr>
          <a:xfrm>
            <a:off x="150725" y="4190751"/>
            <a:ext cx="212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전여진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EECE1">
                  <a:lumMod val="25000"/>
                </a:srgb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F14033-159A-4F0C-B61C-B8C735FEE171}"/>
              </a:ext>
            </a:extLst>
          </p:cNvPr>
          <p:cNvSpPr txBox="1"/>
          <p:nvPr/>
        </p:nvSpPr>
        <p:spPr>
          <a:xfrm>
            <a:off x="3826042" y="1335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F0D42E-5635-4358-B09F-A73113FDAEA9}"/>
              </a:ext>
            </a:extLst>
          </p:cNvPr>
          <p:cNvSpPr txBox="1"/>
          <p:nvPr/>
        </p:nvSpPr>
        <p:spPr>
          <a:xfrm>
            <a:off x="2220156" y="437541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개념</a:t>
            </a:r>
            <a:r>
              <a:rPr lang="en-US" altLang="ko-KR" sz="2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</a:t>
            </a:r>
            <a:endParaRPr lang="ko-KR" altLang="en-US" sz="2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7399FC-B1EF-4F89-9B7C-6BDC7447FED8}"/>
              </a:ext>
            </a:extLst>
          </p:cNvPr>
          <p:cNvSpPr txBox="1"/>
          <p:nvPr/>
        </p:nvSpPr>
        <p:spPr>
          <a:xfrm>
            <a:off x="354991" y="218215"/>
            <a:ext cx="476412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팀명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C526F3-1829-4A17-95EB-E1B2FD86FE7E}"/>
              </a:ext>
            </a:extLst>
          </p:cNvPr>
          <p:cNvSpPr txBox="1"/>
          <p:nvPr/>
        </p:nvSpPr>
        <p:spPr>
          <a:xfrm>
            <a:off x="882700" y="218215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구삼오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D5619-369F-4A0A-898B-7C930DF358FE}"/>
              </a:ext>
            </a:extLst>
          </p:cNvPr>
          <p:cNvSpPr txBox="1"/>
          <p:nvPr/>
        </p:nvSpPr>
        <p:spPr>
          <a:xfrm>
            <a:off x="258581" y="52599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팀원소개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6588A3-D7E4-44C0-97A7-5631239F85E7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667424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27B298E3-3D64-41DF-BA05-768731C21B24}"/>
              </a:ext>
            </a:extLst>
          </p:cNvPr>
          <p:cNvSpPr/>
          <p:nvPr/>
        </p:nvSpPr>
        <p:spPr>
          <a:xfrm>
            <a:off x="2561064" y="2314437"/>
            <a:ext cx="1710129" cy="151807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2D5B977-F9FC-44B8-8BBF-6DDB56154D55}"/>
              </a:ext>
            </a:extLst>
          </p:cNvPr>
          <p:cNvSpPr/>
          <p:nvPr/>
        </p:nvSpPr>
        <p:spPr>
          <a:xfrm>
            <a:off x="360417" y="2335307"/>
            <a:ext cx="1710129" cy="151807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61D44FF-843F-46EF-8298-5FD4A05D2A84}"/>
              </a:ext>
            </a:extLst>
          </p:cNvPr>
          <p:cNvSpPr/>
          <p:nvPr/>
        </p:nvSpPr>
        <p:spPr>
          <a:xfrm>
            <a:off x="4847791" y="2314437"/>
            <a:ext cx="1710129" cy="151807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A1D27F2-177E-4AD8-8441-B8D8BEB92FD8}"/>
              </a:ext>
            </a:extLst>
          </p:cNvPr>
          <p:cNvSpPr/>
          <p:nvPr/>
        </p:nvSpPr>
        <p:spPr>
          <a:xfrm>
            <a:off x="7134518" y="2246552"/>
            <a:ext cx="1710129" cy="151807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6FD669D-23F0-4901-BAB4-FD13E86DDC51}"/>
              </a:ext>
            </a:extLst>
          </p:cNvPr>
          <p:cNvSpPr/>
          <p:nvPr/>
        </p:nvSpPr>
        <p:spPr>
          <a:xfrm>
            <a:off x="9606313" y="2246552"/>
            <a:ext cx="1710129" cy="151807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62B93-0681-4AC7-9E37-51F03C64FA90}"/>
              </a:ext>
            </a:extLst>
          </p:cNvPr>
          <p:cNvSpPr txBox="1"/>
          <p:nvPr/>
        </p:nvSpPr>
        <p:spPr>
          <a:xfrm>
            <a:off x="2417313" y="4190751"/>
            <a:ext cx="212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김정석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EECE1">
                  <a:lumMod val="25000"/>
                </a:srgb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46007E-480A-4B6E-BD62-D8DA522F9DF3}"/>
              </a:ext>
            </a:extLst>
          </p:cNvPr>
          <p:cNvSpPr txBox="1"/>
          <p:nvPr/>
        </p:nvSpPr>
        <p:spPr>
          <a:xfrm>
            <a:off x="4732253" y="4108760"/>
            <a:ext cx="212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구민호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EECE1">
                  <a:lumMod val="25000"/>
                </a:srgb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0B090B-2178-45E9-9D17-5877D5D35D9B}"/>
              </a:ext>
            </a:extLst>
          </p:cNvPr>
          <p:cNvSpPr txBox="1"/>
          <p:nvPr/>
        </p:nvSpPr>
        <p:spPr>
          <a:xfrm>
            <a:off x="6998841" y="4108760"/>
            <a:ext cx="212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민준홍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EECE1">
                  <a:lumMod val="25000"/>
                </a:srgb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EFCA71-4D67-4BFF-ACA5-DA1E1C46F6DB}"/>
              </a:ext>
            </a:extLst>
          </p:cNvPr>
          <p:cNvSpPr txBox="1"/>
          <p:nvPr/>
        </p:nvSpPr>
        <p:spPr>
          <a:xfrm>
            <a:off x="9463401" y="4006085"/>
            <a:ext cx="212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권영웅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EECE1">
                  <a:lumMod val="25000"/>
                </a:srgb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7F13C2-E4C7-4542-83D0-5573B121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62" y="2556124"/>
            <a:ext cx="961386" cy="10435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C9A6E7-C199-46EA-97B8-A3B0410C3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50" y="2555390"/>
            <a:ext cx="962630" cy="105058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4AE3764-EDBE-4A90-A3A4-2472ABE35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464" y="2483830"/>
            <a:ext cx="961386" cy="10435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90A655-D540-4E12-A276-BE025B58D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567" y="2483830"/>
            <a:ext cx="1022186" cy="115918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B5C73E7-A458-46AD-9BB6-DB21A4859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023" y="2522088"/>
            <a:ext cx="969295" cy="10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8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4322447" y="2595371"/>
            <a:ext cx="3185488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예상일정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4798207" y="3429000"/>
            <a:ext cx="2595583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3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75479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87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ED225DD-476B-4EC7-80BD-1AE1CF8149FC}"/>
              </a:ext>
            </a:extLst>
          </p:cNvPr>
          <p:cNvSpPr/>
          <p:nvPr/>
        </p:nvSpPr>
        <p:spPr>
          <a:xfrm>
            <a:off x="1215482" y="1385240"/>
            <a:ext cx="9767913" cy="5168868"/>
          </a:xfrm>
          <a:prstGeom prst="roundRect">
            <a:avLst>
              <a:gd name="adj" fmla="val 4597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B15CA-EA99-4743-80BC-B5389F99A1F5}"/>
              </a:ext>
            </a:extLst>
          </p:cNvPr>
          <p:cNvSpPr txBox="1"/>
          <p:nvPr/>
        </p:nvSpPr>
        <p:spPr>
          <a:xfrm>
            <a:off x="6785487" y="923575"/>
            <a:ext cx="4194469" cy="461665"/>
          </a:xfrm>
          <a:prstGeom prst="rect">
            <a:avLst/>
          </a:prstGeom>
          <a:solidFill>
            <a:srgbClr val="F9A0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예상일정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70A24-DB6F-42F8-BFC3-6119B6BB9B57}"/>
              </a:ext>
            </a:extLst>
          </p:cNvPr>
          <p:cNvSpPr txBox="1"/>
          <p:nvPr/>
        </p:nvSpPr>
        <p:spPr>
          <a:xfrm>
            <a:off x="258581" y="52599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예상일정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26B426-8348-43EC-A92E-A35E73AA45E4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60385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28">
            <a:extLst>
              <a:ext uri="{FF2B5EF4-FFF2-40B4-BE49-F238E27FC236}">
                <a16:creationId xmlns:a16="http://schemas.microsoft.com/office/drawing/2014/main" id="{EF257FAF-A45F-4B8E-92E1-E5B781B5F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84801"/>
              </p:ext>
            </p:extLst>
          </p:nvPr>
        </p:nvGraphicFramePr>
        <p:xfrm>
          <a:off x="1599562" y="1729394"/>
          <a:ext cx="864433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76">
                  <a:extLst>
                    <a:ext uri="{9D8B030D-6E8A-4147-A177-3AD203B41FA5}">
                      <a16:colId xmlns:a16="http://schemas.microsoft.com/office/drawing/2014/main" val="2223641997"/>
                    </a:ext>
                  </a:extLst>
                </a:gridCol>
                <a:gridCol w="1278486">
                  <a:extLst>
                    <a:ext uri="{9D8B030D-6E8A-4147-A177-3AD203B41FA5}">
                      <a16:colId xmlns:a16="http://schemas.microsoft.com/office/drawing/2014/main" val="3238414903"/>
                    </a:ext>
                  </a:extLst>
                </a:gridCol>
                <a:gridCol w="1244166">
                  <a:extLst>
                    <a:ext uri="{9D8B030D-6E8A-4147-A177-3AD203B41FA5}">
                      <a16:colId xmlns:a16="http://schemas.microsoft.com/office/drawing/2014/main" val="1803903397"/>
                    </a:ext>
                  </a:extLst>
                </a:gridCol>
                <a:gridCol w="1261326">
                  <a:extLst>
                    <a:ext uri="{9D8B030D-6E8A-4147-A177-3AD203B41FA5}">
                      <a16:colId xmlns:a16="http://schemas.microsoft.com/office/drawing/2014/main" val="1507540856"/>
                    </a:ext>
                  </a:extLst>
                </a:gridCol>
                <a:gridCol w="1261326">
                  <a:extLst>
                    <a:ext uri="{9D8B030D-6E8A-4147-A177-3AD203B41FA5}">
                      <a16:colId xmlns:a16="http://schemas.microsoft.com/office/drawing/2014/main" val="2275984833"/>
                    </a:ext>
                  </a:extLst>
                </a:gridCol>
                <a:gridCol w="1261326">
                  <a:extLst>
                    <a:ext uri="{9D8B030D-6E8A-4147-A177-3AD203B41FA5}">
                      <a16:colId xmlns:a16="http://schemas.microsoft.com/office/drawing/2014/main" val="1093869194"/>
                    </a:ext>
                  </a:extLst>
                </a:gridCol>
                <a:gridCol w="1261326">
                  <a:extLst>
                    <a:ext uri="{9D8B030D-6E8A-4147-A177-3AD203B41FA5}">
                      <a16:colId xmlns:a16="http://schemas.microsoft.com/office/drawing/2014/main" val="1983928240"/>
                    </a:ext>
                  </a:extLst>
                </a:gridCol>
              </a:tblGrid>
              <a:tr h="19144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97519"/>
                  </a:ext>
                </a:extLst>
              </a:tr>
              <a:tr h="4786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2-3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(3.9~21)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4-5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(3.22~4.4)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1-2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(4.5~4.18)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3-4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(4.19~5.2)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1-2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(5.3~16)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3-4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(5.17~30)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1-2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(5.31~6.10)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03088"/>
                  </a:ext>
                </a:extLst>
              </a:tr>
              <a:tr h="3350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주제선정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892765"/>
                  </a:ext>
                </a:extLst>
              </a:tr>
              <a:tr h="4786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설계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역할선정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9714"/>
                  </a:ext>
                </a:extLst>
              </a:tr>
              <a:tr h="3350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         소스구현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디자인구현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2521"/>
                  </a:ext>
                </a:extLst>
              </a:tr>
              <a:tr h="7657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디자인 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96916"/>
                  </a:ext>
                </a:extLst>
              </a:tr>
              <a:tr h="3350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보안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32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52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와이드스크린</PresentationFormat>
  <Paragraphs>197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Noto Sans CJK KR Bold</vt:lpstr>
      <vt:lpstr>Noto Sans CJK KR DemiLight</vt:lpstr>
      <vt:lpstr>Noto Sans CJK KR Light</vt:lpstr>
      <vt:lpstr>Tmon몬소리 Black</vt:lpstr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yeongmae77@naver.com</dc:creator>
  <cp:lastModifiedBy> </cp:lastModifiedBy>
  <cp:revision>58</cp:revision>
  <dcterms:created xsi:type="dcterms:W3CDTF">2018-04-24T14:44:20Z</dcterms:created>
  <dcterms:modified xsi:type="dcterms:W3CDTF">2020-03-25T01:13:08Z</dcterms:modified>
</cp:coreProperties>
</file>