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66" r:id="rId4"/>
    <p:sldId id="309" r:id="rId5"/>
    <p:sldId id="303" r:id="rId6"/>
    <p:sldId id="310" r:id="rId7"/>
    <p:sldId id="316" r:id="rId8"/>
    <p:sldId id="314" r:id="rId9"/>
    <p:sldId id="320" r:id="rId10"/>
    <p:sldId id="321" r:id="rId11"/>
    <p:sldId id="317" r:id="rId12"/>
    <p:sldId id="2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8bc8321e227eac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8F8F8"/>
    <a:srgbClr val="F0F0F0"/>
    <a:srgbClr val="FBFBFB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39201-5164-44AC-A443-53CF245C3051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1DC94042-62D3-4AF5-B0BF-B9AB17858976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algn="ctr" latinLnBrk="1"/>
          <a:r>
            <a:rPr lang="ko-KR" altLang="en-US" sz="1800" dirty="0"/>
            <a:t>김정석 </a:t>
          </a:r>
          <a:r>
            <a:rPr lang="en-US" altLang="ko-KR" sz="1800" dirty="0"/>
            <a:t>/ </a:t>
          </a:r>
          <a:r>
            <a:rPr lang="ko-KR" altLang="en-US" sz="1800" dirty="0"/>
            <a:t>민준홍 </a:t>
          </a:r>
          <a:endParaRPr lang="en-US" altLang="ko-KR" sz="1800" dirty="0"/>
        </a:p>
        <a:p>
          <a:pPr algn="ctr" latinLnBrk="1"/>
          <a:r>
            <a:rPr lang="ko-KR" altLang="en-US" sz="1400" dirty="0"/>
            <a:t>디자인</a:t>
          </a:r>
          <a:endParaRPr lang="en-US" altLang="ko-KR" sz="1400" dirty="0"/>
        </a:p>
        <a:p>
          <a:pPr algn="ctr" latinLnBrk="1"/>
          <a:r>
            <a:rPr lang="ko-KR" altLang="en-US" sz="1400" dirty="0" err="1"/>
            <a:t>퍼블리싱</a:t>
          </a:r>
          <a:endParaRPr lang="en-US" altLang="ko-KR" sz="1400" dirty="0"/>
        </a:p>
        <a:p>
          <a:pPr algn="ctr" latinLnBrk="1"/>
          <a:r>
            <a:rPr lang="ko-KR" altLang="en-US" sz="1400" dirty="0"/>
            <a:t>서브페이지 설계</a:t>
          </a:r>
          <a:endParaRPr lang="en-US" altLang="ko-KR" sz="1400" dirty="0"/>
        </a:p>
        <a:p>
          <a:pPr algn="ctr" latinLnBrk="1"/>
          <a:r>
            <a:rPr lang="ko-KR" altLang="en-US" sz="1400" dirty="0"/>
            <a:t>구현 </a:t>
          </a:r>
        </a:p>
      </dgm:t>
    </dgm:pt>
    <dgm:pt modelId="{2D075617-DBB8-43C7-A978-1A4C580B0D43}" type="par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4261D2C9-B223-4C04-8C5E-0A201079FA60}" type="sib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9D8DF0ED-86AB-44C5-B339-8040DDDAB97B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latinLnBrk="1"/>
          <a:r>
            <a:rPr lang="ko-KR" altLang="en-US" sz="1800" dirty="0">
              <a:latin typeface="+mn-ea"/>
              <a:ea typeface="+mn-ea"/>
            </a:rPr>
            <a:t>구민호</a:t>
          </a:r>
          <a:r>
            <a:rPr lang="en-US" altLang="ko-KR" sz="1800" dirty="0">
              <a:latin typeface="+mn-ea"/>
              <a:ea typeface="+mn-ea"/>
            </a:rPr>
            <a:t> / </a:t>
          </a:r>
          <a:r>
            <a:rPr lang="ko-KR" altLang="en-US" sz="1800" dirty="0">
              <a:latin typeface="+mn-ea"/>
              <a:ea typeface="+mn-ea"/>
            </a:rPr>
            <a:t>권영웅</a:t>
          </a:r>
          <a:endParaRPr lang="en-US" altLang="ko-KR" sz="18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DB</a:t>
          </a:r>
          <a:r>
            <a:rPr lang="ko-KR" altLang="en-US" sz="1400" dirty="0">
              <a:latin typeface="+mn-ea"/>
              <a:ea typeface="+mn-ea"/>
            </a:rPr>
            <a:t>테이블 작성 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Q&amp;A, </a:t>
          </a:r>
          <a:r>
            <a:rPr lang="ko-KR" altLang="en-US" sz="1400" dirty="0">
              <a:latin typeface="+mn-ea"/>
              <a:ea typeface="+mn-ea"/>
            </a:rPr>
            <a:t>공지사항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상품등록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후기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회원가입</a:t>
          </a:r>
          <a:r>
            <a:rPr lang="en-US" altLang="ko-KR" sz="1400" dirty="0">
              <a:latin typeface="+mn-ea"/>
              <a:ea typeface="+mn-ea"/>
            </a:rPr>
            <a:t>&amp;</a:t>
          </a:r>
          <a:r>
            <a:rPr lang="ko-KR" altLang="en-US" sz="1400" dirty="0">
              <a:latin typeface="+mn-ea"/>
              <a:ea typeface="+mn-ea"/>
            </a:rPr>
            <a:t>로그인 </a:t>
          </a:r>
          <a:r>
            <a:rPr lang="en-US" altLang="ko-KR" sz="1400" dirty="0">
              <a:latin typeface="+mn-ea"/>
              <a:ea typeface="+mn-ea"/>
            </a:rPr>
            <a:t> </a:t>
          </a:r>
        </a:p>
        <a:p>
          <a:pPr latinLnBrk="1"/>
          <a:r>
            <a:rPr lang="ko-KR" altLang="en-US" sz="1400" dirty="0">
              <a:latin typeface="+mn-ea"/>
              <a:ea typeface="+mn-ea"/>
            </a:rPr>
            <a:t>마이 페이지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800" dirty="0">
              <a:latin typeface="+mn-ea"/>
              <a:ea typeface="+mn-ea"/>
            </a:rPr>
            <a:t> </a:t>
          </a:r>
          <a:endParaRPr lang="en-US" altLang="ko-KR" sz="1800" dirty="0">
            <a:latin typeface="+mn-ea"/>
            <a:ea typeface="+mn-ea"/>
          </a:endParaRPr>
        </a:p>
        <a:p>
          <a:pPr latinLnBrk="1"/>
          <a:endParaRPr lang="ko-KR" altLang="en-US" sz="600" dirty="0"/>
        </a:p>
      </dgm:t>
    </dgm:pt>
    <dgm:pt modelId="{6B87C5CD-B442-4FF0-8398-FC969CBD7EF1}" type="sib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78BC5D74-9AA9-4655-A8AE-13C393EB1030}" type="par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50CEC391-B406-4B41-8592-B3312F2FAB37}" type="pres">
      <dgm:prSet presAssocID="{85339201-5164-44AC-A443-53CF245C3051}" presName="Name0" presStyleCnt="0">
        <dgm:presLayoutVars>
          <dgm:dir/>
          <dgm:resizeHandles val="exact"/>
        </dgm:presLayoutVars>
      </dgm:prSet>
      <dgm:spPr/>
    </dgm:pt>
    <dgm:pt modelId="{EDFB0B7D-45E7-4DFC-8CCA-65B62B8CF2F2}" type="pres">
      <dgm:prSet presAssocID="{85339201-5164-44AC-A443-53CF245C3051}" presName="fgShape" presStyleLbl="fgShp" presStyleIdx="0" presStyleCnt="1" custFlipHor="1" custScaleX="8244" custScaleY="75835" custLinFactNeighborX="-8638" custLinFactNeighborY="23152"/>
      <dgm:spPr>
        <a:prstGeom prst="smileyFace">
          <a:avLst/>
        </a:prstGeom>
        <a:noFill/>
        <a:ln w="19050"/>
      </dgm:spPr>
    </dgm:pt>
    <dgm:pt modelId="{3E43F49B-B78B-4DB9-8C3C-6A53578837B4}" type="pres">
      <dgm:prSet presAssocID="{85339201-5164-44AC-A443-53CF245C3051}" presName="linComp" presStyleCnt="0"/>
      <dgm:spPr/>
    </dgm:pt>
    <dgm:pt modelId="{4CC3D886-8655-48F3-B2DA-AC67C3EA0F7B}" type="pres">
      <dgm:prSet presAssocID="{9D8DF0ED-86AB-44C5-B339-8040DDDAB97B}" presName="compNode" presStyleCnt="0"/>
      <dgm:spPr/>
    </dgm:pt>
    <dgm:pt modelId="{0C9780AD-F811-4D4D-B594-229F2FE495FF}" type="pres">
      <dgm:prSet presAssocID="{9D8DF0ED-86AB-44C5-B339-8040DDDAB97B}" presName="bkgdShape" presStyleLbl="node1" presStyleIdx="0" presStyleCnt="2" custLinFactNeighborY="-193"/>
      <dgm:spPr/>
    </dgm:pt>
    <dgm:pt modelId="{058A565B-92F4-4CD7-B388-40EEA5288B8A}" type="pres">
      <dgm:prSet presAssocID="{9D8DF0ED-86AB-44C5-B339-8040DDDAB97B}" presName="nodeTx" presStyleLbl="node1" presStyleIdx="0" presStyleCnt="2">
        <dgm:presLayoutVars>
          <dgm:bulletEnabled val="1"/>
        </dgm:presLayoutVars>
      </dgm:prSet>
      <dgm:spPr/>
    </dgm:pt>
    <dgm:pt modelId="{CB98A60A-9F50-44C2-8B40-47780D0A77E6}" type="pres">
      <dgm:prSet presAssocID="{9D8DF0ED-86AB-44C5-B339-8040DDDAB97B}" presName="invisiNode" presStyleLbl="node1" presStyleIdx="0" presStyleCnt="2"/>
      <dgm:spPr/>
    </dgm:pt>
    <dgm:pt modelId="{E1C264C4-B30E-4200-9EB0-31A701E652D0}" type="pres">
      <dgm:prSet presAssocID="{9D8DF0ED-86AB-44C5-B339-8040DDDAB97B}" presName="imagNode" presStyleLbl="fgImgPlace1" presStyleIdx="0" presStyleCnt="2" custScaleX="77696" custScaleY="77696" custLinFactNeighborY="-13363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  <dgm:pt modelId="{9827C25F-39AC-4E34-A5EE-E23CAF2E992B}" type="pres">
      <dgm:prSet presAssocID="{6B87C5CD-B442-4FF0-8398-FC969CBD7EF1}" presName="sibTrans" presStyleLbl="sibTrans2D1" presStyleIdx="0" presStyleCnt="0"/>
      <dgm:spPr/>
    </dgm:pt>
    <dgm:pt modelId="{84BBD191-DAD5-4EF3-972A-AF11B96895DC}" type="pres">
      <dgm:prSet presAssocID="{1DC94042-62D3-4AF5-B0BF-B9AB17858976}" presName="compNode" presStyleCnt="0"/>
      <dgm:spPr/>
    </dgm:pt>
    <dgm:pt modelId="{F24E1CBE-6E9E-4180-99F5-35F464548651}" type="pres">
      <dgm:prSet presAssocID="{1DC94042-62D3-4AF5-B0BF-B9AB17858976}" presName="bkgdShape" presStyleLbl="node1" presStyleIdx="1" presStyleCnt="2" custLinFactNeighborX="-433" custLinFactNeighborY="-5065"/>
      <dgm:spPr/>
    </dgm:pt>
    <dgm:pt modelId="{E7356A81-36FF-426A-9959-DDEFE6C28C3A}" type="pres">
      <dgm:prSet presAssocID="{1DC94042-62D3-4AF5-B0BF-B9AB17858976}" presName="nodeTx" presStyleLbl="node1" presStyleIdx="1" presStyleCnt="2">
        <dgm:presLayoutVars>
          <dgm:bulletEnabled val="1"/>
        </dgm:presLayoutVars>
      </dgm:prSet>
      <dgm:spPr/>
    </dgm:pt>
    <dgm:pt modelId="{8E9A9507-A757-4C84-BBF8-B66C2E985C03}" type="pres">
      <dgm:prSet presAssocID="{1DC94042-62D3-4AF5-B0BF-B9AB17858976}" presName="invisiNode" presStyleLbl="node1" presStyleIdx="1" presStyleCnt="2"/>
      <dgm:spPr/>
    </dgm:pt>
    <dgm:pt modelId="{CC800045-177A-4AEE-AA1C-85C92DFED96E}" type="pres">
      <dgm:prSet presAssocID="{1DC94042-62D3-4AF5-B0BF-B9AB17858976}" presName="imagNode" presStyleLbl="fgImgPlace1" presStyleIdx="1" presStyleCnt="2" custScaleX="77696" custScaleY="77696" custLinFactNeighborY="-13363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</dgm:ptLst>
  <dgm:cxnLst>
    <dgm:cxn modelId="{9DFC950C-2187-4CBF-AFA2-5DC2BD677FAE}" type="presOf" srcId="{85339201-5164-44AC-A443-53CF245C3051}" destId="{50CEC391-B406-4B41-8592-B3312F2FAB37}" srcOrd="0" destOrd="0" presId="urn:microsoft.com/office/officeart/2005/8/layout/hList7"/>
    <dgm:cxn modelId="{3AF5142B-7903-4806-A912-F8DB99CB9386}" srcId="{85339201-5164-44AC-A443-53CF245C3051}" destId="{1DC94042-62D3-4AF5-B0BF-B9AB17858976}" srcOrd="1" destOrd="0" parTransId="{2D075617-DBB8-43C7-A978-1A4C580B0D43}" sibTransId="{4261D2C9-B223-4C04-8C5E-0A201079FA60}"/>
    <dgm:cxn modelId="{3236875B-E070-4E6B-B155-2F9B98A63D21}" type="presOf" srcId="{9D8DF0ED-86AB-44C5-B339-8040DDDAB97B}" destId="{058A565B-92F4-4CD7-B388-40EEA5288B8A}" srcOrd="1" destOrd="0" presId="urn:microsoft.com/office/officeart/2005/8/layout/hList7"/>
    <dgm:cxn modelId="{50F10D53-7417-4F56-A16A-D6E24E176769}" type="presOf" srcId="{1DC94042-62D3-4AF5-B0BF-B9AB17858976}" destId="{E7356A81-36FF-426A-9959-DDEFE6C28C3A}" srcOrd="1" destOrd="0" presId="urn:microsoft.com/office/officeart/2005/8/layout/hList7"/>
    <dgm:cxn modelId="{30DA3085-0492-4EF8-A5E6-8B605DD62893}" type="presOf" srcId="{1DC94042-62D3-4AF5-B0BF-B9AB17858976}" destId="{F24E1CBE-6E9E-4180-99F5-35F464548651}" srcOrd="0" destOrd="0" presId="urn:microsoft.com/office/officeart/2005/8/layout/hList7"/>
    <dgm:cxn modelId="{120A9093-6BA8-4D7C-B1DB-7BB2C41F6951}" type="presOf" srcId="{6B87C5CD-B442-4FF0-8398-FC969CBD7EF1}" destId="{9827C25F-39AC-4E34-A5EE-E23CAF2E992B}" srcOrd="0" destOrd="0" presId="urn:microsoft.com/office/officeart/2005/8/layout/hList7"/>
    <dgm:cxn modelId="{3A9C65D3-E52F-4CBC-A325-9C4792724E81}" srcId="{85339201-5164-44AC-A443-53CF245C3051}" destId="{9D8DF0ED-86AB-44C5-B339-8040DDDAB97B}" srcOrd="0" destOrd="0" parTransId="{78BC5D74-9AA9-4655-A8AE-13C393EB1030}" sibTransId="{6B87C5CD-B442-4FF0-8398-FC969CBD7EF1}"/>
    <dgm:cxn modelId="{582C3CDE-C35E-4987-A175-07566F669940}" type="presOf" srcId="{9D8DF0ED-86AB-44C5-B339-8040DDDAB97B}" destId="{0C9780AD-F811-4D4D-B594-229F2FE495FF}" srcOrd="0" destOrd="0" presId="urn:microsoft.com/office/officeart/2005/8/layout/hList7"/>
    <dgm:cxn modelId="{AD48EE10-7C68-4867-8160-22C847733D9D}" type="presParOf" srcId="{50CEC391-B406-4B41-8592-B3312F2FAB37}" destId="{EDFB0B7D-45E7-4DFC-8CCA-65B62B8CF2F2}" srcOrd="0" destOrd="0" presId="urn:microsoft.com/office/officeart/2005/8/layout/hList7"/>
    <dgm:cxn modelId="{B3E1FA3D-A1F5-4AF8-97B1-AD0C2AE045B7}" type="presParOf" srcId="{50CEC391-B406-4B41-8592-B3312F2FAB37}" destId="{3E43F49B-B78B-4DB9-8C3C-6A53578837B4}" srcOrd="1" destOrd="0" presId="urn:microsoft.com/office/officeart/2005/8/layout/hList7"/>
    <dgm:cxn modelId="{CDE85004-FB55-460F-AB00-F7FFBFFE8333}" type="presParOf" srcId="{3E43F49B-B78B-4DB9-8C3C-6A53578837B4}" destId="{4CC3D886-8655-48F3-B2DA-AC67C3EA0F7B}" srcOrd="0" destOrd="0" presId="urn:microsoft.com/office/officeart/2005/8/layout/hList7"/>
    <dgm:cxn modelId="{241E4510-0339-467F-BBBC-A75380480F62}" type="presParOf" srcId="{4CC3D886-8655-48F3-B2DA-AC67C3EA0F7B}" destId="{0C9780AD-F811-4D4D-B594-229F2FE495FF}" srcOrd="0" destOrd="0" presId="urn:microsoft.com/office/officeart/2005/8/layout/hList7"/>
    <dgm:cxn modelId="{458E3851-05BA-46CC-B458-DF6CBB0CF9C3}" type="presParOf" srcId="{4CC3D886-8655-48F3-B2DA-AC67C3EA0F7B}" destId="{058A565B-92F4-4CD7-B388-40EEA5288B8A}" srcOrd="1" destOrd="0" presId="urn:microsoft.com/office/officeart/2005/8/layout/hList7"/>
    <dgm:cxn modelId="{F698F94E-BC84-4F57-95E8-E789D0AF1471}" type="presParOf" srcId="{4CC3D886-8655-48F3-B2DA-AC67C3EA0F7B}" destId="{CB98A60A-9F50-44C2-8B40-47780D0A77E6}" srcOrd="2" destOrd="0" presId="urn:microsoft.com/office/officeart/2005/8/layout/hList7"/>
    <dgm:cxn modelId="{05EFA395-CE75-4A43-AD25-6F3400C8C1B6}" type="presParOf" srcId="{4CC3D886-8655-48F3-B2DA-AC67C3EA0F7B}" destId="{E1C264C4-B30E-4200-9EB0-31A701E652D0}" srcOrd="3" destOrd="0" presId="urn:microsoft.com/office/officeart/2005/8/layout/hList7"/>
    <dgm:cxn modelId="{2109E8E6-6542-4CEF-AF71-D5066F5464C8}" type="presParOf" srcId="{3E43F49B-B78B-4DB9-8C3C-6A53578837B4}" destId="{9827C25F-39AC-4E34-A5EE-E23CAF2E992B}" srcOrd="1" destOrd="0" presId="urn:microsoft.com/office/officeart/2005/8/layout/hList7"/>
    <dgm:cxn modelId="{ABFEC5BD-F314-497D-82EA-BE837DE931F8}" type="presParOf" srcId="{3E43F49B-B78B-4DB9-8C3C-6A53578837B4}" destId="{84BBD191-DAD5-4EF3-972A-AF11B96895DC}" srcOrd="2" destOrd="0" presId="urn:microsoft.com/office/officeart/2005/8/layout/hList7"/>
    <dgm:cxn modelId="{C24407DA-38B0-4D2F-B59B-C25FAB5FAFE3}" type="presParOf" srcId="{84BBD191-DAD5-4EF3-972A-AF11B96895DC}" destId="{F24E1CBE-6E9E-4180-99F5-35F464548651}" srcOrd="0" destOrd="0" presId="urn:microsoft.com/office/officeart/2005/8/layout/hList7"/>
    <dgm:cxn modelId="{CDC7F2FB-1C5D-49C6-A0FC-4D2063017367}" type="presParOf" srcId="{84BBD191-DAD5-4EF3-972A-AF11B96895DC}" destId="{E7356A81-36FF-426A-9959-DDEFE6C28C3A}" srcOrd="1" destOrd="0" presId="urn:microsoft.com/office/officeart/2005/8/layout/hList7"/>
    <dgm:cxn modelId="{4BA0256B-EA3C-481E-8125-1561AE612B1E}" type="presParOf" srcId="{84BBD191-DAD5-4EF3-972A-AF11B96895DC}" destId="{8E9A9507-A757-4C84-BBF8-B66C2E985C03}" srcOrd="2" destOrd="0" presId="urn:microsoft.com/office/officeart/2005/8/layout/hList7"/>
    <dgm:cxn modelId="{698CC2C0-456D-4B76-891D-FC325A122F44}" type="presParOf" srcId="{84BBD191-DAD5-4EF3-972A-AF11B96895DC}" destId="{CC800045-177A-4AEE-AA1C-85C92DFED96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780AD-F811-4D4D-B594-229F2FE495FF}">
      <dsp:nvSpPr>
        <dsp:cNvPr id="0" name=""/>
        <dsp:cNvSpPr/>
      </dsp:nvSpPr>
      <dsp:spPr>
        <a:xfrm>
          <a:off x="3268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구민호</a:t>
          </a:r>
          <a:r>
            <a:rPr lang="en-US" altLang="ko-KR" sz="1800" kern="1200" dirty="0">
              <a:latin typeface="+mn-ea"/>
              <a:ea typeface="+mn-ea"/>
            </a:rPr>
            <a:t> / </a:t>
          </a:r>
          <a:r>
            <a:rPr lang="ko-KR" altLang="en-US" sz="1800" kern="1200" dirty="0">
              <a:latin typeface="+mn-ea"/>
              <a:ea typeface="+mn-ea"/>
            </a:rPr>
            <a:t>권영웅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DB</a:t>
          </a:r>
          <a:r>
            <a:rPr lang="ko-KR" altLang="en-US" sz="1400" kern="1200" dirty="0">
              <a:latin typeface="+mn-ea"/>
              <a:ea typeface="+mn-ea"/>
            </a:rPr>
            <a:t>테이블 작성 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Q&amp;A, </a:t>
          </a:r>
          <a:r>
            <a:rPr lang="ko-KR" altLang="en-US" sz="1400" kern="1200" dirty="0">
              <a:latin typeface="+mn-ea"/>
              <a:ea typeface="+mn-ea"/>
            </a:rPr>
            <a:t>공지사항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상품등록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후기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회원가입</a:t>
          </a:r>
          <a:r>
            <a:rPr lang="en-US" altLang="ko-KR" sz="1400" kern="1200" dirty="0">
              <a:latin typeface="+mn-ea"/>
              <a:ea typeface="+mn-ea"/>
            </a:rPr>
            <a:t>&amp;</a:t>
          </a:r>
          <a:r>
            <a:rPr lang="ko-KR" altLang="en-US" sz="1400" kern="1200" dirty="0">
              <a:latin typeface="+mn-ea"/>
              <a:ea typeface="+mn-ea"/>
            </a:rPr>
            <a:t>로그인 </a:t>
          </a:r>
          <a:r>
            <a:rPr lang="en-US" altLang="ko-KR" sz="1400" kern="1200" dirty="0">
              <a:latin typeface="+mn-ea"/>
              <a:ea typeface="+mn-ea"/>
            </a:rPr>
            <a:t>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마이 페이지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 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/>
        </a:p>
      </dsp:txBody>
      <dsp:txXfrm>
        <a:off x="3268" y="2074061"/>
        <a:ext cx="3743449" cy="2074061"/>
      </dsp:txXfrm>
    </dsp:sp>
    <dsp:sp modelId="{E1C264C4-B30E-4200-9EB0-31A701E652D0}">
      <dsp:nvSpPr>
        <dsp:cNvPr id="0" name=""/>
        <dsp:cNvSpPr/>
      </dsp:nvSpPr>
      <dsp:spPr>
        <a:xfrm>
          <a:off x="1204221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1CBE-6E9E-4180-99F5-35F464548651}">
      <dsp:nvSpPr>
        <dsp:cNvPr id="0" name=""/>
        <dsp:cNvSpPr/>
      </dsp:nvSpPr>
      <dsp:spPr>
        <a:xfrm>
          <a:off x="3842811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김정석 </a:t>
          </a:r>
          <a:r>
            <a:rPr lang="en-US" altLang="ko-KR" sz="1800" kern="1200" dirty="0"/>
            <a:t>/ </a:t>
          </a:r>
          <a:r>
            <a:rPr lang="ko-KR" altLang="en-US" sz="1800" kern="1200" dirty="0"/>
            <a:t>민준홍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디자인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퍼블리싱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서브페이지 설계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구현 </a:t>
          </a:r>
        </a:p>
      </dsp:txBody>
      <dsp:txXfrm>
        <a:off x="3842811" y="2074061"/>
        <a:ext cx="3743449" cy="2074061"/>
      </dsp:txXfrm>
    </dsp:sp>
    <dsp:sp modelId="{CC800045-177A-4AEE-AA1C-85C92DFED96E}">
      <dsp:nvSpPr>
        <dsp:cNvPr id="0" name=""/>
        <dsp:cNvSpPr/>
      </dsp:nvSpPr>
      <dsp:spPr>
        <a:xfrm>
          <a:off x="5059974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B0B7D-45E7-4DFC-8CCA-65B62B8CF2F2}">
      <dsp:nvSpPr>
        <dsp:cNvPr id="0" name=""/>
        <dsp:cNvSpPr/>
      </dsp:nvSpPr>
      <dsp:spPr>
        <a:xfrm flipH="1">
          <a:off x="2910016" y="4422166"/>
          <a:ext cx="576855" cy="589824"/>
        </a:xfrm>
        <a:prstGeom prst="smileyFace">
          <a:avLst/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5885041" y="437487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31577" y="5023961"/>
            <a:ext cx="7555832" cy="725833"/>
            <a:chOff x="1507246" y="5257433"/>
            <a:chExt cx="7555832" cy="7258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96BAF86-47ED-42B3-8C78-DD2F9B77466C}"/>
                </a:ext>
              </a:extLst>
            </p:cNvPr>
            <p:cNvSpPr/>
            <p:nvPr/>
          </p:nvSpPr>
          <p:spPr>
            <a:xfrm>
              <a:off x="1507246" y="5257433"/>
              <a:ext cx="7555832" cy="7258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A926B-7235-4AAA-B661-284FE70A5CB1}"/>
                </a:ext>
              </a:extLst>
            </p:cNvPr>
            <p:cNvSpPr txBox="1"/>
            <p:nvPr/>
          </p:nvSpPr>
          <p:spPr>
            <a:xfrm>
              <a:off x="2916564" y="5341216"/>
              <a:ext cx="4737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구민호  권영웅   민준홍   김정석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624870" y="2817276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48" y="2701199"/>
            <a:ext cx="4107810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28016" y="1441947"/>
            <a:ext cx="5562954" cy="3211996"/>
            <a:chOff x="3136734" y="1562986"/>
            <a:chExt cx="5562954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136734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076618" y="3881607"/>
              <a:ext cx="16498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제출일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:2020/04/10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462669" y="252798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중고악기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33542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6CBB2F-6930-4ADF-82C3-7E5F950D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2" y="1598320"/>
            <a:ext cx="3789244" cy="2405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136192" y="4976204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56985" y="2206866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9550" y="4420291"/>
            <a:ext cx="2629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384" y="3570539"/>
            <a:ext cx="24778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</a:t>
            </a:r>
            <a:r>
              <a:rPr lang="ko-KR" altLang="en-US" dirty="0" err="1"/>
              <a:t>작성후</a:t>
            </a:r>
            <a:r>
              <a:rPr lang="ko-KR" altLang="en-US" dirty="0"/>
              <a:t> 세부화면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357922" y="3047750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공지사항게시판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글 작성 후 목록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10D81-4602-4A97-85BB-569394CF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565" y="1227285"/>
            <a:ext cx="2776491" cy="2073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2BE4A7-652C-4868-B07F-C58A4C49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564" y="4273346"/>
            <a:ext cx="2037726" cy="23231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C2E79-6138-47EC-8CEE-7648AA721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598" y="5395530"/>
            <a:ext cx="2263806" cy="333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8AF2A6-42FD-4A82-B1EF-C857AD1A7754}"/>
              </a:ext>
            </a:extLst>
          </p:cNvPr>
          <p:cNvSpPr txBox="1"/>
          <p:nvPr/>
        </p:nvSpPr>
        <p:spPr>
          <a:xfrm>
            <a:off x="8828330" y="5913646"/>
            <a:ext cx="24778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삭제버튼을 누르면 삭제도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70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002322" y="2739134"/>
            <a:ext cx="418736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프론트 </a:t>
            </a:r>
            <a:r>
              <a:rPr lang="ko-KR" altLang="en-US" sz="6000" spc="-150" dirty="0" err="1">
                <a:solidFill>
                  <a:schemeClr val="bg1"/>
                </a:solidFill>
                <a:latin typeface="+mn-ea"/>
              </a:rPr>
              <a:t>앤드</a:t>
            </a:r>
            <a:endParaRPr lang="ko-KR" altLang="en-US" sz="6000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1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7113265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12" y="2967461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13627" y="1387532"/>
            <a:ext cx="5395649" cy="3211996"/>
            <a:chOff x="2755660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2755660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2974968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7705750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5809159" y="2274988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809158" y="3881607"/>
              <a:ext cx="184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3555422" y="2664221"/>
              <a:ext cx="3550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8551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5253462" y="2739134"/>
            <a:ext cx="168507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EF257FAF-A45F-4B8E-92E1-E5B781B5F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49972"/>
              </p:ext>
            </p:extLst>
          </p:nvPr>
        </p:nvGraphicFramePr>
        <p:xfrm>
          <a:off x="603682" y="1637936"/>
          <a:ext cx="11132598" cy="234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183">
                  <a:extLst>
                    <a:ext uri="{9D8B030D-6E8A-4147-A177-3AD203B41FA5}">
                      <a16:colId xmlns:a16="http://schemas.microsoft.com/office/drawing/2014/main" val="2223641997"/>
                    </a:ext>
                  </a:extLst>
                </a:gridCol>
                <a:gridCol w="2721269">
                  <a:extLst>
                    <a:ext uri="{9D8B030D-6E8A-4147-A177-3AD203B41FA5}">
                      <a16:colId xmlns:a16="http://schemas.microsoft.com/office/drawing/2014/main" val="1803903397"/>
                    </a:ext>
                  </a:extLst>
                </a:gridCol>
                <a:gridCol w="2521042">
                  <a:extLst>
                    <a:ext uri="{9D8B030D-6E8A-4147-A177-3AD203B41FA5}">
                      <a16:colId xmlns:a16="http://schemas.microsoft.com/office/drawing/2014/main" val="2436706688"/>
                    </a:ext>
                  </a:extLst>
                </a:gridCol>
                <a:gridCol w="2976104">
                  <a:extLst>
                    <a:ext uri="{9D8B030D-6E8A-4147-A177-3AD203B41FA5}">
                      <a16:colId xmlns:a16="http://schemas.microsoft.com/office/drawing/2014/main" val="1983928240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구민호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권영웅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김정석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민준홍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97519"/>
                  </a:ext>
                </a:extLst>
              </a:tr>
              <a:tr h="29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3088"/>
                  </a:ext>
                </a:extLst>
              </a:tr>
              <a:tr h="306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5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r>
                        <a:rPr lang="en-US" altLang="ko-KR" dirty="0"/>
                        <a:t>   (4.11~4.17)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5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2765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QnA</a:t>
                      </a:r>
                      <a:r>
                        <a:rPr lang="ko-KR" altLang="en-US" dirty="0"/>
                        <a:t>게시판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마이페이지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공지사항게시판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목록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삭제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회원수정 회원탈퇴 아이디체크 비밀번호확인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디자인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상품페이지 디자인 및 기능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97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62825" y="51324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(5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주차 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4.11~4.17)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5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77423" y="2739134"/>
            <a:ext cx="343715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역할 분담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520937161"/>
              </p:ext>
            </p:extLst>
          </p:nvPr>
        </p:nvGraphicFramePr>
        <p:xfrm>
          <a:off x="2198181" y="1021094"/>
          <a:ext cx="7605738" cy="518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4285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n-ea"/>
              </a:rPr>
              <a:t>역할 분담</a:t>
            </a:r>
          </a:p>
          <a:p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77424" y="2739134"/>
            <a:ext cx="343715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작업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8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752527" y="2739134"/>
            <a:ext cx="2686954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벡 </a:t>
            </a:r>
            <a:r>
              <a:rPr lang="ko-KR" altLang="en-US" sz="6000" spc="-150" dirty="0" err="1">
                <a:solidFill>
                  <a:schemeClr val="bg1"/>
                </a:solidFill>
                <a:latin typeface="+mn-ea"/>
              </a:rPr>
              <a:t>앤드</a:t>
            </a:r>
            <a:endParaRPr lang="ko-KR" altLang="en-US" sz="6000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136192" y="4980839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79666" y="2929329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2114" y="4928470"/>
            <a:ext cx="2629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확인 후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3470" y="4967738"/>
            <a:ext cx="208833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마이페이지로 감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추후 로그인과 연동할 예정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280603" y="3713928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7510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en-US" altLang="ko-KR" sz="2200" spc="-150" dirty="0" err="1">
                <a:latin typeface="+mn-ea"/>
              </a:rPr>
              <a:t>QnA</a:t>
            </a:r>
            <a:r>
              <a:rPr lang="en-US" altLang="ko-KR" sz="2200" spc="-150" dirty="0">
                <a:latin typeface="+mn-ea"/>
              </a:rPr>
              <a:t>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글 </a:t>
            </a:r>
            <a:r>
              <a:rPr lang="ko-KR" altLang="en-US" sz="2200" spc="-150">
                <a:latin typeface="+mn-ea"/>
              </a:rPr>
              <a:t>작성 확인후 마이페이지 연결</a:t>
            </a:r>
            <a:r>
              <a:rPr lang="en-US" altLang="ko-KR" sz="2200" spc="-150">
                <a:latin typeface="+mn-ea"/>
              </a:rPr>
              <a:t>]</a:t>
            </a:r>
            <a:r>
              <a:rPr lang="ko-KR" altLang="en-US" sz="2200" spc="-150">
                <a:latin typeface="+mn-ea"/>
              </a:rPr>
              <a:t>  </a:t>
            </a:r>
            <a:endParaRPr lang="ko-KR" altLang="en-US" sz="2200" spc="-15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1C91C-D836-4189-8FD4-8AAA67C8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2947958"/>
            <a:ext cx="3057525" cy="80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441136-A042-4E7C-8878-052C2042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97" y="806924"/>
            <a:ext cx="3393805" cy="38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321" y="536136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4077" y="5196633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테스트용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523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 작성</a:t>
            </a:r>
            <a:r>
              <a:rPr lang="en-US" altLang="ko-KR" sz="2200" spc="-150" dirty="0">
                <a:latin typeface="+mn-ea"/>
              </a:rPr>
              <a:t>,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</a:t>
            </a:r>
            <a:endParaRPr lang="en-US" altLang="ko-KR" sz="2200" spc="-150" dirty="0">
              <a:latin typeface="+mn-ea"/>
            </a:endParaRPr>
          </a:p>
          <a:p>
            <a:r>
              <a:rPr lang="ko-KR" altLang="en-US" sz="2200" spc="-150" dirty="0">
                <a:latin typeface="+mn-ea"/>
              </a:rPr>
              <a:t>                공지사항 </a:t>
            </a:r>
            <a:r>
              <a:rPr lang="en-US" altLang="ko-KR" sz="2200" spc="-150" dirty="0">
                <a:latin typeface="+mn-ea"/>
              </a:rPr>
              <a:t>Part</a:t>
            </a:r>
            <a:endParaRPr lang="ko-KR" altLang="en-US" sz="2200" spc="-15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130B0B-2F2C-4D22-B983-9C918F66794C}"/>
              </a:ext>
            </a:extLst>
          </p:cNvPr>
          <p:cNvSpPr/>
          <p:nvPr/>
        </p:nvSpPr>
        <p:spPr>
          <a:xfrm>
            <a:off x="6348586" y="895905"/>
            <a:ext cx="5655345" cy="3827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9A72D-8A80-4486-ACDD-F760E4F0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7" y="1740023"/>
            <a:ext cx="4650835" cy="2982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3C4EE3-19B9-4F14-BFB1-FC47BD6F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455" y="1496634"/>
            <a:ext cx="4061605" cy="29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KR Bold</vt:lpstr>
      <vt:lpstr>Tmon몬소리 Black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 </cp:lastModifiedBy>
  <cp:revision>138</cp:revision>
  <dcterms:created xsi:type="dcterms:W3CDTF">2018-04-24T14:44:20Z</dcterms:created>
  <dcterms:modified xsi:type="dcterms:W3CDTF">2020-04-17T05:07:22Z</dcterms:modified>
</cp:coreProperties>
</file>