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0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9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39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2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5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2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7CEC-24A8-4344-9454-E536C69E96B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F201-BC6D-42E5-8A5F-9BD32F7C7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0"/>
            <a:ext cx="5362575" cy="3667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7125"/>
            <a:ext cx="4810125" cy="2886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896" y="0"/>
            <a:ext cx="3839104" cy="685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73367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825" y="4219575"/>
            <a:ext cx="6335107" cy="20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3367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2450"/>
            <a:ext cx="5774266" cy="62876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4266" y="0"/>
            <a:ext cx="6417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지표</a:t>
            </a:r>
            <a:r>
              <a:rPr lang="en-US" altLang="ko-KR" dirty="0" smtClean="0"/>
              <a:t>)</a:t>
            </a:r>
            <a:r>
              <a:rPr lang="ko-KR" altLang="en-US" smtClean="0"/>
              <a:t>탭에서는 사용자가 </a:t>
            </a:r>
            <a:r>
              <a:rPr lang="ko-KR" altLang="en-US" dirty="0"/>
              <a:t>사이드바에서 날짜</a:t>
            </a:r>
            <a:r>
              <a:rPr lang="en-US" altLang="ko-KR" dirty="0"/>
              <a:t>, </a:t>
            </a:r>
            <a:r>
              <a:rPr lang="ko-KR" altLang="en-US" dirty="0"/>
              <a:t>요일 및 지역을 선택합니다</a:t>
            </a:r>
            <a:r>
              <a:rPr lang="en-US" altLang="ko-KR" dirty="0"/>
              <a:t>. </a:t>
            </a:r>
            <a:r>
              <a:rPr lang="en-US" altLang="ko-KR" dirty="0" err="1" smtClean="0"/>
              <a:t>filter_data</a:t>
            </a:r>
            <a:r>
              <a:rPr lang="en-US" altLang="ko-KR" dirty="0"/>
              <a:t>() </a:t>
            </a:r>
            <a:r>
              <a:rPr lang="ko-KR" altLang="en-US" dirty="0"/>
              <a:t>함수를 이용하여 사전에 설정된 조건으로 데이터를 필터링합니다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과정에서 </a:t>
            </a:r>
            <a:r>
              <a:rPr lang="ko-KR" altLang="en-US" dirty="0" err="1" smtClean="0"/>
              <a:t>캐싱</a:t>
            </a:r>
            <a:r>
              <a:rPr lang="ko-KR" altLang="en-US" dirty="0" smtClean="0"/>
              <a:t> 데코레이터를 사용하여 반복 연산 방지 및 성능 최적화를 진행하였습니다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 err="1" smtClean="0"/>
              <a:t>필터링된</a:t>
            </a:r>
            <a:r>
              <a:rPr lang="ko-KR" altLang="en-US" dirty="0" smtClean="0"/>
              <a:t> 데이터를 </a:t>
            </a:r>
            <a:r>
              <a:rPr lang="en-US" altLang="ko-KR" dirty="0" smtClean="0"/>
              <a:t>5</a:t>
            </a:r>
            <a:r>
              <a:rPr lang="ko-KR" altLang="en-US" dirty="0"/>
              <a:t>개의 칼럼으로 구분하여 표시하게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33" y="1753553"/>
            <a:ext cx="5215467" cy="50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0199"/>
            <a:ext cx="6723782" cy="2567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57450" cy="57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5427" y="0"/>
            <a:ext cx="762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분석탭에서는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/>
              <a:t>된 값을 기반으로 데이터 분석을 </a:t>
            </a:r>
            <a:r>
              <a:rPr lang="ko-KR" altLang="en-US" dirty="0" smtClean="0"/>
              <a:t>진행하며 </a:t>
            </a:r>
            <a:r>
              <a:rPr lang="en-US" altLang="ko-KR" dirty="0" err="1" smtClean="0"/>
              <a:t>pl</a:t>
            </a:r>
            <a:r>
              <a:rPr lang="en-US" altLang="ko-KR" dirty="0" err="1" smtClean="0"/>
              <a:t>otly_chart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</a:t>
            </a:r>
            <a:r>
              <a:rPr lang="ko-KR" altLang="en-US" dirty="0" smtClean="0"/>
              <a:t>사전에 정의한 </a:t>
            </a:r>
            <a:r>
              <a:rPr lang="ko-KR" altLang="en-US" dirty="0" smtClean="0"/>
              <a:t>함수로 </a:t>
            </a:r>
            <a:r>
              <a:rPr lang="ko-KR" altLang="en-US" dirty="0"/>
              <a:t>정의한 </a:t>
            </a:r>
            <a:r>
              <a:rPr lang="en-US" altLang="ko-KR" dirty="0"/>
              <a:t>5</a:t>
            </a:r>
            <a:r>
              <a:rPr lang="ko-KR" altLang="en-US" dirty="0"/>
              <a:t>가지의 대화형 차트를 시각화하여 제공합니다</a:t>
            </a:r>
            <a:r>
              <a:rPr lang="en-US" altLang="ko-KR" dirty="0"/>
              <a:t>. </a:t>
            </a:r>
            <a:r>
              <a:rPr lang="ko-KR" altLang="en-US" dirty="0"/>
              <a:t>이로 인해 특정 지역 및 요일에 따른 방문자 수 분석 및 참여 비율과 이벤트 진행 현황을 비교할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203" y="2219555"/>
            <a:ext cx="5353797" cy="46384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4325"/>
            <a:ext cx="6723782" cy="25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6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57450" cy="571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0784"/>
            <a:ext cx="5210902" cy="3877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902" y="2971258"/>
            <a:ext cx="5020376" cy="38867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61967"/>
            <a:ext cx="2997200" cy="81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902" y="2433151"/>
            <a:ext cx="2848025" cy="5381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927" y="2421732"/>
            <a:ext cx="37523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2732"/>
            <a:ext cx="5048955" cy="3715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55" y="1828098"/>
            <a:ext cx="5439534" cy="50299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57450" cy="571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7733"/>
            <a:ext cx="3547883" cy="534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955" y="1084964"/>
            <a:ext cx="3963380" cy="7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6475" cy="390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38" y="2456836"/>
            <a:ext cx="6535062" cy="4401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55333" y="0"/>
            <a:ext cx="9736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</a:t>
            </a:r>
            <a:r>
              <a:rPr lang="ko-KR" altLang="en-US" dirty="0"/>
              <a:t>탭에서는 </a:t>
            </a:r>
            <a:r>
              <a:rPr lang="ko-KR" altLang="en-US" dirty="0" err="1"/>
              <a:t>필터링</a:t>
            </a:r>
            <a:r>
              <a:rPr lang="ko-KR" altLang="en-US" dirty="0"/>
              <a:t> 된 데이터를 활용하여 </a:t>
            </a:r>
            <a:r>
              <a:rPr lang="ko-KR" altLang="en-US" dirty="0" err="1"/>
              <a:t>선형회귀</a:t>
            </a:r>
            <a:r>
              <a:rPr lang="ko-KR" altLang="en-US" dirty="0"/>
              <a:t> 모델을 통해 예측을 </a:t>
            </a:r>
            <a:r>
              <a:rPr lang="ko-KR" altLang="en-US" dirty="0" smtClean="0"/>
              <a:t>수행하며</a:t>
            </a:r>
            <a:r>
              <a:rPr lang="ko-KR" altLang="en-US" dirty="0"/>
              <a:t> </a:t>
            </a:r>
            <a:r>
              <a:rPr lang="en-US" altLang="ko-KR" dirty="0"/>
              <a:t>RMSE</a:t>
            </a:r>
            <a:r>
              <a:rPr lang="ko-KR" altLang="en-US" dirty="0"/>
              <a:t>를 계산하여 예측 결과를 실제 데이터와 비교하여 모델의 신뢰성 및 예측 정확도를 판단합니다</a:t>
            </a:r>
            <a:r>
              <a:rPr lang="en-US" altLang="ko-KR" dirty="0"/>
              <a:t>. </a:t>
            </a:r>
            <a:r>
              <a:rPr lang="ko-KR" altLang="en-US" dirty="0"/>
              <a:t>그 후 예측된 참여자 수와 실제 참여자 수를 비교</a:t>
            </a:r>
            <a:r>
              <a:rPr lang="en-US" altLang="ko-KR" dirty="0"/>
              <a:t>, </a:t>
            </a:r>
            <a:r>
              <a:rPr lang="en-US" altLang="ko-KR" dirty="0" err="1"/>
              <a:t>plotly_chart</a:t>
            </a:r>
            <a:r>
              <a:rPr lang="en-US" altLang="ko-KR" dirty="0"/>
              <a:t>() </a:t>
            </a:r>
            <a:r>
              <a:rPr lang="ko-KR" altLang="en-US" dirty="0"/>
              <a:t>함수를 사용하여 대화형 차트로 예측 결과를 </a:t>
            </a:r>
            <a:r>
              <a:rPr lang="ko-KR" altLang="en-US" dirty="0" smtClean="0"/>
              <a:t>시각화를 진행하였으며</a:t>
            </a:r>
            <a:r>
              <a:rPr lang="ko-KR" altLang="en-US" dirty="0"/>
              <a:t> 해당 결과를 통해 캠페인의 성과 및 예측 정확성을 검증하며 효과적인 데이터 기반의 의사결정을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1" y="2031325"/>
            <a:ext cx="5325218" cy="482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4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22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406</dc:creator>
  <cp:lastModifiedBy>406</cp:lastModifiedBy>
  <cp:revision>21</cp:revision>
  <dcterms:created xsi:type="dcterms:W3CDTF">2025-03-27T07:45:54Z</dcterms:created>
  <dcterms:modified xsi:type="dcterms:W3CDTF">2025-03-28T01:19:32Z</dcterms:modified>
</cp:coreProperties>
</file>