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4" r:id="rId6"/>
    <p:sldId id="276" r:id="rId7"/>
    <p:sldId id="265" r:id="rId8"/>
    <p:sldId id="259" r:id="rId9"/>
    <p:sldId id="260" r:id="rId10"/>
    <p:sldId id="261" r:id="rId11"/>
    <p:sldId id="262" r:id="rId12"/>
    <p:sldId id="266" r:id="rId13"/>
    <p:sldId id="263" r:id="rId14"/>
    <p:sldId id="268" r:id="rId15"/>
    <p:sldId id="270" r:id="rId16"/>
    <p:sldId id="279" r:id="rId17"/>
    <p:sldId id="271" r:id="rId18"/>
    <p:sldId id="272" r:id="rId19"/>
    <p:sldId id="273" r:id="rId20"/>
    <p:sldId id="269" r:id="rId21"/>
    <p:sldId id="274" r:id="rId22"/>
    <p:sldId id="275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60D8-9479-4C6A-98E4-BAAFA7F8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24000-3C42-4D9F-94FB-57FF9469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630B-457D-4967-98F2-DB8C9494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D7359-9549-4C3F-AEF6-98CC467D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CEC96-3340-4B6E-940A-EABD470E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F8A05-4841-4826-B03B-C2B8AB15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09DDC-E35A-4112-BCDC-241321B9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9017E-877D-403C-883D-2D728971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D974D-D15D-4DD8-B3ED-2742385D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6B9EF-FCD5-4781-BA4A-37365E63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93781-1510-4559-873E-7F2767C6D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59F39-8B06-4E50-B96E-706D9FF9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15A86-67C8-416B-B251-D24E850D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2556A-F084-4231-9B33-BBF68D77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DA8AF-6170-4C4C-BC3C-C86CD7C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4746-1ED8-49B2-920D-EBB2930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733E-F4DA-4A98-BBCF-DEF3356A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681B4-7799-453A-B03F-1FAA3A1F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C588A-C7BF-4902-9DCB-DEDDBB9F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A7AC9-12BC-4D7B-8A59-0A62985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319F-6A65-4F56-9F23-06E6A16B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1355E-9D7E-4098-95FD-5CA7E7E3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CEBED-4326-4BAD-BB94-E00BF42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B8123-8DDF-49E4-ADBB-20B31D2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0CCF1-0ABB-442E-B66D-CF90B0A3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2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5DFF-E0CE-4ECA-9E34-CAAC3884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E8CD-A0C9-4165-AA28-97F7160A3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41418-8202-43F3-AB9E-2CCD74E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6388-9DCE-4CC2-86B5-1F400AF1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EE47D-571B-4AC6-A258-85756E1D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952C0-EEB0-41A5-9ED4-859A33F1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1A316-F4C8-453D-95EA-5DA17C31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D39B-10B2-4B02-AE6A-396400B7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01C0C-B7E1-491B-AA13-EF5D82E2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F8564-81DD-4EBD-8418-3B459589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7F4AD-5044-4361-AAE0-C5F797E6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765B2-55F0-4320-BCF3-9CC6A414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0B10A3-601B-4FC9-B279-FBD5B1DC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7351-E065-4F7A-984F-55699DC1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D497-8B1C-46B5-89BE-7DC56326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834FCB-2552-4538-94E4-21B0E395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8A586E-FD90-40F7-89EE-0EAF293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6072B-31F0-4CCF-A6B3-46EE2E3B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55764-FE18-47B0-8612-8DA49C68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8D67-9F8B-457C-906E-3C9B10C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8A089-23B4-4CD1-B108-B2CA0D3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18142-2CD9-451D-AB12-85F6B9F5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98B01-7303-4F9D-B256-077B48B3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EAD09-D428-46E7-8732-DF801421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7A31C-8056-4642-8C8B-5E12EE73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06C19-9D67-4C07-B06B-68A52A5B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AF775-267E-440C-8C85-65985658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4DD5-7658-4EE2-95AA-D7326B06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2F5F9-67ED-431C-8C62-7E72D830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C9892-24EC-4F55-BB16-9C75583D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7C6AE-6B81-4F97-906A-E2792E7D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64A89-88EA-484E-BA3E-36AD53CF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CDE4B-252D-44B3-8A0D-C3FE76E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C8C3F-DA15-40CF-9D37-9A56AB34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8A7A6-7489-4D6B-9281-549C110D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AC599-F5B4-49DA-A9D5-F7476823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DC55-0E1B-43DD-B8EC-CFAD788C97A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B774F-7C04-4F46-9946-20E265E14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B9A46-031E-4700-8824-000D928D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FD1146-9066-44DF-BD71-9D904576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6" y="2200030"/>
            <a:ext cx="6592220" cy="16671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B7DE93-621E-4996-8630-E195A097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0" y="586078"/>
            <a:ext cx="857369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6957-E08B-407C-B713-99BC1E6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55C153-879C-407A-80FC-ECC3A3237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73061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24AAC5-96B5-4C25-AC6F-45D23D2F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8425"/>
            <a:ext cx="4896533" cy="504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D55D5-11E3-4104-B9B4-CBF23C6B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77765"/>
            <a:ext cx="5620534" cy="75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309E1-01AA-4B12-8594-D0BDD88A6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0345"/>
            <a:ext cx="3498412" cy="25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98911-4702-43A2-90B0-A7B0255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DEF99-F76F-4A7E-9602-B3CE1621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9" y="1423951"/>
            <a:ext cx="3686689" cy="533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45DA60-2A5F-4725-AA51-BA9832FA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9" y="1918833"/>
            <a:ext cx="4263189" cy="2516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62159D-4822-4E85-8C32-E988BD5BB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77" y="1604951"/>
            <a:ext cx="2524477" cy="70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CAF63-968F-4972-A00A-CECE5E22B602}"/>
              </a:ext>
            </a:extLst>
          </p:cNvPr>
          <p:cNvSpPr txBox="1"/>
          <p:nvPr/>
        </p:nvSpPr>
        <p:spPr>
          <a:xfrm>
            <a:off x="7571874" y="115503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2.5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E5DACD-E7B3-4A64-AA6C-97178F81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277" y="2309899"/>
            <a:ext cx="402963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6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AE55-181C-43FB-8654-CD5D84E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53DD6D-FFDF-471C-AF12-F4CA82BF3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15" y="1530290"/>
            <a:ext cx="3886742" cy="543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701FD2-F046-40B2-8E57-AFC19DD3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9" y="3631544"/>
            <a:ext cx="284837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8888-850C-4B40-A3DE-1865BF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split_size_or_sections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num_or_size_splits</a:t>
            </a:r>
            <a:r>
              <a:rPr lang="ko-KR" altLang="en-US" sz="1600" dirty="0"/>
              <a:t>가 다름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033B7E-7DFD-4D43-989B-1BCA740E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37" y="1481109"/>
            <a:ext cx="3991532" cy="4191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88A83-0E8E-4F3D-AE68-DF19A5F3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" y="1960572"/>
            <a:ext cx="3277057" cy="4172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48083A-8C0C-4D6D-9CC6-9EFDAF634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732" y="1514450"/>
            <a:ext cx="5010849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FC5CD-DD9B-41B7-AD3C-9D9C7B522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732" y="2361809"/>
            <a:ext cx="598253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3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69D7-57D1-4FA4-AF31-1F2BF788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Unbind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BF2B7D7-A22F-4607-841C-8BBF3CE3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46" y="1428714"/>
            <a:ext cx="2686425" cy="523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7EDC5D-578F-438A-97D3-A90CAA1A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5" y="2011500"/>
            <a:ext cx="4820323" cy="1105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DF1D07-51C7-4F28-9AE1-C2F825A76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536" y="1154130"/>
            <a:ext cx="5325218" cy="2819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3C18E6-2B4C-4181-817B-4943F0E25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398" y="4422847"/>
            <a:ext cx="5289764" cy="20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FA6C0-33A1-473C-9D4B-9F691FA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unsqueeze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6B0A59-B3B6-44B5-9539-DC2516F5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619"/>
            <a:ext cx="3048425" cy="55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D93179-06F2-41C5-B762-A51E2339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0" y="2185146"/>
            <a:ext cx="2972215" cy="1819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CF97D4-4BF9-4FB2-B7D3-85186200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879" y="17674"/>
            <a:ext cx="2343477" cy="781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AEB188-ED2F-4943-B329-19AB14C01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883" y="1260152"/>
            <a:ext cx="2632473" cy="2549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BD998-DCEE-46B2-8E03-B0C6CB77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02502"/>
            <a:ext cx="2633868" cy="38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CBC19-F4D6-4F61-B7E2-993F934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Squeeze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16A345-E7AC-4709-A61E-635F54C17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94" y="1690688"/>
            <a:ext cx="3982006" cy="495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EF1C45-0DA8-45FA-A5C9-4BFC7163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18" y="1690688"/>
            <a:ext cx="275310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CC2F-ED90-45F4-AC6B-4AF80FAD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E1BAE3-5CF6-4D73-B756-7964FEA5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55" y="1423951"/>
            <a:ext cx="2943636" cy="533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43A059-6F65-44D2-A2D1-14899896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6" y="1911197"/>
            <a:ext cx="4305901" cy="838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862539-40C2-4C09-873F-198B38FC5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6" y="2749514"/>
            <a:ext cx="8821381" cy="3934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D48A61-10D9-48C2-905B-53FF1DFE6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141" y="1362732"/>
            <a:ext cx="511563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3C8F-F950-40D6-9669-814978ED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maxpool2d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4B94FD-2D30-413C-B7B2-0EBA25326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629"/>
          <a:stretch/>
        </p:blipFill>
        <p:spPr>
          <a:xfrm>
            <a:off x="379297" y="1411902"/>
            <a:ext cx="5963482" cy="557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3C82B3-653D-49B9-810A-1DF4CA96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94" y="1516132"/>
            <a:ext cx="5934903" cy="828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2915F-9F8D-4C9E-AC4B-0224BFBCD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161" y="2722272"/>
            <a:ext cx="816406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9A233-CF8B-4723-B9D7-0DDB436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Maxunpool2d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B3A8F9-8A27-4C89-BA5B-F624133A2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77" y="1586160"/>
            <a:ext cx="506800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60F76-8BF6-4BC0-9526-764EFE21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in Module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C697EE-5736-46E5-BCD3-4E5F4E6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530" y="2481130"/>
            <a:ext cx="4982270" cy="1895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8E2AFC-131A-4E93-BA38-C872F7E2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97" y="2228017"/>
            <a:ext cx="348663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25A72-D119-444F-9E72-21F7F1CD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C9036B-DDEF-4420-9F6C-2313CF09F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72" y="1407218"/>
            <a:ext cx="5754682" cy="18714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7A5832-B8DE-4DAD-9FD7-BE650BCD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07" y="1484108"/>
            <a:ext cx="262926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510AA-20AC-4915-B476-D954AEFE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 – network</a:t>
            </a:r>
            <a:r>
              <a:rPr lang="ko-KR" altLang="en-US" dirty="0"/>
              <a:t>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3667A2-522D-420A-A704-DC17DAC8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407" y="1690688"/>
            <a:ext cx="2594785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29B52E-CA75-48D0-BACD-18A49D74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32" y="1602232"/>
            <a:ext cx="3886481" cy="4890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4F902-7BF8-4378-B261-BBE9E0FE3558}"/>
              </a:ext>
            </a:extLst>
          </p:cNvPr>
          <p:cNvSpPr txBox="1"/>
          <p:nvPr/>
        </p:nvSpPr>
        <p:spPr>
          <a:xfrm>
            <a:off x="2314832" y="1232900"/>
            <a:ext cx="97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38CF-FD98-45DC-8821-D2A00A7E0119}"/>
              </a:ext>
            </a:extLst>
          </p:cNvPr>
          <p:cNvSpPr txBox="1"/>
          <p:nvPr/>
        </p:nvSpPr>
        <p:spPr>
          <a:xfrm>
            <a:off x="8798685" y="1321356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8800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017B-0686-4CC0-8AA0-EF273FD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Log_softmax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3303DC-F684-4B3B-886E-DA654218F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43" y="1860586"/>
            <a:ext cx="5953956" cy="4096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DBF341-1148-43E3-B13E-F332F11E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590" y="1860586"/>
            <a:ext cx="281026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2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A59E-D075-4BB2-A9F0-AFF84508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BatchNorm2D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658806-6678-41B3-8566-DB55ED23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54009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818F3B-2C92-4234-BCEB-45C7CF6C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5521"/>
            <a:ext cx="5019323" cy="1176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D86799-85F1-4535-BC8B-17A59ADD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52525"/>
            <a:ext cx="7373379" cy="78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9E995C-34A8-40E6-882F-68E9A3E88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72265"/>
            <a:ext cx="5340178" cy="1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AA84D-78B2-4221-9DFB-8F6D64F5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Transforms.Compose</a:t>
            </a:r>
            <a:br>
              <a:rPr lang="en-US" altLang="ko-KR" dirty="0"/>
            </a:br>
            <a:r>
              <a:rPr lang="en-US" altLang="ko-KR" dirty="0" err="1"/>
              <a:t>to_tensor</a:t>
            </a:r>
            <a:r>
              <a:rPr lang="en-US" altLang="ko-KR" dirty="0"/>
              <a:t>(pic)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7E8546-616A-41ED-89B3-AAF9D150F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0" y="1768681"/>
            <a:ext cx="3982006" cy="428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C8E5-6BA4-4D5F-BA60-F453A8AC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0" y="2199425"/>
            <a:ext cx="3972479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594E9F-709C-490F-9649-345B85658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19" y="1876494"/>
            <a:ext cx="3839111" cy="847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0BBD84-2687-459C-89DE-6D49415B8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70" y="2809969"/>
            <a:ext cx="4948435" cy="23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90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5D305-C747-48A6-B2EE-139BB4C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Manual_seed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20E074-6D20-4354-89FC-12D90EE64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74" y="2088668"/>
            <a:ext cx="2038635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D6884F-8D37-422D-9AA3-8ED8D2B8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23" y="2164878"/>
            <a:ext cx="167663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5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CE51-08DC-4DCB-8A4E-7549DA91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Optim.Adam</a:t>
            </a:r>
            <a:r>
              <a:rPr lang="en-US" altLang="ko-KR" dirty="0"/>
              <a:t>(</a:t>
            </a:r>
            <a:r>
              <a:rPr lang="en-US" altLang="ko-KR" dirty="0" err="1"/>
              <a:t>model.parameters</a:t>
            </a:r>
            <a:r>
              <a:rPr lang="en-US" altLang="ko-KR" dirty="0"/>
              <a:t> …)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2594C1-DC21-47B1-9B63-B51D7840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64" y="1690688"/>
            <a:ext cx="5306165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085F2-397D-4211-B07B-FDBD6BF1B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89" y="1782625"/>
            <a:ext cx="5458587" cy="962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B0F8EB-AEB3-461F-8224-D116E12C6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1" y="2147952"/>
            <a:ext cx="5591376" cy="596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1AEB9F-E721-4FE4-9ED3-ADB547FB30C6}"/>
              </a:ext>
            </a:extLst>
          </p:cNvPr>
          <p:cNvSpPr/>
          <p:nvPr/>
        </p:nvSpPr>
        <p:spPr>
          <a:xfrm>
            <a:off x="300161" y="2832716"/>
            <a:ext cx="5172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https://easy-going-programming.tistory.com/11</a:t>
            </a:r>
          </a:p>
        </p:txBody>
      </p:sp>
    </p:spTree>
    <p:extLst>
      <p:ext uri="{BB962C8B-B14F-4D97-AF65-F5344CB8AC3E}">
        <p14:creationId xmlns:p14="http://schemas.microsoft.com/office/powerpoint/2010/main" val="2931161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998DC-2B5E-4D84-868B-68953D7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LearningRateScheduler.STEPLR</a:t>
            </a:r>
            <a:br>
              <a:rPr lang="en-US" altLang="ko-KR" dirty="0"/>
            </a:br>
            <a:r>
              <a:rPr lang="ko-KR" altLang="en-US" dirty="0"/>
              <a:t>지수 기반 스케줄링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13C65F6-0BBF-4330-BCFC-D3DD2283E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842" y="1690688"/>
            <a:ext cx="4477375" cy="466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536410-3AA7-439D-8822-D09A5894C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3" y="1690688"/>
            <a:ext cx="6134956" cy="5430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D88134-E17B-421C-BC2B-B904D77A8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71" y="2233689"/>
            <a:ext cx="5382376" cy="676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64953B-D220-48B3-BBA4-D968B1EAC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42" y="2157478"/>
            <a:ext cx="4398480" cy="774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4FD674-F426-4EAF-8242-2FB1C48B8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842" y="2910058"/>
            <a:ext cx="5023077" cy="5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56D0-6C06-4155-BA1D-2B5F9880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CrossEntropyLoss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9FAE32-B023-44E7-82C6-2F0FEF4CE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269" y="1579117"/>
            <a:ext cx="3600953" cy="704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A7B00B-C7B0-411F-9213-26584CE3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2" y="1581862"/>
            <a:ext cx="592537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35670-BD7B-45C2-84F5-F23D6F55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LSTM[0]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5AFAD15-71F2-45AF-9622-F7B7C5F26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19" y="1769599"/>
            <a:ext cx="3696216" cy="388674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A5BB54-D009-470B-9C11-D1E21C4CFA64}"/>
              </a:ext>
            </a:extLst>
          </p:cNvPr>
          <p:cNvCxnSpPr/>
          <p:nvPr/>
        </p:nvCxnSpPr>
        <p:spPr>
          <a:xfrm flipH="1">
            <a:off x="2496065" y="5305168"/>
            <a:ext cx="215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B0EC1A-382A-42E4-BEDE-987B865698D8}"/>
              </a:ext>
            </a:extLst>
          </p:cNvPr>
          <p:cNvSpPr txBox="1"/>
          <p:nvPr/>
        </p:nvSpPr>
        <p:spPr>
          <a:xfrm>
            <a:off x="4779389" y="512050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Lstm.shape</a:t>
            </a:r>
            <a:r>
              <a:rPr lang="ko-KR" altLang="en-US" dirty="0"/>
              <a:t>결과임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4EEE22-2A25-4E11-A3C7-A40256CA2AED}"/>
              </a:ext>
            </a:extLst>
          </p:cNvPr>
          <p:cNvCxnSpPr/>
          <p:nvPr/>
        </p:nvCxnSpPr>
        <p:spPr>
          <a:xfrm flipH="1">
            <a:off x="2496065" y="5564660"/>
            <a:ext cx="215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4EDBD2-B88D-41CB-BAFA-D291F6EAA042}"/>
              </a:ext>
            </a:extLst>
          </p:cNvPr>
          <p:cNvSpPr txBox="1"/>
          <p:nvPr/>
        </p:nvSpPr>
        <p:spPr>
          <a:xfrm>
            <a:off x="4779389" y="5379994"/>
            <a:ext cx="19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Test.shape</a:t>
            </a:r>
            <a:r>
              <a:rPr lang="ko-KR" altLang="en-US" dirty="0"/>
              <a:t>결과임</a:t>
            </a:r>
          </a:p>
        </p:txBody>
      </p:sp>
    </p:spTree>
    <p:extLst>
      <p:ext uri="{BB962C8B-B14F-4D97-AF65-F5344CB8AC3E}">
        <p14:creationId xmlns:p14="http://schemas.microsoft.com/office/powerpoint/2010/main" val="13596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39F2-0A65-46CA-AC29-2A9935FF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Upsampling</a:t>
            </a:r>
            <a:r>
              <a:rPr lang="en-US" altLang="ko-KR" dirty="0"/>
              <a:t> – bilinear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5F7D8-AB28-4FDC-AEDD-48891B22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 err="1"/>
              <a:t>Upsampling</a:t>
            </a:r>
            <a:r>
              <a:rPr lang="en-US" altLang="ko-KR" sz="1800" dirty="0"/>
              <a:t> </a:t>
            </a:r>
            <a:r>
              <a:rPr lang="ko-KR" altLang="en-US" sz="1800" dirty="0"/>
              <a:t>중 다양한 종류가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Nearest-Neighbor – </a:t>
            </a:r>
            <a:r>
              <a:rPr lang="ko-KR" altLang="en-US" sz="1800" dirty="0"/>
              <a:t>인접한 값 복사</a:t>
            </a:r>
            <a:endParaRPr lang="en-US" altLang="ko-KR" sz="1800" dirty="0"/>
          </a:p>
          <a:p>
            <a:r>
              <a:rPr lang="en-US" altLang="ko-KR" sz="1800" dirty="0"/>
              <a:t>Bilinear – </a:t>
            </a:r>
            <a:r>
              <a:rPr lang="ko-KR" altLang="en-US" sz="1800" dirty="0"/>
              <a:t>선형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r>
              <a:rPr lang="en-US" altLang="ko-KR" sz="1800" dirty="0"/>
              <a:t>Bicubic – </a:t>
            </a:r>
            <a:r>
              <a:rPr lang="ko-KR" altLang="en-US" sz="1800" dirty="0"/>
              <a:t>다항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Keras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interpolation </a:t>
            </a:r>
            <a:r>
              <a:rPr lang="ko-KR" altLang="en-US" sz="1800" dirty="0"/>
              <a:t>을 </a:t>
            </a:r>
            <a:r>
              <a:rPr lang="en-US" altLang="ko-KR" sz="1800" dirty="0"/>
              <a:t>bilinear</a:t>
            </a:r>
            <a:r>
              <a:rPr lang="ko-KR" altLang="en-US" sz="1800" dirty="0"/>
              <a:t>로 해준다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 https://datascience.stackexchange.com/questions/38118/what-is-the-difference-between-upsampling-and-bi-linear-upsampling-in-a-cnn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C2E42-38B4-43F8-9387-BAAA0FE1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52" y="407151"/>
            <a:ext cx="3940433" cy="2702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3876A-A606-4142-8178-6433B21F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54" y="3420180"/>
            <a:ext cx="490606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8C660-BC31-4F8A-BB2E-17584CEC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Dataloader</a:t>
            </a:r>
            <a:r>
              <a:rPr lang="en-US" altLang="ko-KR" dirty="0"/>
              <a:t> - </a:t>
            </a:r>
            <a:r>
              <a:rPr lang="en-US" altLang="ko-KR" dirty="0" err="1"/>
              <a:t>filepath</a:t>
            </a:r>
            <a:r>
              <a:rPr lang="ko-KR" altLang="en-US" dirty="0"/>
              <a:t>를 가지고 데이터 불러오기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35D3493-5BF6-46E3-B955-0076FA935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770" y="2249658"/>
            <a:ext cx="4528030" cy="2601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CB5944-267F-4142-916A-F444160C0FB5}"/>
              </a:ext>
            </a:extLst>
          </p:cNvPr>
          <p:cNvSpPr txBox="1"/>
          <p:nvPr/>
        </p:nvSpPr>
        <p:spPr>
          <a:xfrm>
            <a:off x="1033162" y="2627198"/>
            <a:ext cx="5274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from directory</a:t>
            </a:r>
          </a:p>
          <a:p>
            <a:endParaRPr lang="en-US" altLang="ko-KR" dirty="0"/>
          </a:p>
          <a:p>
            <a:r>
              <a:rPr lang="en-US" altLang="ko-KR" dirty="0" err="1"/>
              <a:t>Num_worker</a:t>
            </a:r>
            <a:r>
              <a:rPr lang="en-US" altLang="ko-KR" dirty="0"/>
              <a:t> </a:t>
            </a:r>
            <a:r>
              <a:rPr lang="ko-KR" altLang="en-US" dirty="0"/>
              <a:t>다중 워커 처리를 어떻게 할 것인가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D7D00-7E34-47C9-973B-7148DE5055EE}"/>
              </a:ext>
            </a:extLst>
          </p:cNvPr>
          <p:cNvSpPr/>
          <p:nvPr/>
        </p:nvSpPr>
        <p:spPr>
          <a:xfrm>
            <a:off x="2836133" y="1135447"/>
            <a:ext cx="3259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https://jsc5565.tistory.com/14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111C7F-528C-4CA6-9603-B5FD7DC42BD7}"/>
              </a:ext>
            </a:extLst>
          </p:cNvPr>
          <p:cNvSpPr/>
          <p:nvPr/>
        </p:nvSpPr>
        <p:spPr>
          <a:xfrm>
            <a:off x="342900" y="43806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http://www.kwangsiklee.com/2018/11/keras%EC%97%90%EC%84%9C-sequence%EB%A5%BC-%EC%9D%B4%EC%9A%A9%ED%95%98%EC%97%AC-%EB%8C%80%EC%9A%A9%EB%9F%89-%EB%8D%B0%EC%9D%B4%ED%84%B0%EC%85%8B-%EC%B2%98%EB%A6%AC%ED%95%98%EA%B8%B0/</a:t>
            </a:r>
          </a:p>
        </p:txBody>
      </p:sp>
    </p:spTree>
    <p:extLst>
      <p:ext uri="{BB962C8B-B14F-4D97-AF65-F5344CB8AC3E}">
        <p14:creationId xmlns:p14="http://schemas.microsoft.com/office/powerpoint/2010/main" val="1858157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C2662-E658-4AF1-828E-4099C36C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: dataset, Sequence(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B47E1E-BE5E-4C17-82D1-DD3D31BE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5335" y="1690688"/>
            <a:ext cx="4408164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E18750-3943-4B44-A037-4314E29A1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8" t="2523" b="2462"/>
          <a:stretch/>
        </p:blipFill>
        <p:spPr>
          <a:xfrm>
            <a:off x="1145059" y="1690688"/>
            <a:ext cx="3814380" cy="46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7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E3F2C-0C33-4CF2-AB51-583CE3A3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Torch.max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733621-11C2-4C77-86EB-44CDFA428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107" y="2042267"/>
            <a:ext cx="4734586" cy="7430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05D2ED-2242-4A16-A510-533D4202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17" y="2042267"/>
            <a:ext cx="512516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2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D6781-8AD5-43B5-A0D6-906F06A5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Torch.eq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95EA45F-2AED-4F42-B40C-F226C6170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339" y="1690688"/>
            <a:ext cx="5145478" cy="569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ED32D4-85D5-48B5-AD62-515A4920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5238"/>
            <a:ext cx="4174027" cy="14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977F6-0378-4DFB-8465-149D670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ConvTranspose2d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DEDFFE4-760B-47DE-9070-415EEBB4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6725589" cy="1657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EE789-C347-4066-B5AD-1419FF15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7" y="1610264"/>
            <a:ext cx="8135485" cy="14956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E6EE35-A856-4A2D-88F3-EE40BA88C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212" y="2238130"/>
            <a:ext cx="296268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8B68-4CAC-4CBF-A85F-578B1E9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padding </a:t>
            </a:r>
            <a:r>
              <a:rPr lang="ko-KR" altLang="en-US" dirty="0"/>
              <a:t>구체화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68BFF3-76FF-40B4-8047-5546852E0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180" y="1667654"/>
            <a:ext cx="6354062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DC0178-993D-46DE-BBE1-1F48E6F2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0" y="2283702"/>
            <a:ext cx="3296993" cy="1581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CAD837-1447-44AA-A9E4-ECC2EE023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60" y="3965106"/>
            <a:ext cx="3639271" cy="2527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BF6FE-D653-4FAB-A6DF-38627C76B154}"/>
              </a:ext>
            </a:extLst>
          </p:cNvPr>
          <p:cNvSpPr txBox="1"/>
          <p:nvPr/>
        </p:nvSpPr>
        <p:spPr>
          <a:xfrm>
            <a:off x="282860" y="1875607"/>
            <a:ext cx="403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Torch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1E8B2-17A7-45CD-9178-16F6C66D4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60821"/>
            <a:ext cx="2694381" cy="3496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E4940-3D6C-4AE1-9E71-68B675B56CF4}"/>
              </a:ext>
            </a:extLst>
          </p:cNvPr>
          <p:cNvSpPr txBox="1"/>
          <p:nvPr/>
        </p:nvSpPr>
        <p:spPr>
          <a:xfrm>
            <a:off x="5995800" y="2194609"/>
            <a:ext cx="4019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keras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953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8B68-4CAC-4CBF-A85F-578B1E9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padding </a:t>
            </a:r>
            <a:r>
              <a:rPr lang="ko-KR" altLang="en-US" dirty="0"/>
              <a:t>구체화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2C4165D-8F13-4973-A182-71071FAA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605" y="1504348"/>
            <a:ext cx="5360395" cy="5172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5DE0CD-CA3A-42B8-8428-96BEA23FFDE8}"/>
              </a:ext>
            </a:extLst>
          </p:cNvPr>
          <p:cNvSpPr txBox="1"/>
          <p:nvPr/>
        </p:nvSpPr>
        <p:spPr>
          <a:xfrm>
            <a:off x="6878595" y="2183027"/>
            <a:ext cx="422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Torch</a:t>
            </a:r>
            <a:r>
              <a:rPr lang="ko-KR" altLang="en-US" dirty="0"/>
              <a:t>에서 </a:t>
            </a:r>
            <a:r>
              <a:rPr lang="en-US" altLang="ko-KR" dirty="0"/>
              <a:t>padding = (1,1)</a:t>
            </a:r>
            <a:r>
              <a:rPr lang="ko-KR" altLang="en-US" dirty="0"/>
              <a:t>을 </a:t>
            </a:r>
            <a:r>
              <a:rPr lang="en-US" altLang="ko-KR" dirty="0" err="1"/>
              <a:t>keras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en-US" altLang="ko-KR" dirty="0"/>
              <a:t>padding = ‘same’</a:t>
            </a:r>
            <a:r>
              <a:rPr lang="ko-KR" altLang="en-US" dirty="0"/>
              <a:t>으로 읽었다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1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5DDB-0C6A-47F3-A48A-1E22A6A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nn.ModuleList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A374F7-45D9-4A4B-9166-F3453D9F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11" y="1452530"/>
            <a:ext cx="333421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17E2-32BA-4F59-8E5A-F7E0AC33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ToTensor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912E0A-D2B0-45E1-A2CE-5AB5F3CD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6569"/>
            <a:ext cx="4610743" cy="847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F5C28-04EF-43AF-A083-09BC86FD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8849"/>
            <a:ext cx="439163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1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7759-0795-48C9-BAE0-0B2FE3B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argparse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A8BF84-C0ED-496D-B950-F7D74E1E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04370"/>
            <a:ext cx="5709783" cy="2879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159B0-3325-4335-8147-75666C4C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3208"/>
            <a:ext cx="556337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17960</TotalTime>
  <Words>350</Words>
  <Application>Microsoft Office PowerPoint</Application>
  <PresentationFormat>와이드스크린</PresentationFormat>
  <Paragraphs>59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Forward in Module </vt:lpstr>
      <vt:lpstr>Upsampling – bilinear  </vt:lpstr>
      <vt:lpstr>ConvTranspose2d</vt:lpstr>
      <vt:lpstr>Conv2D padding 구체화 (keras)</vt:lpstr>
      <vt:lpstr>Conv2D padding 구체화 (keras)</vt:lpstr>
      <vt:lpstr>nn.ModuleList</vt:lpstr>
      <vt:lpstr>ToTensor</vt:lpstr>
      <vt:lpstr>argparse</vt:lpstr>
      <vt:lpstr>Pad</vt:lpstr>
      <vt:lpstr>cat</vt:lpstr>
      <vt:lpstr>stack</vt:lpstr>
      <vt:lpstr>Split – split_size_or_sections와 num_or_size_splits가 다름</vt:lpstr>
      <vt:lpstr>Unbind</vt:lpstr>
      <vt:lpstr>unsqueeze</vt:lpstr>
      <vt:lpstr>Squeeze</vt:lpstr>
      <vt:lpstr>ReLU</vt:lpstr>
      <vt:lpstr>maxpool2d</vt:lpstr>
      <vt:lpstr>Maxunpool2d</vt:lpstr>
      <vt:lpstr>VGG16</vt:lpstr>
      <vt:lpstr>VGG16 – network구조</vt:lpstr>
      <vt:lpstr>Log_softmax</vt:lpstr>
      <vt:lpstr>BatchNorm2D</vt:lpstr>
      <vt:lpstr>Transforms.Compose to_tensor(pic)</vt:lpstr>
      <vt:lpstr>Manual_seed</vt:lpstr>
      <vt:lpstr>Optim.Adam(model.parameters …)</vt:lpstr>
      <vt:lpstr>LearningRateScheduler.STEPLR 지수 기반 스케줄링</vt:lpstr>
      <vt:lpstr>CrossEntropyLoss</vt:lpstr>
      <vt:lpstr>LSTM[0]</vt:lpstr>
      <vt:lpstr>Dataloader - filepath를 가지고 데이터 불러오기</vt:lpstr>
      <vt:lpstr>Class : dataset, Sequence(tensorflow)</vt:lpstr>
      <vt:lpstr>Torch.max()</vt:lpstr>
      <vt:lpstr>Torch.eq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Lim-LAB</dc:creator>
  <cp:lastModifiedBy>Lim-LAB</cp:lastModifiedBy>
  <cp:revision>51</cp:revision>
  <dcterms:created xsi:type="dcterms:W3CDTF">2021-06-24T07:39:25Z</dcterms:created>
  <dcterms:modified xsi:type="dcterms:W3CDTF">2021-07-08T10:11:46Z</dcterms:modified>
</cp:coreProperties>
</file>