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6" r:id="rId12"/>
    <p:sldId id="263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60D8-9479-4C6A-98E4-BAAFA7F8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24000-3C42-4D9F-94FB-57FF9469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B630B-457D-4967-98F2-DB8C9494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D7359-9549-4C3F-AEF6-98CC467D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CEC96-3340-4B6E-940A-EABD470E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F8A05-4841-4826-B03B-C2B8AB15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09DDC-E35A-4112-BCDC-241321B91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9017E-877D-403C-883D-2D728971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D974D-D15D-4DD8-B3ED-2742385D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6B9EF-FCD5-4781-BA4A-37365E63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8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93781-1510-4559-873E-7F2767C6D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59F39-8B06-4E50-B96E-706D9FF9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15A86-67C8-416B-B251-D24E850D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2556A-F084-4231-9B33-BBF68D77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DA8AF-6170-4C4C-BC3C-C86CD7CB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4746-1ED8-49B2-920D-EBB29305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733E-F4DA-4A98-BBCF-DEF3356A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681B4-7799-453A-B03F-1FAA3A1F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C588A-C7BF-4902-9DCB-DEDDBB9F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A7AC9-12BC-4D7B-8A59-0A62985A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319F-6A65-4F56-9F23-06E6A16B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1355E-9D7E-4098-95FD-5CA7E7E3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CEBED-4326-4BAD-BB94-E00BF42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B8123-8DDF-49E4-ADBB-20B31D2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0CCF1-0ABB-442E-B66D-CF90B0A3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2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C5DFF-E0CE-4ECA-9E34-CAAC3884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E8CD-A0C9-4165-AA28-97F7160A3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41418-8202-43F3-AB9E-2CCD74E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B6388-9DCE-4CC2-86B5-1F400AF1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EE47D-571B-4AC6-A258-85756E1D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952C0-EEB0-41A5-9ED4-859A33F1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1A316-F4C8-453D-95EA-5DA17C31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D39B-10B2-4B02-AE6A-396400B7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01C0C-B7E1-491B-AA13-EF5D82E27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F8564-81DD-4EBD-8418-3B459589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97F4AD-5044-4361-AAE0-C5F797E6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765B2-55F0-4320-BCF3-9CC6A414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0B10A3-601B-4FC9-B279-FBD5B1DC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07351-E065-4F7A-984F-55699DC1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4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D497-8B1C-46B5-89BE-7DC56326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834FCB-2552-4538-94E4-21B0E395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8A586E-FD90-40F7-89EE-0EAF293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6072B-31F0-4CCF-A6B3-46EE2E3B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855764-FE18-47B0-8612-8DA49C68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8D67-9F8B-457C-906E-3C9B10CE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8A089-23B4-4CD1-B108-B2CA0D34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18142-2CD9-451D-AB12-85F6B9F5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98B01-7303-4F9D-B256-077B48B3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EAD09-D428-46E7-8732-DF801421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7A31C-8056-4642-8C8B-5E12EE73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06C19-9D67-4C07-B06B-68A52A5B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AF775-267E-440C-8C85-65985658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4DD5-7658-4EE2-95AA-D7326B06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2F5F9-67ED-431C-8C62-7E72D8304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C9892-24EC-4F55-BB16-9C75583D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7C6AE-6B81-4F97-906A-E2792E7D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64A89-88EA-484E-BA3E-36AD53CF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CDE4B-252D-44B3-8A0D-C3FE76E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C8C3F-DA15-40CF-9D37-9A56AB34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8A7A6-7489-4D6B-9281-549C110DC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AC599-F5B4-49DA-A9D5-F7476823F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DC55-0E1B-43DD-B8EC-CFAD788C97AC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B774F-7C04-4F46-9946-20E265E14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B9A46-031E-4700-8824-000D928D0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4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FD1146-9066-44DF-BD71-9D904576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6" y="2200030"/>
            <a:ext cx="6592220" cy="16671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B7DE93-621E-4996-8630-E195A097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0" y="586078"/>
            <a:ext cx="857369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98911-4702-43A2-90B0-A7B0255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1DEF99-F76F-4A7E-9602-B3CE1621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9" y="1423951"/>
            <a:ext cx="3686689" cy="533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45DA60-2A5F-4725-AA51-BA9832FA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9" y="1918833"/>
            <a:ext cx="4263189" cy="25169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62159D-4822-4E85-8C32-E988BD5BB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277" y="1604951"/>
            <a:ext cx="2524477" cy="704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CAF63-968F-4972-A00A-CECE5E22B602}"/>
              </a:ext>
            </a:extLst>
          </p:cNvPr>
          <p:cNvSpPr txBox="1"/>
          <p:nvPr/>
        </p:nvSpPr>
        <p:spPr>
          <a:xfrm>
            <a:off x="7571874" y="1155032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2.5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E5DACD-E7B3-4A64-AA6C-97178F81B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277" y="2309899"/>
            <a:ext cx="402963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6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AE55-181C-43FB-8654-CD5D84EB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53DD6D-FFDF-471C-AF12-F4CA82BF3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15" y="1530290"/>
            <a:ext cx="3886742" cy="543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701FD2-F046-40B2-8E57-AFC19DD3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9" y="3631544"/>
            <a:ext cx="284837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8888-850C-4B40-A3DE-1865BF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split_size_or_sections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num_or_size_splits</a:t>
            </a:r>
            <a:r>
              <a:rPr lang="ko-KR" altLang="en-US" sz="1600" dirty="0"/>
              <a:t>가 다름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033B7E-7DFD-4D43-989B-1BCA740E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37" y="1481109"/>
            <a:ext cx="3991532" cy="4191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88A83-0E8E-4F3D-AE68-DF19A5F3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7" y="1960572"/>
            <a:ext cx="3277057" cy="4172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48083A-8C0C-4D6D-9CC6-9EFDAF634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732" y="1514450"/>
            <a:ext cx="5010849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CFC5CD-DD9B-41B7-AD3C-9D9C7B522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732" y="2361809"/>
            <a:ext cx="598253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3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069D7-57D1-4FA4-AF31-1F2BF788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Unbind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BF2B7D7-A22F-4607-841C-8BBF3CE33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46" y="1428714"/>
            <a:ext cx="2686425" cy="523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7EDC5D-578F-438A-97D3-A90CAA1A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95" y="2011500"/>
            <a:ext cx="4820323" cy="11050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DF1D07-51C7-4F28-9AE1-C2F825A76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536" y="1154130"/>
            <a:ext cx="5325218" cy="2819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3C18E6-2B4C-4181-817B-4943F0E25B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398" y="4422847"/>
            <a:ext cx="5289764" cy="20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2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25A72-D119-444F-9E72-21F7F1CD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VGG16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9C9036B-DDEF-4420-9F6C-2313CF09F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72" y="1407218"/>
            <a:ext cx="5754682" cy="18714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7A5832-B8DE-4DAD-9FD7-BE650BCD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907" y="1484108"/>
            <a:ext cx="262926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8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FA6C0-33A1-473C-9D4B-9F691FA0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unsqueeze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6B0A59-B3B6-44B5-9539-DC2516F5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619"/>
            <a:ext cx="3048425" cy="552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D93179-06F2-41C5-B762-A51E2339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0" y="2185146"/>
            <a:ext cx="2972215" cy="1819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CF97D4-4BF9-4FB2-B7D3-851862001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879" y="17674"/>
            <a:ext cx="2343477" cy="781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AEB188-ED2F-4943-B329-19AB14C01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0883" y="798833"/>
            <a:ext cx="2632473" cy="25496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EBD998-DCEE-46B2-8E03-B0C6CB77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702502"/>
            <a:ext cx="2633868" cy="38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1CC2F-ED90-45F4-AC6B-4AF80FAD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E1BAE3-5CF6-4D73-B756-7964FEA52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555" y="1423951"/>
            <a:ext cx="2943636" cy="533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43A059-6F65-44D2-A2D1-148998967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6" y="1911197"/>
            <a:ext cx="4305901" cy="8383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862539-40C2-4C09-873F-198B38FC5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6" y="2749514"/>
            <a:ext cx="8821381" cy="3934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D48A61-10D9-48C2-905B-53FF1DFE6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141" y="1362732"/>
            <a:ext cx="511563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61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3C8F-F950-40D6-9669-814978ED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maxpool2d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4B94FD-2D30-413C-B7B2-0EBA25326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629"/>
          <a:stretch/>
        </p:blipFill>
        <p:spPr>
          <a:xfrm>
            <a:off x="379297" y="1411902"/>
            <a:ext cx="5963482" cy="5575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3C82B3-653D-49B9-810A-1DF4CA96F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94" y="1516132"/>
            <a:ext cx="5934903" cy="8287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C52915F-9F8D-4C9E-AC4B-0224BFBCD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161" y="2722272"/>
            <a:ext cx="816406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9A233-CF8B-4723-B9D7-0DDB436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Maxunpool2d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6B3A8F9-8A27-4C89-BA5B-F624133A2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277" y="1586160"/>
            <a:ext cx="506800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60F76-8BF6-4BC0-9526-764EFE21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in Module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C697EE-5736-46E5-BCD3-4E5F4E6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530" y="2481130"/>
            <a:ext cx="4982270" cy="1895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8E2AFC-131A-4E93-BA38-C872F7E2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97" y="2228017"/>
            <a:ext cx="348663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4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339F2-0A65-46CA-AC29-2A9935FF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Upsampling</a:t>
            </a:r>
            <a:r>
              <a:rPr lang="en-US" altLang="ko-KR" dirty="0"/>
              <a:t> – bilinear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5F7D8-AB28-4FDC-AEDD-48891B22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 err="1"/>
              <a:t>Upsampling</a:t>
            </a:r>
            <a:r>
              <a:rPr lang="en-US" altLang="ko-KR" sz="1800" dirty="0"/>
              <a:t> </a:t>
            </a:r>
            <a:r>
              <a:rPr lang="ko-KR" altLang="en-US" sz="1800" dirty="0"/>
              <a:t>중 다양한 종류가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Nearest-Neighbor – </a:t>
            </a:r>
            <a:r>
              <a:rPr lang="ko-KR" altLang="en-US" sz="1800" dirty="0"/>
              <a:t>인접한 값 복사</a:t>
            </a:r>
            <a:endParaRPr lang="en-US" altLang="ko-KR" sz="1800" dirty="0"/>
          </a:p>
          <a:p>
            <a:r>
              <a:rPr lang="en-US" altLang="ko-KR" sz="1800" dirty="0"/>
              <a:t>Bilinear – </a:t>
            </a:r>
            <a:r>
              <a:rPr lang="ko-KR" altLang="en-US" sz="1800" dirty="0"/>
              <a:t>선형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r>
              <a:rPr lang="en-US" altLang="ko-KR" sz="1800" dirty="0"/>
              <a:t>Bicubic – </a:t>
            </a:r>
            <a:r>
              <a:rPr lang="ko-KR" altLang="en-US" sz="1800" dirty="0"/>
              <a:t>다항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Keras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interpolation </a:t>
            </a:r>
            <a:r>
              <a:rPr lang="ko-KR" altLang="en-US" sz="1800" dirty="0"/>
              <a:t>을 </a:t>
            </a:r>
            <a:r>
              <a:rPr lang="en-US" altLang="ko-KR" sz="1800" dirty="0"/>
              <a:t>bilinear</a:t>
            </a:r>
            <a:r>
              <a:rPr lang="ko-KR" altLang="en-US" sz="1800" dirty="0"/>
              <a:t>로 해준다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 https://datascience.stackexchange.com/questions/38118/what-is-the-difference-between-upsampling-and-bi-linear-upsampling-in-a-cnn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C2E42-38B4-43F8-9387-BAAA0FE1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552" y="407151"/>
            <a:ext cx="3940433" cy="2702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03876A-A606-4142-8178-6433B21F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154" y="3420180"/>
            <a:ext cx="490606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977F6-0378-4DFB-8465-149D670C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ConvTranspose2d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DEDFFE4-760B-47DE-9070-415EEBB4E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6725589" cy="1657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EE789-C347-4066-B5AD-1419FF15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7" y="1610264"/>
            <a:ext cx="8135485" cy="14956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E6EE35-A856-4A2D-88F3-EE40BA88C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212" y="2238130"/>
            <a:ext cx="296268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8B68-4CAC-4CBF-A85F-578B1E9A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 padding </a:t>
            </a:r>
            <a:r>
              <a:rPr lang="ko-KR" altLang="en-US" dirty="0"/>
              <a:t>구체화 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68BFF3-76FF-40B4-8047-5546852E0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7942" y="1427870"/>
            <a:ext cx="6354062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DC0178-993D-46DE-BBE1-1F48E6F2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0" y="2283702"/>
            <a:ext cx="3296993" cy="1581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CAD837-1447-44AA-A9E4-ECC2EE023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60" y="3965106"/>
            <a:ext cx="3639271" cy="2527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CBF6FE-D653-4FAB-A6DF-38627C76B154}"/>
              </a:ext>
            </a:extLst>
          </p:cNvPr>
          <p:cNvSpPr txBox="1"/>
          <p:nvPr/>
        </p:nvSpPr>
        <p:spPr>
          <a:xfrm>
            <a:off x="282860" y="1875607"/>
            <a:ext cx="403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Torch</a:t>
            </a:r>
            <a:r>
              <a:rPr lang="ko-KR" altLang="en-US" sz="1400" dirty="0"/>
              <a:t>는 </a:t>
            </a:r>
            <a:r>
              <a:rPr lang="en-US" altLang="ko-KR" sz="1400" dirty="0"/>
              <a:t>conv2d</a:t>
            </a:r>
            <a:r>
              <a:rPr lang="ko-KR" altLang="en-US" sz="1400" dirty="0"/>
              <a:t>에서 </a:t>
            </a:r>
            <a:r>
              <a:rPr lang="en-US" altLang="ko-KR" sz="1400" dirty="0"/>
              <a:t>padding size</a:t>
            </a:r>
            <a:r>
              <a:rPr lang="ko-KR" altLang="en-US" sz="1400" dirty="0"/>
              <a:t>를 줄 수 있음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1E8B2-17A7-45CD-9178-16F6C66D4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60821"/>
            <a:ext cx="2694381" cy="3496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E4940-3D6C-4AE1-9E71-68B675B56CF4}"/>
              </a:ext>
            </a:extLst>
          </p:cNvPr>
          <p:cNvSpPr txBox="1"/>
          <p:nvPr/>
        </p:nvSpPr>
        <p:spPr>
          <a:xfrm>
            <a:off x="5995800" y="2194609"/>
            <a:ext cx="4019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keras</a:t>
            </a:r>
            <a:r>
              <a:rPr lang="ko-KR" altLang="en-US" sz="1400" dirty="0"/>
              <a:t>는 </a:t>
            </a:r>
            <a:r>
              <a:rPr lang="en-US" altLang="ko-KR" sz="1400" dirty="0"/>
              <a:t>conv2d</a:t>
            </a:r>
            <a:r>
              <a:rPr lang="ko-KR" altLang="en-US" sz="1400" dirty="0"/>
              <a:t>에서 </a:t>
            </a:r>
            <a:r>
              <a:rPr lang="en-US" altLang="ko-KR" sz="1400" dirty="0"/>
              <a:t>padding size</a:t>
            </a:r>
            <a:r>
              <a:rPr lang="ko-KR" altLang="en-US" sz="1400" dirty="0"/>
              <a:t>를 줄 수 없음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953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5DDB-0C6A-47F3-A48A-1E22A6AE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nn.ModuleList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A374F7-45D9-4A4B-9166-F3453D9F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11" y="1452530"/>
            <a:ext cx="333421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7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17E2-32BA-4F59-8E5A-F7E0AC33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ToTensor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912E0A-D2B0-45E1-A2CE-5AB5F3CD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6569"/>
            <a:ext cx="4610743" cy="847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1F5C28-04EF-43AF-A083-09BC86FD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8849"/>
            <a:ext cx="439163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7759-0795-48C9-BAE0-0B2FE3B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argparse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A8BF84-C0ED-496D-B950-F7D74E1E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04370"/>
            <a:ext cx="5709783" cy="28792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B159B0-3325-4335-8147-75666C4C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3208"/>
            <a:ext cx="556337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6957-E08B-407C-B713-99BC1E6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55C153-879C-407A-80FC-ECC3A3237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73061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24AAC5-96B5-4C25-AC6F-45D23D2F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8425"/>
            <a:ext cx="4896533" cy="504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D55D5-11E3-4104-B9B4-CBF23C6B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77765"/>
            <a:ext cx="5620534" cy="752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309E1-01AA-4B12-8594-D0BDD88A6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30345"/>
            <a:ext cx="3498412" cy="25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1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112</Words>
  <Application>Microsoft Office PowerPoint</Application>
  <PresentationFormat>와이드스크린</PresentationFormat>
  <Paragraphs>33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Forward in Module </vt:lpstr>
      <vt:lpstr>Upsampling – bilinear  </vt:lpstr>
      <vt:lpstr>ConvTranspose2d</vt:lpstr>
      <vt:lpstr>Conv2D padding 구체화 (keras)</vt:lpstr>
      <vt:lpstr>nn.ModuleList</vt:lpstr>
      <vt:lpstr>ToTensor</vt:lpstr>
      <vt:lpstr>argparse</vt:lpstr>
      <vt:lpstr>Pad</vt:lpstr>
      <vt:lpstr>cat</vt:lpstr>
      <vt:lpstr>stack</vt:lpstr>
      <vt:lpstr>Split – split_size_or_sections와 num_or_size_splits가 다름</vt:lpstr>
      <vt:lpstr>Unbind</vt:lpstr>
      <vt:lpstr>VGG16</vt:lpstr>
      <vt:lpstr>unsqueeze</vt:lpstr>
      <vt:lpstr>ReLU</vt:lpstr>
      <vt:lpstr>maxpool2d</vt:lpstr>
      <vt:lpstr>Maxunpool2d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Lim-LAB</dc:creator>
  <cp:lastModifiedBy>Lim-LAB</cp:lastModifiedBy>
  <cp:revision>23</cp:revision>
  <dcterms:created xsi:type="dcterms:W3CDTF">2021-06-24T07:39:25Z</dcterms:created>
  <dcterms:modified xsi:type="dcterms:W3CDTF">2021-06-29T05:26:03Z</dcterms:modified>
</cp:coreProperties>
</file>