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60D8-9479-4C6A-98E4-BAAFA7F8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24000-3C42-4D9F-94FB-57FF9469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630B-457D-4967-98F2-DB8C9494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D7359-9549-4C3F-AEF6-98CC467D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EC96-3340-4B6E-940A-EABD470E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F8A05-4841-4826-B03B-C2B8AB15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09DDC-E35A-4112-BCDC-241321B9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9017E-877D-403C-883D-2D728971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974D-D15D-4DD8-B3ED-2742385D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6B9EF-FCD5-4781-BA4A-37365E63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93781-1510-4559-873E-7F2767C6D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9F39-8B06-4E50-B96E-706D9FF9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15A86-67C8-416B-B251-D24E850D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2556A-F084-4231-9B33-BBF68D77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DA8AF-6170-4C4C-BC3C-C86CD7C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4746-1ED8-49B2-920D-EBB2930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733E-F4DA-4A98-BBCF-DEF3356A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681B4-7799-453A-B03F-1FAA3A1F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C588A-C7BF-4902-9DCB-DEDDBB9F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A7AC9-12BC-4D7B-8A59-0A62985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319F-6A65-4F56-9F23-06E6A1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1355E-9D7E-4098-95FD-5CA7E7E3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CEBED-4326-4BAD-BB94-E00BF42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8123-8DDF-49E4-ADBB-20B31D2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0CCF1-0ABB-442E-B66D-CF90B0A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5DFF-E0CE-4ECA-9E34-CAAC3884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E8CD-A0C9-4165-AA28-97F7160A3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41418-8202-43F3-AB9E-2CCD74E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6388-9DCE-4CC2-86B5-1F400AF1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EE47D-571B-4AC6-A258-85756E1D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952C0-EEB0-41A5-9ED4-859A33F1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1A316-F4C8-453D-95EA-5DA17C31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D39B-10B2-4B02-AE6A-396400B7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01C0C-B7E1-491B-AA13-EF5D82E2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F8564-81DD-4EBD-8418-3B459589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7F4AD-5044-4361-AAE0-C5F797E6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765B2-55F0-4320-BCF3-9CC6A414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0B10A3-601B-4FC9-B279-FBD5B1DC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7351-E065-4F7A-984F-55699DC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D497-8B1C-46B5-89BE-7DC56326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34FCB-2552-4538-94E4-21B0E395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A586E-FD90-40F7-89EE-0EAF293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6072B-31F0-4CCF-A6B3-46EE2E3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55764-FE18-47B0-8612-8DA49C68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8D67-9F8B-457C-906E-3C9B10C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8A089-23B4-4CD1-B108-B2CA0D3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18142-2CD9-451D-AB12-85F6B9F5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98B01-7303-4F9D-B256-077B48B3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EAD09-D428-46E7-8732-DF801421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7A31C-8056-4642-8C8B-5E12EE73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06C19-9D67-4C07-B06B-68A52A5B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AF775-267E-440C-8C85-65985658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4DD5-7658-4EE2-95AA-D7326B06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2F5F9-67ED-431C-8C62-7E72D830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C9892-24EC-4F55-BB16-9C75583D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7C6AE-6B81-4F97-906A-E2792E7D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64A89-88EA-484E-BA3E-36AD53CF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DE4B-252D-44B3-8A0D-C3FE76E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C8C3F-DA15-40CF-9D37-9A56AB3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8A7A6-7489-4D6B-9281-549C110D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C599-F5B4-49DA-A9D5-F7476823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DC55-0E1B-43DD-B8EC-CFAD788C97A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B774F-7C04-4F46-9946-20E265E14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B9A46-031E-4700-8824-000D928D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FD1146-9066-44DF-BD71-9D904576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6" y="2200030"/>
            <a:ext cx="6592220" cy="16671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B7DE93-621E-4996-8630-E195A097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0" y="586078"/>
            <a:ext cx="857369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39F2-0A65-46CA-AC29-2A9935FF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Upsampling</a:t>
            </a:r>
            <a:r>
              <a:rPr lang="en-US" altLang="ko-KR" dirty="0"/>
              <a:t> – bilinear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5F7D8-AB28-4FDC-AEDD-48891B22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 err="1"/>
              <a:t>Upsampling</a:t>
            </a:r>
            <a:r>
              <a:rPr lang="en-US" altLang="ko-KR" sz="1800" dirty="0"/>
              <a:t> </a:t>
            </a:r>
            <a:r>
              <a:rPr lang="ko-KR" altLang="en-US" sz="1800" dirty="0"/>
              <a:t>중 다양한 종류가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Nearest-Neighbor – </a:t>
            </a:r>
            <a:r>
              <a:rPr lang="ko-KR" altLang="en-US" sz="1800" dirty="0"/>
              <a:t>인접한 값 복사</a:t>
            </a:r>
            <a:endParaRPr lang="en-US" altLang="ko-KR" sz="1800" dirty="0"/>
          </a:p>
          <a:p>
            <a:r>
              <a:rPr lang="en-US" altLang="ko-KR" sz="1800" dirty="0"/>
              <a:t>Bilinear – </a:t>
            </a:r>
            <a:r>
              <a:rPr lang="ko-KR" altLang="en-US" sz="1800" dirty="0"/>
              <a:t>선형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r>
              <a:rPr lang="en-US" altLang="ko-KR" sz="1800" dirty="0"/>
              <a:t>Bicubic – </a:t>
            </a:r>
            <a:r>
              <a:rPr lang="ko-KR" altLang="en-US" sz="1800" dirty="0"/>
              <a:t>다항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Keras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interpolation </a:t>
            </a:r>
            <a:r>
              <a:rPr lang="ko-KR" altLang="en-US" sz="1800" dirty="0"/>
              <a:t>을 </a:t>
            </a:r>
            <a:r>
              <a:rPr lang="en-US" altLang="ko-KR" sz="1800" dirty="0"/>
              <a:t>bilinear</a:t>
            </a:r>
            <a:r>
              <a:rPr lang="ko-KR" altLang="en-US" sz="1800" dirty="0"/>
              <a:t>로 해준다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 https://datascience.stackexchange.com/questions/38118/what-is-the-difference-between-upsampling-and-bi-linear-upsampling-in-a-cnn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C2E42-38B4-43F8-9387-BAAA0FE1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52" y="407151"/>
            <a:ext cx="3940433" cy="2702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3876A-A606-4142-8178-6433B21F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54" y="3420180"/>
            <a:ext cx="490606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977F6-0378-4DFB-8465-149D670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ConvTranspose2d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EDFFE4-760B-47DE-9070-415EEBB4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6725589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EE789-C347-4066-B5AD-1419FF15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7" y="1610264"/>
            <a:ext cx="813548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17E2-32BA-4F59-8E5A-F7E0AC33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ToTensor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912E0A-D2B0-45E1-A2CE-5AB5F3CD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569"/>
            <a:ext cx="4610743" cy="847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F5C28-04EF-43AF-A083-09BC86FD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8849"/>
            <a:ext cx="439163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7759-0795-48C9-BAE0-0B2FE3B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argparse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A8BF84-C0ED-496D-B950-F7D74E1E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04370"/>
            <a:ext cx="5709783" cy="2879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159B0-3325-4335-8147-75666C4C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3208"/>
            <a:ext cx="556337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48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Upsampling – bilinear  </vt:lpstr>
      <vt:lpstr>ConvTranspose2d</vt:lpstr>
      <vt:lpstr>ToTensor</vt:lpstr>
      <vt:lpstr>argparse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Lim-LAB</dc:creator>
  <cp:lastModifiedBy>Lim-LAB</cp:lastModifiedBy>
  <cp:revision>5</cp:revision>
  <dcterms:created xsi:type="dcterms:W3CDTF">2021-06-24T07:39:25Z</dcterms:created>
  <dcterms:modified xsi:type="dcterms:W3CDTF">2021-06-27T13:54:07Z</dcterms:modified>
</cp:coreProperties>
</file>