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57" r:id="rId5"/>
    <p:sldId id="262" r:id="rId6"/>
    <p:sldId id="260" r:id="rId7"/>
    <p:sldId id="269" r:id="rId8"/>
    <p:sldId id="270" r:id="rId9"/>
    <p:sldId id="271" r:id="rId10"/>
    <p:sldId id="266" r:id="rId11"/>
    <p:sldId id="264" r:id="rId12"/>
    <p:sldId id="265" r:id="rId13"/>
    <p:sldId id="26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467544" y="908720"/>
            <a:ext cx="5184576" cy="4320480"/>
            <a:chOff x="467544" y="908720"/>
            <a:chExt cx="5184576" cy="432048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67544" y="908720"/>
              <a:ext cx="5184576" cy="4320480"/>
            </a:xfrm>
            <a:prstGeom prst="roundRect">
              <a:avLst>
                <a:gd name="adj" fmla="val 658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755576" y="1052736"/>
              <a:ext cx="1800200" cy="396044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899592" y="1124744"/>
              <a:ext cx="1512168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최근 파일 목록</a:t>
              </a:r>
              <a:endParaRPr lang="ko-KR" altLang="en-US" dirty="0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2843808" y="1124744"/>
              <a:ext cx="2520280" cy="115212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새로 만들기</a:t>
              </a:r>
              <a:endParaRPr lang="ko-KR" altLang="en-US" dirty="0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2843808" y="3861048"/>
              <a:ext cx="2520280" cy="115212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종료하</a:t>
              </a:r>
              <a:r>
                <a:rPr lang="ko-KR" altLang="en-US" dirty="0"/>
                <a:t>기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99592" y="1916832"/>
              <a:ext cx="1512168" cy="29523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 smtClean="0"/>
                <a:t>최근 파일 </a:t>
              </a:r>
              <a:r>
                <a:rPr lang="en-US" altLang="ko-KR" dirty="0" smtClean="0"/>
                <a:t>1</a:t>
              </a:r>
            </a:p>
            <a:p>
              <a:r>
                <a:rPr lang="ko-KR" altLang="en-US" dirty="0" smtClean="0"/>
                <a:t>최근 파일 </a:t>
              </a:r>
              <a:r>
                <a:rPr lang="en-US" altLang="ko-KR" dirty="0" smtClean="0"/>
                <a:t>2</a:t>
              </a:r>
            </a:p>
            <a:p>
              <a:r>
                <a:rPr lang="ko-KR" altLang="en-US" dirty="0" smtClean="0"/>
                <a:t>최근 파일 </a:t>
              </a:r>
              <a:r>
                <a:rPr lang="en-US" altLang="ko-KR" dirty="0" smtClean="0"/>
                <a:t>3</a:t>
              </a:r>
            </a:p>
            <a:p>
              <a:r>
                <a:rPr lang="ko-KR" altLang="en-US" dirty="0" smtClean="0"/>
                <a:t>최근 파일 </a:t>
              </a:r>
              <a:r>
                <a:rPr lang="en-US" altLang="ko-KR" dirty="0" smtClean="0"/>
                <a:t>4</a:t>
              </a:r>
            </a:p>
            <a:p>
              <a:r>
                <a:rPr lang="ko-KR" altLang="en-US" dirty="0" smtClean="0"/>
                <a:t>최근 파일 </a:t>
              </a:r>
              <a:r>
                <a:rPr lang="en-US" altLang="ko-KR" dirty="0" smtClean="0"/>
                <a:t>5</a:t>
              </a:r>
            </a:p>
            <a:p>
              <a:r>
                <a:rPr lang="ko-KR" altLang="en-US" dirty="0" smtClean="0"/>
                <a:t>최근 파일 </a:t>
              </a:r>
              <a:r>
                <a:rPr lang="en-US" altLang="ko-KR" dirty="0" smtClean="0"/>
                <a:t>6</a:t>
              </a:r>
            </a:p>
            <a:p>
              <a:r>
                <a:rPr lang="ko-KR" altLang="en-US" dirty="0" smtClean="0"/>
                <a:t>최근 파일 </a:t>
              </a:r>
              <a:r>
                <a:rPr lang="en-US" altLang="ko-KR" dirty="0" smtClean="0"/>
                <a:t>7</a:t>
              </a:r>
            </a:p>
            <a:p>
              <a:r>
                <a:rPr lang="ko-KR" altLang="en-US" dirty="0" smtClean="0"/>
                <a:t>최근 파일 </a:t>
              </a:r>
              <a:r>
                <a:rPr lang="en-US" altLang="ko-KR" dirty="0" smtClean="0"/>
                <a:t>8</a:t>
              </a:r>
            </a:p>
            <a:p>
              <a:r>
                <a:rPr lang="ko-KR" altLang="en-US" dirty="0" smtClean="0"/>
                <a:t>최근 파일 </a:t>
              </a:r>
              <a:r>
                <a:rPr lang="en-US" altLang="ko-KR" dirty="0" smtClean="0"/>
                <a:t>9</a:t>
              </a:r>
            </a:p>
            <a:p>
              <a:r>
                <a:rPr lang="ko-KR" altLang="en-US" dirty="0" smtClean="0"/>
                <a:t>최근 파일 </a:t>
              </a:r>
              <a:r>
                <a:rPr lang="en-US" altLang="ko-KR" dirty="0" smtClean="0"/>
                <a:t>10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842185" y="2492896"/>
              <a:ext cx="2520280" cy="115212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불러오</a:t>
              </a:r>
              <a:r>
                <a:rPr lang="ko-KR" altLang="en-US" dirty="0"/>
                <a:t>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561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899592" y="764704"/>
            <a:ext cx="7200800" cy="4608512"/>
          </a:xfrm>
          <a:prstGeom prst="roundRect">
            <a:avLst>
              <a:gd name="adj" fmla="val 658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5" name="오각형 4"/>
          <p:cNvSpPr/>
          <p:nvPr/>
        </p:nvSpPr>
        <p:spPr>
          <a:xfrm>
            <a:off x="1259632" y="1187698"/>
            <a:ext cx="922734" cy="369093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245448" y="4581128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완료 하기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575893" y="4581128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</a:t>
            </a:r>
            <a:r>
              <a:rPr lang="ko-KR" altLang="en-US" dirty="0"/>
              <a:t>전</a:t>
            </a:r>
            <a:r>
              <a:rPr lang="ko-KR" altLang="en-US" dirty="0" smtClean="0"/>
              <a:t> 단계</a:t>
            </a:r>
            <a:endParaRPr lang="ko-KR" altLang="en-US" dirty="0"/>
          </a:p>
        </p:txBody>
      </p:sp>
      <p:sp>
        <p:nvSpPr>
          <p:cNvPr id="8" name="갈매기형 수장 7"/>
          <p:cNvSpPr/>
          <p:nvPr/>
        </p:nvSpPr>
        <p:spPr>
          <a:xfrm>
            <a:off x="1997820" y="1187698"/>
            <a:ext cx="1206028" cy="36909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2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31" name="갈매기형 수장 30"/>
          <p:cNvSpPr/>
          <p:nvPr/>
        </p:nvSpPr>
        <p:spPr>
          <a:xfrm>
            <a:off x="2987824" y="1187698"/>
            <a:ext cx="1224136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3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32" name="갈매기형 수장 31"/>
          <p:cNvSpPr/>
          <p:nvPr/>
        </p:nvSpPr>
        <p:spPr>
          <a:xfrm>
            <a:off x="3995936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4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20" name="갈매기형 수장 19"/>
          <p:cNvSpPr/>
          <p:nvPr/>
        </p:nvSpPr>
        <p:spPr>
          <a:xfrm>
            <a:off x="4932040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/>
              <a:t>5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1" name="갈매기형 수장 20"/>
          <p:cNvSpPr/>
          <p:nvPr/>
        </p:nvSpPr>
        <p:spPr>
          <a:xfrm>
            <a:off x="5796136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6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2" name="갈매기형 수장 21"/>
          <p:cNvSpPr/>
          <p:nvPr/>
        </p:nvSpPr>
        <p:spPr>
          <a:xfrm>
            <a:off x="6660232" y="1187698"/>
            <a:ext cx="1187500" cy="369093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/>
              <a:t>7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261863" y="1925216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Category </a:t>
            </a:r>
            <a:r>
              <a:rPr lang="ko-KR" altLang="en-US" dirty="0" smtClean="0"/>
              <a:t>목</a:t>
            </a:r>
            <a:r>
              <a:rPr lang="ko-KR" altLang="en-US" dirty="0"/>
              <a:t>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091035" y="185903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모든 </a:t>
            </a:r>
            <a:r>
              <a:rPr lang="en-US" altLang="ko-KR" dirty="0">
                <a:solidFill>
                  <a:srgbClr val="FF0000"/>
                </a:solidFill>
              </a:rPr>
              <a:t>Specification </a:t>
            </a:r>
            <a:r>
              <a:rPr lang="ko-KR" altLang="en-US" dirty="0" smtClean="0">
                <a:solidFill>
                  <a:srgbClr val="FF0000"/>
                </a:solidFill>
              </a:rPr>
              <a:t>정보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최종 </a:t>
            </a:r>
            <a:r>
              <a:rPr lang="ko-KR" altLang="en-US" dirty="0">
                <a:solidFill>
                  <a:srgbClr val="FF0000"/>
                </a:solidFill>
              </a:rPr>
              <a:t>확인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403648" y="2411596"/>
            <a:ext cx="244827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Open </a:t>
            </a:r>
            <a:r>
              <a:rPr lang="en-US" altLang="ko-KR" dirty="0" smtClean="0"/>
              <a:t>File </a:t>
            </a:r>
            <a:r>
              <a:rPr lang="ko-KR" altLang="ko-KR" dirty="0" err="1" smtClean="0"/>
              <a:t>확장자</a:t>
            </a:r>
            <a:endParaRPr lang="en-US" altLang="ko-KR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1403649" y="2852936"/>
            <a:ext cx="6073160" cy="1512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3495188" y="2915575"/>
            <a:ext cx="78664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파일</a:t>
            </a:r>
            <a:endParaRPr lang="en-US" altLang="ko-KR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1547664" y="2906428"/>
            <a:ext cx="72008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/>
              <a:t>File.c</a:t>
            </a:r>
            <a:endParaRPr lang="en-US" altLang="ko-KR" dirty="0"/>
          </a:p>
        </p:txBody>
      </p:sp>
      <p:sp>
        <p:nvSpPr>
          <p:cNvPr id="37" name="직사각형 36"/>
          <p:cNvSpPr/>
          <p:nvPr/>
        </p:nvSpPr>
        <p:spPr>
          <a:xfrm>
            <a:off x="2408594" y="2920298"/>
            <a:ext cx="115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Property 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424327" y="2923225"/>
            <a:ext cx="1370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If-Property </a:t>
            </a:r>
            <a:endParaRPr lang="en-US" altLang="ko-KR" dirty="0"/>
          </a:p>
        </p:txBody>
      </p:sp>
      <p:sp>
        <p:nvSpPr>
          <p:cNvPr id="39" name="직사각형 38"/>
          <p:cNvSpPr/>
          <p:nvPr/>
        </p:nvSpPr>
        <p:spPr>
          <a:xfrm>
            <a:off x="5688756" y="2925886"/>
            <a:ext cx="11875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Property </a:t>
            </a:r>
            <a:r>
              <a:rPr lang="ko-KR" altLang="en-US" sz="1200" dirty="0" smtClean="0"/>
              <a:t>중 </a:t>
            </a:r>
            <a:r>
              <a:rPr lang="en-US" altLang="ko-KR" sz="1200" dirty="0" smtClean="0"/>
              <a:t>1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656735" y="344809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ingle</a:t>
            </a:r>
            <a:endParaRPr lang="en-US" altLang="ko-KR" dirty="0"/>
          </a:p>
        </p:txBody>
      </p:sp>
      <p:sp>
        <p:nvSpPr>
          <p:cNvPr id="41" name="직사각형 40"/>
          <p:cNvSpPr/>
          <p:nvPr/>
        </p:nvSpPr>
        <p:spPr>
          <a:xfrm>
            <a:off x="2448823" y="3448098"/>
            <a:ext cx="683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rror</a:t>
            </a:r>
            <a:endParaRPr lang="en-US" altLang="ko-KR" dirty="0"/>
          </a:p>
        </p:txBody>
      </p:sp>
      <p:sp>
        <p:nvSpPr>
          <p:cNvPr id="42" name="직사각형 41"/>
          <p:cNvSpPr/>
          <p:nvPr/>
        </p:nvSpPr>
        <p:spPr>
          <a:xfrm>
            <a:off x="1619672" y="3817246"/>
            <a:ext cx="15927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2454383" y="3817430"/>
            <a:ext cx="78664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/>
          </a:p>
        </p:txBody>
      </p:sp>
      <p:sp>
        <p:nvSpPr>
          <p:cNvPr id="44" name="타원 43"/>
          <p:cNvSpPr/>
          <p:nvPr/>
        </p:nvSpPr>
        <p:spPr>
          <a:xfrm>
            <a:off x="1980829" y="3969826"/>
            <a:ext cx="144016" cy="124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775697" y="3957812"/>
            <a:ext cx="144016" cy="124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741182" y="3793081"/>
            <a:ext cx="345547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4424327" y="3793265"/>
            <a:ext cx="68525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/>
          </a:p>
        </p:txBody>
      </p:sp>
      <p:sp>
        <p:nvSpPr>
          <p:cNvPr id="48" name="직사각형 47"/>
          <p:cNvSpPr/>
          <p:nvPr/>
        </p:nvSpPr>
        <p:spPr>
          <a:xfrm>
            <a:off x="5835551" y="3798296"/>
            <a:ext cx="68525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/>
          </a:p>
        </p:txBody>
      </p:sp>
      <p:sp>
        <p:nvSpPr>
          <p:cNvPr id="50" name="직사각형 49"/>
          <p:cNvSpPr/>
          <p:nvPr/>
        </p:nvSpPr>
        <p:spPr>
          <a:xfrm>
            <a:off x="3131840" y="3423749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Priority</a:t>
            </a:r>
          </a:p>
        </p:txBody>
      </p:sp>
      <p:sp>
        <p:nvSpPr>
          <p:cNvPr id="51" name="타원 50"/>
          <p:cNvSpPr/>
          <p:nvPr/>
        </p:nvSpPr>
        <p:spPr>
          <a:xfrm>
            <a:off x="3939547" y="3926666"/>
            <a:ext cx="144016" cy="1246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4716016" y="3926666"/>
            <a:ext cx="144016" cy="124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5436096" y="3926666"/>
            <a:ext cx="144016" cy="124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6099787" y="3926666"/>
            <a:ext cx="144016" cy="124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6819867" y="3926666"/>
            <a:ext cx="144016" cy="124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735855" y="3557334"/>
            <a:ext cx="2616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5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6047372" y="3559881"/>
            <a:ext cx="2616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4</a:t>
            </a:r>
            <a:endParaRPr lang="en-US" altLang="ko-KR" sz="1100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5376730" y="3531655"/>
            <a:ext cx="2616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3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657219" y="3510705"/>
            <a:ext cx="2616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2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888510" y="3543349"/>
            <a:ext cx="2616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1</a:t>
            </a:r>
            <a:endParaRPr lang="en-US" altLang="ko-KR" sz="1100" dirty="0" smtClean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899592" y="764704"/>
            <a:ext cx="763948" cy="3240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저</a:t>
            </a:r>
            <a:r>
              <a:rPr lang="ko-KR" altLang="en-US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264842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467544" y="2204864"/>
            <a:ext cx="5256584" cy="1800200"/>
          </a:xfrm>
          <a:prstGeom prst="roundRect">
            <a:avLst>
              <a:gd name="adj" fmla="val 658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2458633"/>
            <a:ext cx="4924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Category Partitioning Test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가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개 생성되었습니다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073203" y="3212976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처음 화면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03648" y="3212976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엑셀로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62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86" y="1052736"/>
            <a:ext cx="7419975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11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899592" y="836712"/>
            <a:ext cx="7200800" cy="4536504"/>
          </a:xfrm>
          <a:prstGeom prst="roundRect">
            <a:avLst>
              <a:gd name="adj" fmla="val 658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4100546" y="1916832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Category </a:t>
            </a:r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100546" y="2867709"/>
            <a:ext cx="661125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</a:t>
            </a:r>
            <a:r>
              <a:rPr lang="ko-KR" altLang="en-US" dirty="0"/>
              <a:t>가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245448" y="4581128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 단계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927968" y="2852936"/>
            <a:ext cx="666601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260037" y="2348880"/>
            <a:ext cx="2448272" cy="2088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Open </a:t>
            </a:r>
            <a:r>
              <a:rPr lang="en-US" altLang="ko-KR" dirty="0" smtClean="0"/>
              <a:t>File </a:t>
            </a:r>
            <a:r>
              <a:rPr lang="ko-KR" altLang="ko-KR" dirty="0" err="1" smtClean="0"/>
              <a:t>확장자</a:t>
            </a:r>
            <a:endParaRPr lang="en-US" altLang="ko-KR" dirty="0" smtClean="0"/>
          </a:p>
          <a:p>
            <a:r>
              <a:rPr lang="en-US" altLang="ko-KR" dirty="0"/>
              <a:t>Open File </a:t>
            </a:r>
            <a:r>
              <a:rPr lang="ko-KR" altLang="ko-KR" dirty="0" smtClean="0"/>
              <a:t>수</a:t>
            </a:r>
            <a:endParaRPr lang="en-US" altLang="ko-KR" dirty="0" smtClean="0"/>
          </a:p>
          <a:p>
            <a:r>
              <a:rPr lang="ko-KR" altLang="ko-KR" dirty="0"/>
              <a:t>파일 </a:t>
            </a:r>
            <a:r>
              <a:rPr lang="ko-KR" altLang="ko-KR" dirty="0" smtClean="0"/>
              <a:t>크기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8" name="TextBox 37"/>
          <p:cNvSpPr txBox="1"/>
          <p:nvPr/>
        </p:nvSpPr>
        <p:spPr>
          <a:xfrm rot="5400000">
            <a:off x="1388174" y="3755438"/>
            <a:ext cx="923330" cy="1468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600" b="1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.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100546" y="2348880"/>
            <a:ext cx="37471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ko-KR" dirty="0"/>
              <a:t>파일 이름 </a:t>
            </a:r>
            <a:r>
              <a:rPr lang="ko-KR" altLang="ko-KR" dirty="0" smtClean="0"/>
              <a:t>중복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53" name="오각형 52"/>
          <p:cNvSpPr/>
          <p:nvPr/>
        </p:nvSpPr>
        <p:spPr>
          <a:xfrm>
            <a:off x="1259632" y="1187698"/>
            <a:ext cx="922734" cy="369093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55" name="갈매기형 수장 54"/>
          <p:cNvSpPr/>
          <p:nvPr/>
        </p:nvSpPr>
        <p:spPr>
          <a:xfrm>
            <a:off x="1997820" y="1187698"/>
            <a:ext cx="1206028" cy="36909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2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56" name="갈매기형 수장 55"/>
          <p:cNvSpPr/>
          <p:nvPr/>
        </p:nvSpPr>
        <p:spPr>
          <a:xfrm>
            <a:off x="2987824" y="1187698"/>
            <a:ext cx="1224136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3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57" name="갈매기형 수장 56"/>
          <p:cNvSpPr/>
          <p:nvPr/>
        </p:nvSpPr>
        <p:spPr>
          <a:xfrm>
            <a:off x="3995936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4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50" name="갈매기형 수장 49"/>
          <p:cNvSpPr/>
          <p:nvPr/>
        </p:nvSpPr>
        <p:spPr>
          <a:xfrm>
            <a:off x="4932040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/>
              <a:t>5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1" name="갈매기형 수장 50"/>
          <p:cNvSpPr/>
          <p:nvPr/>
        </p:nvSpPr>
        <p:spPr>
          <a:xfrm>
            <a:off x="5796136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6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2" name="갈매기형 수장 51"/>
          <p:cNvSpPr/>
          <p:nvPr/>
        </p:nvSpPr>
        <p:spPr>
          <a:xfrm>
            <a:off x="6660232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/>
              <a:t>7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1261863" y="1925216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Category </a:t>
            </a:r>
            <a:r>
              <a:rPr lang="ko-KR" altLang="en-US" dirty="0" smtClean="0"/>
              <a:t>목</a:t>
            </a:r>
            <a:r>
              <a:rPr lang="ko-KR" altLang="en-US" dirty="0"/>
              <a:t>록</a:t>
            </a:r>
          </a:p>
        </p:txBody>
      </p:sp>
    </p:spTree>
    <p:extLst>
      <p:ext uri="{BB962C8B-B14F-4D97-AF65-F5344CB8AC3E}">
        <p14:creationId xmlns:p14="http://schemas.microsoft.com/office/powerpoint/2010/main" val="38527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467544" y="2204864"/>
            <a:ext cx="5256584" cy="1800200"/>
          </a:xfrm>
          <a:prstGeom prst="roundRect">
            <a:avLst>
              <a:gd name="adj" fmla="val 658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2636912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새 파일 이름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318952" y="2636912"/>
            <a:ext cx="31891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AAA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913528" y="3212976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 결정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317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772816"/>
            <a:ext cx="5620534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899592" y="764704"/>
            <a:ext cx="7200800" cy="4608512"/>
          </a:xfrm>
          <a:prstGeom prst="roundRect">
            <a:avLst>
              <a:gd name="adj" fmla="val 658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4092433" y="3415898"/>
            <a:ext cx="407560" cy="3847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245448" y="4581128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 단계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092433" y="2411596"/>
            <a:ext cx="40756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1403648" y="2411596"/>
            <a:ext cx="2448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Open </a:t>
            </a:r>
            <a:r>
              <a:rPr lang="en-US" altLang="ko-KR" dirty="0" smtClean="0"/>
              <a:t>File </a:t>
            </a:r>
            <a:r>
              <a:rPr lang="ko-KR" altLang="ko-KR" dirty="0" err="1" smtClean="0"/>
              <a:t>확장자</a:t>
            </a:r>
            <a:endParaRPr lang="en-US" altLang="ko-KR" dirty="0" smtClean="0"/>
          </a:p>
        </p:txBody>
      </p:sp>
      <p:sp>
        <p:nvSpPr>
          <p:cNvPr id="38" name="TextBox 37"/>
          <p:cNvSpPr txBox="1"/>
          <p:nvPr/>
        </p:nvSpPr>
        <p:spPr>
          <a:xfrm rot="5400000">
            <a:off x="1951504" y="3986045"/>
            <a:ext cx="923330" cy="1468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600" b="1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.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403648" y="2920298"/>
            <a:ext cx="2448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ko-KR" dirty="0"/>
              <a:t>파일 이름 </a:t>
            </a:r>
            <a:r>
              <a:rPr lang="ko-KR" altLang="ko-KR" dirty="0" smtClean="0"/>
              <a:t>중</a:t>
            </a:r>
            <a:r>
              <a:rPr lang="ko-KR" altLang="en-US" dirty="0"/>
              <a:t>복</a:t>
            </a:r>
          </a:p>
        </p:txBody>
      </p:sp>
      <p:sp>
        <p:nvSpPr>
          <p:cNvPr id="53" name="오각형 52"/>
          <p:cNvSpPr/>
          <p:nvPr/>
        </p:nvSpPr>
        <p:spPr>
          <a:xfrm>
            <a:off x="1259632" y="1187698"/>
            <a:ext cx="922734" cy="369093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55" name="갈매기형 수장 54"/>
          <p:cNvSpPr/>
          <p:nvPr/>
        </p:nvSpPr>
        <p:spPr>
          <a:xfrm>
            <a:off x="1997820" y="1187698"/>
            <a:ext cx="1206028" cy="36909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2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56" name="갈매기형 수장 55"/>
          <p:cNvSpPr/>
          <p:nvPr/>
        </p:nvSpPr>
        <p:spPr>
          <a:xfrm>
            <a:off x="2987824" y="1187698"/>
            <a:ext cx="1224136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3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57" name="갈매기형 수장 56"/>
          <p:cNvSpPr/>
          <p:nvPr/>
        </p:nvSpPr>
        <p:spPr>
          <a:xfrm>
            <a:off x="3995936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4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50" name="갈매기형 수장 49"/>
          <p:cNvSpPr/>
          <p:nvPr/>
        </p:nvSpPr>
        <p:spPr>
          <a:xfrm>
            <a:off x="4932040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/>
              <a:t>5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1" name="갈매기형 수장 50"/>
          <p:cNvSpPr/>
          <p:nvPr/>
        </p:nvSpPr>
        <p:spPr>
          <a:xfrm>
            <a:off x="5796136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6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2" name="갈매기형 수장 51"/>
          <p:cNvSpPr/>
          <p:nvPr/>
        </p:nvSpPr>
        <p:spPr>
          <a:xfrm>
            <a:off x="6660232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/>
              <a:t>7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1261863" y="1925216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Category </a:t>
            </a:r>
            <a:r>
              <a:rPr lang="ko-KR" altLang="en-US" dirty="0" smtClean="0"/>
              <a:t>목</a:t>
            </a:r>
            <a:r>
              <a:rPr lang="ko-KR" altLang="en-US" dirty="0"/>
              <a:t>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086956" y="2936626"/>
            <a:ext cx="413037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99592" y="764704"/>
            <a:ext cx="763948" cy="3240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저</a:t>
            </a:r>
            <a:r>
              <a:rPr lang="ko-KR" altLang="en-US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249529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899592" y="764704"/>
            <a:ext cx="7200800" cy="4608512"/>
          </a:xfrm>
          <a:prstGeom prst="roundRect">
            <a:avLst>
              <a:gd name="adj" fmla="val 658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245448" y="4581128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 단계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1403648" y="2411596"/>
            <a:ext cx="244827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Open </a:t>
            </a:r>
            <a:r>
              <a:rPr lang="en-US" altLang="ko-KR" dirty="0" smtClean="0"/>
              <a:t>File </a:t>
            </a:r>
            <a:r>
              <a:rPr lang="ko-KR" altLang="ko-KR" dirty="0" err="1" smtClean="0"/>
              <a:t>확장자</a:t>
            </a:r>
            <a:endParaRPr lang="en-US" altLang="ko-KR" dirty="0" smtClean="0"/>
          </a:p>
        </p:txBody>
      </p:sp>
      <p:sp>
        <p:nvSpPr>
          <p:cNvPr id="53" name="오각형 52"/>
          <p:cNvSpPr/>
          <p:nvPr/>
        </p:nvSpPr>
        <p:spPr>
          <a:xfrm>
            <a:off x="1259632" y="1187698"/>
            <a:ext cx="922734" cy="369093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55" name="갈매기형 수장 54"/>
          <p:cNvSpPr/>
          <p:nvPr/>
        </p:nvSpPr>
        <p:spPr>
          <a:xfrm>
            <a:off x="1997820" y="1187698"/>
            <a:ext cx="1206028" cy="369093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2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56" name="갈매기형 수장 55"/>
          <p:cNvSpPr/>
          <p:nvPr/>
        </p:nvSpPr>
        <p:spPr>
          <a:xfrm>
            <a:off x="2987824" y="1187698"/>
            <a:ext cx="1224136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3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57" name="갈매기형 수장 56"/>
          <p:cNvSpPr/>
          <p:nvPr/>
        </p:nvSpPr>
        <p:spPr>
          <a:xfrm>
            <a:off x="3995936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4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50" name="갈매기형 수장 49"/>
          <p:cNvSpPr/>
          <p:nvPr/>
        </p:nvSpPr>
        <p:spPr>
          <a:xfrm>
            <a:off x="4932040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/>
              <a:t>5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1" name="갈매기형 수장 50"/>
          <p:cNvSpPr/>
          <p:nvPr/>
        </p:nvSpPr>
        <p:spPr>
          <a:xfrm>
            <a:off x="5796136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6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2" name="갈매기형 수장 51"/>
          <p:cNvSpPr/>
          <p:nvPr/>
        </p:nvSpPr>
        <p:spPr>
          <a:xfrm>
            <a:off x="6660232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/>
              <a:t>7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1261863" y="1925216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Category </a:t>
            </a:r>
            <a:r>
              <a:rPr lang="ko-KR" altLang="en-US" dirty="0" smtClean="0"/>
              <a:t>목</a:t>
            </a:r>
            <a:r>
              <a:rPr lang="ko-KR" altLang="en-US" dirty="0"/>
              <a:t>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475656" y="2852936"/>
            <a:ext cx="3240360" cy="1512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4236448" y="3908314"/>
            <a:ext cx="407560" cy="3847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236448" y="2904012"/>
            <a:ext cx="40756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547663" y="2904012"/>
            <a:ext cx="2448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/>
              <a:t>File.c</a:t>
            </a:r>
            <a:endParaRPr lang="en-US" altLang="ko-KR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1547663" y="3412714"/>
            <a:ext cx="2448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/>
              <a:t>File.ect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30971" y="3429042"/>
            <a:ext cx="413037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403648" y="4437112"/>
            <a:ext cx="244827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ko-KR" dirty="0"/>
              <a:t>파일 이름 중</a:t>
            </a:r>
            <a:r>
              <a:rPr lang="ko-KR" altLang="en-US" dirty="0"/>
              <a:t>복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474513" y="4906043"/>
            <a:ext cx="3025479" cy="323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……..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575893" y="4581128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</a:t>
            </a:r>
            <a:r>
              <a:rPr lang="ko-KR" altLang="en-US" dirty="0"/>
              <a:t>전</a:t>
            </a:r>
            <a:r>
              <a:rPr lang="ko-KR" altLang="en-US" dirty="0" smtClean="0"/>
              <a:t> 단계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99592" y="764704"/>
            <a:ext cx="763948" cy="3240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저</a:t>
            </a:r>
            <a:r>
              <a:rPr lang="ko-KR" altLang="en-US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348281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899592" y="764704"/>
            <a:ext cx="7200800" cy="4608512"/>
          </a:xfrm>
          <a:prstGeom prst="roundRect">
            <a:avLst>
              <a:gd name="adj" fmla="val 658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</p:txBody>
      </p:sp>
      <p:sp>
        <p:nvSpPr>
          <p:cNvPr id="5" name="오각형 4"/>
          <p:cNvSpPr/>
          <p:nvPr/>
        </p:nvSpPr>
        <p:spPr>
          <a:xfrm>
            <a:off x="1259632" y="1187698"/>
            <a:ext cx="922734" cy="369093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245448" y="4581128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</a:t>
            </a:r>
            <a:r>
              <a:rPr lang="ko-KR" altLang="en-US" dirty="0"/>
              <a:t>음</a:t>
            </a:r>
            <a:r>
              <a:rPr lang="ko-KR" altLang="en-US" dirty="0" smtClean="0"/>
              <a:t> 단계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575893" y="4581128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</a:t>
            </a:r>
            <a:r>
              <a:rPr lang="ko-KR" altLang="en-US" dirty="0"/>
              <a:t>전</a:t>
            </a:r>
            <a:r>
              <a:rPr lang="ko-KR" altLang="en-US" dirty="0" smtClean="0"/>
              <a:t> 단계</a:t>
            </a:r>
            <a:endParaRPr lang="ko-KR" altLang="en-US" dirty="0"/>
          </a:p>
        </p:txBody>
      </p:sp>
      <p:sp>
        <p:nvSpPr>
          <p:cNvPr id="8" name="갈매기형 수장 7"/>
          <p:cNvSpPr/>
          <p:nvPr/>
        </p:nvSpPr>
        <p:spPr>
          <a:xfrm>
            <a:off x="1997820" y="1187698"/>
            <a:ext cx="1206028" cy="36909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2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31" name="갈매기형 수장 30"/>
          <p:cNvSpPr/>
          <p:nvPr/>
        </p:nvSpPr>
        <p:spPr>
          <a:xfrm>
            <a:off x="2987824" y="1187698"/>
            <a:ext cx="1224136" cy="369093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3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32" name="갈매기형 수장 31"/>
          <p:cNvSpPr/>
          <p:nvPr/>
        </p:nvSpPr>
        <p:spPr>
          <a:xfrm>
            <a:off x="3995936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4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20" name="갈매기형 수장 19"/>
          <p:cNvSpPr/>
          <p:nvPr/>
        </p:nvSpPr>
        <p:spPr>
          <a:xfrm>
            <a:off x="4932040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/>
              <a:t>5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1" name="갈매기형 수장 20"/>
          <p:cNvSpPr/>
          <p:nvPr/>
        </p:nvSpPr>
        <p:spPr>
          <a:xfrm>
            <a:off x="5796136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6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2" name="갈매기형 수장 21"/>
          <p:cNvSpPr/>
          <p:nvPr/>
        </p:nvSpPr>
        <p:spPr>
          <a:xfrm>
            <a:off x="6660232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/>
              <a:t>7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403648" y="2411596"/>
            <a:ext cx="244827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Open </a:t>
            </a:r>
            <a:r>
              <a:rPr lang="en-US" altLang="ko-KR" dirty="0" smtClean="0"/>
              <a:t>File </a:t>
            </a:r>
            <a:r>
              <a:rPr lang="ko-KR" altLang="ko-KR" dirty="0" err="1" smtClean="0"/>
              <a:t>확장자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1261863" y="1925216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Category </a:t>
            </a:r>
            <a:r>
              <a:rPr lang="ko-KR" altLang="en-US" dirty="0" smtClean="0"/>
              <a:t>목</a:t>
            </a:r>
            <a:r>
              <a:rPr lang="ko-KR" altLang="en-US" dirty="0"/>
              <a:t>록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403649" y="2852936"/>
            <a:ext cx="6073160" cy="1512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7013364" y="3412714"/>
            <a:ext cx="407560" cy="3847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997240" y="2904012"/>
            <a:ext cx="40756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183437" y="2904012"/>
            <a:ext cx="15732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파일</a:t>
            </a:r>
            <a:endParaRPr lang="en-US" altLang="ko-KR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1547664" y="2906428"/>
            <a:ext cx="23042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/>
              <a:t>File.c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4053577" y="2899366"/>
            <a:ext cx="115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Property 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99592" y="764704"/>
            <a:ext cx="763948" cy="3240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저</a:t>
            </a:r>
            <a:r>
              <a:rPr lang="ko-KR" altLang="en-US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71704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899592" y="764704"/>
            <a:ext cx="7200800" cy="4608512"/>
          </a:xfrm>
          <a:prstGeom prst="roundRect">
            <a:avLst>
              <a:gd name="adj" fmla="val 658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</p:txBody>
      </p:sp>
      <p:sp>
        <p:nvSpPr>
          <p:cNvPr id="5" name="오각형 4"/>
          <p:cNvSpPr/>
          <p:nvPr/>
        </p:nvSpPr>
        <p:spPr>
          <a:xfrm>
            <a:off x="1259632" y="1187698"/>
            <a:ext cx="922734" cy="369093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245448" y="4581128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</a:t>
            </a:r>
            <a:r>
              <a:rPr lang="ko-KR" altLang="en-US" dirty="0"/>
              <a:t>음</a:t>
            </a:r>
            <a:r>
              <a:rPr lang="ko-KR" altLang="en-US" dirty="0" smtClean="0"/>
              <a:t> 단계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575893" y="4581128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</a:t>
            </a:r>
            <a:r>
              <a:rPr lang="ko-KR" altLang="en-US" dirty="0"/>
              <a:t>전</a:t>
            </a:r>
            <a:r>
              <a:rPr lang="ko-KR" altLang="en-US" dirty="0" smtClean="0"/>
              <a:t> 단계</a:t>
            </a:r>
            <a:endParaRPr lang="ko-KR" altLang="en-US" dirty="0"/>
          </a:p>
        </p:txBody>
      </p:sp>
      <p:sp>
        <p:nvSpPr>
          <p:cNvPr id="8" name="갈매기형 수장 7"/>
          <p:cNvSpPr/>
          <p:nvPr/>
        </p:nvSpPr>
        <p:spPr>
          <a:xfrm>
            <a:off x="1997820" y="1187698"/>
            <a:ext cx="1206028" cy="36909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2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31" name="갈매기형 수장 30"/>
          <p:cNvSpPr/>
          <p:nvPr/>
        </p:nvSpPr>
        <p:spPr>
          <a:xfrm>
            <a:off x="2987824" y="1187698"/>
            <a:ext cx="1224136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3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32" name="갈매기형 수장 31"/>
          <p:cNvSpPr/>
          <p:nvPr/>
        </p:nvSpPr>
        <p:spPr>
          <a:xfrm>
            <a:off x="3995936" y="1187698"/>
            <a:ext cx="1187500" cy="369093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4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20" name="갈매기형 수장 19"/>
          <p:cNvSpPr/>
          <p:nvPr/>
        </p:nvSpPr>
        <p:spPr>
          <a:xfrm>
            <a:off x="4932040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/>
              <a:t>5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1" name="갈매기형 수장 20"/>
          <p:cNvSpPr/>
          <p:nvPr/>
        </p:nvSpPr>
        <p:spPr>
          <a:xfrm>
            <a:off x="5796136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6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2" name="갈매기형 수장 21"/>
          <p:cNvSpPr/>
          <p:nvPr/>
        </p:nvSpPr>
        <p:spPr>
          <a:xfrm>
            <a:off x="6660232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/>
              <a:t>7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403648" y="2411596"/>
            <a:ext cx="244827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Open </a:t>
            </a:r>
            <a:r>
              <a:rPr lang="en-US" altLang="ko-KR" dirty="0" smtClean="0"/>
              <a:t>File </a:t>
            </a:r>
            <a:r>
              <a:rPr lang="ko-KR" altLang="ko-KR" dirty="0" err="1" smtClean="0"/>
              <a:t>확장자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1261863" y="1925216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Category </a:t>
            </a:r>
            <a:r>
              <a:rPr lang="ko-KR" altLang="en-US" dirty="0" smtClean="0"/>
              <a:t>목</a:t>
            </a:r>
            <a:r>
              <a:rPr lang="ko-KR" altLang="en-US" dirty="0"/>
              <a:t>록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403649" y="2852936"/>
            <a:ext cx="6073160" cy="1512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7013364" y="3412714"/>
            <a:ext cx="407560" cy="3847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997240" y="2904012"/>
            <a:ext cx="40756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495188" y="2915575"/>
            <a:ext cx="78664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파일</a:t>
            </a:r>
            <a:endParaRPr lang="en-US" altLang="ko-KR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1547664" y="2906428"/>
            <a:ext cx="72008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/>
              <a:t>File.c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2408594" y="2920298"/>
            <a:ext cx="115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Property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424327" y="2923225"/>
            <a:ext cx="1370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If-Property </a:t>
            </a:r>
            <a:endParaRPr lang="en-US" altLang="ko-KR" dirty="0"/>
          </a:p>
        </p:txBody>
      </p:sp>
      <p:sp>
        <p:nvSpPr>
          <p:cNvPr id="26" name="직사각형 25"/>
          <p:cNvSpPr/>
          <p:nvPr/>
        </p:nvSpPr>
        <p:spPr>
          <a:xfrm>
            <a:off x="5688756" y="2925886"/>
            <a:ext cx="11875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Property </a:t>
            </a:r>
            <a:r>
              <a:rPr lang="ko-KR" altLang="en-US" sz="1200" dirty="0" smtClean="0"/>
              <a:t>목록</a:t>
            </a:r>
            <a:endParaRPr lang="en-US" altLang="ko-KR" sz="1200" dirty="0" smtClean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99592" y="764704"/>
            <a:ext cx="763948" cy="3240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저</a:t>
            </a:r>
            <a:r>
              <a:rPr lang="ko-KR" altLang="en-US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47389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899592" y="764704"/>
            <a:ext cx="7200800" cy="4608512"/>
          </a:xfrm>
          <a:prstGeom prst="roundRect">
            <a:avLst>
              <a:gd name="adj" fmla="val 658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</p:txBody>
      </p:sp>
      <p:sp>
        <p:nvSpPr>
          <p:cNvPr id="5" name="오각형 4"/>
          <p:cNvSpPr/>
          <p:nvPr/>
        </p:nvSpPr>
        <p:spPr>
          <a:xfrm>
            <a:off x="1259632" y="1187698"/>
            <a:ext cx="922734" cy="369093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245448" y="4581128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</a:t>
            </a:r>
            <a:r>
              <a:rPr lang="ko-KR" altLang="en-US" dirty="0"/>
              <a:t>음</a:t>
            </a:r>
            <a:r>
              <a:rPr lang="ko-KR" altLang="en-US" dirty="0" smtClean="0"/>
              <a:t> 단계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575893" y="4581128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</a:t>
            </a:r>
            <a:r>
              <a:rPr lang="ko-KR" altLang="en-US" dirty="0"/>
              <a:t>전</a:t>
            </a:r>
            <a:r>
              <a:rPr lang="ko-KR" altLang="en-US" dirty="0" smtClean="0"/>
              <a:t> 단계</a:t>
            </a:r>
            <a:endParaRPr lang="ko-KR" altLang="en-US" dirty="0"/>
          </a:p>
        </p:txBody>
      </p:sp>
      <p:sp>
        <p:nvSpPr>
          <p:cNvPr id="8" name="갈매기형 수장 7"/>
          <p:cNvSpPr/>
          <p:nvPr/>
        </p:nvSpPr>
        <p:spPr>
          <a:xfrm>
            <a:off x="1997820" y="1187698"/>
            <a:ext cx="1206028" cy="36909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2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31" name="갈매기형 수장 30"/>
          <p:cNvSpPr/>
          <p:nvPr/>
        </p:nvSpPr>
        <p:spPr>
          <a:xfrm>
            <a:off x="2987824" y="1187698"/>
            <a:ext cx="1224136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3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32" name="갈매기형 수장 31"/>
          <p:cNvSpPr/>
          <p:nvPr/>
        </p:nvSpPr>
        <p:spPr>
          <a:xfrm>
            <a:off x="3995936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4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20" name="갈매기형 수장 19"/>
          <p:cNvSpPr/>
          <p:nvPr/>
        </p:nvSpPr>
        <p:spPr>
          <a:xfrm>
            <a:off x="4932040" y="1187698"/>
            <a:ext cx="1187500" cy="369093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/>
              <a:t>5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1" name="갈매기형 수장 20"/>
          <p:cNvSpPr/>
          <p:nvPr/>
        </p:nvSpPr>
        <p:spPr>
          <a:xfrm>
            <a:off x="5796136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6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2" name="갈매기형 수장 21"/>
          <p:cNvSpPr/>
          <p:nvPr/>
        </p:nvSpPr>
        <p:spPr>
          <a:xfrm>
            <a:off x="6660232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/>
              <a:t>7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261863" y="1925216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Category </a:t>
            </a:r>
            <a:r>
              <a:rPr lang="ko-KR" altLang="en-US" dirty="0" smtClean="0"/>
              <a:t>목</a:t>
            </a:r>
            <a:r>
              <a:rPr lang="ko-KR" altLang="en-US" dirty="0"/>
              <a:t>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403648" y="2411596"/>
            <a:ext cx="244827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Open </a:t>
            </a:r>
            <a:r>
              <a:rPr lang="en-US" altLang="ko-KR" dirty="0" smtClean="0"/>
              <a:t>File </a:t>
            </a:r>
            <a:r>
              <a:rPr lang="ko-KR" altLang="ko-KR" dirty="0" err="1" smtClean="0"/>
              <a:t>확장자</a:t>
            </a:r>
            <a:endParaRPr lang="en-US" altLang="ko-KR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1403649" y="2852936"/>
            <a:ext cx="6073160" cy="1512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495188" y="2915575"/>
            <a:ext cx="78664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파일</a:t>
            </a:r>
            <a:endParaRPr lang="en-US" altLang="ko-KR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1547664" y="2906428"/>
            <a:ext cx="72008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/>
              <a:t>File.c</a:t>
            </a:r>
            <a:endParaRPr lang="en-US" altLang="ko-KR" dirty="0"/>
          </a:p>
        </p:txBody>
      </p:sp>
      <p:sp>
        <p:nvSpPr>
          <p:cNvPr id="35" name="직사각형 34"/>
          <p:cNvSpPr/>
          <p:nvPr/>
        </p:nvSpPr>
        <p:spPr>
          <a:xfrm>
            <a:off x="2408594" y="2920298"/>
            <a:ext cx="115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Property 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424327" y="2923225"/>
            <a:ext cx="1370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If-Property </a:t>
            </a:r>
            <a:endParaRPr lang="en-US" altLang="ko-KR" dirty="0"/>
          </a:p>
        </p:txBody>
      </p:sp>
      <p:sp>
        <p:nvSpPr>
          <p:cNvPr id="45" name="직사각형 44"/>
          <p:cNvSpPr/>
          <p:nvPr/>
        </p:nvSpPr>
        <p:spPr>
          <a:xfrm>
            <a:off x="5688756" y="2925886"/>
            <a:ext cx="11875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Property </a:t>
            </a:r>
            <a:r>
              <a:rPr lang="ko-KR" altLang="en-US" sz="1200" dirty="0" smtClean="0"/>
              <a:t>중 </a:t>
            </a:r>
            <a:r>
              <a:rPr lang="en-US" altLang="ko-KR" sz="1200" dirty="0" smtClean="0"/>
              <a:t>1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656735" y="344809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ingle</a:t>
            </a:r>
            <a:endParaRPr lang="en-US" altLang="ko-KR" dirty="0"/>
          </a:p>
        </p:txBody>
      </p:sp>
      <p:sp>
        <p:nvSpPr>
          <p:cNvPr id="47" name="직사각형 46"/>
          <p:cNvSpPr/>
          <p:nvPr/>
        </p:nvSpPr>
        <p:spPr>
          <a:xfrm>
            <a:off x="2448823" y="3448098"/>
            <a:ext cx="683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rror</a:t>
            </a:r>
            <a:endParaRPr lang="en-US" altLang="ko-KR" dirty="0"/>
          </a:p>
        </p:txBody>
      </p:sp>
      <p:sp>
        <p:nvSpPr>
          <p:cNvPr id="48" name="직사각형 47"/>
          <p:cNvSpPr/>
          <p:nvPr/>
        </p:nvSpPr>
        <p:spPr>
          <a:xfrm>
            <a:off x="1619672" y="3817246"/>
            <a:ext cx="15927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2454383" y="3817430"/>
            <a:ext cx="78664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/>
          </a:p>
        </p:txBody>
      </p:sp>
      <p:sp>
        <p:nvSpPr>
          <p:cNvPr id="3" name="타원 2"/>
          <p:cNvSpPr/>
          <p:nvPr/>
        </p:nvSpPr>
        <p:spPr>
          <a:xfrm>
            <a:off x="1980829" y="3969826"/>
            <a:ext cx="144016" cy="124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775697" y="3957812"/>
            <a:ext cx="144016" cy="124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99592" y="764704"/>
            <a:ext cx="763948" cy="3240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저</a:t>
            </a:r>
            <a:r>
              <a:rPr lang="ko-KR" altLang="en-US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8376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899592" y="764704"/>
            <a:ext cx="7200800" cy="4608512"/>
          </a:xfrm>
          <a:prstGeom prst="roundRect">
            <a:avLst>
              <a:gd name="adj" fmla="val 658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</p:txBody>
      </p:sp>
      <p:sp>
        <p:nvSpPr>
          <p:cNvPr id="5" name="오각형 4"/>
          <p:cNvSpPr/>
          <p:nvPr/>
        </p:nvSpPr>
        <p:spPr>
          <a:xfrm>
            <a:off x="1259632" y="1187698"/>
            <a:ext cx="922734" cy="369093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245448" y="4581128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</a:t>
            </a:r>
            <a:r>
              <a:rPr lang="ko-KR" altLang="en-US" dirty="0"/>
              <a:t>음</a:t>
            </a:r>
            <a:r>
              <a:rPr lang="ko-KR" altLang="en-US" dirty="0" smtClean="0"/>
              <a:t> 단계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575893" y="4581128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</a:t>
            </a:r>
            <a:r>
              <a:rPr lang="ko-KR" altLang="en-US" dirty="0"/>
              <a:t>전</a:t>
            </a:r>
            <a:r>
              <a:rPr lang="ko-KR" altLang="en-US" dirty="0" smtClean="0"/>
              <a:t> 단계</a:t>
            </a:r>
            <a:endParaRPr lang="ko-KR" altLang="en-US" dirty="0"/>
          </a:p>
        </p:txBody>
      </p:sp>
      <p:sp>
        <p:nvSpPr>
          <p:cNvPr id="8" name="갈매기형 수장 7"/>
          <p:cNvSpPr/>
          <p:nvPr/>
        </p:nvSpPr>
        <p:spPr>
          <a:xfrm>
            <a:off x="1997820" y="1187698"/>
            <a:ext cx="1206028" cy="36909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2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31" name="갈매기형 수장 30"/>
          <p:cNvSpPr/>
          <p:nvPr/>
        </p:nvSpPr>
        <p:spPr>
          <a:xfrm>
            <a:off x="2987824" y="1187698"/>
            <a:ext cx="1224136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3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32" name="갈매기형 수장 31"/>
          <p:cNvSpPr/>
          <p:nvPr/>
        </p:nvSpPr>
        <p:spPr>
          <a:xfrm>
            <a:off x="3995936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4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20" name="갈매기형 수장 19"/>
          <p:cNvSpPr/>
          <p:nvPr/>
        </p:nvSpPr>
        <p:spPr>
          <a:xfrm>
            <a:off x="4932040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/>
              <a:t>5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1" name="갈매기형 수장 20"/>
          <p:cNvSpPr/>
          <p:nvPr/>
        </p:nvSpPr>
        <p:spPr>
          <a:xfrm>
            <a:off x="5796136" y="1187698"/>
            <a:ext cx="1187500" cy="369093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6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2" name="갈매기형 수장 21"/>
          <p:cNvSpPr/>
          <p:nvPr/>
        </p:nvSpPr>
        <p:spPr>
          <a:xfrm>
            <a:off x="6660232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/>
              <a:t>7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261863" y="1925216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Category </a:t>
            </a:r>
            <a:r>
              <a:rPr lang="ko-KR" altLang="en-US" dirty="0" smtClean="0"/>
              <a:t>목</a:t>
            </a:r>
            <a:r>
              <a:rPr lang="ko-KR" altLang="en-US" dirty="0"/>
              <a:t>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403648" y="2411596"/>
            <a:ext cx="244827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Open </a:t>
            </a:r>
            <a:r>
              <a:rPr lang="en-US" altLang="ko-KR" dirty="0" smtClean="0"/>
              <a:t>File </a:t>
            </a:r>
            <a:r>
              <a:rPr lang="ko-KR" altLang="ko-KR" dirty="0" err="1" smtClean="0"/>
              <a:t>확장자</a:t>
            </a:r>
            <a:endParaRPr lang="en-US" altLang="ko-KR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1403649" y="2852936"/>
            <a:ext cx="6073160" cy="1512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3495188" y="2915575"/>
            <a:ext cx="78664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파일</a:t>
            </a:r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1547664" y="2906428"/>
            <a:ext cx="72008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/>
              <a:t>File.c</a:t>
            </a:r>
            <a:endParaRPr lang="en-US" altLang="ko-KR" dirty="0"/>
          </a:p>
        </p:txBody>
      </p:sp>
      <p:sp>
        <p:nvSpPr>
          <p:cNvPr id="33" name="직사각형 32"/>
          <p:cNvSpPr/>
          <p:nvPr/>
        </p:nvSpPr>
        <p:spPr>
          <a:xfrm>
            <a:off x="2408594" y="2920298"/>
            <a:ext cx="115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Property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424327" y="2923225"/>
            <a:ext cx="1370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If-Property </a:t>
            </a:r>
            <a:endParaRPr lang="en-US" altLang="ko-KR" dirty="0"/>
          </a:p>
        </p:txBody>
      </p:sp>
      <p:sp>
        <p:nvSpPr>
          <p:cNvPr id="35" name="직사각형 34"/>
          <p:cNvSpPr/>
          <p:nvPr/>
        </p:nvSpPr>
        <p:spPr>
          <a:xfrm>
            <a:off x="5688756" y="2925886"/>
            <a:ext cx="11875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Property </a:t>
            </a:r>
            <a:r>
              <a:rPr lang="ko-KR" altLang="en-US" sz="1200" dirty="0" smtClean="0"/>
              <a:t>중 </a:t>
            </a:r>
            <a:r>
              <a:rPr lang="en-US" altLang="ko-KR" sz="1200" dirty="0" smtClean="0"/>
              <a:t>1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656735" y="344809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ingle</a:t>
            </a:r>
            <a:endParaRPr lang="en-US" altLang="ko-KR" dirty="0"/>
          </a:p>
        </p:txBody>
      </p:sp>
      <p:sp>
        <p:nvSpPr>
          <p:cNvPr id="43" name="직사각형 42"/>
          <p:cNvSpPr/>
          <p:nvPr/>
        </p:nvSpPr>
        <p:spPr>
          <a:xfrm>
            <a:off x="2448823" y="3448098"/>
            <a:ext cx="683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rror</a:t>
            </a:r>
            <a:endParaRPr lang="en-US" altLang="ko-KR" dirty="0"/>
          </a:p>
        </p:txBody>
      </p:sp>
      <p:sp>
        <p:nvSpPr>
          <p:cNvPr id="44" name="직사각형 43"/>
          <p:cNvSpPr/>
          <p:nvPr/>
        </p:nvSpPr>
        <p:spPr>
          <a:xfrm>
            <a:off x="1619672" y="3817246"/>
            <a:ext cx="15927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/>
          </a:p>
        </p:txBody>
      </p:sp>
      <p:sp>
        <p:nvSpPr>
          <p:cNvPr id="45" name="직사각형 44"/>
          <p:cNvSpPr/>
          <p:nvPr/>
        </p:nvSpPr>
        <p:spPr>
          <a:xfrm>
            <a:off x="2454383" y="3817430"/>
            <a:ext cx="78664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/>
          </a:p>
        </p:txBody>
      </p:sp>
      <p:sp>
        <p:nvSpPr>
          <p:cNvPr id="46" name="타원 45"/>
          <p:cNvSpPr/>
          <p:nvPr/>
        </p:nvSpPr>
        <p:spPr>
          <a:xfrm>
            <a:off x="1980829" y="3969826"/>
            <a:ext cx="144016" cy="1246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775697" y="3957812"/>
            <a:ext cx="144016" cy="124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741182" y="3793081"/>
            <a:ext cx="34554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/>
          </a:p>
        </p:txBody>
      </p:sp>
      <p:sp>
        <p:nvSpPr>
          <p:cNvPr id="50" name="직사각형 49"/>
          <p:cNvSpPr/>
          <p:nvPr/>
        </p:nvSpPr>
        <p:spPr>
          <a:xfrm>
            <a:off x="4424327" y="3793265"/>
            <a:ext cx="68525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/>
          </a:p>
        </p:txBody>
      </p:sp>
      <p:sp>
        <p:nvSpPr>
          <p:cNvPr id="51" name="직사각형 50"/>
          <p:cNvSpPr/>
          <p:nvPr/>
        </p:nvSpPr>
        <p:spPr>
          <a:xfrm>
            <a:off x="5835551" y="3798296"/>
            <a:ext cx="68525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/>
          </a:p>
        </p:txBody>
      </p:sp>
      <p:sp>
        <p:nvSpPr>
          <p:cNvPr id="53" name="직사각형 52"/>
          <p:cNvSpPr/>
          <p:nvPr/>
        </p:nvSpPr>
        <p:spPr>
          <a:xfrm>
            <a:off x="3131840" y="3423749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Priority</a:t>
            </a:r>
          </a:p>
        </p:txBody>
      </p:sp>
      <p:sp>
        <p:nvSpPr>
          <p:cNvPr id="54" name="타원 53"/>
          <p:cNvSpPr/>
          <p:nvPr/>
        </p:nvSpPr>
        <p:spPr>
          <a:xfrm>
            <a:off x="3939547" y="3926666"/>
            <a:ext cx="144016" cy="1246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716016" y="3926666"/>
            <a:ext cx="144016" cy="124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5436096" y="3926666"/>
            <a:ext cx="144016" cy="124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099787" y="3926666"/>
            <a:ext cx="144016" cy="124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6819867" y="3926666"/>
            <a:ext cx="144016" cy="124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735855" y="3557334"/>
            <a:ext cx="2616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5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047372" y="3559881"/>
            <a:ext cx="2616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4</a:t>
            </a:r>
            <a:endParaRPr lang="en-US" altLang="ko-KR" sz="1100" dirty="0" smtClean="0"/>
          </a:p>
        </p:txBody>
      </p:sp>
      <p:sp>
        <p:nvSpPr>
          <p:cNvPr id="61" name="직사각형 60"/>
          <p:cNvSpPr/>
          <p:nvPr/>
        </p:nvSpPr>
        <p:spPr>
          <a:xfrm>
            <a:off x="5376730" y="3531655"/>
            <a:ext cx="2616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3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657219" y="3510705"/>
            <a:ext cx="2616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2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888510" y="3543349"/>
            <a:ext cx="2616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1</a:t>
            </a:r>
            <a:endParaRPr lang="en-US" altLang="ko-KR" sz="1100" dirty="0" smtClean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899592" y="764704"/>
            <a:ext cx="763948" cy="3240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저</a:t>
            </a:r>
            <a:r>
              <a:rPr lang="ko-KR" altLang="en-US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18219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342</Words>
  <Application>Microsoft Office PowerPoint</Application>
  <PresentationFormat>화면 슬라이드 쇼(4:3)</PresentationFormat>
  <Paragraphs>185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김제헌</cp:lastModifiedBy>
  <cp:revision>39</cp:revision>
  <dcterms:created xsi:type="dcterms:W3CDTF">2006-10-05T04:04:58Z</dcterms:created>
  <dcterms:modified xsi:type="dcterms:W3CDTF">2017-05-07T10:14:16Z</dcterms:modified>
</cp:coreProperties>
</file>