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60" r:id="rId6"/>
    <p:sldId id="266" r:id="rId7"/>
    <p:sldId id="264" r:id="rId8"/>
    <p:sldId id="265" r:id="rId9"/>
    <p:sldId id="261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2017-03-30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467544" y="908720"/>
            <a:ext cx="5184576" cy="4320480"/>
            <a:chOff x="467544" y="908720"/>
            <a:chExt cx="5184576" cy="432048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67544" y="908720"/>
              <a:ext cx="5184576" cy="4320480"/>
            </a:xfrm>
            <a:prstGeom prst="roundRect">
              <a:avLst>
                <a:gd name="adj" fmla="val 658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755576" y="1052736"/>
              <a:ext cx="1800200" cy="396044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899592" y="1124744"/>
              <a:ext cx="1512168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최근 파일 목록</a:t>
              </a:r>
              <a:endParaRPr lang="ko-KR" altLang="en-US" dirty="0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2843808" y="1124744"/>
              <a:ext cx="2520280" cy="115212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새로 만들기</a:t>
              </a:r>
              <a:endParaRPr lang="ko-KR" altLang="en-US" dirty="0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2843808" y="3861048"/>
              <a:ext cx="2520280" cy="115212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종료하</a:t>
              </a:r>
              <a:r>
                <a:rPr lang="ko-KR" altLang="en-US" dirty="0"/>
                <a:t>기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99592" y="1916832"/>
              <a:ext cx="1512168" cy="29523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ko-KR" altLang="en-US" dirty="0" smtClean="0"/>
                <a:t>최근 파일 </a:t>
              </a:r>
              <a:r>
                <a:rPr lang="en-US" altLang="ko-KR" dirty="0" smtClean="0"/>
                <a:t>1</a:t>
              </a:r>
            </a:p>
            <a:p>
              <a:r>
                <a:rPr lang="ko-KR" altLang="en-US" dirty="0" smtClean="0"/>
                <a:t>최근 파일 </a:t>
              </a:r>
              <a:r>
                <a:rPr lang="en-US" altLang="ko-KR" dirty="0" smtClean="0"/>
                <a:t>2</a:t>
              </a:r>
            </a:p>
            <a:p>
              <a:r>
                <a:rPr lang="ko-KR" altLang="en-US" dirty="0" smtClean="0"/>
                <a:t>최근 파일 </a:t>
              </a:r>
              <a:r>
                <a:rPr lang="en-US" altLang="ko-KR" dirty="0" smtClean="0"/>
                <a:t>3</a:t>
              </a:r>
            </a:p>
            <a:p>
              <a:r>
                <a:rPr lang="ko-KR" altLang="en-US" dirty="0" smtClean="0"/>
                <a:t>최근 파일 </a:t>
              </a:r>
              <a:r>
                <a:rPr lang="en-US" altLang="ko-KR" dirty="0" smtClean="0"/>
                <a:t>4</a:t>
              </a:r>
            </a:p>
            <a:p>
              <a:r>
                <a:rPr lang="ko-KR" altLang="en-US" dirty="0" smtClean="0"/>
                <a:t>최근 파일 </a:t>
              </a:r>
              <a:r>
                <a:rPr lang="en-US" altLang="ko-KR" dirty="0" smtClean="0"/>
                <a:t>5</a:t>
              </a:r>
            </a:p>
            <a:p>
              <a:r>
                <a:rPr lang="ko-KR" altLang="en-US" dirty="0" smtClean="0"/>
                <a:t>최근 파일 </a:t>
              </a:r>
              <a:r>
                <a:rPr lang="en-US" altLang="ko-KR" dirty="0" smtClean="0"/>
                <a:t>6</a:t>
              </a:r>
            </a:p>
            <a:p>
              <a:r>
                <a:rPr lang="ko-KR" altLang="en-US" dirty="0" smtClean="0"/>
                <a:t>최근 파일 </a:t>
              </a:r>
              <a:r>
                <a:rPr lang="en-US" altLang="ko-KR" dirty="0" smtClean="0"/>
                <a:t>7</a:t>
              </a:r>
            </a:p>
            <a:p>
              <a:r>
                <a:rPr lang="ko-KR" altLang="en-US" dirty="0" smtClean="0"/>
                <a:t>최근 파일 </a:t>
              </a:r>
              <a:r>
                <a:rPr lang="en-US" altLang="ko-KR" dirty="0" smtClean="0"/>
                <a:t>8</a:t>
              </a:r>
            </a:p>
            <a:p>
              <a:r>
                <a:rPr lang="ko-KR" altLang="en-US" dirty="0" smtClean="0"/>
                <a:t>최근 파일 </a:t>
              </a:r>
              <a:r>
                <a:rPr lang="en-US" altLang="ko-KR" dirty="0" smtClean="0"/>
                <a:t>9</a:t>
              </a:r>
            </a:p>
            <a:p>
              <a:r>
                <a:rPr lang="ko-KR" altLang="en-US" dirty="0" smtClean="0"/>
                <a:t>최근 파일 </a:t>
              </a:r>
              <a:r>
                <a:rPr lang="en-US" altLang="ko-KR" dirty="0" smtClean="0"/>
                <a:t>10</a:t>
              </a: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2842185" y="2492896"/>
              <a:ext cx="2520280" cy="115212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불러오</a:t>
              </a:r>
              <a:r>
                <a:rPr lang="ko-KR" altLang="en-US" dirty="0"/>
                <a:t>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561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467544" y="2204864"/>
            <a:ext cx="5256584" cy="1800200"/>
          </a:xfrm>
          <a:prstGeom prst="roundRect">
            <a:avLst>
              <a:gd name="adj" fmla="val 658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2636912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새 파일 이름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318952" y="2636912"/>
            <a:ext cx="31891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AAA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913528" y="3212976"/>
            <a:ext cx="1602284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 결정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317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899592" y="836712"/>
            <a:ext cx="7200800" cy="4536504"/>
          </a:xfrm>
          <a:prstGeom prst="roundRect">
            <a:avLst>
              <a:gd name="adj" fmla="val 658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37" name="직사각형 36"/>
          <p:cNvSpPr/>
          <p:nvPr/>
        </p:nvSpPr>
        <p:spPr>
          <a:xfrm>
            <a:off x="4092433" y="3415898"/>
            <a:ext cx="407560" cy="3847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245448" y="4581128"/>
            <a:ext cx="1602284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다음 단계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092433" y="2411596"/>
            <a:ext cx="40756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1403648" y="2411596"/>
            <a:ext cx="24482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Open </a:t>
            </a:r>
            <a:r>
              <a:rPr lang="en-US" altLang="ko-KR" dirty="0" smtClean="0"/>
              <a:t>File </a:t>
            </a:r>
            <a:r>
              <a:rPr lang="ko-KR" altLang="ko-KR" dirty="0" err="1" smtClean="0"/>
              <a:t>확장자</a:t>
            </a:r>
            <a:endParaRPr lang="en-US" altLang="ko-KR" dirty="0" smtClean="0"/>
          </a:p>
        </p:txBody>
      </p:sp>
      <p:sp>
        <p:nvSpPr>
          <p:cNvPr id="38" name="TextBox 37"/>
          <p:cNvSpPr txBox="1"/>
          <p:nvPr/>
        </p:nvSpPr>
        <p:spPr>
          <a:xfrm rot="5400000">
            <a:off x="1951504" y="3986045"/>
            <a:ext cx="923330" cy="1468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1600" b="1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.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403648" y="2920298"/>
            <a:ext cx="24482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ko-KR" dirty="0"/>
              <a:t>파일 이름 </a:t>
            </a:r>
            <a:r>
              <a:rPr lang="ko-KR" altLang="ko-KR" dirty="0" smtClean="0"/>
              <a:t>중</a:t>
            </a:r>
            <a:r>
              <a:rPr lang="ko-KR" altLang="en-US" dirty="0"/>
              <a:t>복</a:t>
            </a:r>
          </a:p>
        </p:txBody>
      </p:sp>
      <p:sp>
        <p:nvSpPr>
          <p:cNvPr id="53" name="오각형 52"/>
          <p:cNvSpPr/>
          <p:nvPr/>
        </p:nvSpPr>
        <p:spPr>
          <a:xfrm>
            <a:off x="1259632" y="1187698"/>
            <a:ext cx="922734" cy="369093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55" name="갈매기형 수장 54"/>
          <p:cNvSpPr/>
          <p:nvPr/>
        </p:nvSpPr>
        <p:spPr>
          <a:xfrm>
            <a:off x="1997820" y="1187698"/>
            <a:ext cx="1206028" cy="36909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2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56" name="갈매기형 수장 55"/>
          <p:cNvSpPr/>
          <p:nvPr/>
        </p:nvSpPr>
        <p:spPr>
          <a:xfrm>
            <a:off x="2987824" y="1187698"/>
            <a:ext cx="1224136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3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57" name="갈매기형 수장 56"/>
          <p:cNvSpPr/>
          <p:nvPr/>
        </p:nvSpPr>
        <p:spPr>
          <a:xfrm>
            <a:off x="3995936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4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50" name="갈매기형 수장 49"/>
          <p:cNvSpPr/>
          <p:nvPr/>
        </p:nvSpPr>
        <p:spPr>
          <a:xfrm>
            <a:off x="4932040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/>
              <a:t>5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1" name="갈매기형 수장 50"/>
          <p:cNvSpPr/>
          <p:nvPr/>
        </p:nvSpPr>
        <p:spPr>
          <a:xfrm>
            <a:off x="5796136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6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2" name="갈매기형 수장 51"/>
          <p:cNvSpPr/>
          <p:nvPr/>
        </p:nvSpPr>
        <p:spPr>
          <a:xfrm>
            <a:off x="6660232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/>
              <a:t>7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1261863" y="1925216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Category </a:t>
            </a:r>
            <a:r>
              <a:rPr lang="ko-KR" altLang="en-US" dirty="0" smtClean="0"/>
              <a:t>목</a:t>
            </a:r>
            <a:r>
              <a:rPr lang="ko-KR" altLang="en-US" dirty="0"/>
              <a:t>록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4086956" y="2936626"/>
            <a:ext cx="413037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29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899592" y="836712"/>
            <a:ext cx="7200800" cy="4536504"/>
          </a:xfrm>
          <a:prstGeom prst="roundRect">
            <a:avLst>
              <a:gd name="adj" fmla="val 658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6245448" y="4581128"/>
            <a:ext cx="1602284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다음 단계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1403648" y="2411596"/>
            <a:ext cx="24482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Open </a:t>
            </a:r>
            <a:r>
              <a:rPr lang="en-US" altLang="ko-KR" dirty="0" smtClean="0"/>
              <a:t>File </a:t>
            </a:r>
            <a:r>
              <a:rPr lang="ko-KR" altLang="ko-KR" dirty="0" err="1" smtClean="0"/>
              <a:t>확장자</a:t>
            </a:r>
            <a:endParaRPr lang="en-US" altLang="ko-KR" dirty="0" smtClean="0"/>
          </a:p>
        </p:txBody>
      </p:sp>
      <p:sp>
        <p:nvSpPr>
          <p:cNvPr id="53" name="오각형 52"/>
          <p:cNvSpPr/>
          <p:nvPr/>
        </p:nvSpPr>
        <p:spPr>
          <a:xfrm>
            <a:off x="1259632" y="1187698"/>
            <a:ext cx="922734" cy="369093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55" name="갈매기형 수장 54"/>
          <p:cNvSpPr/>
          <p:nvPr/>
        </p:nvSpPr>
        <p:spPr>
          <a:xfrm>
            <a:off x="1997820" y="1187698"/>
            <a:ext cx="1206028" cy="369093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2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56" name="갈매기형 수장 55"/>
          <p:cNvSpPr/>
          <p:nvPr/>
        </p:nvSpPr>
        <p:spPr>
          <a:xfrm>
            <a:off x="2987824" y="1187698"/>
            <a:ext cx="1224136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3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57" name="갈매기형 수장 56"/>
          <p:cNvSpPr/>
          <p:nvPr/>
        </p:nvSpPr>
        <p:spPr>
          <a:xfrm>
            <a:off x="3995936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4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50" name="갈매기형 수장 49"/>
          <p:cNvSpPr/>
          <p:nvPr/>
        </p:nvSpPr>
        <p:spPr>
          <a:xfrm>
            <a:off x="4932040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/>
              <a:t>5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1" name="갈매기형 수장 50"/>
          <p:cNvSpPr/>
          <p:nvPr/>
        </p:nvSpPr>
        <p:spPr>
          <a:xfrm>
            <a:off x="5796136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6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2" name="갈매기형 수장 51"/>
          <p:cNvSpPr/>
          <p:nvPr/>
        </p:nvSpPr>
        <p:spPr>
          <a:xfrm>
            <a:off x="6660232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/>
              <a:t>7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1261863" y="1925216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Category </a:t>
            </a:r>
            <a:r>
              <a:rPr lang="ko-KR" altLang="en-US" dirty="0" smtClean="0"/>
              <a:t>목</a:t>
            </a:r>
            <a:r>
              <a:rPr lang="ko-KR" altLang="en-US" dirty="0"/>
              <a:t>록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475656" y="2852936"/>
            <a:ext cx="3240360" cy="1512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4236448" y="3908314"/>
            <a:ext cx="407560" cy="3847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236448" y="2904012"/>
            <a:ext cx="407560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547663" y="2904012"/>
            <a:ext cx="24482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/>
              <a:t>File.c</a:t>
            </a:r>
            <a:endParaRPr lang="en-US" altLang="ko-KR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1547663" y="3412714"/>
            <a:ext cx="24482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/>
              <a:t>File.ect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30971" y="3429042"/>
            <a:ext cx="413037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403648" y="4437112"/>
            <a:ext cx="244827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ko-KR" dirty="0"/>
              <a:t>파일 이름 중</a:t>
            </a:r>
            <a:r>
              <a:rPr lang="ko-KR" altLang="en-US" dirty="0"/>
              <a:t>복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474513" y="4906043"/>
            <a:ext cx="3025479" cy="323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……..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575893" y="4581128"/>
            <a:ext cx="1602284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</a:t>
            </a:r>
            <a:r>
              <a:rPr lang="ko-KR" altLang="en-US" dirty="0"/>
              <a:t>전</a:t>
            </a:r>
            <a:r>
              <a:rPr lang="ko-KR" altLang="en-US" dirty="0" smtClean="0"/>
              <a:t> 단계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281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899592" y="836712"/>
            <a:ext cx="7200800" cy="4536504"/>
          </a:xfrm>
          <a:prstGeom prst="roundRect">
            <a:avLst>
              <a:gd name="adj" fmla="val 658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Property, </a:t>
            </a:r>
            <a:r>
              <a:rPr lang="en-US" altLang="ko-KR" dirty="0" err="1" smtClean="0">
                <a:solidFill>
                  <a:schemeClr val="tx1"/>
                </a:solidFill>
              </a:rPr>
              <a:t>IF_Property</a:t>
            </a:r>
            <a:r>
              <a:rPr lang="en-US" altLang="ko-KR" dirty="0" smtClean="0">
                <a:solidFill>
                  <a:schemeClr val="tx1"/>
                </a:solidFill>
              </a:rPr>
              <a:t>, Error, Single, Priority </a:t>
            </a:r>
            <a:r>
              <a:rPr lang="ko-KR" altLang="en-US" dirty="0" smtClean="0">
                <a:solidFill>
                  <a:schemeClr val="tx1"/>
                </a:solidFill>
              </a:rPr>
              <a:t>의 값 </a:t>
            </a:r>
            <a:r>
              <a:rPr lang="ko-KR" altLang="en-US" dirty="0" err="1" smtClean="0">
                <a:solidFill>
                  <a:schemeClr val="tx1"/>
                </a:solidFill>
              </a:rPr>
              <a:t>입력받기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5" name="오각형 4"/>
          <p:cNvSpPr/>
          <p:nvPr/>
        </p:nvSpPr>
        <p:spPr>
          <a:xfrm>
            <a:off x="1259632" y="1187698"/>
            <a:ext cx="922734" cy="369093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245448" y="4581128"/>
            <a:ext cx="1602284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</a:t>
            </a:r>
            <a:r>
              <a:rPr lang="ko-KR" altLang="en-US" dirty="0"/>
              <a:t>음</a:t>
            </a:r>
            <a:r>
              <a:rPr lang="ko-KR" altLang="en-US" dirty="0" smtClean="0"/>
              <a:t> 단계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575893" y="4581128"/>
            <a:ext cx="1602284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</a:t>
            </a:r>
            <a:r>
              <a:rPr lang="ko-KR" altLang="en-US" dirty="0"/>
              <a:t>전</a:t>
            </a:r>
            <a:r>
              <a:rPr lang="ko-KR" altLang="en-US" dirty="0" smtClean="0"/>
              <a:t> 단계</a:t>
            </a:r>
            <a:endParaRPr lang="ko-KR" altLang="en-US" dirty="0"/>
          </a:p>
        </p:txBody>
      </p:sp>
      <p:sp>
        <p:nvSpPr>
          <p:cNvPr id="8" name="갈매기형 수장 7"/>
          <p:cNvSpPr/>
          <p:nvPr/>
        </p:nvSpPr>
        <p:spPr>
          <a:xfrm>
            <a:off x="1997820" y="1187698"/>
            <a:ext cx="1206028" cy="36909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2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31" name="갈매기형 수장 30"/>
          <p:cNvSpPr/>
          <p:nvPr/>
        </p:nvSpPr>
        <p:spPr>
          <a:xfrm>
            <a:off x="2987824" y="1187698"/>
            <a:ext cx="1224136" cy="369093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3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32" name="갈매기형 수장 31"/>
          <p:cNvSpPr/>
          <p:nvPr/>
        </p:nvSpPr>
        <p:spPr>
          <a:xfrm>
            <a:off x="3995936" y="1187698"/>
            <a:ext cx="1187500" cy="369093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4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20" name="갈매기형 수장 19"/>
          <p:cNvSpPr/>
          <p:nvPr/>
        </p:nvSpPr>
        <p:spPr>
          <a:xfrm>
            <a:off x="4932040" y="1187698"/>
            <a:ext cx="1187500" cy="369093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/>
              <a:t>5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1" name="갈매기형 수장 20"/>
          <p:cNvSpPr/>
          <p:nvPr/>
        </p:nvSpPr>
        <p:spPr>
          <a:xfrm>
            <a:off x="5796136" y="1187698"/>
            <a:ext cx="1187500" cy="369093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6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2" name="갈매기형 수장 21"/>
          <p:cNvSpPr/>
          <p:nvPr/>
        </p:nvSpPr>
        <p:spPr>
          <a:xfrm>
            <a:off x="6660232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/>
              <a:t>7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260106" y="1754154"/>
            <a:ext cx="923330" cy="1468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1600" b="1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.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04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899592" y="836712"/>
            <a:ext cx="7200800" cy="4536504"/>
          </a:xfrm>
          <a:prstGeom prst="roundRect">
            <a:avLst>
              <a:gd name="adj" fmla="val 658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모든 </a:t>
            </a:r>
            <a:r>
              <a:rPr lang="en-US" altLang="ko-KR" dirty="0" smtClean="0">
                <a:solidFill>
                  <a:srgbClr val="FF0000"/>
                </a:solidFill>
              </a:rPr>
              <a:t>Specification </a:t>
            </a:r>
            <a:r>
              <a:rPr lang="ko-KR" altLang="en-US" dirty="0" smtClean="0">
                <a:solidFill>
                  <a:srgbClr val="FF0000"/>
                </a:solidFill>
              </a:rPr>
              <a:t>정보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최종 확인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5" name="오각형 4"/>
          <p:cNvSpPr/>
          <p:nvPr/>
        </p:nvSpPr>
        <p:spPr>
          <a:xfrm>
            <a:off x="1259632" y="1187698"/>
            <a:ext cx="922734" cy="369093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245448" y="4581128"/>
            <a:ext cx="1602284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완료 하기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575893" y="4581128"/>
            <a:ext cx="1602284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</a:t>
            </a:r>
            <a:r>
              <a:rPr lang="ko-KR" altLang="en-US" dirty="0"/>
              <a:t>전</a:t>
            </a:r>
            <a:r>
              <a:rPr lang="ko-KR" altLang="en-US" dirty="0" smtClean="0"/>
              <a:t> 단계</a:t>
            </a:r>
            <a:endParaRPr lang="ko-KR" altLang="en-US" dirty="0"/>
          </a:p>
        </p:txBody>
      </p:sp>
      <p:sp>
        <p:nvSpPr>
          <p:cNvPr id="8" name="갈매기형 수장 7"/>
          <p:cNvSpPr/>
          <p:nvPr/>
        </p:nvSpPr>
        <p:spPr>
          <a:xfrm>
            <a:off x="1997820" y="1187698"/>
            <a:ext cx="1206028" cy="36909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2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31" name="갈매기형 수장 30"/>
          <p:cNvSpPr/>
          <p:nvPr/>
        </p:nvSpPr>
        <p:spPr>
          <a:xfrm>
            <a:off x="2987824" y="1187698"/>
            <a:ext cx="1224136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3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32" name="갈매기형 수장 31"/>
          <p:cNvSpPr/>
          <p:nvPr/>
        </p:nvSpPr>
        <p:spPr>
          <a:xfrm>
            <a:off x="3995936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4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20" name="갈매기형 수장 19"/>
          <p:cNvSpPr/>
          <p:nvPr/>
        </p:nvSpPr>
        <p:spPr>
          <a:xfrm>
            <a:off x="4932040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/>
              <a:t>5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1" name="갈매기형 수장 20"/>
          <p:cNvSpPr/>
          <p:nvPr/>
        </p:nvSpPr>
        <p:spPr>
          <a:xfrm>
            <a:off x="5796136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6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2" name="갈매기형 수장 21"/>
          <p:cNvSpPr/>
          <p:nvPr/>
        </p:nvSpPr>
        <p:spPr>
          <a:xfrm>
            <a:off x="6660232" y="1187698"/>
            <a:ext cx="1187500" cy="369093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/>
              <a:t>7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842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467544" y="2204864"/>
            <a:ext cx="5256584" cy="1800200"/>
          </a:xfrm>
          <a:prstGeom prst="roundRect">
            <a:avLst>
              <a:gd name="adj" fmla="val 658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2458633"/>
            <a:ext cx="4924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Category Partitioning Test </a:t>
            </a:r>
            <a:r>
              <a:rPr lang="en-US" altLang="ko-KR" dirty="0" smtClean="0"/>
              <a:t>Case</a:t>
            </a:r>
            <a:r>
              <a:rPr lang="ko-KR" altLang="en-US" dirty="0" smtClean="0"/>
              <a:t>가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xxx</a:t>
            </a:r>
            <a:r>
              <a:rPr lang="ko-KR" altLang="en-US" dirty="0" smtClean="0"/>
              <a:t>개 생성되었습니다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073203" y="3212976"/>
            <a:ext cx="1602284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처음 화면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403648" y="3212976"/>
            <a:ext cx="1602284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엑셀로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62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586" y="1052736"/>
            <a:ext cx="7419975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311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/>
          <p:cNvSpPr/>
          <p:nvPr/>
        </p:nvSpPr>
        <p:spPr>
          <a:xfrm>
            <a:off x="899592" y="836712"/>
            <a:ext cx="7200800" cy="4536504"/>
          </a:xfrm>
          <a:prstGeom prst="roundRect">
            <a:avLst>
              <a:gd name="adj" fmla="val 658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4100546" y="1916832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Category </a:t>
            </a:r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4100546" y="2867709"/>
            <a:ext cx="661125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추</a:t>
            </a:r>
            <a:r>
              <a:rPr lang="ko-KR" altLang="en-US" dirty="0"/>
              <a:t>가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245448" y="4581128"/>
            <a:ext cx="1602284" cy="6480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다음 단계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927968" y="2852936"/>
            <a:ext cx="666601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260037" y="2348880"/>
            <a:ext cx="2448272" cy="2088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Open </a:t>
            </a:r>
            <a:r>
              <a:rPr lang="en-US" altLang="ko-KR" dirty="0" smtClean="0"/>
              <a:t>File </a:t>
            </a:r>
            <a:r>
              <a:rPr lang="ko-KR" altLang="ko-KR" dirty="0" err="1" smtClean="0"/>
              <a:t>확장자</a:t>
            </a:r>
            <a:endParaRPr lang="en-US" altLang="ko-KR" dirty="0" smtClean="0"/>
          </a:p>
          <a:p>
            <a:r>
              <a:rPr lang="en-US" altLang="ko-KR" dirty="0"/>
              <a:t>Open File </a:t>
            </a:r>
            <a:r>
              <a:rPr lang="ko-KR" altLang="ko-KR" dirty="0" smtClean="0"/>
              <a:t>수</a:t>
            </a:r>
            <a:endParaRPr lang="en-US" altLang="ko-KR" dirty="0" smtClean="0"/>
          </a:p>
          <a:p>
            <a:r>
              <a:rPr lang="ko-KR" altLang="ko-KR" dirty="0"/>
              <a:t>파일 </a:t>
            </a:r>
            <a:r>
              <a:rPr lang="ko-KR" altLang="ko-KR" dirty="0" smtClean="0"/>
              <a:t>크기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8" name="TextBox 37"/>
          <p:cNvSpPr txBox="1"/>
          <p:nvPr/>
        </p:nvSpPr>
        <p:spPr>
          <a:xfrm rot="5400000">
            <a:off x="1388174" y="3755438"/>
            <a:ext cx="923330" cy="14683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1600" b="1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1600" b="1" dirty="0">
                <a:solidFill>
                  <a:schemeClr val="tx2"/>
                </a:solidFill>
              </a:rPr>
              <a:t>.</a:t>
            </a:r>
            <a:endParaRPr lang="ko-KR" altLang="en-US" sz="1600" b="1" dirty="0">
              <a:solidFill>
                <a:schemeClr val="tx2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100546" y="2348880"/>
            <a:ext cx="37471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ko-KR" dirty="0"/>
              <a:t>파일 이름 </a:t>
            </a:r>
            <a:r>
              <a:rPr lang="ko-KR" altLang="ko-KR" dirty="0" smtClean="0"/>
              <a:t>중복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53" name="오각형 52"/>
          <p:cNvSpPr/>
          <p:nvPr/>
        </p:nvSpPr>
        <p:spPr>
          <a:xfrm>
            <a:off x="1259632" y="1187698"/>
            <a:ext cx="922734" cy="369093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55" name="갈매기형 수장 54"/>
          <p:cNvSpPr/>
          <p:nvPr/>
        </p:nvSpPr>
        <p:spPr>
          <a:xfrm>
            <a:off x="1997820" y="1187698"/>
            <a:ext cx="1206028" cy="369093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2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56" name="갈매기형 수장 55"/>
          <p:cNvSpPr/>
          <p:nvPr/>
        </p:nvSpPr>
        <p:spPr>
          <a:xfrm>
            <a:off x="2987824" y="1187698"/>
            <a:ext cx="1224136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3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57" name="갈매기형 수장 56"/>
          <p:cNvSpPr/>
          <p:nvPr/>
        </p:nvSpPr>
        <p:spPr>
          <a:xfrm>
            <a:off x="3995936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4</a:t>
            </a:r>
            <a:r>
              <a:rPr lang="ko-KR" altLang="en-US" dirty="0"/>
              <a:t>단계</a:t>
            </a:r>
          </a:p>
          <a:p>
            <a:endParaRPr lang="ko-KR" altLang="en-US" dirty="0"/>
          </a:p>
        </p:txBody>
      </p:sp>
      <p:sp>
        <p:nvSpPr>
          <p:cNvPr id="50" name="갈매기형 수장 49"/>
          <p:cNvSpPr/>
          <p:nvPr/>
        </p:nvSpPr>
        <p:spPr>
          <a:xfrm>
            <a:off x="4932040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/>
              <a:t>5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1" name="갈매기형 수장 50"/>
          <p:cNvSpPr/>
          <p:nvPr/>
        </p:nvSpPr>
        <p:spPr>
          <a:xfrm>
            <a:off x="5796136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 smtClean="0"/>
              <a:t>6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2" name="갈매기형 수장 51"/>
          <p:cNvSpPr/>
          <p:nvPr/>
        </p:nvSpPr>
        <p:spPr>
          <a:xfrm>
            <a:off x="6660232" y="1187698"/>
            <a:ext cx="1187500" cy="369093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en-US" altLang="ko-KR" dirty="0"/>
              <a:t>7</a:t>
            </a:r>
            <a:r>
              <a:rPr lang="ko-KR" altLang="en-US" dirty="0" smtClean="0"/>
              <a:t>단계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1261863" y="1925216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Category </a:t>
            </a:r>
            <a:r>
              <a:rPr lang="ko-KR" altLang="en-US" dirty="0" smtClean="0"/>
              <a:t>목</a:t>
            </a:r>
            <a:r>
              <a:rPr lang="ko-KR" altLang="en-US" dirty="0"/>
              <a:t>록</a:t>
            </a:r>
          </a:p>
        </p:txBody>
      </p:sp>
    </p:spTree>
    <p:extLst>
      <p:ext uri="{BB962C8B-B14F-4D97-AF65-F5344CB8AC3E}">
        <p14:creationId xmlns:p14="http://schemas.microsoft.com/office/powerpoint/2010/main" val="385277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214</Words>
  <Application>Microsoft Office PowerPoint</Application>
  <PresentationFormat>화면 슬라이드 쇼(4:3)</PresentationFormat>
  <Paragraphs>102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김제헌</cp:lastModifiedBy>
  <cp:revision>31</cp:revision>
  <dcterms:created xsi:type="dcterms:W3CDTF">2006-10-05T04:04:58Z</dcterms:created>
  <dcterms:modified xsi:type="dcterms:W3CDTF">2017-03-30T04:40:33Z</dcterms:modified>
</cp:coreProperties>
</file>