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25" d="100"/>
          <a:sy n="125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4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1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2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9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8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8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DFE9-F73A-442D-A235-6BE69825E84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0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6255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1. Make </a:t>
            </a:r>
            <a:r>
              <a:rPr lang="en-US" altLang="ko-KR" sz="800" dirty="0"/>
              <a:t>new </a:t>
            </a:r>
            <a:r>
              <a:rPr lang="en-US" altLang="ko-KR" sz="800" dirty="0" smtClean="0"/>
              <a:t>specification file</a:t>
            </a:r>
            <a:endParaRPr lang="en-US" altLang="ko-KR" sz="800" dirty="0"/>
          </a:p>
        </p:txBody>
      </p:sp>
      <p:sp>
        <p:nvSpPr>
          <p:cNvPr id="5" name="타원 4"/>
          <p:cNvSpPr/>
          <p:nvPr/>
        </p:nvSpPr>
        <p:spPr>
          <a:xfrm>
            <a:off x="1846282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2. Load </a:t>
            </a:r>
            <a:r>
              <a:rPr lang="en-US" altLang="ko-KR" sz="800" dirty="0"/>
              <a:t>specification file</a:t>
            </a:r>
          </a:p>
        </p:txBody>
      </p:sp>
      <p:sp>
        <p:nvSpPr>
          <p:cNvPr id="6" name="타원 5"/>
          <p:cNvSpPr/>
          <p:nvPr/>
        </p:nvSpPr>
        <p:spPr>
          <a:xfrm>
            <a:off x="166255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5. Set </a:t>
            </a:r>
            <a:r>
              <a:rPr lang="en-US" altLang="ko-KR" sz="800" dirty="0"/>
              <a:t>specification file name</a:t>
            </a:r>
          </a:p>
        </p:txBody>
      </p:sp>
      <p:sp>
        <p:nvSpPr>
          <p:cNvPr id="7" name="타원 6"/>
          <p:cNvSpPr/>
          <p:nvPr/>
        </p:nvSpPr>
        <p:spPr>
          <a:xfrm>
            <a:off x="1844509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r>
              <a:rPr lang="en-US" altLang="ko-KR" sz="800" dirty="0" smtClean="0"/>
              <a:t>. Add </a:t>
            </a:r>
            <a:r>
              <a:rPr lang="en-US" altLang="ko-KR" sz="800" dirty="0"/>
              <a:t>category</a:t>
            </a:r>
          </a:p>
        </p:txBody>
      </p:sp>
      <p:sp>
        <p:nvSpPr>
          <p:cNvPr id="8" name="타원 7"/>
          <p:cNvSpPr/>
          <p:nvPr/>
        </p:nvSpPr>
        <p:spPr>
          <a:xfrm>
            <a:off x="1844509" y="3789061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25. Priority sorting</a:t>
            </a:r>
            <a:endParaRPr lang="en-US" altLang="ko-KR" sz="800" dirty="0"/>
          </a:p>
        </p:txBody>
      </p:sp>
      <p:sp>
        <p:nvSpPr>
          <p:cNvPr id="9" name="타원 8"/>
          <p:cNvSpPr/>
          <p:nvPr/>
        </p:nvSpPr>
        <p:spPr>
          <a:xfrm>
            <a:off x="3522763" y="3789061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26. Make test case file</a:t>
            </a:r>
            <a:endParaRPr lang="en-US" altLang="ko-KR" sz="800" dirty="0"/>
          </a:p>
        </p:txBody>
      </p:sp>
      <p:sp>
        <p:nvSpPr>
          <p:cNvPr id="11" name="타원 10"/>
          <p:cNvSpPr/>
          <p:nvPr/>
        </p:nvSpPr>
        <p:spPr>
          <a:xfrm>
            <a:off x="3522763" y="2247098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19. </a:t>
            </a:r>
            <a:r>
              <a:rPr lang="en-US" altLang="ko-KR" sz="800" dirty="0"/>
              <a:t>Go </a:t>
            </a:r>
            <a:r>
              <a:rPr lang="en-US" altLang="ko-KR" sz="800" dirty="0" smtClean="0"/>
              <a:t>next step page</a:t>
            </a:r>
            <a:endParaRPr lang="en-US" altLang="ko-KR" sz="800" dirty="0"/>
          </a:p>
        </p:txBody>
      </p:sp>
      <p:sp>
        <p:nvSpPr>
          <p:cNvPr id="12" name="타원 11"/>
          <p:cNvSpPr/>
          <p:nvPr/>
        </p:nvSpPr>
        <p:spPr>
          <a:xfrm>
            <a:off x="5206335" y="1732667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16. Set </a:t>
            </a:r>
            <a:r>
              <a:rPr lang="en-US" altLang="ko-KR" sz="800" dirty="0"/>
              <a:t>priority rank</a:t>
            </a:r>
          </a:p>
        </p:txBody>
      </p:sp>
      <p:sp>
        <p:nvSpPr>
          <p:cNvPr id="13" name="타원 12"/>
          <p:cNvSpPr/>
          <p:nvPr/>
        </p:nvSpPr>
        <p:spPr>
          <a:xfrm>
            <a:off x="3526309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3. Load </a:t>
            </a:r>
            <a:r>
              <a:rPr lang="en-US" altLang="ko-KR" sz="700" dirty="0"/>
              <a:t>specification file in a recent list by double clicking</a:t>
            </a:r>
          </a:p>
        </p:txBody>
      </p:sp>
      <p:sp>
        <p:nvSpPr>
          <p:cNvPr id="15" name="타원 14"/>
          <p:cNvSpPr/>
          <p:nvPr/>
        </p:nvSpPr>
        <p:spPr>
          <a:xfrm>
            <a:off x="5206335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4. Shut </a:t>
            </a:r>
            <a:r>
              <a:rPr lang="en-US" altLang="ko-KR" sz="800" dirty="0"/>
              <a:t>down program</a:t>
            </a:r>
          </a:p>
        </p:txBody>
      </p:sp>
      <p:sp>
        <p:nvSpPr>
          <p:cNvPr id="17" name="타원 16"/>
          <p:cNvSpPr/>
          <p:nvPr/>
        </p:nvSpPr>
        <p:spPr>
          <a:xfrm>
            <a:off x="5206335" y="3789061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27. File IO</a:t>
            </a:r>
            <a:endParaRPr lang="en-US" altLang="ko-KR" sz="800" dirty="0"/>
          </a:p>
        </p:txBody>
      </p:sp>
      <p:sp>
        <p:nvSpPr>
          <p:cNvPr id="20" name="타원 19"/>
          <p:cNvSpPr/>
          <p:nvPr/>
        </p:nvSpPr>
        <p:spPr>
          <a:xfrm>
            <a:off x="3522763" y="2761530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23. Save </a:t>
            </a:r>
            <a:r>
              <a:rPr lang="en-US" altLang="ko-KR" sz="800" dirty="0"/>
              <a:t>ongoing</a:t>
            </a:r>
          </a:p>
        </p:txBody>
      </p:sp>
      <p:sp>
        <p:nvSpPr>
          <p:cNvPr id="21" name="타원 20"/>
          <p:cNvSpPr/>
          <p:nvPr/>
        </p:nvSpPr>
        <p:spPr>
          <a:xfrm>
            <a:off x="166255" y="4285572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/>
              <a:t>8</a:t>
            </a:r>
            <a:r>
              <a:rPr lang="en-US" altLang="ko-KR" sz="800" dirty="0" smtClean="0"/>
              <a:t>. Check </a:t>
            </a:r>
            <a:r>
              <a:rPr lang="en-US" altLang="ko-KR" sz="800" dirty="0"/>
              <a:t>same name</a:t>
            </a:r>
          </a:p>
        </p:txBody>
      </p:sp>
      <p:sp>
        <p:nvSpPr>
          <p:cNvPr id="25" name="타원 24"/>
          <p:cNvSpPr/>
          <p:nvPr/>
        </p:nvSpPr>
        <p:spPr>
          <a:xfrm>
            <a:off x="166255" y="2761530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21. </a:t>
            </a:r>
            <a:r>
              <a:rPr lang="en-US" altLang="ko-KR" sz="800" dirty="0"/>
              <a:t>Save test case</a:t>
            </a:r>
          </a:p>
        </p:txBody>
      </p:sp>
      <p:sp>
        <p:nvSpPr>
          <p:cNvPr id="22" name="타원 21"/>
          <p:cNvSpPr/>
          <p:nvPr/>
        </p:nvSpPr>
        <p:spPr>
          <a:xfrm>
            <a:off x="3522763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7</a:t>
            </a:r>
            <a:r>
              <a:rPr lang="en-US" altLang="ko-KR" sz="700" dirty="0" smtClean="0"/>
              <a:t>. Delete </a:t>
            </a:r>
            <a:r>
              <a:rPr lang="en-US" altLang="ko-KR" sz="700" dirty="0"/>
              <a:t>category</a:t>
            </a:r>
          </a:p>
        </p:txBody>
      </p:sp>
      <p:sp>
        <p:nvSpPr>
          <p:cNvPr id="23" name="타원 22"/>
          <p:cNvSpPr/>
          <p:nvPr/>
        </p:nvSpPr>
        <p:spPr>
          <a:xfrm>
            <a:off x="5206335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r>
              <a:rPr lang="en-US" altLang="ko-KR" sz="800" dirty="0" smtClean="0"/>
              <a:t>. Add</a:t>
            </a:r>
          </a:p>
          <a:p>
            <a:pPr algn="ctr"/>
            <a:r>
              <a:rPr lang="en-US" altLang="ko-KR" sz="800" dirty="0" smtClean="0"/>
              <a:t>representative value </a:t>
            </a:r>
            <a:endParaRPr lang="en-US" altLang="ko-KR" sz="800" dirty="0"/>
          </a:p>
        </p:txBody>
      </p:sp>
      <p:sp>
        <p:nvSpPr>
          <p:cNvPr id="26" name="타원 25"/>
          <p:cNvSpPr/>
          <p:nvPr/>
        </p:nvSpPr>
        <p:spPr>
          <a:xfrm>
            <a:off x="166255" y="1218236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9</a:t>
            </a:r>
            <a:r>
              <a:rPr lang="en-US" altLang="ko-KR" sz="700" dirty="0" smtClean="0"/>
              <a:t>. </a:t>
            </a:r>
            <a:r>
              <a:rPr lang="en-US" altLang="ko-KR" sz="700" dirty="0"/>
              <a:t>Delete 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representative value </a:t>
            </a:r>
            <a:endParaRPr lang="en-US" altLang="ko-KR" sz="700" dirty="0"/>
          </a:p>
        </p:txBody>
      </p:sp>
      <p:sp>
        <p:nvSpPr>
          <p:cNvPr id="27" name="타원 26"/>
          <p:cNvSpPr/>
          <p:nvPr/>
        </p:nvSpPr>
        <p:spPr>
          <a:xfrm>
            <a:off x="1849827" y="1218236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10. Add</a:t>
            </a:r>
          </a:p>
          <a:p>
            <a:pPr algn="ctr"/>
            <a:r>
              <a:rPr lang="en-US" altLang="ko-KR" sz="800" dirty="0"/>
              <a:t>p</a:t>
            </a:r>
            <a:r>
              <a:rPr lang="en-US" altLang="ko-KR" sz="800" dirty="0" smtClean="0"/>
              <a:t>roperty</a:t>
            </a:r>
            <a:endParaRPr lang="en-US" altLang="ko-KR" sz="800" dirty="0"/>
          </a:p>
        </p:txBody>
      </p:sp>
      <p:sp>
        <p:nvSpPr>
          <p:cNvPr id="28" name="타원 27"/>
          <p:cNvSpPr/>
          <p:nvPr/>
        </p:nvSpPr>
        <p:spPr>
          <a:xfrm>
            <a:off x="3528081" y="1218236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11. Delete</a:t>
            </a:r>
          </a:p>
          <a:p>
            <a:pPr algn="ctr"/>
            <a:r>
              <a:rPr lang="en-US" altLang="ko-KR" sz="800" dirty="0"/>
              <a:t>property</a:t>
            </a:r>
          </a:p>
        </p:txBody>
      </p:sp>
      <p:sp>
        <p:nvSpPr>
          <p:cNvPr id="29" name="타원 28"/>
          <p:cNvSpPr/>
          <p:nvPr/>
        </p:nvSpPr>
        <p:spPr>
          <a:xfrm>
            <a:off x="166255" y="1732667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13. Delete</a:t>
            </a:r>
          </a:p>
          <a:p>
            <a:pPr algn="ctr"/>
            <a:r>
              <a:rPr lang="en-US" altLang="ko-KR" sz="800" dirty="0" smtClean="0"/>
              <a:t>if-property</a:t>
            </a:r>
            <a:endParaRPr lang="en-US" altLang="ko-KR" sz="800" dirty="0"/>
          </a:p>
        </p:txBody>
      </p:sp>
      <p:sp>
        <p:nvSpPr>
          <p:cNvPr id="30" name="타원 29"/>
          <p:cNvSpPr/>
          <p:nvPr/>
        </p:nvSpPr>
        <p:spPr>
          <a:xfrm>
            <a:off x="5206335" y="1218236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12. Add</a:t>
            </a:r>
          </a:p>
          <a:p>
            <a:pPr algn="ctr"/>
            <a:r>
              <a:rPr lang="en-US" altLang="ko-KR" sz="800" dirty="0" smtClean="0"/>
              <a:t>if-property</a:t>
            </a:r>
            <a:endParaRPr lang="en-US" altLang="ko-KR" sz="800" dirty="0"/>
          </a:p>
        </p:txBody>
      </p:sp>
      <p:sp>
        <p:nvSpPr>
          <p:cNvPr id="31" name="타원 30"/>
          <p:cNvSpPr/>
          <p:nvPr/>
        </p:nvSpPr>
        <p:spPr>
          <a:xfrm>
            <a:off x="1864566" y="1732667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14. Add</a:t>
            </a:r>
          </a:p>
          <a:p>
            <a:pPr algn="ctr"/>
            <a:r>
              <a:rPr lang="en-US" altLang="ko-KR" sz="800" dirty="0" smtClean="0"/>
              <a:t>error and single</a:t>
            </a:r>
            <a:endParaRPr lang="en-US" altLang="ko-KR" sz="800" dirty="0"/>
          </a:p>
        </p:txBody>
      </p:sp>
      <p:sp>
        <p:nvSpPr>
          <p:cNvPr id="32" name="타원 31"/>
          <p:cNvSpPr/>
          <p:nvPr/>
        </p:nvSpPr>
        <p:spPr>
          <a:xfrm>
            <a:off x="3522763" y="1732667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15. Delete</a:t>
            </a:r>
            <a:endParaRPr lang="en-US" altLang="ko-KR" sz="800" dirty="0"/>
          </a:p>
          <a:p>
            <a:pPr algn="ctr"/>
            <a:r>
              <a:rPr lang="en-US" altLang="ko-KR" sz="800" dirty="0"/>
              <a:t>error and single</a:t>
            </a:r>
          </a:p>
        </p:txBody>
      </p:sp>
      <p:sp>
        <p:nvSpPr>
          <p:cNvPr id="33" name="타원 32"/>
          <p:cNvSpPr/>
          <p:nvPr/>
        </p:nvSpPr>
        <p:spPr>
          <a:xfrm>
            <a:off x="166255" y="2247098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17. Show all specification</a:t>
            </a:r>
            <a:endParaRPr lang="en-US" altLang="ko-KR" sz="800" dirty="0"/>
          </a:p>
        </p:txBody>
      </p:sp>
      <p:sp>
        <p:nvSpPr>
          <p:cNvPr id="34" name="타원 33"/>
          <p:cNvSpPr/>
          <p:nvPr/>
        </p:nvSpPr>
        <p:spPr>
          <a:xfrm>
            <a:off x="1844509" y="2247098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18. </a:t>
            </a:r>
            <a:r>
              <a:rPr lang="en-US" altLang="ko-KR" sz="800" dirty="0"/>
              <a:t>Go previous </a:t>
            </a:r>
            <a:r>
              <a:rPr lang="en-US" altLang="ko-KR" sz="800" dirty="0" smtClean="0"/>
              <a:t>step page</a:t>
            </a:r>
            <a:endParaRPr lang="en-US" altLang="ko-KR" sz="800" dirty="0"/>
          </a:p>
        </p:txBody>
      </p:sp>
      <p:sp>
        <p:nvSpPr>
          <p:cNvPr id="35" name="타원 34"/>
          <p:cNvSpPr/>
          <p:nvPr/>
        </p:nvSpPr>
        <p:spPr>
          <a:xfrm>
            <a:off x="5206335" y="2247098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20. Generate </a:t>
            </a:r>
            <a:r>
              <a:rPr lang="en-US" altLang="ko-KR" sz="800" dirty="0"/>
              <a:t>test cases</a:t>
            </a:r>
          </a:p>
        </p:txBody>
      </p:sp>
      <p:sp>
        <p:nvSpPr>
          <p:cNvPr id="36" name="타원 35"/>
          <p:cNvSpPr/>
          <p:nvPr/>
        </p:nvSpPr>
        <p:spPr>
          <a:xfrm>
            <a:off x="166255" y="3789061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24. Extract test </a:t>
            </a:r>
            <a:r>
              <a:rPr lang="en-US" altLang="ko-KR" sz="800" dirty="0"/>
              <a:t>c</a:t>
            </a:r>
            <a:r>
              <a:rPr lang="en-US" altLang="ko-KR" sz="800" dirty="0" smtClean="0"/>
              <a:t>ase</a:t>
            </a:r>
            <a:endParaRPr lang="en-US" altLang="ko-KR" sz="800" dirty="0"/>
          </a:p>
        </p:txBody>
      </p:sp>
      <p:sp>
        <p:nvSpPr>
          <p:cNvPr id="37" name="타원 36"/>
          <p:cNvSpPr/>
          <p:nvPr/>
        </p:nvSpPr>
        <p:spPr>
          <a:xfrm>
            <a:off x="1844509" y="2761530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22. Go initial page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0156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145</Words>
  <Application>Microsoft Office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김제헌</cp:lastModifiedBy>
  <cp:revision>25</cp:revision>
  <dcterms:created xsi:type="dcterms:W3CDTF">2017-03-26T09:41:56Z</dcterms:created>
  <dcterms:modified xsi:type="dcterms:W3CDTF">2017-04-07T04:50:25Z</dcterms:modified>
</cp:coreProperties>
</file>