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25" d="100"/>
          <a:sy n="125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4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1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2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9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8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8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DFE9-F73A-442D-A235-6BE69825E848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F41A-4B9B-4EAC-8149-23A6999D4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0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6255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1. Make </a:t>
            </a:r>
            <a:r>
              <a:rPr lang="en-US" altLang="ko-KR" sz="800" dirty="0"/>
              <a:t>new </a:t>
            </a:r>
            <a:r>
              <a:rPr lang="en-US" altLang="ko-KR" sz="800" dirty="0" smtClean="0"/>
              <a:t>specification file</a:t>
            </a:r>
            <a:endParaRPr lang="en-US" altLang="ko-KR" sz="800" dirty="0"/>
          </a:p>
        </p:txBody>
      </p:sp>
      <p:sp>
        <p:nvSpPr>
          <p:cNvPr id="5" name="타원 4"/>
          <p:cNvSpPr/>
          <p:nvPr/>
        </p:nvSpPr>
        <p:spPr>
          <a:xfrm>
            <a:off x="1846282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2. Load </a:t>
            </a:r>
            <a:r>
              <a:rPr lang="en-US" altLang="ko-KR" sz="800" dirty="0"/>
              <a:t>specification file</a:t>
            </a:r>
          </a:p>
        </p:txBody>
      </p:sp>
      <p:sp>
        <p:nvSpPr>
          <p:cNvPr id="7" name="타원 6"/>
          <p:cNvSpPr/>
          <p:nvPr/>
        </p:nvSpPr>
        <p:spPr>
          <a:xfrm>
            <a:off x="5206335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4. Set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category</a:t>
            </a:r>
          </a:p>
        </p:txBody>
      </p:sp>
      <p:sp>
        <p:nvSpPr>
          <p:cNvPr id="11" name="타원 10"/>
          <p:cNvSpPr/>
          <p:nvPr/>
        </p:nvSpPr>
        <p:spPr>
          <a:xfrm>
            <a:off x="3522763" y="1220603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11. </a:t>
            </a:r>
            <a:r>
              <a:rPr lang="en-US" altLang="ko-KR" sz="800" dirty="0"/>
              <a:t>Move page</a:t>
            </a:r>
            <a:endParaRPr lang="en-US" altLang="ko-KR" sz="800" dirty="0"/>
          </a:p>
        </p:txBody>
      </p:sp>
      <p:sp>
        <p:nvSpPr>
          <p:cNvPr id="12" name="타원 11"/>
          <p:cNvSpPr/>
          <p:nvPr/>
        </p:nvSpPr>
        <p:spPr>
          <a:xfrm>
            <a:off x="166255" y="1220603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r>
              <a:rPr lang="en-US" altLang="ko-KR" sz="800" dirty="0" smtClean="0"/>
              <a:t>. </a:t>
            </a:r>
            <a:r>
              <a:rPr lang="en-US" altLang="ko-KR" sz="800" dirty="0" smtClean="0"/>
              <a:t>Set </a:t>
            </a:r>
            <a:r>
              <a:rPr lang="en-US" altLang="ko-KR" sz="800" dirty="0"/>
              <a:t>priority rank</a:t>
            </a:r>
          </a:p>
        </p:txBody>
      </p:sp>
      <p:sp>
        <p:nvSpPr>
          <p:cNvPr id="15" name="타원 14"/>
          <p:cNvSpPr/>
          <p:nvPr/>
        </p:nvSpPr>
        <p:spPr>
          <a:xfrm>
            <a:off x="3522763" y="189374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r>
              <a:rPr lang="en-US" altLang="ko-KR" sz="800" dirty="0" smtClean="0"/>
              <a:t>. </a:t>
            </a:r>
            <a:r>
              <a:rPr lang="en-US" altLang="ko-KR" sz="800" dirty="0" smtClean="0"/>
              <a:t>Shut </a:t>
            </a:r>
            <a:r>
              <a:rPr lang="en-US" altLang="ko-KR" sz="800" dirty="0"/>
              <a:t>down program</a:t>
            </a:r>
          </a:p>
        </p:txBody>
      </p:sp>
      <p:sp>
        <p:nvSpPr>
          <p:cNvPr id="23" name="타원 22"/>
          <p:cNvSpPr/>
          <p:nvPr/>
        </p:nvSpPr>
        <p:spPr>
          <a:xfrm>
            <a:off x="166255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r>
              <a:rPr lang="en-US" altLang="ko-KR" sz="800" dirty="0" smtClean="0"/>
              <a:t> Set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representative value </a:t>
            </a:r>
            <a:endParaRPr lang="en-US" altLang="ko-KR" sz="800" dirty="0"/>
          </a:p>
        </p:txBody>
      </p:sp>
      <p:sp>
        <p:nvSpPr>
          <p:cNvPr id="27" name="타원 26"/>
          <p:cNvSpPr/>
          <p:nvPr/>
        </p:nvSpPr>
        <p:spPr>
          <a:xfrm>
            <a:off x="1844509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r>
              <a:rPr lang="en-US" altLang="ko-KR" sz="800" dirty="0" smtClean="0"/>
              <a:t>. </a:t>
            </a:r>
            <a:r>
              <a:rPr lang="en-US" altLang="ko-KR" sz="800" dirty="0" smtClean="0"/>
              <a:t>Set</a:t>
            </a:r>
            <a:endParaRPr lang="en-US" altLang="ko-KR" sz="800" dirty="0" smtClean="0"/>
          </a:p>
          <a:p>
            <a:pPr algn="ctr"/>
            <a:r>
              <a:rPr lang="en-US" altLang="ko-KR" sz="800" dirty="0"/>
              <a:t>p</a:t>
            </a:r>
            <a:r>
              <a:rPr lang="en-US" altLang="ko-KR" sz="800" dirty="0" smtClean="0"/>
              <a:t>roperty</a:t>
            </a:r>
            <a:endParaRPr lang="en-US" altLang="ko-KR" sz="800" dirty="0"/>
          </a:p>
        </p:txBody>
      </p:sp>
      <p:sp>
        <p:nvSpPr>
          <p:cNvPr id="30" name="타원 29"/>
          <p:cNvSpPr/>
          <p:nvPr/>
        </p:nvSpPr>
        <p:spPr>
          <a:xfrm>
            <a:off x="3522763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r>
              <a:rPr lang="en-US" altLang="ko-KR" sz="800" dirty="0" smtClean="0"/>
              <a:t>. Set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if-property</a:t>
            </a:r>
            <a:endParaRPr lang="en-US" altLang="ko-KR" sz="800" dirty="0"/>
          </a:p>
        </p:txBody>
      </p:sp>
      <p:sp>
        <p:nvSpPr>
          <p:cNvPr id="31" name="타원 30"/>
          <p:cNvSpPr/>
          <p:nvPr/>
        </p:nvSpPr>
        <p:spPr>
          <a:xfrm>
            <a:off x="5206335" y="703805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</a:t>
            </a:r>
            <a:r>
              <a:rPr lang="en-US" altLang="ko-KR" sz="800" dirty="0" smtClean="0"/>
              <a:t>. </a:t>
            </a:r>
            <a:r>
              <a:rPr lang="en-US" altLang="ko-KR" sz="800" dirty="0" smtClean="0"/>
              <a:t>Set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single </a:t>
            </a:r>
            <a:r>
              <a:rPr lang="en-US" altLang="ko-KR" sz="800" dirty="0"/>
              <a:t>and </a:t>
            </a:r>
            <a:r>
              <a:rPr lang="en-US" altLang="ko-KR" sz="800" dirty="0" smtClean="0"/>
              <a:t>error</a:t>
            </a:r>
            <a:endParaRPr lang="en-US" altLang="ko-KR" sz="800" dirty="0"/>
          </a:p>
        </p:txBody>
      </p:sp>
      <p:sp>
        <p:nvSpPr>
          <p:cNvPr id="33" name="타원 32"/>
          <p:cNvSpPr/>
          <p:nvPr/>
        </p:nvSpPr>
        <p:spPr>
          <a:xfrm>
            <a:off x="1846282" y="1220603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10</a:t>
            </a:r>
            <a:r>
              <a:rPr lang="en-US" altLang="ko-KR" sz="800" dirty="0" smtClean="0"/>
              <a:t>. </a:t>
            </a:r>
            <a:r>
              <a:rPr lang="en-US" altLang="ko-KR" sz="800" dirty="0" smtClean="0"/>
              <a:t>Show </a:t>
            </a:r>
            <a:r>
              <a:rPr lang="en-US" altLang="ko-KR" sz="800" dirty="0" smtClean="0"/>
              <a:t>all</a:t>
            </a:r>
            <a:endParaRPr lang="en-US" altLang="ko-KR" sz="800" dirty="0"/>
          </a:p>
        </p:txBody>
      </p:sp>
      <p:sp>
        <p:nvSpPr>
          <p:cNvPr id="34" name="타원 33"/>
          <p:cNvSpPr/>
          <p:nvPr/>
        </p:nvSpPr>
        <p:spPr>
          <a:xfrm>
            <a:off x="1846282" y="1750671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14</a:t>
            </a:r>
            <a:r>
              <a:rPr lang="en-US" altLang="ko-KR" sz="800" dirty="0" smtClean="0"/>
              <a:t>. </a:t>
            </a:r>
            <a:r>
              <a:rPr lang="en-US" altLang="ko-KR" sz="800" dirty="0"/>
              <a:t>Save contemporary specification file</a:t>
            </a:r>
            <a:endParaRPr lang="en-US" altLang="ko-KR" sz="800" dirty="0"/>
          </a:p>
        </p:txBody>
      </p:sp>
      <p:sp>
        <p:nvSpPr>
          <p:cNvPr id="35" name="타원 34"/>
          <p:cNvSpPr/>
          <p:nvPr/>
        </p:nvSpPr>
        <p:spPr>
          <a:xfrm>
            <a:off x="5206335" y="1220603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12</a:t>
            </a:r>
            <a:r>
              <a:rPr lang="en-US" altLang="ko-KR" sz="800" dirty="0" smtClean="0"/>
              <a:t>. </a:t>
            </a:r>
            <a:r>
              <a:rPr lang="en-US" altLang="ko-KR" sz="800" dirty="0" smtClean="0"/>
              <a:t>Generate </a:t>
            </a:r>
            <a:r>
              <a:rPr lang="en-US" altLang="ko-KR" sz="800" dirty="0"/>
              <a:t>test cases</a:t>
            </a:r>
          </a:p>
        </p:txBody>
      </p:sp>
      <p:sp>
        <p:nvSpPr>
          <p:cNvPr id="36" name="타원 35"/>
          <p:cNvSpPr/>
          <p:nvPr/>
        </p:nvSpPr>
        <p:spPr>
          <a:xfrm>
            <a:off x="166255" y="1746901"/>
            <a:ext cx="1443604" cy="3459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13</a:t>
            </a:r>
            <a:r>
              <a:rPr lang="en-US" altLang="ko-KR" sz="800" dirty="0" smtClean="0"/>
              <a:t>. </a:t>
            </a:r>
            <a:r>
              <a:rPr lang="en-US" altLang="ko-KR" sz="800" dirty="0"/>
              <a:t>Export test case to excel file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0156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70</Words>
  <Application>Microsoft Office PowerPoint</Application>
  <PresentationFormat>사용자 지정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김상원</dc:creator>
  <cp:lastModifiedBy>김제헌</cp:lastModifiedBy>
  <cp:revision>27</cp:revision>
  <dcterms:created xsi:type="dcterms:W3CDTF">2017-03-26T09:41:56Z</dcterms:created>
  <dcterms:modified xsi:type="dcterms:W3CDTF">2017-04-08T04:09:37Z</dcterms:modified>
</cp:coreProperties>
</file>