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8" r:id="rId4"/>
    <p:sldId id="267" r:id="rId5"/>
    <p:sldId id="257" r:id="rId6"/>
    <p:sldId id="262" r:id="rId7"/>
    <p:sldId id="260" r:id="rId8"/>
    <p:sldId id="269" r:id="rId9"/>
    <p:sldId id="270" r:id="rId10"/>
    <p:sldId id="271" r:id="rId11"/>
    <p:sldId id="266" r:id="rId12"/>
    <p:sldId id="264" r:id="rId13"/>
    <p:sldId id="265" r:id="rId14"/>
    <p:sldId id="26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95876" y="647971"/>
            <a:ext cx="3492790" cy="4657053"/>
            <a:chOff x="1061167" y="647970"/>
            <a:chExt cx="4657053" cy="46570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67" y="647970"/>
              <a:ext cx="4657053" cy="4657053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3657600" y="1378040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3668332" y="2831204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3732727" y="4235003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en-US" altLang="ko-KR" dirty="0" smtClean="0"/>
            </a:p>
          </p:txBody>
        </p:sp>
        <p:sp>
          <p:nvSpPr>
            <p:cNvPr id="8" name="타원 7"/>
            <p:cNvSpPr/>
            <p:nvPr/>
          </p:nvSpPr>
          <p:spPr>
            <a:xfrm>
              <a:off x="1891050" y="2599388"/>
              <a:ext cx="528034" cy="5280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64" y="2731886"/>
            <a:ext cx="4215401" cy="353426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584164" y="647970"/>
            <a:ext cx="2793816" cy="1596466"/>
            <a:chOff x="6112219" y="647970"/>
            <a:chExt cx="3725088" cy="15964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219" y="647970"/>
              <a:ext cx="3725088" cy="1596466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926143" y="1378040"/>
              <a:ext cx="388510" cy="375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en-US" altLang="ko-KR" dirty="0" smtClean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9224766" y="963771"/>
              <a:ext cx="388510" cy="375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</a:p>
          </p:txBody>
        </p:sp>
      </p:grpSp>
      <p:sp>
        <p:nvSpPr>
          <p:cNvPr id="16" name="타원 15"/>
          <p:cNvSpPr/>
          <p:nvPr/>
        </p:nvSpPr>
        <p:spPr>
          <a:xfrm>
            <a:off x="6493852" y="3955961"/>
            <a:ext cx="396026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7764351" y="5769737"/>
            <a:ext cx="342984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148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56735" y="34480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ingle</a:t>
            </a:r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2448823" y="3448098"/>
            <a:ext cx="68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1619672" y="3817246"/>
            <a:ext cx="159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2454383" y="3817430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6" name="타원 45"/>
          <p:cNvSpPr/>
          <p:nvPr/>
        </p:nvSpPr>
        <p:spPr>
          <a:xfrm>
            <a:off x="1980829" y="3969826"/>
            <a:ext cx="144016" cy="124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75697" y="3957812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41182" y="3793081"/>
            <a:ext cx="3455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4424327" y="3793265"/>
            <a:ext cx="6852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5835551" y="3798296"/>
            <a:ext cx="6852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8" name="타원 47"/>
          <p:cNvSpPr/>
          <p:nvPr/>
        </p:nvSpPr>
        <p:spPr>
          <a:xfrm>
            <a:off x="3429474" y="377231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131840" y="342374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Priority</a:t>
            </a:r>
          </a:p>
        </p:txBody>
      </p:sp>
      <p:sp>
        <p:nvSpPr>
          <p:cNvPr id="54" name="타원 53"/>
          <p:cNvSpPr/>
          <p:nvPr/>
        </p:nvSpPr>
        <p:spPr>
          <a:xfrm>
            <a:off x="3939547" y="3926666"/>
            <a:ext cx="144016" cy="124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71601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3609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9978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81986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735855" y="3557334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47372" y="3559881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4</a:t>
            </a:r>
            <a:endParaRPr lang="en-US" altLang="ko-KR" sz="1100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5376730" y="353165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657219" y="351070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2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88510" y="3543349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</a:t>
            </a:r>
            <a:endParaRPr lang="en-US" altLang="ko-KR" sz="1100" dirty="0" smtClean="0"/>
          </a:p>
        </p:txBody>
      </p:sp>
      <p:sp>
        <p:nvSpPr>
          <p:cNvPr id="38" name="타원 37"/>
          <p:cNvSpPr/>
          <p:nvPr/>
        </p:nvSpPr>
        <p:spPr>
          <a:xfrm>
            <a:off x="5183436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en-US" altLang="ko-KR" dirty="0" smtClean="0"/>
          </a:p>
        </p:txBody>
      </p:sp>
      <p:sp>
        <p:nvSpPr>
          <p:cNvPr id="37" name="타원 36"/>
          <p:cNvSpPr/>
          <p:nvPr/>
        </p:nvSpPr>
        <p:spPr>
          <a:xfrm>
            <a:off x="6660232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65" name="타원 64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21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 하기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91035" y="18590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Specification </a:t>
            </a:r>
            <a:r>
              <a:rPr lang="ko-KR" altLang="en-US" dirty="0" smtClean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최종 </a:t>
            </a:r>
            <a:r>
              <a:rPr lang="ko-KR" altLang="en-US" dirty="0">
                <a:solidFill>
                  <a:srgbClr val="FF0000"/>
                </a:solidFill>
              </a:rPr>
              <a:t>확인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656735" y="34480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ingle</a:t>
            </a:r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2448823" y="3448098"/>
            <a:ext cx="68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619672" y="3817246"/>
            <a:ext cx="159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454383" y="3817430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4" name="타원 43"/>
          <p:cNvSpPr/>
          <p:nvPr/>
        </p:nvSpPr>
        <p:spPr>
          <a:xfrm>
            <a:off x="1980829" y="396982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775697" y="3957812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741182" y="3793081"/>
            <a:ext cx="34554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4424327" y="3793265"/>
            <a:ext cx="6852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835551" y="3798296"/>
            <a:ext cx="6852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9" name="타원 48"/>
          <p:cNvSpPr/>
          <p:nvPr/>
        </p:nvSpPr>
        <p:spPr>
          <a:xfrm>
            <a:off x="3429474" y="377231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31840" y="342374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Priority</a:t>
            </a:r>
          </a:p>
        </p:txBody>
      </p:sp>
      <p:sp>
        <p:nvSpPr>
          <p:cNvPr id="51" name="타원 50"/>
          <p:cNvSpPr/>
          <p:nvPr/>
        </p:nvSpPr>
        <p:spPr>
          <a:xfrm>
            <a:off x="3939547" y="3926666"/>
            <a:ext cx="144016" cy="124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1601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436096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09978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819867" y="392666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35855" y="3557334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5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047372" y="3559881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4</a:t>
            </a:r>
            <a:endParaRPr lang="en-US" altLang="ko-KR" sz="11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376730" y="353165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657219" y="3510705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88510" y="3543349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</a:t>
            </a:r>
            <a:endParaRPr lang="en-US" altLang="ko-KR" sz="1100" dirty="0" smtClean="0"/>
          </a:p>
        </p:txBody>
      </p:sp>
      <p:sp>
        <p:nvSpPr>
          <p:cNvPr id="25" name="타원 24"/>
          <p:cNvSpPr/>
          <p:nvPr/>
        </p:nvSpPr>
        <p:spPr>
          <a:xfrm>
            <a:off x="5183436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6660232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63" name="타원 62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8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204864"/>
            <a:ext cx="5256584" cy="1800200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458633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Category Partitioning Test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개 생성되었습니다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3203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 화면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엑셀로 저장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51720" y="3002328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645689" y="3002329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876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86" y="1052736"/>
            <a:ext cx="7419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1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100546" y="191683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00546" y="2867709"/>
            <a:ext cx="661125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27968" y="2852936"/>
            <a:ext cx="666601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260037" y="2348880"/>
            <a:ext cx="244827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  <a:p>
            <a:r>
              <a:rPr lang="en-US" altLang="ko-KR" dirty="0"/>
              <a:t>Open File </a:t>
            </a:r>
            <a:r>
              <a:rPr lang="ko-KR" altLang="ko-KR" dirty="0" smtClean="0"/>
              <a:t>수</a:t>
            </a:r>
            <a:endParaRPr lang="en-US" altLang="ko-KR" dirty="0" smtClean="0"/>
          </a:p>
          <a:p>
            <a:r>
              <a:rPr lang="ko-KR" altLang="ko-KR" dirty="0"/>
              <a:t>파일 </a:t>
            </a:r>
            <a:r>
              <a:rPr lang="ko-KR" altLang="ko-KR" dirty="0" smtClean="0"/>
              <a:t>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388174" y="3755438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00546" y="2348880"/>
            <a:ext cx="3747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</a:t>
            </a:r>
            <a:r>
              <a:rPr lang="ko-KR" altLang="ko-KR" dirty="0" smtClean="0"/>
              <a:t>중복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8527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67544" y="908720"/>
            <a:ext cx="5184576" cy="4320480"/>
            <a:chOff x="467544" y="908720"/>
            <a:chExt cx="5184576" cy="43204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67544" y="908720"/>
              <a:ext cx="5184576" cy="4320480"/>
            </a:xfrm>
            <a:prstGeom prst="roundRect">
              <a:avLst>
                <a:gd name="adj" fmla="val 65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55576" y="1052736"/>
              <a:ext cx="1800200" cy="39604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99592" y="1124744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최근 파일 목록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843808" y="1124744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새로 만들기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843808" y="3861048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종료하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99592" y="1916832"/>
              <a:ext cx="1512168" cy="2952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1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2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3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4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5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6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7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8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9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10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42185" y="2492896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불러오</a:t>
              </a:r>
              <a:r>
                <a:rPr lang="ko-KR" altLang="en-US" dirty="0"/>
                <a:t>기</a:t>
              </a:r>
            </a:p>
          </p:txBody>
        </p:sp>
      </p:grpSp>
      <p:sp>
        <p:nvSpPr>
          <p:cNvPr id="10" name="타원 9"/>
          <p:cNvSpPr/>
          <p:nvPr/>
        </p:nvSpPr>
        <p:spPr>
          <a:xfrm>
            <a:off x="2915816" y="1448780"/>
            <a:ext cx="528034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  <p:sp>
        <p:nvSpPr>
          <p:cNvPr id="11" name="타원 10"/>
          <p:cNvSpPr/>
          <p:nvPr/>
        </p:nvSpPr>
        <p:spPr>
          <a:xfrm>
            <a:off x="2926548" y="2901944"/>
            <a:ext cx="528034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</p:txBody>
      </p:sp>
      <p:sp>
        <p:nvSpPr>
          <p:cNvPr id="12" name="타원 11"/>
          <p:cNvSpPr/>
          <p:nvPr/>
        </p:nvSpPr>
        <p:spPr>
          <a:xfrm>
            <a:off x="2915816" y="4149080"/>
            <a:ext cx="528034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502229" y="1207865"/>
            <a:ext cx="528034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55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204864"/>
            <a:ext cx="5256584" cy="1800200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6369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 파일 이름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18952" y="2636912"/>
            <a:ext cx="3189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AAA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13528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결정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318952" y="2261278"/>
            <a:ext cx="388510" cy="37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525018" y="3349195"/>
            <a:ext cx="388510" cy="375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931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5620534" cy="353426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021906" y="2996891"/>
            <a:ext cx="528034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en-US" altLang="ko-KR" dirty="0" smtClean="0"/>
          </a:p>
        </p:txBody>
      </p:sp>
      <p:sp>
        <p:nvSpPr>
          <p:cNvPr id="10" name="타원 9"/>
          <p:cNvSpPr/>
          <p:nvPr/>
        </p:nvSpPr>
        <p:spPr>
          <a:xfrm>
            <a:off x="5715905" y="4810666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76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092433" y="3415898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092433" y="2411596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951504" y="3986045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03648" y="2920298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</a:t>
            </a:r>
            <a:r>
              <a:rPr lang="ko-KR" altLang="ko-KR" dirty="0" smtClean="0"/>
              <a:t>중</a:t>
            </a:r>
            <a:r>
              <a:rPr lang="ko-KR" altLang="en-US" dirty="0"/>
              <a:t>복</a:t>
            </a:r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86956" y="2936626"/>
            <a:ext cx="413037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535933" y="235963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4535933" y="342391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</a:p>
        </p:txBody>
      </p:sp>
      <p:sp>
        <p:nvSpPr>
          <p:cNvPr id="20" name="타원 19"/>
          <p:cNvSpPr/>
          <p:nvPr/>
        </p:nvSpPr>
        <p:spPr>
          <a:xfrm>
            <a:off x="939237" y="237265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en-US" altLang="ko-KR" dirty="0" smtClean="0"/>
          </a:p>
        </p:txBody>
      </p:sp>
      <p:sp>
        <p:nvSpPr>
          <p:cNvPr id="21" name="타원 20"/>
          <p:cNvSpPr/>
          <p:nvPr/>
        </p:nvSpPr>
        <p:spPr>
          <a:xfrm>
            <a:off x="6202920" y="4096873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23" name="타원 22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5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75656" y="2852936"/>
            <a:ext cx="32403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236448" y="39083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448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47663" y="2904012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File.c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547663" y="3412714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File.ect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30971" y="3429042"/>
            <a:ext cx="413037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403648" y="4437112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중</a:t>
            </a:r>
            <a:r>
              <a:rPr lang="ko-KR" altLang="en-US" dirty="0"/>
              <a:t>복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74513" y="4906043"/>
            <a:ext cx="3025479" cy="323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……..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700803" y="2874363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</p:txBody>
      </p:sp>
      <p:sp>
        <p:nvSpPr>
          <p:cNvPr id="29" name="타원 28"/>
          <p:cNvSpPr/>
          <p:nvPr/>
        </p:nvSpPr>
        <p:spPr>
          <a:xfrm>
            <a:off x="4700803" y="3890058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</a:p>
        </p:txBody>
      </p:sp>
      <p:sp>
        <p:nvSpPr>
          <p:cNvPr id="30" name="타원 29"/>
          <p:cNvSpPr/>
          <p:nvPr/>
        </p:nvSpPr>
        <p:spPr>
          <a:xfrm>
            <a:off x="1090351" y="2904012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</a:p>
        </p:txBody>
      </p:sp>
      <p:sp>
        <p:nvSpPr>
          <p:cNvPr id="31" name="타원 30"/>
          <p:cNvSpPr/>
          <p:nvPr/>
        </p:nvSpPr>
        <p:spPr>
          <a:xfrm>
            <a:off x="6660232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32" name="타원 31"/>
          <p:cNvSpPr/>
          <p:nvPr/>
        </p:nvSpPr>
        <p:spPr>
          <a:xfrm>
            <a:off x="5183436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35" name="타원 34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828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013364" y="34127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97240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83437" y="2904012"/>
            <a:ext cx="1573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6" name="타원 35"/>
          <p:cNvSpPr/>
          <p:nvPr/>
        </p:nvSpPr>
        <p:spPr>
          <a:xfrm>
            <a:off x="7476605" y="3362149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en-US" altLang="ko-KR" dirty="0" smtClean="0"/>
          </a:p>
        </p:txBody>
      </p:sp>
      <p:sp>
        <p:nvSpPr>
          <p:cNvPr id="37" name="타원 36"/>
          <p:cNvSpPr/>
          <p:nvPr/>
        </p:nvSpPr>
        <p:spPr>
          <a:xfrm>
            <a:off x="6660232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38" name="타원 37"/>
          <p:cNvSpPr/>
          <p:nvPr/>
        </p:nvSpPr>
        <p:spPr>
          <a:xfrm>
            <a:off x="5183436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547664" y="2906428"/>
            <a:ext cx="23042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053577" y="2899366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40" name="타원 39"/>
          <p:cNvSpPr/>
          <p:nvPr/>
        </p:nvSpPr>
        <p:spPr>
          <a:xfrm>
            <a:off x="7476809" y="2852936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</a:p>
        </p:txBody>
      </p:sp>
      <p:sp>
        <p:nvSpPr>
          <p:cNvPr id="41" name="타원 40"/>
          <p:cNvSpPr/>
          <p:nvPr/>
        </p:nvSpPr>
        <p:spPr>
          <a:xfrm>
            <a:off x="5068478" y="2431643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en-US" altLang="ko-KR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27" name="타원 26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70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00708"/>
            <a:ext cx="7200800" cy="4572508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013364" y="34127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97240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6" name="타원 35"/>
          <p:cNvSpPr/>
          <p:nvPr/>
        </p:nvSpPr>
        <p:spPr>
          <a:xfrm>
            <a:off x="7476605" y="3362149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</a:p>
        </p:txBody>
      </p:sp>
      <p:sp>
        <p:nvSpPr>
          <p:cNvPr id="37" name="타원 36"/>
          <p:cNvSpPr/>
          <p:nvPr/>
        </p:nvSpPr>
        <p:spPr>
          <a:xfrm>
            <a:off x="6660232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38" name="타원 37"/>
          <p:cNvSpPr/>
          <p:nvPr/>
        </p:nvSpPr>
        <p:spPr>
          <a:xfrm>
            <a:off x="5183436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40" name="타원 39"/>
          <p:cNvSpPr/>
          <p:nvPr/>
        </p:nvSpPr>
        <p:spPr>
          <a:xfrm>
            <a:off x="7476809" y="2852936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</a:t>
            </a:r>
            <a:endParaRPr lang="en-US" altLang="ko-KR" dirty="0" smtClean="0"/>
          </a:p>
        </p:txBody>
      </p:sp>
      <p:sp>
        <p:nvSpPr>
          <p:cNvPr id="41" name="타원 40"/>
          <p:cNvSpPr/>
          <p:nvPr/>
        </p:nvSpPr>
        <p:spPr>
          <a:xfrm>
            <a:off x="6119540" y="24990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목록</a:t>
            </a:r>
            <a:endParaRPr lang="en-US" altLang="ko-KR" sz="12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9592" y="800708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30" name="타원 29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73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764704"/>
            <a:ext cx="7200800" cy="4608512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403649" y="2852936"/>
            <a:ext cx="60731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38" name="타원 37"/>
          <p:cNvSpPr/>
          <p:nvPr/>
        </p:nvSpPr>
        <p:spPr>
          <a:xfrm>
            <a:off x="5183436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en-US" altLang="ko-KR" dirty="0" smtClean="0"/>
          </a:p>
        </p:txBody>
      </p:sp>
      <p:sp>
        <p:nvSpPr>
          <p:cNvPr id="37" name="타원 36"/>
          <p:cNvSpPr/>
          <p:nvPr/>
        </p:nvSpPr>
        <p:spPr>
          <a:xfrm>
            <a:off x="6660232" y="4120380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495188" y="2915575"/>
            <a:ext cx="7866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547664" y="2906428"/>
            <a:ext cx="7200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File.c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2408594" y="2920298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Property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24327" y="2923225"/>
            <a:ext cx="13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If-Property 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5688756" y="2925886"/>
            <a:ext cx="1187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Property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1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56735" y="344809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ingle</a:t>
            </a:r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448823" y="3448098"/>
            <a:ext cx="68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1619672" y="3817246"/>
            <a:ext cx="15927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454383" y="3817430"/>
            <a:ext cx="7866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3" name="타원 2"/>
          <p:cNvSpPr/>
          <p:nvPr/>
        </p:nvSpPr>
        <p:spPr>
          <a:xfrm>
            <a:off x="1980829" y="3969826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75697" y="3957812"/>
            <a:ext cx="144016" cy="124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62360" y="3791449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en-US" altLang="ko-KR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9592" y="764704"/>
            <a:ext cx="763948" cy="3240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36" name="타원 35"/>
          <p:cNvSpPr/>
          <p:nvPr/>
        </p:nvSpPr>
        <p:spPr>
          <a:xfrm>
            <a:off x="1563022" y="766405"/>
            <a:ext cx="457312" cy="42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37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395</Words>
  <Application>Microsoft Office PowerPoint</Application>
  <PresentationFormat>화면 슬라이드 쇼(4:3)</PresentationFormat>
  <Paragraphs>238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김제헌</cp:lastModifiedBy>
  <cp:revision>40</cp:revision>
  <dcterms:created xsi:type="dcterms:W3CDTF">2006-10-05T04:04:58Z</dcterms:created>
  <dcterms:modified xsi:type="dcterms:W3CDTF">2017-05-07T10:13:07Z</dcterms:modified>
</cp:coreProperties>
</file>