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1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5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3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4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5063-7F69-46B5-8225-7978E5464233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E840-7BAB-4ADB-9C2F-8D3985029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2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61167" y="647970"/>
            <a:ext cx="4657053" cy="4657053"/>
            <a:chOff x="1061167" y="647970"/>
            <a:chExt cx="4657053" cy="46570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67" y="647970"/>
              <a:ext cx="4657053" cy="465705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3657600" y="1378040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3668332" y="2831204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3732727" y="4235003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en-US" altLang="ko-KR" dirty="0" smtClean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891050" y="2599388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19" y="2731886"/>
            <a:ext cx="5620534" cy="353426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12219" y="647970"/>
            <a:ext cx="3725088" cy="1596466"/>
            <a:chOff x="6112219" y="647970"/>
            <a:chExt cx="3725088" cy="15964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219" y="647970"/>
              <a:ext cx="3725088" cy="1596466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926143" y="1378040"/>
              <a:ext cx="388510" cy="375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en-US" altLang="ko-KR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224766" y="963771"/>
              <a:ext cx="388510" cy="375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</p:txBody>
        </p:sp>
      </p:grpSp>
      <p:sp>
        <p:nvSpPr>
          <p:cNvPr id="16" name="타원 15"/>
          <p:cNvSpPr/>
          <p:nvPr/>
        </p:nvSpPr>
        <p:spPr>
          <a:xfrm>
            <a:off x="8658469" y="3955961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10352468" y="5769736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397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</cp:revision>
  <dcterms:created xsi:type="dcterms:W3CDTF">2017-05-07T08:42:02Z</dcterms:created>
  <dcterms:modified xsi:type="dcterms:W3CDTF">2017-05-07T08:42:20Z</dcterms:modified>
</cp:coreProperties>
</file>