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69" r:id="rId4"/>
    <p:sldId id="376" r:id="rId5"/>
    <p:sldId id="370" r:id="rId6"/>
    <p:sldId id="377" r:id="rId7"/>
    <p:sldId id="371" r:id="rId8"/>
    <p:sldId id="378" r:id="rId9"/>
    <p:sldId id="372" r:id="rId10"/>
    <p:sldId id="383" r:id="rId11"/>
    <p:sldId id="277" r:id="rId12"/>
    <p:sldId id="379" r:id="rId13"/>
    <p:sldId id="373" r:id="rId14"/>
    <p:sldId id="380" r:id="rId15"/>
    <p:sldId id="374" r:id="rId16"/>
    <p:sldId id="381" r:id="rId17"/>
    <p:sldId id="375" r:id="rId18"/>
    <p:sldId id="382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2017-06-05 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0" y="2863445"/>
            <a:ext cx="4564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FINAL</a:t>
            </a:r>
            <a:r>
              <a:rPr lang="en-US" altLang="ko-KR" sz="5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en-US" altLang="ko-KR" sz="5400" b="1" dirty="0">
                <a:solidFill>
                  <a:schemeClr val="accent5">
                    <a:lumMod val="50000"/>
                  </a:schemeClr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52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Team1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1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Feedback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8420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Team1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785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Team2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2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Feedback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0312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Team2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346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T4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Epilogue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T4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Epilogue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3818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T4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Epilogue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95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T4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Demonstration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T4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Demonstration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8780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T4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Demonstration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333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06339"/>
              </p:ext>
            </p:extLst>
          </p:nvPr>
        </p:nvGraphicFramePr>
        <p:xfrm>
          <a:off x="847998" y="2035310"/>
          <a:ext cx="8073264" cy="44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</a:tblGrid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Stage Review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1000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2030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52410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2040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347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2050 &amp; 2060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4098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Feedback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T1 feedback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41425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T2 feedback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47893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Epilogue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6707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en-US" altLang="ko-KR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Demonstration</a:t>
                      </a:r>
                      <a:endParaRPr lang="ko-KR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6703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1000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1000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6569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1000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945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2030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2030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2740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2030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23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2040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2040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43922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2040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77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3CC7E-33D8-41DA-93E6-78CB35FB84EA}"/>
              </a:ext>
            </a:extLst>
          </p:cNvPr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5B428-22FF-48FB-93B4-4E730908450D}"/>
              </a:ext>
            </a:extLst>
          </p:cNvPr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2050 &amp; 2060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728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95</Words>
  <Application>Microsoft Office PowerPoint</Application>
  <PresentationFormat>화면 슬라이드 쇼(4:3)</PresentationFormat>
  <Paragraphs>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김정환</cp:lastModifiedBy>
  <cp:revision>107</cp:revision>
  <dcterms:created xsi:type="dcterms:W3CDTF">2017-04-09T02:35:55Z</dcterms:created>
  <dcterms:modified xsi:type="dcterms:W3CDTF">2017-06-05T07:19:07Z</dcterms:modified>
</cp:coreProperties>
</file>