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69" r:id="rId4"/>
    <p:sldId id="376" r:id="rId5"/>
    <p:sldId id="384" r:id="rId6"/>
    <p:sldId id="370" r:id="rId7"/>
    <p:sldId id="377" r:id="rId8"/>
    <p:sldId id="386" r:id="rId9"/>
    <p:sldId id="387" r:id="rId10"/>
    <p:sldId id="371" r:id="rId11"/>
    <p:sldId id="378" r:id="rId12"/>
    <p:sldId id="390" r:id="rId13"/>
    <p:sldId id="372" r:id="rId14"/>
    <p:sldId id="383" r:id="rId15"/>
    <p:sldId id="388" r:id="rId16"/>
    <p:sldId id="391" r:id="rId17"/>
    <p:sldId id="389" r:id="rId18"/>
    <p:sldId id="392" r:id="rId19"/>
    <p:sldId id="277" r:id="rId20"/>
    <p:sldId id="379" r:id="rId21"/>
    <p:sldId id="393" r:id="rId22"/>
    <p:sldId id="373" r:id="rId23"/>
    <p:sldId id="394" r:id="rId24"/>
    <p:sldId id="395" r:id="rId25"/>
    <p:sldId id="380" r:id="rId26"/>
    <p:sldId id="374" r:id="rId27"/>
    <p:sldId id="375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0" y="2863445"/>
            <a:ext cx="4564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FINAL</a:t>
            </a:r>
            <a:r>
              <a:rPr lang="en-US" altLang="ko-KR" sz="5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en-US" altLang="ko-KR" sz="5400" b="1" dirty="0">
                <a:solidFill>
                  <a:schemeClr val="accent5">
                    <a:lumMod val="50000"/>
                  </a:schemeClr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2040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2040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43922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2040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570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2044.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Interaction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Diagrams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중 일부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153" y="1380782"/>
            <a:ext cx="6699201" cy="459798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04023" y="1024978"/>
            <a:ext cx="145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/>
              <a:t>[</a:t>
            </a:r>
            <a:r>
              <a:rPr lang="en-US" altLang="ko-KR" b="1" dirty="0" err="1"/>
              <a:t>setProperty</a:t>
            </a:r>
            <a:r>
              <a:rPr lang="en-US" altLang="ko-KR" b="1" dirty="0"/>
              <a:t>]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577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2040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504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2045.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Design Class Diagrams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967" y="1047164"/>
            <a:ext cx="7147609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0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373CC7E-33D8-41DA-93E6-78CB35FB84EA}"/>
              </a:ext>
            </a:extLst>
          </p:cNvPr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65B428-22FF-48FB-93B4-4E730908450D}"/>
              </a:ext>
            </a:extLst>
          </p:cNvPr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2050 &amp; 2060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728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23854" y="1173504"/>
            <a:ext cx="5992508" cy="44359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37454" y="452964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Stage 2050. Implementation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2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72545" y="1517259"/>
            <a:ext cx="3667125" cy="3657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37454" y="452964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Stage 2050. Implementation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8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454" y="452964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Stage 2050. Implementation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8367" y="1038860"/>
            <a:ext cx="7385001" cy="47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Stage 2050. Implementation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028" y="1177265"/>
            <a:ext cx="7411379" cy="47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2050 &amp; 2060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318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2061. Unit Testing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56776" y="1369706"/>
            <a:ext cx="6716786" cy="43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Team1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1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Feedback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8420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06339"/>
              </p:ext>
            </p:extLst>
          </p:nvPr>
        </p:nvGraphicFramePr>
        <p:xfrm>
          <a:off x="847998" y="2035310"/>
          <a:ext cx="8073264" cy="44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:a16="http://schemas.microsoft.com/office/drawing/2014/main" xmlns="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:a16="http://schemas.microsoft.com/office/drawing/2014/main" xmlns="" val="391461227"/>
                    </a:ext>
                  </a:extLst>
                </a:gridCol>
              </a:tblGrid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Stage Review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1000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442394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2030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652410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2040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94347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Stage 2050 &amp; 2060 Review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074098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Feedback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T1 feedback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841425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T2 feedback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2547893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Epilogue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006707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en-US" altLang="ko-KR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Demonstration</a:t>
                      </a:r>
                      <a:endParaRPr lang="ko-KR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986703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Team1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1580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T1’s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Analysis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4023" y="102497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/>
              <a:t>[</a:t>
            </a:r>
            <a:r>
              <a:rPr lang="en-US" altLang="ko-KR" b="1" dirty="0"/>
              <a:t>Sonar </a:t>
            </a:r>
            <a:r>
              <a:rPr lang="en-US" altLang="ko-KR" b="1" dirty="0" err="1"/>
              <a:t>Qube</a:t>
            </a:r>
            <a:r>
              <a:rPr lang="en-US" altLang="ko-KR" b="1" dirty="0" smtClean="0"/>
              <a:t>]</a:t>
            </a:r>
            <a:endParaRPr lang="ko-KR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1504023" y="343170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b="1" dirty="0" smtClean="0"/>
              <a:t>[Metrics]</a:t>
            </a:r>
            <a:endParaRPr lang="ko-KR" altLang="ko-KR" b="1" dirty="0"/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961" y="1543779"/>
            <a:ext cx="5731510" cy="92646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802961" y="4110541"/>
            <a:ext cx="5731510" cy="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Team1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53" y="1696593"/>
            <a:ext cx="4867275" cy="39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727831" y="97864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b="1" dirty="0" smtClean="0"/>
              <a:t>[T4</a:t>
            </a:r>
            <a:r>
              <a:rPr lang="ko-KR" altLang="en-US" b="1" dirty="0" smtClean="0"/>
              <a:t>의 코드 중 일부</a:t>
            </a:r>
            <a:r>
              <a:rPr lang="en-US" altLang="ko-KR" b="1" dirty="0" smtClean="0"/>
              <a:t>]</a:t>
            </a:r>
            <a:endParaRPr lang="ko-KR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937454" y="452964"/>
            <a:ext cx="1580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T1’s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Analysis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7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Team2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 2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Feedback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031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Team2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1580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T2’s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Analysis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669" y="2387477"/>
            <a:ext cx="5731510" cy="18192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04023" y="102497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/>
              <a:t>[</a:t>
            </a:r>
            <a:r>
              <a:rPr lang="en-US" altLang="ko-KR" b="1" dirty="0" err="1" smtClean="0"/>
              <a:t>JDepend</a:t>
            </a:r>
            <a:r>
              <a:rPr lang="en-US" altLang="ko-KR" b="1" dirty="0" smtClean="0"/>
              <a:t>]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10856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Team2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1580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T2’s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Analysis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04023" y="102497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/>
              <a:t>[</a:t>
            </a:r>
            <a:r>
              <a:rPr lang="en-US" altLang="ko-KR" b="1" dirty="0" err="1" smtClean="0"/>
              <a:t>FindBug</a:t>
            </a:r>
            <a:r>
              <a:rPr lang="en-US" altLang="ko-KR" b="1" dirty="0" smtClean="0"/>
              <a:t>]</a:t>
            </a:r>
            <a:endParaRPr lang="ko-KR" altLang="ko-K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62" y="1590675"/>
            <a:ext cx="6219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504023" y="3308584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/>
              <a:t>[</a:t>
            </a:r>
            <a:r>
              <a:rPr lang="en-US" altLang="ko-KR" b="1" dirty="0" err="1"/>
              <a:t>CheckStyle</a:t>
            </a:r>
            <a:r>
              <a:rPr lang="en-US" altLang="ko-KR" b="1" dirty="0" smtClean="0"/>
              <a:t>]</a:t>
            </a:r>
            <a:endParaRPr lang="ko-KR" altLang="ko-KR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105274"/>
            <a:ext cx="5410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Team2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Feedback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1580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T2’s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Analysis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26" y="1567962"/>
            <a:ext cx="75152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504023" y="1024978"/>
            <a:ext cx="67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/>
              <a:t>[ETC]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32934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T4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Epilogue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T4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Epilogue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381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T4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Demonstration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T4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ko-KR" altLang="en-US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Demonstration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87807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1000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1000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6569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1000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94" y="982053"/>
            <a:ext cx="6787906" cy="535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37454" y="452964"/>
            <a:ext cx="718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1003.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Requirements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중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Functional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Requirements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45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1000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7454" y="452964"/>
            <a:ext cx="784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1007.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Business Use Case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중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Draw a Use Case Diagram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27" y="1376362"/>
            <a:ext cx="5617088" cy="4672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7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2030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Stage Review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Stage 2030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Review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2740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2030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2031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. Define Essential Use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Case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중 일부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60" y="958850"/>
            <a:ext cx="5919787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23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2030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454" y="452964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2033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. Define Domain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Model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105391" y="1182198"/>
            <a:ext cx="5482371" cy="45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Stage Review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Stage 2030 Review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454" y="452964"/>
            <a:ext cx="6456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Activity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2035.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Define System Sequence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Diagrams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중 일부</a:t>
            </a:r>
            <a:endParaRPr lang="ko-KR" altLang="ko-KR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387" y="1405181"/>
            <a:ext cx="5464810" cy="183197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868707" y="3727669"/>
            <a:ext cx="5444490" cy="19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232</Words>
  <Application>Microsoft Office PowerPoint</Application>
  <PresentationFormat>화면 슬라이드 쇼(4:3)</PresentationFormat>
  <Paragraphs>93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김제헌</cp:lastModifiedBy>
  <cp:revision>111</cp:revision>
  <dcterms:created xsi:type="dcterms:W3CDTF">2017-04-09T02:35:55Z</dcterms:created>
  <dcterms:modified xsi:type="dcterms:W3CDTF">2017-06-05T08:35:03Z</dcterms:modified>
</cp:coreProperties>
</file>