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1" r:id="rId9"/>
    <p:sldId id="269" r:id="rId10"/>
    <p:sldId id="270" r:id="rId11"/>
    <p:sldId id="27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C553-B89E-4F1C-B931-3B001351A4EA}" type="datetimeFigureOut">
              <a:rPr lang="ko-KR" altLang="en-US" smtClean="0"/>
              <a:t>2017-03-27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3E0-DE98-451A-8269-B588208A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C553-B89E-4F1C-B931-3B001351A4EA}" type="datetimeFigureOut">
              <a:rPr lang="ko-KR" altLang="en-US" smtClean="0"/>
              <a:t>2017-03-27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3E0-DE98-451A-8269-B588208A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1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C553-B89E-4F1C-B931-3B001351A4EA}" type="datetimeFigureOut">
              <a:rPr lang="ko-KR" altLang="en-US" smtClean="0"/>
              <a:t>2017-03-27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3E0-DE98-451A-8269-B588208A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C553-B89E-4F1C-B931-3B001351A4EA}" type="datetimeFigureOut">
              <a:rPr lang="ko-KR" altLang="en-US" smtClean="0"/>
              <a:t>2017-03-27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3E0-DE98-451A-8269-B588208A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C553-B89E-4F1C-B931-3B001351A4EA}" type="datetimeFigureOut">
              <a:rPr lang="ko-KR" altLang="en-US" smtClean="0"/>
              <a:t>2017-03-27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3E0-DE98-451A-8269-B588208A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C553-B89E-4F1C-B931-3B001351A4EA}" type="datetimeFigureOut">
              <a:rPr lang="ko-KR" altLang="en-US" smtClean="0"/>
              <a:t>2017-03-27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3E0-DE98-451A-8269-B588208A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C553-B89E-4F1C-B931-3B001351A4EA}" type="datetimeFigureOut">
              <a:rPr lang="ko-KR" altLang="en-US" smtClean="0"/>
              <a:t>2017-03-27 Monday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3E0-DE98-451A-8269-B588208A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4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C553-B89E-4F1C-B931-3B001351A4EA}" type="datetimeFigureOut">
              <a:rPr lang="ko-KR" altLang="en-US" smtClean="0"/>
              <a:t>2017-03-27 Monday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3E0-DE98-451A-8269-B588208A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C553-B89E-4F1C-B931-3B001351A4EA}" type="datetimeFigureOut">
              <a:rPr lang="ko-KR" altLang="en-US" smtClean="0"/>
              <a:t>2017-03-27 Monday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3E0-DE98-451A-8269-B588208A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4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C553-B89E-4F1C-B931-3B001351A4EA}" type="datetimeFigureOut">
              <a:rPr lang="ko-KR" altLang="en-US" smtClean="0"/>
              <a:t>2017-03-27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3E0-DE98-451A-8269-B588208A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C553-B89E-4F1C-B931-3B001351A4EA}" type="datetimeFigureOut">
              <a:rPr lang="ko-KR" altLang="en-US" smtClean="0"/>
              <a:t>2017-03-27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3E0-DE98-451A-8269-B588208A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6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9C553-B89E-4F1C-B931-3B001351A4EA}" type="datetimeFigureOut">
              <a:rPr lang="ko-KR" altLang="en-US" smtClean="0"/>
              <a:t>2017-03-27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93E0-DE98-451A-8269-B588208A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4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Priority Category Partitioning Testing Tool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T4</a:t>
            </a:r>
            <a:r>
              <a:rPr lang="ko-KR" altLang="en-US" dirty="0"/>
              <a:t> 김상원 </a:t>
            </a:r>
            <a:r>
              <a:rPr lang="ko-KR" altLang="en-US" dirty="0" err="1"/>
              <a:t>김제헌</a:t>
            </a:r>
            <a:r>
              <a:rPr lang="ko-KR" altLang="en-US" dirty="0"/>
              <a:t> </a:t>
            </a:r>
            <a:r>
              <a:rPr lang="ko-KR" altLang="en-US" dirty="0" err="1"/>
              <a:t>이상명</a:t>
            </a:r>
            <a:r>
              <a:rPr lang="ko-KR" altLang="en-US" dirty="0"/>
              <a:t> 김정환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845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Prototype</a:t>
            </a:r>
            <a:r>
              <a:rPr lang="ko-KR" altLang="en-US" dirty="0"/>
              <a:t> 예시그림 </a:t>
            </a:r>
            <a:r>
              <a:rPr lang="en-US" altLang="ko-KR" dirty="0"/>
              <a:t>+ </a:t>
            </a:r>
            <a:r>
              <a:rPr lang="ko-KR" altLang="en-US" dirty="0"/>
              <a:t>설명</a:t>
            </a:r>
            <a:r>
              <a:rPr lang="en-US" altLang="ko-KR" dirty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54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Prototype</a:t>
            </a:r>
            <a:r>
              <a:rPr lang="ko-KR" altLang="en-US" dirty="0"/>
              <a:t> 예시그림 </a:t>
            </a:r>
            <a:r>
              <a:rPr lang="en-US" altLang="ko-KR" dirty="0"/>
              <a:t>+ </a:t>
            </a:r>
            <a:r>
              <a:rPr lang="ko-KR" altLang="en-US" dirty="0"/>
              <a:t>설명</a:t>
            </a:r>
            <a:r>
              <a:rPr lang="en-US" altLang="ko-KR" dirty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57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functional requirements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94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44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96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255" y="261879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76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목표</a:t>
            </a:r>
            <a:endParaRPr lang="en-US" altLang="ko-KR" dirty="0"/>
          </a:p>
          <a:p>
            <a:pPr lvl="1"/>
            <a:r>
              <a:rPr lang="en-US" altLang="ko-KR" dirty="0"/>
              <a:t>“Priority”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en-US" altLang="ko-KR" dirty="0"/>
              <a:t>“Priority”</a:t>
            </a:r>
            <a:r>
              <a:rPr lang="ko-KR" altLang="en-US" dirty="0"/>
              <a:t> 필요한 이유</a:t>
            </a:r>
            <a:endParaRPr lang="en-US" altLang="ko-KR" dirty="0"/>
          </a:p>
          <a:p>
            <a:pPr lvl="1"/>
            <a:r>
              <a:rPr lang="en-US" altLang="ko-KR" dirty="0"/>
              <a:t>“Priority” Test Case Generating Tool </a:t>
            </a:r>
            <a:r>
              <a:rPr lang="ko-KR" altLang="en-US" dirty="0"/>
              <a:t>의 목표</a:t>
            </a:r>
            <a:endParaRPr lang="en-US" altLang="ko-KR" dirty="0"/>
          </a:p>
          <a:p>
            <a:r>
              <a:rPr lang="ko-KR" altLang="en-US" dirty="0"/>
              <a:t>제품 소개</a:t>
            </a:r>
            <a:endParaRPr lang="en-US" altLang="ko-KR" dirty="0"/>
          </a:p>
          <a:p>
            <a:pPr lvl="1"/>
            <a:r>
              <a:rPr lang="en-US" altLang="ko-KR" dirty="0"/>
              <a:t>prototype </a:t>
            </a:r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요구사항</a:t>
            </a:r>
            <a:endParaRPr lang="en-US" altLang="ko-KR" dirty="0"/>
          </a:p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Use Case</a:t>
            </a:r>
          </a:p>
          <a:p>
            <a:pPr lvl="1"/>
            <a:r>
              <a:rPr lang="en-US" altLang="ko-KR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55574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Case </a:t>
            </a:r>
            <a:r>
              <a:rPr lang="ko-KR" altLang="en-US" dirty="0"/>
              <a:t>들 사이의 중요도 차이로 인한 우선순위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261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</a:t>
            </a:r>
            <a:r>
              <a:rPr lang="ko-KR" altLang="en-US" dirty="0"/>
              <a:t>가 필요한 이유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Clone Checker </a:t>
            </a:r>
            <a:r>
              <a:rPr lang="ko-KR" altLang="en-US" dirty="0"/>
              <a:t>예시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Clone Check</a:t>
            </a:r>
            <a:r>
              <a:rPr lang="ko-KR" altLang="en-US" dirty="0"/>
              <a:t> 기능의 중요도 </a:t>
            </a:r>
            <a:r>
              <a:rPr lang="en-US" altLang="ko-KR" dirty="0"/>
              <a:t>&gt; Show Green </a:t>
            </a:r>
            <a:r>
              <a:rPr lang="ko-KR" altLang="en-US" dirty="0"/>
              <a:t>기능의 중요도</a:t>
            </a:r>
          </a:p>
        </p:txBody>
      </p:sp>
    </p:spTree>
    <p:extLst>
      <p:ext uri="{BB962C8B-B14F-4D97-AF65-F5344CB8AC3E}">
        <p14:creationId xmlns:p14="http://schemas.microsoft.com/office/powerpoint/2010/main" val="356420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</a:t>
            </a:r>
            <a:r>
              <a:rPr lang="ko-KR" altLang="en-US" dirty="0"/>
              <a:t>가 필요한 이유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Testing </a:t>
            </a:r>
            <a:r>
              <a:rPr lang="ko-KR" altLang="en-US" dirty="0"/>
              <a:t>순서 부여 </a:t>
            </a:r>
            <a:r>
              <a:rPr lang="en-US" altLang="ko-KR" dirty="0"/>
              <a:t>-&gt; System Critical Case</a:t>
            </a:r>
            <a:r>
              <a:rPr lang="ko-KR" altLang="en-US" dirty="0"/>
              <a:t>를 먼저 </a:t>
            </a:r>
            <a:r>
              <a:rPr lang="en-US" altLang="ko-KR" dirty="0"/>
              <a:t>Test -&gt; Testing </a:t>
            </a:r>
            <a:r>
              <a:rPr lang="ko-KR" altLang="en-US" dirty="0"/>
              <a:t>시간</a:t>
            </a:r>
            <a:r>
              <a:rPr lang="en-US" altLang="ko-KR"/>
              <a:t>,</a:t>
            </a:r>
            <a:r>
              <a:rPr lang="ko-KR" altLang="en-US"/>
              <a:t> 비용 단축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924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</a:t>
            </a:r>
            <a:r>
              <a:rPr lang="ko-KR" altLang="en-US" dirty="0"/>
              <a:t>가 필요한 이유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규모가 커질수록</a:t>
            </a:r>
            <a:r>
              <a:rPr lang="en-US" altLang="ko-KR" dirty="0"/>
              <a:t>, </a:t>
            </a:r>
            <a:r>
              <a:rPr lang="ko-KR" altLang="en-US" dirty="0"/>
              <a:t>테스팅 시간이 늘어날수록 </a:t>
            </a:r>
            <a:r>
              <a:rPr lang="en-US" altLang="ko-KR" dirty="0"/>
              <a:t>Priority</a:t>
            </a:r>
            <a:r>
              <a:rPr lang="ko-KR" altLang="en-US" dirty="0"/>
              <a:t>가 더욱 필요해짐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87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Priority Test Case Generating Tool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단순히 </a:t>
            </a:r>
            <a:r>
              <a:rPr lang="en-US" altLang="ko-KR" dirty="0"/>
              <a:t>Test Case</a:t>
            </a:r>
            <a:r>
              <a:rPr lang="ko-KR" altLang="en-US" dirty="0"/>
              <a:t>를 테스터에게 제공하는 것이 아님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Test Spec </a:t>
            </a:r>
            <a:r>
              <a:rPr lang="ko-KR" altLang="en-US" dirty="0"/>
              <a:t>작성자로부터 </a:t>
            </a:r>
            <a:r>
              <a:rPr lang="en-US" altLang="ko-KR" dirty="0"/>
              <a:t>Category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value </a:t>
            </a:r>
            <a:r>
              <a:rPr lang="ko-KR" altLang="en-US" dirty="0"/>
              <a:t>의 중요도를 입력 받아 </a:t>
            </a:r>
            <a:r>
              <a:rPr lang="en-US" altLang="ko-KR" dirty="0"/>
              <a:t>Test Case</a:t>
            </a:r>
            <a:r>
              <a:rPr lang="ko-KR" altLang="en-US" dirty="0"/>
              <a:t>를 생성한 후 우선순위 점수를 매겨 정렬하여 테스터에게 제공</a:t>
            </a:r>
          </a:p>
        </p:txBody>
      </p:sp>
    </p:spTree>
    <p:extLst>
      <p:ext uri="{BB962C8B-B14F-4D97-AF65-F5344CB8AC3E}">
        <p14:creationId xmlns:p14="http://schemas.microsoft.com/office/powerpoint/2010/main" val="1640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Prototype</a:t>
            </a:r>
            <a:r>
              <a:rPr lang="ko-KR" altLang="en-US" dirty="0"/>
              <a:t> 예시그림 </a:t>
            </a:r>
            <a:r>
              <a:rPr lang="en-US" altLang="ko-KR" dirty="0"/>
              <a:t>+ </a:t>
            </a:r>
            <a:r>
              <a:rPr lang="ko-KR" altLang="en-US" dirty="0"/>
              <a:t>설명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39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Prototype</a:t>
            </a:r>
            <a:r>
              <a:rPr lang="ko-KR" altLang="en-US" dirty="0"/>
              <a:t> 예시그림 </a:t>
            </a:r>
            <a:r>
              <a:rPr lang="en-US" altLang="ko-KR" dirty="0"/>
              <a:t>+ </a:t>
            </a:r>
            <a:r>
              <a:rPr lang="ko-KR" altLang="en-US" dirty="0"/>
              <a:t>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09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198</Words>
  <Application>Microsoft Office PowerPoint</Application>
  <PresentationFormat>와이드스크린</PresentationFormat>
  <Paragraphs>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Priority Category Partitioning Testing Tool</vt:lpstr>
      <vt:lpstr>목차</vt:lpstr>
      <vt:lpstr>Priority</vt:lpstr>
      <vt:lpstr>Priority가 필요한 이유(1)</vt:lpstr>
      <vt:lpstr>Priority가 필요한 이유(2)</vt:lpstr>
      <vt:lpstr>Priority가 필요한 이유(3)</vt:lpstr>
      <vt:lpstr>Priority Test Case Generating Tool</vt:lpstr>
      <vt:lpstr>제품 소개</vt:lpstr>
      <vt:lpstr>제품 소개</vt:lpstr>
      <vt:lpstr>제품 소개</vt:lpstr>
      <vt:lpstr>제품 소개</vt:lpstr>
      <vt:lpstr>요구사항</vt:lpstr>
      <vt:lpstr>설계</vt:lpstr>
      <vt:lpstr>설계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김정환</dc:creator>
  <cp:lastModifiedBy>김정환</cp:lastModifiedBy>
  <cp:revision>9</cp:revision>
  <dcterms:created xsi:type="dcterms:W3CDTF">2017-03-27T09:10:49Z</dcterms:created>
  <dcterms:modified xsi:type="dcterms:W3CDTF">2017-03-27T10:22:24Z</dcterms:modified>
</cp:coreProperties>
</file>