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72" r:id="rId4"/>
    <p:sldId id="278" r:id="rId5"/>
    <p:sldId id="271" r:id="rId6"/>
    <p:sldId id="279" r:id="rId7"/>
    <p:sldId id="273" r:id="rId8"/>
    <p:sldId id="280" r:id="rId9"/>
    <p:sldId id="274" r:id="rId10"/>
    <p:sldId id="281" r:id="rId11"/>
    <p:sldId id="275" r:id="rId12"/>
    <p:sldId id="282" r:id="rId13"/>
    <p:sldId id="276" r:id="rId14"/>
    <p:sldId id="283" r:id="rId15"/>
    <p:sldId id="277" r:id="rId16"/>
    <p:sldId id="284" r:id="rId17"/>
    <p:sldId id="285" r:id="rId18"/>
    <p:sldId id="28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5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96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6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7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9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72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4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42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3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9990B-BFA5-4866-8075-F157EA0982FC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4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755781" y="411132"/>
            <a:ext cx="80616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Priority </a:t>
            </a:r>
          </a:p>
          <a:p>
            <a:r>
              <a:rPr lang="en-US" altLang="ko-KR" sz="40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Category Partitioning Testing Tool</a:t>
            </a:r>
            <a:endParaRPr lang="ko-KR" altLang="en-US" sz="40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-16340" y="884693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OOPT Stage 2030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03636" y="4338335"/>
            <a:ext cx="2813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201311265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김상원</a:t>
            </a:r>
            <a:b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201311269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김제헌</a:t>
            </a:r>
            <a:b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201311297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이상명</a:t>
            </a:r>
            <a:b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201210194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김정환</a:t>
            </a: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11906" y="2863445"/>
            <a:ext cx="3205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Team 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5781" y="2863445"/>
            <a:ext cx="41120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OOPT</a:t>
            </a:r>
            <a:r>
              <a:rPr lang="en-US" altLang="ko-KR" sz="6000" b="1" dirty="0">
                <a:solidFill>
                  <a:schemeClr val="accent5">
                    <a:lumMod val="50000"/>
                  </a:schemeClr>
                </a:solidFill>
              </a:rPr>
              <a:t> Stage 2030</a:t>
            </a:r>
            <a:endParaRPr lang="ko-KR" altLang="en-US" sz="60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435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#2033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Domain Model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020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#2034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Refine Glossary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Activity #2034</a:t>
            </a:r>
          </a:p>
          <a:p>
            <a:pPr latinLnBrk="1"/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Refine </a:t>
            </a:r>
          </a:p>
          <a:p>
            <a:pPr latinLnBrk="1"/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Glossary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407905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#2034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Refine Glossary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6162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#2035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System Sequence Diagram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Activity #2035</a:t>
            </a:r>
          </a:p>
          <a:p>
            <a:pPr latinLnBrk="1"/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Define System Sequence Diagram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262808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#2035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System Sequence Diagram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2354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#2036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Operation Contracts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Activity #2036</a:t>
            </a:r>
          </a:p>
          <a:p>
            <a:pPr latinLnBrk="1"/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Define Operation Contracts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78420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#2036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Operation Contracts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489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391507" y="2369022"/>
            <a:ext cx="486507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Q &amp; A</a:t>
            </a:r>
            <a:endParaRPr lang="ko-KR" altLang="en-US" sz="138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98" y="884693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OOPT Stage 2030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323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96462" y="2297725"/>
            <a:ext cx="72565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Thank you!</a:t>
            </a:r>
            <a:endParaRPr lang="ko-KR" altLang="en-US" sz="138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98" y="884693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OOPT Stage 2030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3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-16340" y="884693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OOPT Stage 2030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6729" y="10498"/>
            <a:ext cx="42717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Team4</a:t>
            </a:r>
            <a:b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40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Presentation Index</a:t>
            </a:r>
            <a:endParaRPr lang="en-US" altLang="ko-KR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7998" y="10498"/>
            <a:ext cx="67492" cy="1692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739616"/>
              </p:ext>
            </p:extLst>
          </p:nvPr>
        </p:nvGraphicFramePr>
        <p:xfrm>
          <a:off x="847998" y="1971429"/>
          <a:ext cx="8073264" cy="4464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577">
                  <a:extLst>
                    <a:ext uri="{9D8B030D-6E8A-4147-A177-3AD203B41FA5}">
                      <a16:colId xmlns:a16="http://schemas.microsoft.com/office/drawing/2014/main" val="1697808730"/>
                    </a:ext>
                  </a:extLst>
                </a:gridCol>
                <a:gridCol w="5520687">
                  <a:extLst>
                    <a:ext uri="{9D8B030D-6E8A-4147-A177-3AD203B41FA5}">
                      <a16:colId xmlns:a16="http://schemas.microsoft.com/office/drawing/2014/main" val="391461227"/>
                    </a:ext>
                  </a:extLst>
                </a:gridCol>
              </a:tblGrid>
              <a:tr h="637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 Activity#2010 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Revise Plan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517730"/>
                  </a:ext>
                </a:extLst>
              </a:tr>
              <a:tr h="637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2. Activity#2031 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Define Essential </a:t>
                      </a:r>
                      <a:r>
                        <a:rPr lang="en-US" altLang="ko-KR" sz="24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UseCase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423942"/>
                  </a:ext>
                </a:extLst>
              </a:tr>
              <a:tr h="637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3. Activity#2032 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Refine Use Case Diagrams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524108"/>
                  </a:ext>
                </a:extLst>
              </a:tr>
              <a:tr h="637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4. Activity#2033 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Define Domain Model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43478"/>
                  </a:ext>
                </a:extLst>
              </a:tr>
              <a:tr h="637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5. Activity#2034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Refine Glossary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414257"/>
                  </a:ext>
                </a:extLst>
              </a:tr>
              <a:tr h="637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6. Activity#2035 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Define System Sequence Diagram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547893"/>
                  </a:ext>
                </a:extLst>
              </a:tr>
              <a:tr h="637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7. Activity#2036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Define Operation Contracts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067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79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#2010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Revise Plan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1673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#2010</a:t>
            </a:r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</a:rPr>
            </a:br>
            <a:endParaRPr lang="en-US" altLang="ko-KR" sz="6600" dirty="0">
              <a:solidFill>
                <a:schemeClr val="accent5">
                  <a:lumMod val="50000"/>
                </a:schemeClr>
              </a:solidFill>
              <a:latin typeface="+mj-ea"/>
            </a:endParaRPr>
          </a:p>
          <a:p>
            <a:r>
              <a:rPr lang="en-US" altLang="ko-KR" sz="7200" dirty="0">
                <a:solidFill>
                  <a:schemeClr val="accent5">
                    <a:lumMod val="50000"/>
                  </a:schemeClr>
                </a:solidFill>
                <a:latin typeface="+mj-ea"/>
              </a:rPr>
              <a:t>Revise</a:t>
            </a:r>
            <a:br>
              <a:rPr lang="en-US" altLang="ko-KR" sz="7200" dirty="0">
                <a:solidFill>
                  <a:schemeClr val="accent5">
                    <a:lumMod val="50000"/>
                  </a:schemeClr>
                </a:solidFill>
                <a:latin typeface="+mj-ea"/>
              </a:rPr>
            </a:br>
            <a:r>
              <a:rPr lang="en-US" altLang="ko-KR" sz="7200" dirty="0">
                <a:solidFill>
                  <a:schemeClr val="accent5">
                    <a:lumMod val="50000"/>
                  </a:schemeClr>
                </a:solidFill>
                <a:latin typeface="+mj-ea"/>
              </a:rPr>
              <a:t>Plan</a:t>
            </a:r>
            <a:endParaRPr lang="en-US" altLang="ko-KR" sz="6000" dirty="0">
              <a:solidFill>
                <a:schemeClr val="accent5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411512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#2010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Revise Plan</a:t>
            </a:r>
          </a:p>
        </p:txBody>
      </p:sp>
    </p:spTree>
    <p:extLst>
      <p:ext uri="{BB962C8B-B14F-4D97-AF65-F5344CB8AC3E}">
        <p14:creationId xmlns:p14="http://schemas.microsoft.com/office/powerpoint/2010/main" val="205270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Essential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+mj-ea"/>
              </a:rPr>
              <a:t>UseCase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16736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Activity #2031</a:t>
            </a:r>
          </a:p>
          <a:p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Define</a:t>
            </a:r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Essential </a:t>
            </a:r>
            <a:r>
              <a:rPr lang="en-US" altLang="ko-KR" sz="6600" dirty="0" err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UseCase</a:t>
            </a:r>
            <a:endParaRPr lang="ko-KR" altLang="en-US" sz="7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57871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Essential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+mj-ea"/>
              </a:rPr>
              <a:t>UseCase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457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#2032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Refine Use Case Diagrams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Activity #2032</a:t>
            </a:r>
          </a:p>
          <a:p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Refine </a:t>
            </a:r>
          </a:p>
          <a:p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Use Case Diagrams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3075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#2032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Refine Use Case Diagrams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070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#2033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Domain Model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Activity #2033</a:t>
            </a:r>
          </a:p>
          <a:p>
            <a:pPr latinLnBrk="1"/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Define</a:t>
            </a:r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Domain Model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60936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192</Words>
  <Application>Microsoft Office PowerPoint</Application>
  <PresentationFormat>화면 슬라이드 쇼(4:3)</PresentationFormat>
  <Paragraphs>56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김상원</dc:creator>
  <cp:lastModifiedBy>김상원</cp:lastModifiedBy>
  <cp:revision>28</cp:revision>
  <dcterms:created xsi:type="dcterms:W3CDTF">2017-04-09T02:35:55Z</dcterms:created>
  <dcterms:modified xsi:type="dcterms:W3CDTF">2017-04-11T08:50:55Z</dcterms:modified>
</cp:coreProperties>
</file>