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haansoftdocx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256" r:id="rId2"/>
    <p:sldId id="263" r:id="rId3"/>
    <p:sldId id="271" r:id="rId4"/>
    <p:sldId id="419" r:id="rId5"/>
    <p:sldId id="420" r:id="rId6"/>
    <p:sldId id="418" r:id="rId7"/>
    <p:sldId id="279" r:id="rId8"/>
    <p:sldId id="340" r:id="rId9"/>
    <p:sldId id="341" r:id="rId10"/>
    <p:sldId id="352" r:id="rId11"/>
    <p:sldId id="353" r:id="rId12"/>
    <p:sldId id="354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273" r:id="rId54"/>
    <p:sldId id="280" r:id="rId55"/>
    <p:sldId id="397" r:id="rId56"/>
    <p:sldId id="396" r:id="rId57"/>
    <p:sldId id="395" r:id="rId58"/>
    <p:sldId id="394" r:id="rId59"/>
    <p:sldId id="392" r:id="rId60"/>
    <p:sldId id="391" r:id="rId61"/>
    <p:sldId id="390" r:id="rId62"/>
    <p:sldId id="389" r:id="rId63"/>
    <p:sldId id="388" r:id="rId64"/>
    <p:sldId id="387" r:id="rId65"/>
    <p:sldId id="386" r:id="rId66"/>
    <p:sldId id="385" r:id="rId67"/>
    <p:sldId id="399" r:id="rId68"/>
    <p:sldId id="398" r:id="rId69"/>
    <p:sldId id="274" r:id="rId70"/>
    <p:sldId id="405" r:id="rId71"/>
    <p:sldId id="281" r:id="rId72"/>
    <p:sldId id="275" r:id="rId73"/>
    <p:sldId id="282" r:id="rId74"/>
    <p:sldId id="410" r:id="rId75"/>
    <p:sldId id="276" r:id="rId76"/>
    <p:sldId id="283" r:id="rId77"/>
    <p:sldId id="411" r:id="rId78"/>
    <p:sldId id="415" r:id="rId79"/>
    <p:sldId id="414" r:id="rId80"/>
    <p:sldId id="417" r:id="rId81"/>
    <p:sldId id="416" r:id="rId82"/>
    <p:sldId id="413" r:id="rId83"/>
    <p:sldId id="421" r:id="rId84"/>
    <p:sldId id="285" r:id="rId85"/>
    <p:sldId id="286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01" autoAdjust="0"/>
  </p:normalViewPr>
  <p:slideViewPr>
    <p:cSldViewPr snapToGrid="0">
      <p:cViewPr>
        <p:scale>
          <a:sx n="75" d="100"/>
          <a:sy n="75" d="100"/>
        </p:scale>
        <p:origin x="-1637" y="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D9F61-1225-48F0-ACA6-0CC9CA5D78D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A9CE4-148D-47F0-9CD7-1C864C342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조의 발표를 </a:t>
            </a:r>
            <a:r>
              <a:rPr lang="ko-KR" altLang="en-US" dirty="0" err="1" smtClean="0"/>
              <a:t>맡게된</a:t>
            </a:r>
            <a:r>
              <a:rPr lang="ko-KR" altLang="en-US" dirty="0" smtClean="0"/>
              <a:t> 김제헌입니다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5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저장된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yzb</a:t>
            </a:r>
            <a:r>
              <a:rPr lang="ko-KR" altLang="en-US" dirty="0" smtClean="0"/>
              <a:t>파일을 불러오는 </a:t>
            </a:r>
            <a:r>
              <a:rPr lang="en-US" altLang="ko-KR" dirty="0" err="1" smtClean="0"/>
              <a:t>loadSpecification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8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Specification</a:t>
            </a:r>
            <a:r>
              <a:rPr lang="ko-KR" altLang="en-US" dirty="0" smtClean="0"/>
              <a:t>의 정보를 다른 이름의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yzb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저장하는 </a:t>
            </a:r>
            <a:r>
              <a:rPr lang="en-US" altLang="ko-KR" dirty="0" err="1" smtClean="0"/>
              <a:t>saveSpecification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메소드로써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지금 열려있는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yzb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저장하는 경우와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2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Specification</a:t>
            </a:r>
            <a:r>
              <a:rPr lang="ko-KR" altLang="en-US" dirty="0" smtClean="0"/>
              <a:t>의 정보를 다른 이름의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yzb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저장하는 </a:t>
            </a:r>
            <a:r>
              <a:rPr lang="en-US" altLang="ko-KR" dirty="0" err="1" smtClean="0"/>
              <a:t>saveSpecification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9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최근 파일 목록을 업데이트 하는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updateRecentList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21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현재 열려 있는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yzb</a:t>
            </a:r>
            <a:r>
              <a:rPr lang="ko-KR" altLang="en-US" dirty="0" smtClean="0"/>
              <a:t>파일의 경로를 반환하는 </a:t>
            </a:r>
            <a:r>
              <a:rPr lang="en-US" altLang="ko-KR" dirty="0" err="1" smtClean="0"/>
              <a:t>getPath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여기까지가 </a:t>
            </a:r>
            <a:r>
              <a:rPr lang="en-US" altLang="ko-KR" dirty="0" err="1" smtClean="0"/>
              <a:t>FileManager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클래스의 </a:t>
            </a:r>
            <a:r>
              <a:rPr lang="ko-KR" altLang="en-US" baseline="0" dirty="0" err="1" smtClean="0"/>
              <a:t>메소드들이었고요</a:t>
            </a:r>
            <a:r>
              <a:rPr lang="en-US" altLang="ko-KR" baseline="0" dirty="0" smtClean="0"/>
              <a:t>,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37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이후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yzb</a:t>
            </a:r>
            <a:r>
              <a:rPr lang="ko-KR" altLang="en-US" dirty="0" smtClean="0"/>
              <a:t>파일의 내용을 담고 있는 </a:t>
            </a:r>
            <a:r>
              <a:rPr lang="en-US" altLang="ko-KR" dirty="0" smtClean="0"/>
              <a:t>Specification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21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 케이스를 생성하는 </a:t>
            </a:r>
            <a:r>
              <a:rPr lang="en-US" altLang="ko-KR" dirty="0" err="1" smtClean="0"/>
              <a:t>generateTestCases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82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생성된 테스트 케이스를 엑셀 파일로 </a:t>
            </a:r>
            <a:r>
              <a:rPr lang="en-US" altLang="ko-KR" dirty="0" smtClean="0"/>
              <a:t>export</a:t>
            </a:r>
            <a:r>
              <a:rPr lang="ko-KR" altLang="en-US" dirty="0" smtClean="0"/>
              <a:t>하는 </a:t>
            </a:r>
            <a:r>
              <a:rPr lang="en-US" altLang="ko-KR" dirty="0" smtClean="0"/>
              <a:t>export2excel()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메소드가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4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Specification </a:t>
            </a:r>
            <a:r>
              <a:rPr lang="ko-KR" altLang="en-US" dirty="0" smtClean="0"/>
              <a:t>클래스에서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카테고리들을 가져오고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추가하고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수정하고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삭제하는 </a:t>
            </a:r>
            <a:r>
              <a:rPr lang="en-US" altLang="ko-KR" dirty="0" err="1" smtClean="0"/>
              <a:t>getCategory</a:t>
            </a:r>
            <a:r>
              <a:rPr lang="ko-KR" altLang="en-US" dirty="0" err="1" smtClean="0"/>
              <a:t>메소드나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99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setCategory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2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목차는 </a:t>
            </a:r>
            <a:r>
              <a:rPr lang="en-US" altLang="ko-KR" dirty="0" smtClean="0"/>
              <a:t>OOPT 2050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2060</a:t>
            </a:r>
            <a:r>
              <a:rPr lang="ko-KR" altLang="en-US" dirty="0" smtClean="0"/>
              <a:t>을 진행하는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진행됩니다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12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7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deleteCategory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같은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38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65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RepresentativeValue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저장하는 클래스인 </a:t>
            </a:r>
            <a:r>
              <a:rPr lang="en-US" altLang="ko-KR" dirty="0" smtClean="0"/>
              <a:t>Category </a:t>
            </a:r>
            <a:r>
              <a:rPr lang="ko-KR" altLang="en-US" dirty="0" smtClean="0"/>
              <a:t>클래스와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82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그와 관련된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정의되어 있고요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03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쭉</a:t>
            </a:r>
            <a:r>
              <a:rPr lang="en-US" altLang="ko-KR" dirty="0" smtClean="0"/>
              <a:t>~~ </a:t>
            </a:r>
            <a:r>
              <a:rPr lang="ko-KR" altLang="en-US" dirty="0" smtClean="0"/>
              <a:t>내려가다가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91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RepresentativeValue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76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관련된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45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이번에 추가된 클래스로</a:t>
            </a:r>
            <a:r>
              <a:rPr lang="en-US" altLang="ko-KR" dirty="0" smtClean="0"/>
              <a:t>, Property </a:t>
            </a:r>
            <a:r>
              <a:rPr lang="ko-KR" altLang="en-US" dirty="0" smtClean="0"/>
              <a:t>클래스가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저희가 저번 </a:t>
            </a:r>
            <a:r>
              <a:rPr lang="en-US" altLang="ko-KR" dirty="0" smtClean="0"/>
              <a:t>2040</a:t>
            </a:r>
            <a:r>
              <a:rPr lang="ko-KR" altLang="en-US" dirty="0" smtClean="0"/>
              <a:t>까지만 해도 이 클래스가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설계상에는 단순히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처리하겠다고 했는데요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이번에 구현 측면에서 카테고리나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리프래젠테이티브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벨류</a:t>
            </a:r>
            <a:r>
              <a:rPr lang="ko-KR" altLang="en-US" dirty="0" smtClean="0"/>
              <a:t> 등을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삭제할 때</a:t>
            </a:r>
            <a:r>
              <a:rPr lang="en-US" altLang="ko-KR" dirty="0" smtClean="0"/>
              <a:t>, String</a:t>
            </a:r>
            <a:r>
              <a:rPr lang="ko-KR" altLang="en-US" dirty="0" smtClean="0"/>
              <a:t>만으로는 도저히 이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관리할 수 없어서 추가하게 되었습니다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633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getName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같은 관련된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3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4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</a:t>
            </a:r>
            <a:r>
              <a:rPr lang="ko-KR" altLang="en-US" dirty="0" err="1" smtClean="0"/>
              <a:t>엑티비티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2052 </a:t>
            </a:r>
            <a:r>
              <a:rPr lang="ko-KR" altLang="en-US" dirty="0" err="1" smtClean="0"/>
              <a:t>임플리먼트</a:t>
            </a:r>
            <a:r>
              <a:rPr lang="ko-KR" altLang="en-US" dirty="0" smtClean="0"/>
              <a:t> 윈도우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502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전에는 </a:t>
            </a:r>
            <a:r>
              <a:rPr lang="en-US" altLang="ko-KR" dirty="0" err="1" smtClean="0"/>
              <a:t>MainSystem</a:t>
            </a:r>
            <a:r>
              <a:rPr lang="ko-KR" altLang="en-US" dirty="0" smtClean="0"/>
              <a:t>이라는 클래스에서 이 중간단계를 조율했었는데요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이번에는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클래스가 </a:t>
            </a:r>
            <a:r>
              <a:rPr lang="ko-KR" altLang="en-US" dirty="0" err="1" smtClean="0"/>
              <a:t>추가되서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엑터와</a:t>
            </a:r>
            <a:r>
              <a:rPr lang="ko-KR" altLang="en-US" dirty="0" smtClean="0"/>
              <a:t> 시스템 사이를 연결합니다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여기소개된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newSpecification</a:t>
            </a:r>
            <a:r>
              <a:rPr lang="ko-KR" altLang="en-US" dirty="0" smtClean="0"/>
              <a:t>같은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새로 만들기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버튼을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생성할 </a:t>
            </a:r>
            <a:r>
              <a:rPr lang="ko-KR" altLang="en-US" dirty="0" err="1" smtClean="0"/>
              <a:t>새파일</a:t>
            </a:r>
            <a:r>
              <a:rPr lang="ko-KR" altLang="en-US" dirty="0" smtClean="0"/>
              <a:t> 이름을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창이뜨고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그걸 사용자가 입력하면 시스템이 이를 처리하는</a:t>
            </a:r>
            <a:r>
              <a:rPr lang="ko-KR" altLang="en-US" baseline="0" dirty="0" smtClean="0"/>
              <a:t> 과정이 나타나있습니다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550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</a:t>
            </a:r>
            <a:r>
              <a:rPr lang="en-US" altLang="ko-KR" dirty="0" err="1" smtClean="0"/>
              <a:t>loadSpecification</a:t>
            </a:r>
            <a:r>
              <a:rPr lang="ko-KR" altLang="en-US" dirty="0" smtClean="0"/>
              <a:t>과 관련된 그림이고요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673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그와 관련해서 설명한 내용입니다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80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 잘 </a:t>
            </a:r>
            <a:r>
              <a:rPr lang="ko-KR" altLang="en-US" dirty="0" err="1" smtClean="0"/>
              <a:t>안보이는데</a:t>
            </a:r>
            <a:r>
              <a:rPr lang="en-US" altLang="ko-KR" dirty="0" smtClean="0"/>
              <a:t>, category</a:t>
            </a:r>
            <a:r>
              <a:rPr lang="ko-KR" altLang="en-US" dirty="0" smtClean="0"/>
              <a:t>내부에서 </a:t>
            </a:r>
            <a:r>
              <a:rPr lang="en-US" altLang="ko-KR" dirty="0" smtClean="0"/>
              <a:t>add,</a:t>
            </a:r>
            <a:r>
              <a:rPr lang="en-US" altLang="ko-KR" baseline="0" dirty="0" smtClean="0"/>
              <a:t> delete, set </a:t>
            </a:r>
            <a:r>
              <a:rPr lang="ko-KR" altLang="en-US" baseline="0" dirty="0" err="1" smtClean="0"/>
              <a:t>메소드가실행되는데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deleteCategory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같은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전에는 여기서 그냥 끝냈는데 </a:t>
            </a:r>
            <a:r>
              <a:rPr lang="en-US" altLang="ko-KR" baseline="0" dirty="0" smtClean="0"/>
              <a:t>Property</a:t>
            </a:r>
            <a:r>
              <a:rPr lang="ko-KR" altLang="en-US" baseline="0" dirty="0" smtClean="0"/>
              <a:t>때문에 더 안으로 들어가서 이런저런 검사를 하고 지워주는 과정이 나타나있습니다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85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</a:t>
            </a:r>
            <a:r>
              <a:rPr lang="en-US" altLang="ko-KR" dirty="0" err="1" smtClean="0"/>
              <a:t>saveSpecification</a:t>
            </a:r>
            <a:r>
              <a:rPr lang="ko-KR" altLang="en-US" dirty="0" smtClean="0"/>
              <a:t>과 관련된 내용이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020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</a:t>
            </a:r>
            <a:r>
              <a:rPr lang="ko-KR" altLang="en-US" dirty="0" err="1" smtClean="0"/>
              <a:t>유닛테스트</a:t>
            </a:r>
            <a:r>
              <a:rPr lang="ko-KR" altLang="en-US" dirty="0" smtClean="0"/>
              <a:t> 코드로 뽑은 샘플이 몇 개 있는데요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33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유닛</a:t>
            </a:r>
            <a:r>
              <a:rPr lang="ko-KR" altLang="en-US" dirty="0" smtClean="0"/>
              <a:t> 테스트를 모든 </a:t>
            </a:r>
            <a:r>
              <a:rPr lang="ko-KR" altLang="en-US" dirty="0" err="1" smtClean="0"/>
              <a:t>메소드들에</a:t>
            </a:r>
            <a:r>
              <a:rPr lang="ko-KR" altLang="en-US" dirty="0" smtClean="0"/>
              <a:t> 대해서 했고요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그중</a:t>
            </a:r>
            <a:r>
              <a:rPr lang="ko-KR" altLang="en-US" dirty="0" smtClean="0"/>
              <a:t> 일부만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화면에 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79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이제 </a:t>
            </a:r>
            <a:r>
              <a:rPr lang="en-US" altLang="ko-KR" dirty="0" smtClean="0"/>
              <a:t>2051</a:t>
            </a:r>
            <a:r>
              <a:rPr lang="ko-KR" altLang="en-US" dirty="0" smtClean="0"/>
              <a:t>을 보시겠습니다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4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전반적인 프로그램의 수행을 제어하는 메인 클래스가 있고요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29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프로그램의 상황을 파일 형태로 저장하는 파일 매니저 클래스가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41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간단하게 파일 매니저 클래스에 대해서만 쭉 소개해 드리겠습니다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저희는 이번에 계획을 세울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편의를 위해서 기존의 </a:t>
            </a:r>
            <a:r>
              <a:rPr lang="en-US" altLang="ko-KR" dirty="0" smtClean="0"/>
              <a:t>Specification</a:t>
            </a:r>
            <a:r>
              <a:rPr lang="ko-KR" altLang="en-US" dirty="0" smtClean="0"/>
              <a:t>을 저장하고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불러읽을</a:t>
            </a:r>
            <a:r>
              <a:rPr lang="ko-KR" altLang="en-US" dirty="0" smtClean="0"/>
              <a:t> 수가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이는 새로운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yzb</a:t>
            </a:r>
            <a:r>
              <a:rPr lang="ko-KR" altLang="en-US" dirty="0" smtClean="0"/>
              <a:t>파일을 만드는 </a:t>
            </a:r>
            <a:r>
              <a:rPr lang="en-US" altLang="ko-KR" dirty="0" err="1" smtClean="0"/>
              <a:t>newSpecification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A9CE4-148D-47F0-9CD7-1C864C3421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5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6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7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9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2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990B-BFA5-4866-8075-F157EA0982F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__122222.docx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__233333.docx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__11111.doc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55781" y="411132"/>
            <a:ext cx="80616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Priority </a:t>
            </a:r>
          </a:p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Category Partitioning Testing Tool</a:t>
            </a:r>
            <a:endParaRPr lang="ko-KR" altLang="en-US" sz="4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2050 &amp; 2060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3636" y="4338335"/>
            <a:ext cx="2813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201311265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김상원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201311269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김제헌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201311297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이상명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201210194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김정환</a:t>
            </a: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11906" y="2863445"/>
            <a:ext cx="320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Team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781" y="2863445"/>
            <a:ext cx="41120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OOPT</a:t>
            </a:r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</a:rPr>
              <a:t> Stage 2050</a:t>
            </a:r>
          </a:p>
          <a:p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</a:rPr>
              <a:t>           2060</a:t>
            </a:r>
          </a:p>
        </p:txBody>
      </p:sp>
    </p:spTree>
    <p:extLst>
      <p:ext uri="{BB962C8B-B14F-4D97-AF65-F5344CB8AC3E}">
        <p14:creationId xmlns:p14="http://schemas.microsoft.com/office/powerpoint/2010/main" val="15434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51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2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51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51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2050 &amp; 2060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6729" y="10498"/>
            <a:ext cx="4271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Team4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Presentation Index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998" y="10498"/>
            <a:ext cx="67492" cy="1692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3222"/>
              </p:ext>
            </p:extLst>
          </p:nvPr>
        </p:nvGraphicFramePr>
        <p:xfrm>
          <a:off x="847998" y="2035310"/>
          <a:ext cx="8073264" cy="4031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577">
                  <a:extLst>
                    <a:ext uri="{9D8B030D-6E8A-4147-A177-3AD203B41FA5}">
                      <a16:colId xmlns="" xmlns:a16="http://schemas.microsoft.com/office/drawing/2014/main" val="1697808730"/>
                    </a:ext>
                  </a:extLst>
                </a:gridCol>
                <a:gridCol w="5520687">
                  <a:extLst>
                    <a:ext uri="{9D8B030D-6E8A-4147-A177-3AD203B41FA5}">
                      <a16:colId xmlns="" xmlns:a16="http://schemas.microsoft.com/office/drawing/2014/main" val="391461227"/>
                    </a:ext>
                  </a:extLst>
                </a:gridCol>
              </a:tblGrid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Revision Plan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Activity#2051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ko-KR" sz="24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Diagram</a:t>
                      </a:r>
                      <a:endParaRPr lang="en-US" altLang="ko-KR" sz="24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Implement </a:t>
                      </a: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Class &amp; Methods Definitions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4423942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en-US" altLang="ko-KR" sz="2400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Activity#2052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Implement Windows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6524108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en-US" altLang="ko-KR" sz="2400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Activity#2055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Write Unit Test Code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943478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en-US" altLang="ko-KR" sz="2400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Activity#2061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Unit</a:t>
                      </a:r>
                      <a:r>
                        <a:rPr lang="ko-KR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Testing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38414257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Activity#2063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2400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실행화면</a:t>
                      </a:r>
                      <a:endParaRPr lang="en-US" altLang="ko-KR" sz="2400" b="1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 </a:t>
                      </a:r>
                      <a:r>
                        <a:rPr lang="ko-KR" altLang="en-US" sz="2400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프로그램 시연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 </a:t>
                      </a:r>
                      <a:r>
                        <a:rPr lang="en-US" altLang="ko-KR" sz="2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Testing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Example1</a:t>
                      </a:r>
                      <a:r>
                        <a:rPr lang="en-US" altLang="ko-KR" sz="2400" b="1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2400" b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1254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8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51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8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2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48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60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51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51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Revision Plan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9997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Revision Plan</a:t>
            </a:r>
            <a:endParaRPr lang="en-US" altLang="ko-KR" sz="6000" dirty="0">
              <a:solidFill>
                <a:schemeClr val="accent5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Class Diagram</a:t>
            </a:r>
            <a:endParaRPr lang="ko-KR" altLang="en-US" sz="7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5787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54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54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828000"/>
            <a:ext cx="8280000" cy="42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51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144000"/>
            <a:ext cx="8280000" cy="696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51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54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51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909445" y="895350"/>
            <a:ext cx="5731510" cy="50673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87878" y="445247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00000"/>
              </a:lnSpc>
            </a:pPr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변경 전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3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51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48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42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42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8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2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60" y="942975"/>
            <a:ext cx="69596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287878" y="445247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00000"/>
              </a:lnSpc>
            </a:pP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변경 후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9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48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00000"/>
            <a:ext cx="8280000" cy="4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#2052</a:t>
            </a:r>
          </a:p>
          <a:p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Implement Windows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307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11" y="949774"/>
            <a:ext cx="6113463" cy="537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7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77924" y="411132"/>
            <a:ext cx="7366635" cy="603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55" y="2013743"/>
            <a:ext cx="6113463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8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35" y="1563687"/>
            <a:ext cx="6113463" cy="372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1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34" y="831850"/>
            <a:ext cx="6989446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324168"/>
            <a:ext cx="6113463" cy="637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4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9997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#2051</a:t>
            </a:r>
          </a:p>
          <a:p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Implement Class &amp; </a:t>
            </a:r>
          </a:p>
          <a:p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Methods Definitions</a:t>
            </a:r>
            <a:endParaRPr lang="ko-KR" altLang="en-US" sz="7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3398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55" y="317500"/>
            <a:ext cx="6113463" cy="654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4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1685924" y="759830"/>
            <a:ext cx="6401435" cy="53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55" y="2046288"/>
            <a:ext cx="6113463" cy="276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4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441450"/>
            <a:ext cx="6857365" cy="397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2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416050"/>
            <a:ext cx="6654165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1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13840" y="1149191"/>
            <a:ext cx="6756401" cy="42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868488"/>
            <a:ext cx="6532245" cy="365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2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95" y="1077118"/>
            <a:ext cx="6113463" cy="470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4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Windows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35" y="411131"/>
            <a:ext cx="6113463" cy="628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0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#2055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Write Unit Test Code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#2055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Write Unit Test Code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093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0"/>
            <a:ext cx="8280000" cy="42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#2055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Write Unit Test Code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771525"/>
            <a:ext cx="41052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2862895"/>
            <a:ext cx="5343525" cy="298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59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#2055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Write Unit Test Code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579957"/>
            <a:ext cx="52006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55" y="4150677"/>
            <a:ext cx="32861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52" y="4150677"/>
            <a:ext cx="2847975" cy="1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2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#2061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Unit Testing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#2061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Unit Testing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0790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#2061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Unit Testing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18" y="466218"/>
            <a:ext cx="5775325" cy="588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1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#2061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Unit Testing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43" y="268288"/>
            <a:ext cx="5984875" cy="632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1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#2063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System Testing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#2063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System Testing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2628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#2063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System Testing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607214"/>
              </p:ext>
            </p:extLst>
          </p:nvPr>
        </p:nvGraphicFramePr>
        <p:xfrm>
          <a:off x="1459865" y="656060"/>
          <a:ext cx="6881495" cy="596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문서" r:id="rId4" imgW="5872085" imgH="7329503" progId="Word.Document.12">
                  <p:embed/>
                </p:oleObj>
              </mc:Choice>
              <mc:Fallback>
                <p:oleObj name="문서" r:id="rId4" imgW="5872085" imgH="7329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9865" y="656060"/>
                        <a:ext cx="6881495" cy="5968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#2063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System Testing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169294"/>
              </p:ext>
            </p:extLst>
          </p:nvPr>
        </p:nvGraphicFramePr>
        <p:xfrm>
          <a:off x="1422400" y="579957"/>
          <a:ext cx="7019609" cy="627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문서" r:id="rId4" imgW="5872085" imgH="6848886" progId="Word.Document.12">
                  <p:embed/>
                </p:oleObj>
              </mc:Choice>
              <mc:Fallback>
                <p:oleObj name="문서" r:id="rId4" imgW="5872085" imgH="6848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2400" y="579957"/>
                        <a:ext cx="7019609" cy="6273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6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실행화면</a:t>
            </a:r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example1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실행화면</a:t>
            </a:r>
            <a:endParaRPr lang="en-US" altLang="ko-KR" sz="6000" dirty="0">
              <a:solidFill>
                <a:schemeClr val="accent5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Example1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115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실행화면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example1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40" y="1625600"/>
            <a:ext cx="6426200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20816" y="109041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Example1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89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900001"/>
            <a:ext cx="8280000" cy="45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실행화면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example1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1506" name="Picture 2" descr="C:\Users\kimhk\Downloads\drive-download-20170524T180149Z-001\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152" y="1311275"/>
            <a:ext cx="6269038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실행화면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example1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0482" name="Picture 2" descr="C:\Users\kimhk\Downloads\drive-download-20170524T180149Z-001\생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57" y="1351915"/>
            <a:ext cx="625951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771" y="872970"/>
            <a:ext cx="430887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실행화면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example1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2530" name="Picture 2" descr="C:\Users\kimhk\Downloads\drive-download-20170524T180149Z-001\엑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19" y="1193945"/>
            <a:ext cx="7950741" cy="447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2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프로그램 시연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프로그램 시연</a:t>
            </a:r>
            <a:endParaRPr lang="en-US" altLang="ko-KR" sz="6000" dirty="0">
              <a:solidFill>
                <a:schemeClr val="accent5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5955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91507" y="2369022"/>
            <a:ext cx="48650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Q &amp; A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8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2050 &amp; 2060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96462" y="2297725"/>
            <a:ext cx="72565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Thank you!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8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2050 &amp; 2060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985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#2051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Implement Class &amp; Methods Definitions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139079"/>
              </p:ext>
            </p:extLst>
          </p:nvPr>
        </p:nvGraphicFramePr>
        <p:xfrm>
          <a:off x="1079182" y="1432719"/>
          <a:ext cx="7485567" cy="399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문서" r:id="rId5" imgW="6113877" imgH="3260277" progId="Word.Document.12">
                  <p:embed/>
                </p:oleObj>
              </mc:Choice>
              <mc:Fallback>
                <p:oleObj name="문서" r:id="rId5" imgW="6113877" imgH="32602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9182" y="1432719"/>
                        <a:ext cx="7485567" cy="399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88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1093</Words>
  <Application>Microsoft Office PowerPoint</Application>
  <PresentationFormat>화면 슬라이드 쇼(4:3)</PresentationFormat>
  <Paragraphs>204</Paragraphs>
  <Slides>85</Slides>
  <Notes>37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87" baseType="lpstr">
      <vt:lpstr>Office 테마</vt:lpstr>
      <vt:lpstr>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김상원</dc:creator>
  <cp:lastModifiedBy>김제헌</cp:lastModifiedBy>
  <cp:revision>81</cp:revision>
  <dcterms:created xsi:type="dcterms:W3CDTF">2017-04-09T02:35:55Z</dcterms:created>
  <dcterms:modified xsi:type="dcterms:W3CDTF">2017-05-31T02:06:52Z</dcterms:modified>
</cp:coreProperties>
</file>