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7" r:id="rId4"/>
    <p:sldId id="339" r:id="rId5"/>
    <p:sldId id="350" r:id="rId6"/>
    <p:sldId id="340" r:id="rId7"/>
    <p:sldId id="341" r:id="rId8"/>
    <p:sldId id="351" r:id="rId9"/>
    <p:sldId id="352" r:id="rId10"/>
    <p:sldId id="356" r:id="rId11"/>
    <p:sldId id="353" r:id="rId12"/>
    <p:sldId id="357" r:id="rId13"/>
    <p:sldId id="342" r:id="rId14"/>
    <p:sldId id="343" r:id="rId15"/>
    <p:sldId id="359" r:id="rId16"/>
    <p:sldId id="344" r:id="rId17"/>
    <p:sldId id="345" r:id="rId18"/>
    <p:sldId id="361" r:id="rId19"/>
    <p:sldId id="362" r:id="rId20"/>
    <p:sldId id="363" r:id="rId21"/>
    <p:sldId id="364" r:id="rId22"/>
    <p:sldId id="365" r:id="rId23"/>
    <p:sldId id="346" r:id="rId24"/>
    <p:sldId id="366" r:id="rId25"/>
    <p:sldId id="367" r:id="rId26"/>
    <p:sldId id="368" r:id="rId27"/>
    <p:sldId id="348" r:id="rId28"/>
    <p:sldId id="34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0B-BFA5-4866-8075-F157EA0982FC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55781" y="411132"/>
            <a:ext cx="8061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Priority </a:t>
            </a: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Category Partitioning Testing Tool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ko-KR" baseline="30000" dirty="0" smtClean="0">
                <a:solidFill>
                  <a:schemeClr val="bg1">
                    <a:lumMod val="85000"/>
                  </a:schemeClr>
                </a:solidFill>
              </a:rPr>
              <a:t>nd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Cycle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3636" y="4338335"/>
            <a:ext cx="281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201311265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김제헌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201311297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이상명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201210194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김정환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1906" y="2863445"/>
            <a:ext cx="3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781" y="2863445"/>
            <a:ext cx="4112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OOPT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en-US" altLang="ko-KR" sz="60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6000" b="1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altLang="ko-KR" sz="6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en-US" altLang="ko-KR" sz="6000" b="1" dirty="0" smtClean="0">
                <a:solidFill>
                  <a:schemeClr val="accent5">
                    <a:lumMod val="50000"/>
                  </a:schemeClr>
                </a:solidFill>
              </a:rPr>
              <a:t>Cycle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7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Dependency Graph View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Client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42" y="2244280"/>
            <a:ext cx="6955458" cy="3394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5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4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Cyclomatic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complexity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Server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42" y="1508544"/>
            <a:ext cx="8161958" cy="471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4401430" y="1666772"/>
            <a:ext cx="586582" cy="82242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870200" y="2324100"/>
            <a:ext cx="673100" cy="3937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7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Dependency Graph View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Server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065337"/>
            <a:ext cx="6858000" cy="389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2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FindBugs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2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FindBugs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8575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FindBugs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942" y="411132"/>
            <a:ext cx="47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FinalClient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42" y="1098550"/>
            <a:ext cx="7996858" cy="489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FindBugs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942" y="411132"/>
            <a:ext cx="478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FinalServer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" y="1482725"/>
            <a:ext cx="8412163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3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3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PMD Warnings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172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" y="872970"/>
            <a:ext cx="7688263" cy="16924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58836" y="281769"/>
            <a:ext cx="502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Control.GUIManager.newProjectView3</a:t>
            </a:r>
            <a:endParaRPr lang="ko-KR" altLang="en-US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836" y="3329769"/>
            <a:ext cx="502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Control.GUIManager.newProjectView4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6" y="4033837"/>
            <a:ext cx="7688264" cy="1770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3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836" y="281769"/>
            <a:ext cx="502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Control.GUIManager.saveFileChooser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6" y="3916362"/>
            <a:ext cx="7688264" cy="1951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858835" y="3229444"/>
            <a:ext cx="502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Control.GUIManager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4" y="968687"/>
            <a:ext cx="7688265" cy="2004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2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836" y="281769"/>
            <a:ext cx="502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Control.GUIManager.GUIManager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835" y="3229444"/>
            <a:ext cx="5948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Control.ReceiveThreadInNetworkManager.run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5" y="968687"/>
            <a:ext cx="7688265" cy="200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5" y="3916362"/>
            <a:ext cx="7688265" cy="2531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9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56729" y="10498"/>
            <a:ext cx="42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Team4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Presentation Index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998" y="10498"/>
            <a:ext cx="67492" cy="1692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96169"/>
              </p:ext>
            </p:extLst>
          </p:nvPr>
        </p:nvGraphicFramePr>
        <p:xfrm>
          <a:off x="847998" y="2035310"/>
          <a:ext cx="8073264" cy="330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="" xmlns:a16="http://schemas.microsoft.com/office/drawing/2014/main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="" xmlns:a16="http://schemas.microsoft.com/office/drawing/2014/main" val="391461227"/>
                    </a:ext>
                  </a:extLst>
                </a:gridCol>
              </a:tblGrid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TEAM</a:t>
                      </a:r>
                      <a:r>
                        <a:rPr lang="en-US" altLang="ko-KR" sz="2400" b="1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PMD Warnings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442394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Metrics Report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652410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FindBugs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94347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400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TEAM 3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PMD Warnings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841425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Metrics Report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12547893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FindBugs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006707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ko-KR" baseline="30000" dirty="0" smtClean="0">
                <a:solidFill>
                  <a:schemeClr val="bg1">
                    <a:lumMod val="85000"/>
                  </a:schemeClr>
                </a:solidFill>
              </a:rPr>
              <a:t>nd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Cycle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836" y="281769"/>
            <a:ext cx="502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Control.NetworkManager.reqLogin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835" y="3229444"/>
            <a:ext cx="5948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Control.ReceiveThreadInNetworkManager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4" y="968686"/>
            <a:ext cx="7688265" cy="226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3" y="3893820"/>
            <a:ext cx="7688265" cy="2553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4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836" y="281769"/>
            <a:ext cx="502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Control.NetworkManager.reqLogin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6" y="1061720"/>
            <a:ext cx="7993064" cy="5097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836" y="281769"/>
            <a:ext cx="6456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2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Control.ResultManager.calculateTestCaseNum</a:t>
            </a:r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latinLnBrk="1"/>
            <a:endParaRPr lang="ko-KR" altLang="ko-KR" sz="2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6" y="979487"/>
            <a:ext cx="8069264" cy="4659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3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Metrics Report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814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2" y="1627648"/>
            <a:ext cx="7704758" cy="48200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4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Cyclomatic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complexity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81500" y="1785188"/>
            <a:ext cx="594360" cy="8284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10241" y="3209198"/>
            <a:ext cx="594360" cy="53222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1" y="1627648"/>
            <a:ext cx="7814174" cy="38778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4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Number of Parameters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8837" y="1627648"/>
            <a:ext cx="586582" cy="15981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2" y="1627648"/>
            <a:ext cx="7907958" cy="3426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4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Nested Block Depth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72911" y="1627648"/>
            <a:ext cx="672220" cy="16235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FindBugs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3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FindBugs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024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3		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FindBugs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2" y="1226934"/>
            <a:ext cx="7920834" cy="420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5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1507" y="2369022"/>
            <a:ext cx="48650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ko-KR" baseline="30000" dirty="0" smtClean="0">
                <a:solidFill>
                  <a:schemeClr val="bg1">
                    <a:lumMod val="85000"/>
                  </a:schemeClr>
                </a:solidFill>
              </a:rPr>
              <a:t>nd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Cycle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2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PMD Warnings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842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6462" y="2297725"/>
            <a:ext cx="7256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ko-KR" baseline="30000" dirty="0" smtClean="0">
                <a:solidFill>
                  <a:schemeClr val="bg1">
                    <a:lumMod val="85000"/>
                  </a:schemeClr>
                </a:solidFill>
              </a:rPr>
              <a:t>nd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Cycle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" y="1076170"/>
            <a:ext cx="8069263" cy="143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6" y="3100387"/>
            <a:ext cx="8069264" cy="18227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9936" y="516976"/>
            <a:ext cx="281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AdminProject.java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936" y="2612129"/>
            <a:ext cx="281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AdminUser.java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림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" y="5514632"/>
            <a:ext cx="7675563" cy="93306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769936" y="5021476"/>
            <a:ext cx="281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AdminVer.java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Client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09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PMD Warnings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" y="915956"/>
            <a:ext cx="767556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42" y="2014504"/>
            <a:ext cx="7675563" cy="942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41" y="3612262"/>
            <a:ext cx="7675563" cy="89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40" y="5227047"/>
            <a:ext cx="7675563" cy="46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804242" y="411132"/>
            <a:ext cx="281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AdminProject.java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4242" y="1512613"/>
            <a:ext cx="281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AdminUser.java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Server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3148" y="3104098"/>
            <a:ext cx="281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MainServer.java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4240" y="4713743"/>
            <a:ext cx="281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ServerThread.java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1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2</a:t>
            </a:r>
            <a:endParaRPr lang="en-US" altLang="ko-KR" sz="6000" dirty="0">
              <a:solidFill>
                <a:schemeClr val="accent5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Metrics Report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49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4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Cyclomatic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complexity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Client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2" y="1457744"/>
            <a:ext cx="7425358" cy="4498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4241800" y="1457744"/>
            <a:ext cx="596900" cy="92985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70200" y="2324100"/>
            <a:ext cx="673100" cy="3937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4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Number of Parameters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Client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2" y="1627648"/>
            <a:ext cx="7920658" cy="342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4607718" y="1627648"/>
            <a:ext cx="586582" cy="10139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 2		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Metrics 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042" y="872970"/>
            <a:ext cx="44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Nested Block Depth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1986" y="118292"/>
            <a:ext cx="281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 smtClean="0">
                <a:latin typeface="+mj-ea"/>
                <a:ea typeface="+mj-ea"/>
              </a:rPr>
              <a:t>Client</a:t>
            </a:r>
            <a:endParaRPr lang="ko-KR" altLang="en-US" sz="3200" b="1" u="sng" dirty="0"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2" y="1457745"/>
            <a:ext cx="8250858" cy="486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/>
          <p:cNvSpPr/>
          <p:nvPr/>
        </p:nvSpPr>
        <p:spPr>
          <a:xfrm>
            <a:off x="4356980" y="1457746"/>
            <a:ext cx="672220" cy="75467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56980" y="3153355"/>
            <a:ext cx="672220" cy="63124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164</Words>
  <Application>Microsoft Office PowerPoint</Application>
  <PresentationFormat>화면 슬라이드 쇼(4:3)</PresentationFormat>
  <Paragraphs>96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김제헌</cp:lastModifiedBy>
  <cp:revision>101</cp:revision>
  <dcterms:created xsi:type="dcterms:W3CDTF">2017-04-09T02:35:55Z</dcterms:created>
  <dcterms:modified xsi:type="dcterms:W3CDTF">2017-06-14T14:20:33Z</dcterms:modified>
</cp:coreProperties>
</file>