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77AD-1C7E-493D-9BF1-4CD49D1EB701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A74-1AB4-4808-9F94-24DCD5F9E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77AD-1C7E-493D-9BF1-4CD49D1EB701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A74-1AB4-4808-9F94-24DCD5F9E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77AD-1C7E-493D-9BF1-4CD49D1EB701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A74-1AB4-4808-9F94-24DCD5F9E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77AD-1C7E-493D-9BF1-4CD49D1EB701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A74-1AB4-4808-9F94-24DCD5F9E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77AD-1C7E-493D-9BF1-4CD49D1EB701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A74-1AB4-4808-9F94-24DCD5F9E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77AD-1C7E-493D-9BF1-4CD49D1EB701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A74-1AB4-4808-9F94-24DCD5F9E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77AD-1C7E-493D-9BF1-4CD49D1EB701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A74-1AB4-4808-9F94-24DCD5F9E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77AD-1C7E-493D-9BF1-4CD49D1EB701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A74-1AB4-4808-9F94-24DCD5F9E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77AD-1C7E-493D-9BF1-4CD49D1EB701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A74-1AB4-4808-9F94-24DCD5F9E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77AD-1C7E-493D-9BF1-4CD49D1EB701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A74-1AB4-4808-9F94-24DCD5F9E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77AD-1C7E-493D-9BF1-4CD49D1EB701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A74-1AB4-4808-9F94-24DCD5F9E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777AD-1C7E-493D-9BF1-4CD49D1EB701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6A74-1AB4-4808-9F94-24DCD5F9E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화살표 연결선 14"/>
          <p:cNvCxnSpPr/>
          <p:nvPr/>
        </p:nvCxnSpPr>
        <p:spPr>
          <a:xfrm flipV="1">
            <a:off x="5935021" y="1916832"/>
            <a:ext cx="1291585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929628" y="1144876"/>
            <a:ext cx="1789369" cy="1780068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Money</a:t>
            </a:r>
          </a:p>
          <a:p>
            <a:pPr algn="ctr"/>
            <a:r>
              <a:rPr lang="en-US" altLang="ko-KR" dirty="0" smtClean="0"/>
              <a:t>Check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2.2.1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382" y="332656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smtClean="0"/>
              <a:t>price</a:t>
            </a:r>
            <a:endParaRPr lang="ko-KR" altLang="en-US" sz="1600" i="1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803367" y="188640"/>
            <a:ext cx="0" cy="812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793724" y="3140968"/>
            <a:ext cx="0" cy="812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5732" y="3284984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smtClean="0"/>
              <a:t>Price, cash</a:t>
            </a:r>
            <a:endParaRPr lang="ko-KR" altLang="en-US" sz="1600" i="1" dirty="0"/>
          </a:p>
        </p:txBody>
      </p:sp>
      <p:sp>
        <p:nvSpPr>
          <p:cNvPr id="30" name="타원 29"/>
          <p:cNvSpPr/>
          <p:nvPr/>
        </p:nvSpPr>
        <p:spPr>
          <a:xfrm>
            <a:off x="3785612" y="4077072"/>
            <a:ext cx="2005393" cy="1990963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Money</a:t>
            </a:r>
          </a:p>
          <a:p>
            <a:pPr algn="ctr"/>
            <a:r>
              <a:rPr lang="en-US" altLang="ko-KR" dirty="0" smtClean="0"/>
              <a:t>Calculation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2.2.2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5935021" y="5066511"/>
            <a:ext cx="135960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2195736" y="5075847"/>
            <a:ext cx="1368152" cy="729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2195736" y="3649909"/>
            <a:ext cx="1382466" cy="859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47164" y="3420289"/>
            <a:ext cx="1996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smtClean="0"/>
              <a:t>Card Info Update</a:t>
            </a:r>
          </a:p>
          <a:p>
            <a:r>
              <a:rPr lang="en-US" altLang="ko-KR" sz="1600" i="1" dirty="0" smtClean="0"/>
              <a:t>(Save)</a:t>
            </a:r>
            <a:endParaRPr lang="ko-KR" altLang="en-US" sz="16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1835696" y="4788441"/>
            <a:ext cx="242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smtClean="0"/>
              <a:t>Card Reader </a:t>
            </a:r>
          </a:p>
          <a:p>
            <a:r>
              <a:rPr lang="en-US" altLang="ko-KR" sz="1600" i="1" dirty="0" smtClean="0"/>
              <a:t>Info Update </a:t>
            </a:r>
          </a:p>
          <a:p>
            <a:r>
              <a:rPr lang="en-US" altLang="ko-KR" sz="1600" i="1" dirty="0" smtClean="0"/>
              <a:t>(Save)</a:t>
            </a:r>
            <a:endParaRPr lang="ko-KR" altLang="en-US" sz="16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5868144" y="4602614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err="1" smtClean="0"/>
              <a:t>Resualt</a:t>
            </a:r>
            <a:r>
              <a:rPr lang="en-US" altLang="ko-KR" sz="1600" i="1" dirty="0" smtClean="0"/>
              <a:t> Display</a:t>
            </a:r>
            <a:endParaRPr lang="ko-KR" altLang="en-US" sz="16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68144" y="1484784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Short </a:t>
            </a:r>
            <a:r>
              <a:rPr lang="en-US" altLang="ko-KR" sz="1600" i="1" dirty="0" smtClean="0"/>
              <a:t>Charge</a:t>
            </a:r>
            <a:endParaRPr lang="ko-KR" altLang="en-US" sz="16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183476"/>
              </p:ext>
            </p:extLst>
          </p:nvPr>
        </p:nvGraphicFramePr>
        <p:xfrm>
          <a:off x="214282" y="857232"/>
          <a:ext cx="8286807" cy="564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2"/>
                <a:gridCol w="2738456"/>
                <a:gridCol w="2762269"/>
              </a:tblGrid>
              <a:tr h="571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Input/</a:t>
                      </a:r>
                      <a:r>
                        <a:rPr lang="en-US" altLang="ko-KR" sz="1400" baseline="0" dirty="0" smtClean="0"/>
                        <a:t> Output Event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Format / Type</a:t>
                      </a:r>
                      <a:endParaRPr lang="ko-KR" altLang="en-US" sz="1400" dirty="0"/>
                    </a:p>
                  </a:txBody>
                  <a:tcPr/>
                </a:tc>
              </a:tr>
              <a:tr h="462320">
                <a:tc>
                  <a:txBody>
                    <a:bodyPr/>
                    <a:lstStyle/>
                    <a:p>
                      <a:r>
                        <a:rPr lang="en-US" altLang="ko-KR" sz="1400" i="0" dirty="0" err="1" smtClean="0"/>
                        <a:t>Resualt</a:t>
                      </a:r>
                      <a:r>
                        <a:rPr lang="en-US" altLang="ko-KR" sz="1400" i="0" dirty="0" smtClean="0"/>
                        <a:t> Display</a:t>
                      </a:r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Money Calculation Controller</a:t>
                      </a:r>
                      <a:r>
                        <a:rPr lang="ko-KR" altLang="en-US" sz="1400" dirty="0" smtClean="0"/>
                        <a:t>에서 계산을 한 후에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태그시각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부과요금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현재잔액을 출력한다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400" i="0" baseline="0" dirty="0" smtClean="0"/>
                        <a:t>.</a:t>
                      </a:r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baseline="0" dirty="0" smtClean="0"/>
                        <a:t>String </a:t>
                      </a:r>
                      <a:r>
                        <a:rPr lang="en-US" altLang="ko-KR" sz="1400" i="0" baseline="0" dirty="0" smtClean="0"/>
                        <a:t>/ Asynchronous</a:t>
                      </a:r>
                      <a:endParaRPr lang="ko-KR" altLang="en-US" sz="1400" i="0" dirty="0"/>
                    </a:p>
                  </a:txBody>
                  <a:tcPr/>
                </a:tc>
              </a:tr>
              <a:tr h="462320">
                <a:tc>
                  <a:txBody>
                    <a:bodyPr/>
                    <a:lstStyle/>
                    <a:p>
                      <a:r>
                        <a:rPr lang="en-US" altLang="ko-KR" sz="1400" i="0" dirty="0" smtClean="0"/>
                        <a:t>Card Info Update</a:t>
                      </a:r>
                      <a:r>
                        <a:rPr lang="en-US" altLang="ko-KR" sz="1400" i="0" baseline="0" dirty="0" smtClean="0"/>
                        <a:t> </a:t>
                      </a:r>
                      <a:r>
                        <a:rPr lang="en-US" altLang="ko-KR" sz="1400" i="0" dirty="0" smtClean="0"/>
                        <a:t>(Save)</a:t>
                      </a:r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Money Calculation Controller</a:t>
                      </a:r>
                      <a:r>
                        <a:rPr lang="ko-KR" altLang="en-US" sz="1400" dirty="0" smtClean="0"/>
                        <a:t>에서 계산을 한 후에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태그에 관한 정보인 태그시각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승하차상태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탑승 종류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환승상태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현재잔액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단말기</a:t>
                      </a:r>
                      <a:r>
                        <a:rPr lang="en-US" altLang="ko-KR" sz="1400" dirty="0" smtClean="0"/>
                        <a:t>ID</a:t>
                      </a:r>
                      <a:r>
                        <a:rPr lang="ko-KR" altLang="en-US" sz="1400" dirty="0" smtClean="0"/>
                        <a:t>를 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카드파일에 저장한다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baseline="0" dirty="0" smtClean="0"/>
                        <a:t>String </a:t>
                      </a:r>
                      <a:r>
                        <a:rPr lang="en-US" altLang="ko-KR" sz="1400" i="0" baseline="0" dirty="0" smtClean="0"/>
                        <a:t>/ Asynchronous</a:t>
                      </a:r>
                      <a:endParaRPr lang="ko-KR" altLang="en-US" sz="1400" i="0" dirty="0"/>
                    </a:p>
                  </a:txBody>
                  <a:tcPr/>
                </a:tc>
              </a:tr>
              <a:tr h="462320">
                <a:tc>
                  <a:txBody>
                    <a:bodyPr/>
                    <a:lstStyle/>
                    <a:p>
                      <a:r>
                        <a:rPr lang="en-US" altLang="ko-KR" sz="1400" i="0" dirty="0" smtClean="0"/>
                        <a:t>Card Reader Info Update  (Save)</a:t>
                      </a:r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Money Calculation Controller</a:t>
                      </a:r>
                      <a:r>
                        <a:rPr lang="ko-KR" altLang="en-US" sz="1400" dirty="0" smtClean="0"/>
                        <a:t>에서 계산을 한 후에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태그에 관한 정보인 태그시각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승하차상태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탑승 종류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환승상태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부과금액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카드</a:t>
                      </a:r>
                      <a:r>
                        <a:rPr lang="en-US" altLang="ko-KR" sz="1400" dirty="0" smtClean="0"/>
                        <a:t>ID</a:t>
                      </a:r>
                      <a:r>
                        <a:rPr lang="ko-KR" altLang="en-US" sz="1400" dirty="0" smtClean="0"/>
                        <a:t>를 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단말기파일에 저장한다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baseline="0" smtClean="0"/>
                        <a:t>String</a:t>
                      </a:r>
                      <a:r>
                        <a:rPr lang="en-US" altLang="ko-KR" sz="1400" i="0" smtClean="0"/>
                        <a:t> </a:t>
                      </a:r>
                      <a:r>
                        <a:rPr lang="en-US" altLang="ko-KR" sz="1400" i="0" dirty="0" smtClean="0"/>
                        <a:t>/ Asynchronous</a:t>
                      </a:r>
                      <a:endParaRPr lang="ko-KR" altLang="en-US" sz="1400" i="0" dirty="0"/>
                    </a:p>
                  </a:txBody>
                  <a:tcPr/>
                </a:tc>
              </a:tr>
              <a:tr h="4623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4623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4623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0100" y="28572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Event List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58778"/>
              </p:ext>
            </p:extLst>
          </p:nvPr>
        </p:nvGraphicFramePr>
        <p:xfrm>
          <a:off x="285720" y="1397000"/>
          <a:ext cx="7334280" cy="349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7140"/>
                <a:gridCol w="36671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 smtClean="0"/>
                        <a:t>Reference</a:t>
                      </a:r>
                      <a:r>
                        <a:rPr lang="en-US" altLang="ko-KR" i="0" baseline="0" dirty="0" smtClean="0"/>
                        <a:t> No.</a:t>
                      </a:r>
                      <a:endParaRPr lang="ko-KR" alt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 smtClean="0"/>
                        <a:t>2.2.1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 smtClean="0"/>
                        <a:t>Name</a:t>
                      </a:r>
                      <a:endParaRPr lang="ko-KR" alt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i="0" dirty="0" smtClean="0"/>
                        <a:t>Money Check Controller</a:t>
                      </a:r>
                      <a:endParaRPr lang="en-US" altLang="ko-KR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 smtClean="0"/>
                        <a:t>Input</a:t>
                      </a:r>
                      <a:endParaRPr lang="ko-KR" alt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i="0" dirty="0" smtClean="0"/>
                        <a:t>price</a:t>
                      </a:r>
                      <a:endParaRPr lang="ko-KR" altLang="en-US" sz="1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 smtClean="0"/>
                        <a:t>Output</a:t>
                      </a:r>
                      <a:endParaRPr lang="ko-KR" alt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i="0" dirty="0" smtClean="0"/>
                        <a:t>Short Charge, Price, cash</a:t>
                      </a:r>
                      <a:endParaRPr lang="ko-KR" altLang="en-US" sz="1800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 smtClean="0"/>
                        <a:t>Process</a:t>
                      </a:r>
                    </a:p>
                    <a:p>
                      <a:pPr latinLnBrk="1"/>
                      <a:r>
                        <a:rPr lang="en-US" altLang="ko-KR" i="0" dirty="0" smtClean="0"/>
                        <a:t>Description</a:t>
                      </a:r>
                      <a:endParaRPr lang="ko-KR" alt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i="0" dirty="0" smtClean="0"/>
                        <a:t>부과된 요금</a:t>
                      </a:r>
                      <a:r>
                        <a:rPr lang="en-US" altLang="ko-KR" i="0" dirty="0" smtClean="0"/>
                        <a:t>(price)</a:t>
                      </a:r>
                      <a:r>
                        <a:rPr lang="ko-KR" altLang="en-US" i="0" dirty="0" smtClean="0"/>
                        <a:t>과 현재 잔액</a:t>
                      </a:r>
                      <a:r>
                        <a:rPr lang="en-US" altLang="ko-KR" i="0" dirty="0" smtClean="0"/>
                        <a:t>(cash)</a:t>
                      </a:r>
                      <a:r>
                        <a:rPr lang="ko-KR" altLang="en-US" i="0" dirty="0" smtClean="0"/>
                        <a:t>와의 비교를 통해</a:t>
                      </a:r>
                      <a:r>
                        <a:rPr lang="en-US" altLang="ko-KR" i="0" dirty="0" smtClean="0"/>
                        <a:t>, </a:t>
                      </a:r>
                      <a:r>
                        <a:rPr lang="ko-KR" altLang="en-US" i="0" dirty="0" smtClean="0"/>
                        <a:t>충분한 금액이 존재하는지 확인한다</a:t>
                      </a:r>
                      <a:r>
                        <a:rPr lang="en-US" altLang="ko-KR" i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i="0" dirty="0" smtClean="0"/>
                        <a:t>금액이 부족할 경우 승차 또는 하차하지 못한다</a:t>
                      </a:r>
                      <a:r>
                        <a:rPr lang="en-US" altLang="ko-KR" i="0" dirty="0" smtClean="0"/>
                        <a:t>. </a:t>
                      </a:r>
                      <a:r>
                        <a:rPr lang="ko-KR" altLang="en-US" i="0" dirty="0" err="1" smtClean="0"/>
                        <a:t>환승탑승하는</a:t>
                      </a:r>
                      <a:r>
                        <a:rPr lang="ko-KR" altLang="en-US" i="0" dirty="0" smtClean="0"/>
                        <a:t> 경우에는 부과된 요금을 </a:t>
                      </a:r>
                      <a:r>
                        <a:rPr lang="en-US" altLang="ko-KR" i="0" dirty="0" smtClean="0"/>
                        <a:t>0</a:t>
                      </a:r>
                      <a:r>
                        <a:rPr lang="ko-KR" altLang="en-US" i="0" dirty="0" err="1" smtClean="0"/>
                        <a:t>원처리</a:t>
                      </a:r>
                      <a:r>
                        <a:rPr lang="ko-KR" altLang="en-US" i="0" dirty="0" smtClean="0"/>
                        <a:t> 한다</a:t>
                      </a:r>
                      <a:r>
                        <a:rPr lang="en-US" altLang="ko-KR" i="0" dirty="0" smtClean="0"/>
                        <a:t>.</a:t>
                      </a:r>
                      <a:endParaRPr lang="ko-KR" alt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42844"/>
              </p:ext>
            </p:extLst>
          </p:nvPr>
        </p:nvGraphicFramePr>
        <p:xfrm>
          <a:off x="285720" y="1397000"/>
          <a:ext cx="7334280" cy="431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7140"/>
                <a:gridCol w="36671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</a:t>
                      </a:r>
                      <a:r>
                        <a:rPr lang="en-US" altLang="ko-KR" baseline="0" dirty="0" smtClean="0"/>
                        <a:t> No.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2.2.2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 smtClean="0"/>
                        <a:t>Money Calculation Controller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Input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i="0" dirty="0" smtClean="0"/>
                        <a:t>price, cash</a:t>
                      </a:r>
                      <a:endParaRPr lang="ko-KR" altLang="en-US" sz="1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Output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i="0" dirty="0" err="1" smtClean="0"/>
                        <a:t>Resualt</a:t>
                      </a:r>
                      <a:r>
                        <a:rPr lang="en-US" altLang="ko-KR" sz="1800" i="0" dirty="0" smtClean="0"/>
                        <a:t> Display, Card Info Update</a:t>
                      </a:r>
                    </a:p>
                    <a:p>
                      <a:r>
                        <a:rPr lang="en-US" altLang="ko-KR" sz="1800" i="0" dirty="0" smtClean="0"/>
                        <a:t>(Save), Card Reader </a:t>
                      </a:r>
                      <a:r>
                        <a:rPr lang="en-US" altLang="ko-KR" sz="1800" i="0" baseline="0" dirty="0" smtClean="0"/>
                        <a:t> I</a:t>
                      </a:r>
                      <a:r>
                        <a:rPr lang="en-US" altLang="ko-KR" sz="1800" i="0" dirty="0" smtClean="0"/>
                        <a:t>nfo Update </a:t>
                      </a:r>
                    </a:p>
                    <a:p>
                      <a:r>
                        <a:rPr lang="en-US" altLang="ko-KR" sz="1800" i="0" dirty="0" smtClean="0"/>
                        <a:t>(Save)</a:t>
                      </a:r>
                      <a:endParaRPr lang="ko-KR" altLang="en-US" sz="1800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Process</a:t>
                      </a:r>
                    </a:p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 err="1" smtClean="0"/>
                        <a:t>MoneyCheck</a:t>
                      </a:r>
                      <a:r>
                        <a:rPr lang="ko-KR" altLang="en-US" dirty="0" smtClean="0"/>
                        <a:t>로부터 전달받은 부과금액</a:t>
                      </a:r>
                      <a:r>
                        <a:rPr lang="en-US" altLang="ko-KR" dirty="0" smtClean="0"/>
                        <a:t>(price)</a:t>
                      </a:r>
                      <a:r>
                        <a:rPr lang="ko-KR" altLang="en-US" dirty="0" smtClean="0"/>
                        <a:t>과 현재잔액</a:t>
                      </a:r>
                      <a:r>
                        <a:rPr lang="en-US" altLang="ko-KR" dirty="0" smtClean="0"/>
                        <a:t>(cash)</a:t>
                      </a:r>
                      <a:r>
                        <a:rPr lang="ko-KR" altLang="en-US" dirty="0" smtClean="0"/>
                        <a:t>을 이용하여 남은 잔액을 계산한다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l"/>
                      <a:r>
                        <a:rPr lang="ko-KR" altLang="en-US" dirty="0" smtClean="0"/>
                        <a:t>이후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태그시각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부과요금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현재잔액을 출력하면서 태그 결과를 출력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Resualt</a:t>
                      </a:r>
                      <a:r>
                        <a:rPr lang="en-US" altLang="ko-KR" dirty="0" smtClean="0"/>
                        <a:t> Display)</a:t>
                      </a:r>
                      <a:r>
                        <a:rPr lang="ko-KR" altLang="en-US" dirty="0" smtClean="0"/>
                        <a:t>하고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교통카드 파일과 단말기 파일에 태그내용을 기록</a:t>
                      </a:r>
                      <a:r>
                        <a:rPr lang="en-US" altLang="ko-KR" dirty="0" smtClean="0"/>
                        <a:t>(Save)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39722"/>
              </p:ext>
            </p:extLst>
          </p:nvPr>
        </p:nvGraphicFramePr>
        <p:xfrm>
          <a:off x="1524000" y="1397000"/>
          <a:ext cx="60960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48"/>
                <a:gridCol w="333375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Data</a:t>
                      </a:r>
                      <a:r>
                        <a:rPr lang="en-US" altLang="ko-KR" sz="1400" baseline="0" dirty="0" smtClean="0"/>
                        <a:t>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Explanation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i="1" dirty="0" smtClean="0"/>
                        <a:t>price</a:t>
                      </a:r>
                      <a:endParaRPr lang="ko-KR" alt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FixPrice</a:t>
                      </a:r>
                      <a:r>
                        <a:rPr lang="ko-KR" altLang="en-US" sz="1400" dirty="0" smtClean="0"/>
                        <a:t>를 통해 얻은 부과요금이다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기본요금 및 </a:t>
                      </a:r>
                      <a:r>
                        <a:rPr lang="ko-KR" altLang="en-US" sz="1400" dirty="0" err="1" smtClean="0"/>
                        <a:t>미정산요금</a:t>
                      </a:r>
                      <a:r>
                        <a:rPr lang="ko-KR" altLang="en-US" sz="1400" dirty="0" smtClean="0"/>
                        <a:t> 등에 대한 처리가 끝난 금액이며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환승시에는</a:t>
                      </a:r>
                      <a:r>
                        <a:rPr lang="ko-KR" altLang="en-US" sz="1400" baseline="0" dirty="0" smtClean="0"/>
                        <a:t> 최대지불금액이 합쳐진 금액이다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i="1" dirty="0" smtClean="0"/>
                        <a:t>cash</a:t>
                      </a:r>
                      <a:endParaRPr lang="ko-KR" alt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현재 교통카드에 남아있는 잔액이다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Runable</a:t>
                      </a:r>
                      <a:r>
                        <a:rPr lang="en-US" altLang="ko-KR" sz="1400" i="1" dirty="0" smtClean="0"/>
                        <a:t> command</a:t>
                      </a:r>
                      <a:endParaRPr lang="ko-KR" alt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위 내용이 잘 처리되었는지에 대한 </a:t>
                      </a:r>
                      <a:r>
                        <a:rPr lang="en-US" altLang="ko-KR" sz="1400" dirty="0" smtClean="0"/>
                        <a:t>Boolean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값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1604" y="857232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Dictionary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309</Words>
  <Application>Microsoft Office PowerPoint</Application>
  <PresentationFormat>화면 슬라이드 쇼(4:3)</PresentationFormat>
  <Paragraphs>67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tktnrns1@naver.com</dc:creator>
  <cp:lastModifiedBy>Kim JeHeon</cp:lastModifiedBy>
  <cp:revision>15</cp:revision>
  <dcterms:created xsi:type="dcterms:W3CDTF">2014-09-24T18:44:49Z</dcterms:created>
  <dcterms:modified xsi:type="dcterms:W3CDTF">2014-09-24T22:07:16Z</dcterms:modified>
</cp:coreProperties>
</file>