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77AD-1C7E-493D-9BF1-4CD49D1EB701}" type="datetimeFigureOut">
              <a:rPr lang="ko-KR" altLang="en-US" smtClean="0"/>
              <a:t>2014-09-25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A74-1AB4-4808-9F94-24DCD5F9E4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143505" y="2928934"/>
            <a:ext cx="1928825" cy="17859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</a:t>
            </a:r>
          </a:p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2.3.2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7358082" y="3786190"/>
            <a:ext cx="1285884" cy="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58082" y="3429000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Total display</a:t>
            </a:r>
            <a:endParaRPr lang="ko-KR" altLang="en-US" sz="1600" i="1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5215736" y="2142322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3438" y="1643050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Calculate </a:t>
            </a:r>
          </a:p>
          <a:p>
            <a:r>
              <a:rPr lang="en-US" altLang="ko-KR" sz="1600" i="1" dirty="0" smtClean="0"/>
              <a:t>Command</a:t>
            </a:r>
            <a:endParaRPr lang="ko-KR" altLang="en-US" sz="1600" i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357686" y="4643446"/>
            <a:ext cx="1000132" cy="10001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6182" y="571501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Tick</a:t>
            </a:r>
            <a:endParaRPr lang="ko-KR" altLang="en-US" sz="1600" i="1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214679" y="3856858"/>
            <a:ext cx="1428760" cy="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3240" y="3429000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err="1" smtClean="0"/>
              <a:t>Runable</a:t>
            </a:r>
            <a:r>
              <a:rPr lang="en-US" altLang="ko-KR" sz="1600" i="1" dirty="0" smtClean="0"/>
              <a:t> command</a:t>
            </a:r>
            <a:endParaRPr lang="ko-KR" altLang="en-US" sz="1600" i="1" dirty="0"/>
          </a:p>
        </p:txBody>
      </p:sp>
      <p:sp>
        <p:nvSpPr>
          <p:cNvPr id="22" name="타원 21"/>
          <p:cNvSpPr/>
          <p:nvPr/>
        </p:nvSpPr>
        <p:spPr>
          <a:xfrm>
            <a:off x="571472" y="3000372"/>
            <a:ext cx="2071702" cy="2071702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Card</a:t>
            </a:r>
          </a:p>
          <a:p>
            <a:pPr algn="ctr"/>
            <a:r>
              <a:rPr lang="en-US" altLang="ko-KR" dirty="0" smtClean="0"/>
              <a:t>Reader</a:t>
            </a:r>
          </a:p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2.3.3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V="1">
            <a:off x="5751477" y="2178085"/>
            <a:ext cx="1214446" cy="15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9388" y="1629779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Trigger</a:t>
            </a:r>
            <a:endParaRPr lang="ko-KR" altLang="en-US" sz="1600" i="1" dirty="0"/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V="1">
            <a:off x="679379" y="2249523"/>
            <a:ext cx="1214446" cy="15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57290" y="1701217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/>
              <a:t>Trigger</a:t>
            </a:r>
            <a:endParaRPr lang="ko-KR" altLang="en-US" sz="1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857232"/>
          <a:ext cx="8286807" cy="479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/>
                <a:gridCol w="2738456"/>
                <a:gridCol w="2762269"/>
              </a:tblGrid>
              <a:tr h="571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Input/</a:t>
                      </a:r>
                      <a:r>
                        <a:rPr lang="en-US" altLang="ko-KR" sz="1400" baseline="0" dirty="0" smtClean="0"/>
                        <a:t> Output Event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 / Type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Calculate Command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Fee</a:t>
                      </a:r>
                      <a:r>
                        <a:rPr lang="en-US" altLang="ko-KR" sz="1400" baseline="0" dirty="0" smtClean="0"/>
                        <a:t> log file</a:t>
                      </a:r>
                      <a:r>
                        <a:rPr lang="ko-KR" altLang="en-US" sz="1400" baseline="0" dirty="0" smtClean="0"/>
                        <a:t>에서 </a:t>
                      </a:r>
                      <a:r>
                        <a:rPr lang="en-US" altLang="ko-KR" sz="1400" baseline="0" dirty="0" smtClean="0"/>
                        <a:t>integer </a:t>
                      </a:r>
                      <a:r>
                        <a:rPr lang="ko-KR" altLang="en-US" sz="1400" baseline="0" dirty="0" smtClean="0"/>
                        <a:t>형으로 데이터를 받아서  </a:t>
                      </a:r>
                      <a:r>
                        <a:rPr lang="en-US" altLang="ko-KR" sz="1400" baseline="0" dirty="0" smtClean="0"/>
                        <a:t>Calculate Command </a:t>
                      </a:r>
                      <a:r>
                        <a:rPr lang="ko-KR" altLang="en-US" sz="1400" baseline="0" dirty="0" smtClean="0"/>
                        <a:t>로 </a:t>
                      </a:r>
                      <a:r>
                        <a:rPr lang="en-US" altLang="ko-KR" sz="1400" baseline="0" dirty="0" smtClean="0"/>
                        <a:t>DATA</a:t>
                      </a:r>
                      <a:r>
                        <a:rPr lang="ko-KR" altLang="en-US" sz="1400" baseline="0" dirty="0" smtClean="0"/>
                        <a:t>를 보내준다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Integer</a:t>
                      </a:r>
                      <a:r>
                        <a:rPr lang="en-US" altLang="ko-KR" sz="1400" baseline="0" dirty="0" smtClean="0"/>
                        <a:t> / Asynchronous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Runable</a:t>
                      </a:r>
                      <a:r>
                        <a:rPr lang="en-US" altLang="ko-KR" sz="1400" baseline="0" dirty="0" smtClean="0"/>
                        <a:t> Command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Calculate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en-US" altLang="ko-KR" sz="1400" dirty="0" smtClean="0"/>
                        <a:t>Calculate Command </a:t>
                      </a:r>
                      <a:r>
                        <a:rPr lang="ko-KR" altLang="en-US" sz="1400" dirty="0" smtClean="0"/>
                        <a:t>를 수행했는지에 대한 여부를 </a:t>
                      </a:r>
                      <a:r>
                        <a:rPr lang="en-US" altLang="ko-KR" sz="1400" baseline="0" dirty="0" smtClean="0"/>
                        <a:t>Boolean </a:t>
                      </a:r>
                      <a:r>
                        <a:rPr lang="ko-KR" altLang="en-US" sz="1400" baseline="0" dirty="0" smtClean="0"/>
                        <a:t>형으로 데이터를 받아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Runalbe</a:t>
                      </a:r>
                      <a:r>
                        <a:rPr lang="en-US" altLang="ko-KR" sz="1400" baseline="0" dirty="0" smtClean="0"/>
                        <a:t> Command</a:t>
                      </a:r>
                      <a:r>
                        <a:rPr lang="ko-KR" altLang="en-US" sz="1400" baseline="0" dirty="0" smtClean="0"/>
                        <a:t>로 보내준다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Boolean</a:t>
                      </a:r>
                      <a:r>
                        <a:rPr lang="en-US" altLang="ko-KR" sz="1400" baseline="0" dirty="0" smtClean="0"/>
                        <a:t> / Asynchronous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total display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Calculate</a:t>
                      </a:r>
                      <a:r>
                        <a:rPr lang="ko-KR" altLang="en-US" sz="1400" dirty="0" smtClean="0"/>
                        <a:t>에서 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Calculate Command</a:t>
                      </a:r>
                      <a:r>
                        <a:rPr lang="ko-KR" altLang="en-US" sz="1400" dirty="0" smtClean="0"/>
                        <a:t>를 처리한 </a:t>
                      </a:r>
                      <a:r>
                        <a:rPr lang="en-US" altLang="ko-KR" sz="1400" dirty="0" smtClean="0"/>
                        <a:t>DATA</a:t>
                      </a:r>
                      <a:r>
                        <a:rPr lang="ko-KR" altLang="en-US" sz="1400" baseline="0" dirty="0" smtClean="0"/>
                        <a:t>를 </a:t>
                      </a:r>
                      <a:r>
                        <a:rPr lang="en-US" altLang="ko-KR" sz="1400" dirty="0" smtClean="0"/>
                        <a:t>Tick </a:t>
                      </a:r>
                      <a:r>
                        <a:rPr lang="ko-KR" altLang="en-US" sz="1400" dirty="0" smtClean="0"/>
                        <a:t>마다 </a:t>
                      </a:r>
                      <a:r>
                        <a:rPr lang="en-US" altLang="ko-KR" sz="1400" dirty="0" smtClean="0"/>
                        <a:t>Total display</a:t>
                      </a:r>
                      <a:r>
                        <a:rPr lang="ko-KR" altLang="en-US" sz="1400" dirty="0" smtClean="0"/>
                        <a:t>에서 출력해준다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Integer / Asynchronous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46232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100" y="2857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Event List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85720" y="1397000"/>
          <a:ext cx="7334280" cy="349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7140"/>
                <a:gridCol w="36671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</a:t>
                      </a:r>
                      <a:r>
                        <a:rPr lang="en-US" altLang="ko-KR" baseline="0" dirty="0" smtClean="0"/>
                        <a:t> No.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2.3.2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Calculate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Calculate</a:t>
                      </a:r>
                      <a:r>
                        <a:rPr lang="en-US" altLang="ko-KR" baseline="0" dirty="0" smtClean="0"/>
                        <a:t> Command, Tick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Runable</a:t>
                      </a:r>
                      <a:r>
                        <a:rPr lang="en-US" altLang="ko-KR" dirty="0" smtClean="0"/>
                        <a:t> Command, Total Display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Process</a:t>
                      </a:r>
                    </a:p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 </a:t>
                      </a:r>
                      <a:r>
                        <a:rPr lang="en-US" altLang="ko-KR" dirty="0" smtClean="0"/>
                        <a:t>Tick </a:t>
                      </a:r>
                      <a:r>
                        <a:rPr lang="ko-KR" altLang="en-US" dirty="0" smtClean="0"/>
                        <a:t>마다 </a:t>
                      </a:r>
                      <a:r>
                        <a:rPr lang="en-US" altLang="ko-KR" dirty="0" smtClean="0"/>
                        <a:t>Calculate Command</a:t>
                      </a:r>
                      <a:r>
                        <a:rPr lang="ko-KR" altLang="en-US" dirty="0" smtClean="0"/>
                        <a:t>로 받은 데이터를 적절히 처리한 후에 결과를 </a:t>
                      </a:r>
                      <a:r>
                        <a:rPr lang="en-US" altLang="ko-KR" dirty="0" smtClean="0"/>
                        <a:t>Total display</a:t>
                      </a:r>
                      <a:r>
                        <a:rPr lang="ko-KR" altLang="en-US" baseline="0" dirty="0" smtClean="0"/>
                        <a:t>를 통해 출력해준다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그리고 </a:t>
                      </a:r>
                      <a:r>
                        <a:rPr lang="en-US" altLang="ko-KR" baseline="0" dirty="0" err="1" smtClean="0"/>
                        <a:t>runable</a:t>
                      </a:r>
                      <a:r>
                        <a:rPr lang="en-US" altLang="ko-KR" baseline="0" dirty="0" smtClean="0"/>
                        <a:t> command</a:t>
                      </a:r>
                      <a:r>
                        <a:rPr lang="ko-KR" altLang="en-US" baseline="0" dirty="0" smtClean="0"/>
                        <a:t>로 성공여부를 알려준다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또한 </a:t>
                      </a:r>
                      <a:r>
                        <a:rPr lang="ko-KR" altLang="en-US" baseline="0" dirty="0" err="1" smtClean="0"/>
                        <a:t>성공시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Trigger</a:t>
                      </a:r>
                      <a:r>
                        <a:rPr lang="ko-KR" altLang="en-US" baseline="0" dirty="0" smtClean="0"/>
                        <a:t>를 통해 정보를 초기화시킨다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5720" y="1397000"/>
          <a:ext cx="7334280" cy="267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7140"/>
                <a:gridCol w="366714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</a:t>
                      </a:r>
                      <a:r>
                        <a:rPr lang="en-US" altLang="ko-KR" baseline="0" dirty="0" smtClean="0"/>
                        <a:t> No.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2.3.3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Card Reader Controller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Runable</a:t>
                      </a:r>
                      <a:r>
                        <a:rPr lang="en-US" altLang="ko-KR" baseline="0" dirty="0" smtClean="0"/>
                        <a:t> Command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Output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Trigger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Process</a:t>
                      </a:r>
                    </a:p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Claculate</a:t>
                      </a:r>
                      <a:r>
                        <a:rPr lang="ko-KR" altLang="en-US" dirty="0" smtClean="0"/>
                        <a:t>로부터 </a:t>
                      </a:r>
                      <a:r>
                        <a:rPr lang="en-US" altLang="ko-KR" dirty="0" err="1" smtClean="0"/>
                        <a:t>runable</a:t>
                      </a:r>
                      <a:r>
                        <a:rPr lang="en-US" altLang="ko-KR" baseline="0" dirty="0" smtClean="0"/>
                        <a:t> Command</a:t>
                      </a:r>
                      <a:r>
                        <a:rPr lang="ko-KR" altLang="en-US" baseline="0" dirty="0" smtClean="0"/>
                        <a:t>를 받아 </a:t>
                      </a:r>
                      <a:r>
                        <a:rPr lang="en-US" altLang="ko-KR" baseline="0" dirty="0" smtClean="0"/>
                        <a:t>FLASE</a:t>
                      </a:r>
                      <a:r>
                        <a:rPr lang="ko-KR" altLang="en-US" baseline="0" dirty="0" smtClean="0"/>
                        <a:t>일 경우 </a:t>
                      </a:r>
                      <a:r>
                        <a:rPr lang="en-US" altLang="ko-KR" baseline="0" dirty="0" smtClean="0"/>
                        <a:t>trigger</a:t>
                      </a:r>
                      <a:r>
                        <a:rPr lang="ko-KR" altLang="en-US" baseline="0" dirty="0" smtClean="0"/>
                        <a:t>를 통해 </a:t>
                      </a:r>
                      <a:r>
                        <a:rPr lang="en-US" altLang="ko-KR" baseline="0" dirty="0" smtClean="0"/>
                        <a:t>Card Reader Interface</a:t>
                      </a:r>
                      <a:r>
                        <a:rPr lang="ko-KR" altLang="en-US" baseline="0" dirty="0" smtClean="0"/>
                        <a:t>를 중단시킨다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4000" y="1397000"/>
          <a:ext cx="60960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48"/>
                <a:gridCol w="333375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</a:t>
                      </a:r>
                      <a:r>
                        <a:rPr lang="en-US" altLang="ko-KR" sz="1400" baseline="0" dirty="0" smtClean="0"/>
                        <a:t>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Explanation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i="1" dirty="0" smtClean="0"/>
                        <a:t>Calculate  Command</a:t>
                      </a:r>
                      <a:endParaRPr lang="ko-KR" alt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Calculate Controller</a:t>
                      </a:r>
                      <a:r>
                        <a:rPr lang="ko-KR" altLang="en-US" sz="1400" dirty="0" smtClean="0"/>
                        <a:t>에 </a:t>
                      </a:r>
                      <a:r>
                        <a:rPr lang="en-US" altLang="ko-KR" sz="1400" dirty="0" smtClean="0"/>
                        <a:t>Tick</a:t>
                      </a:r>
                      <a:r>
                        <a:rPr lang="ko-KR" altLang="en-US" sz="1400" dirty="0" smtClean="0"/>
                        <a:t>이 발생될때마다 </a:t>
                      </a:r>
                      <a:r>
                        <a:rPr lang="en-US" altLang="ko-KR" sz="1400" dirty="0" smtClean="0"/>
                        <a:t>Calculate</a:t>
                      </a:r>
                      <a:r>
                        <a:rPr lang="en-US" altLang="ko-KR" sz="1400" baseline="0" dirty="0" smtClean="0"/>
                        <a:t> Command</a:t>
                      </a:r>
                      <a:r>
                        <a:rPr lang="ko-KR" altLang="en-US" sz="1400" baseline="0" dirty="0" smtClean="0"/>
                        <a:t>를 통해 정보를 불러온 뒤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처리 후 </a:t>
                      </a:r>
                      <a:r>
                        <a:rPr lang="en-US" altLang="ko-KR" sz="1400" baseline="0" dirty="0" smtClean="0"/>
                        <a:t>Total display</a:t>
                      </a:r>
                      <a:r>
                        <a:rPr lang="ko-KR" altLang="en-US" sz="1400" baseline="0" dirty="0" smtClean="0"/>
                        <a:t>로 보내준다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Total display</a:t>
                      </a:r>
                      <a:endParaRPr lang="ko-KR" alt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Runable</a:t>
                      </a:r>
                      <a:r>
                        <a:rPr lang="en-US" altLang="ko-KR" sz="1400" i="1" dirty="0" smtClean="0"/>
                        <a:t> command</a:t>
                      </a:r>
                      <a:endParaRPr lang="ko-KR" altLang="en-US" sz="14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위 내용이 잘 처리되었는지에 대한 </a:t>
                      </a:r>
                      <a:r>
                        <a:rPr lang="en-US" altLang="ko-KR" sz="1400" dirty="0" smtClean="0"/>
                        <a:t>Boolean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값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1604" y="857232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Dictionary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213</Words>
  <Application>Microsoft Office PowerPoint</Application>
  <PresentationFormat>화면 슬라이드 쇼(4:3)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tktnrns1@naver.com</dc:creator>
  <cp:lastModifiedBy>tktnrns1@naver.com</cp:lastModifiedBy>
  <cp:revision>8</cp:revision>
  <dcterms:created xsi:type="dcterms:W3CDTF">2014-09-24T18:44:49Z</dcterms:created>
  <dcterms:modified xsi:type="dcterms:W3CDTF">2014-09-24T20:01:03Z</dcterms:modified>
</cp:coreProperties>
</file>