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상희" initials="박" lastIdx="0" clrIdx="0">
    <p:extLst>
      <p:ext uri="{19B8F6BF-5375-455C-9EA6-DF929625EA0E}">
        <p15:presenceInfo xmlns="" xmlns:p15="http://schemas.microsoft.com/office/powerpoint/2012/main" userId="9ba06c5509ad51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200" d="100"/>
          <a:sy n="200" d="100"/>
        </p:scale>
        <p:origin x="4302" y="2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7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3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6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1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3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0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6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3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395EC-1976-40F2-BB5C-6D6061899028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F2FA9-7807-4B8B-B320-7B0A4ABEB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20764" y="1285936"/>
            <a:ext cx="7238277" cy="2165072"/>
            <a:chOff x="2120764" y="1285936"/>
            <a:chExt cx="7238277" cy="2165072"/>
          </a:xfrm>
        </p:grpSpPr>
        <p:sp>
          <p:nvSpPr>
            <p:cNvPr id="2" name="직사각형 1"/>
            <p:cNvSpPr>
              <a:spLocks/>
            </p:cNvSpPr>
            <p:nvPr/>
          </p:nvSpPr>
          <p:spPr>
            <a:xfrm>
              <a:off x="2120764" y="2001412"/>
              <a:ext cx="1800000" cy="72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tx1"/>
                    </a:solidFill>
                  </a:ln>
                  <a:noFill/>
                </a:rPr>
                <a:t>Sensor</a:t>
              </a:r>
              <a:endParaRPr lang="ko-KR" altLang="en-US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4933567" y="1795431"/>
              <a:ext cx="1807202" cy="1146048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Recharger</a:t>
              </a:r>
            </a:p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System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4" name="직사각형 3"/>
            <p:cNvSpPr>
              <a:spLocks/>
            </p:cNvSpPr>
            <p:nvPr/>
          </p:nvSpPr>
          <p:spPr>
            <a:xfrm>
              <a:off x="7559038" y="1285936"/>
              <a:ext cx="1800000" cy="720000"/>
            </a:xfrm>
            <a:prstGeom prst="rect">
              <a:avLst/>
            </a:prstGeom>
            <a:noFill/>
            <a:ln w="25400">
              <a:solidFill>
                <a:schemeClr val="dk1">
                  <a:alpha val="93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Card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sp>
          <p:nvSpPr>
            <p:cNvPr id="5" name="직사각형 4"/>
            <p:cNvSpPr>
              <a:spLocks/>
            </p:cNvSpPr>
            <p:nvPr/>
          </p:nvSpPr>
          <p:spPr>
            <a:xfrm>
              <a:off x="7559041" y="2731008"/>
              <a:ext cx="1800000" cy="72000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dk1"/>
                    </a:solidFill>
                  </a:ln>
                </a:rPr>
                <a:t>Monitor</a:t>
              </a:r>
              <a:endParaRPr lang="ko-KR" altLang="en-US" dirty="0">
                <a:ln>
                  <a:solidFill>
                    <a:schemeClr val="dk1"/>
                  </a:solidFill>
                </a:ln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090737" y="2342147"/>
              <a:ext cx="753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6663893" y="1652337"/>
              <a:ext cx="763602" cy="3490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6663893" y="2731008"/>
              <a:ext cx="763602" cy="33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0112390">
              <a:off x="6497051" y="1459830"/>
              <a:ext cx="97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update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303437">
              <a:off x="6641173" y="2518610"/>
              <a:ext cx="104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display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89640" y="1858387"/>
              <a:ext cx="1403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</a:t>
              </a:r>
              <a:r>
                <a:rPr lang="en-US" altLang="ko-KR" dirty="0" smtClean="0"/>
                <a:t>echarge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136806" y="1568274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Money Sensor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8264893" y="1574689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8264896" y="3292478"/>
            <a:ext cx="1800000" cy="7200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Monitor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16095" flipV="1">
            <a:off x="7273491" y="1876927"/>
            <a:ext cx="763602" cy="34907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20538721">
            <a:off x="7241407" y="3372693"/>
            <a:ext cx="763602" cy="33303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1128485">
            <a:off x="7090607" y="1684420"/>
            <a:ext cx="97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242158">
            <a:off x="7218687" y="3160295"/>
            <a:ext cx="10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display</a:t>
            </a:r>
            <a:endParaRPr lang="ko-KR" altLang="en-US" dirty="0"/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>
            <a:off x="2128785" y="3148423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Recharger Sensor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32946" y="1684422"/>
            <a:ext cx="2261936" cy="2245894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dk1"/>
                  </a:solidFill>
                </a:ln>
              </a:rPr>
              <a:t>Recharger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dk1"/>
                  </a:solidFill>
                </a:ln>
              </a:rPr>
              <a:t>Control</a:t>
            </a:r>
          </a:p>
          <a:p>
            <a:pPr algn="ctr"/>
            <a:r>
              <a:rPr lang="en-US" altLang="ko-KR" sz="2400" dirty="0">
                <a:ln>
                  <a:solidFill>
                    <a:schemeClr val="dk1"/>
                  </a:solidFill>
                </a:ln>
              </a:rPr>
              <a:t>0</a:t>
            </a:r>
            <a:endParaRPr lang="ko-KR" altLang="en-US" sz="2400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rot="1056932" flipV="1">
            <a:off x="4233511" y="3344783"/>
            <a:ext cx="763602" cy="34907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169322">
            <a:off x="4050627" y="3152276"/>
            <a:ext cx="97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CID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rot="20762435">
            <a:off x="4121215" y="1904838"/>
            <a:ext cx="763602" cy="33303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465872">
            <a:off x="4098495" y="1692440"/>
            <a:ext cx="10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340091" y="1568274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Sensor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332070" y="3148423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Money Sensor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>
            <a:off x="10222031" y="1462395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0238076" y="3148100"/>
            <a:ext cx="1800000" cy="7200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Monitor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57873" y="1207477"/>
            <a:ext cx="1515981" cy="1519681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Receiver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12503"/>
              </p:ext>
            </p:extLst>
          </p:nvPr>
        </p:nvGraphicFramePr>
        <p:xfrm>
          <a:off x="5342025" y="1636299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7531768" y="1291390"/>
            <a:ext cx="1724527" cy="15801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258852" y="2021306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4474" y="1635010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CID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644192" y="1917033"/>
            <a:ext cx="648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849986" y="1909012"/>
            <a:ext cx="648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392648" y="1949117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48270" y="1562821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rot="1463794">
            <a:off x="9086137" y="3125112"/>
            <a:ext cx="972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463794">
            <a:off x="9095871" y="2806084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display</a:t>
            </a:r>
            <a:endParaRPr lang="ko-KR" altLang="en-US" dirty="0"/>
          </a:p>
        </p:txBody>
      </p:sp>
      <p:cxnSp>
        <p:nvCxnSpPr>
          <p:cNvPr id="29" name="꺾인 연결선 28"/>
          <p:cNvCxnSpPr/>
          <p:nvPr/>
        </p:nvCxnSpPr>
        <p:spPr>
          <a:xfrm flipV="1">
            <a:off x="2454442" y="2600595"/>
            <a:ext cx="5077326" cy="864918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61342" y="29998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6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73210" y="1341984"/>
            <a:ext cx="1443789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Info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Loader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1.2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89339"/>
              </p:ext>
            </p:extLst>
          </p:nvPr>
        </p:nvGraphicFramePr>
        <p:xfrm>
          <a:off x="5208140" y="1678872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7126403" y="1333963"/>
            <a:ext cx="1724527" cy="15801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39020" y="2063879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94642" y="1677583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CID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789191" y="1959606"/>
            <a:ext cx="54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529150" y="1951585"/>
            <a:ext cx="54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1360131" y="1350927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15753" y="964631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1356731" y="3274892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98009" y="2944912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display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89983" y="2968702"/>
            <a:ext cx="1269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 </a:t>
            </a:r>
          </a:p>
          <a:p>
            <a:r>
              <a:rPr lang="en-US" altLang="ko-KR" dirty="0" smtClean="0"/>
              <a:t>Sensor</a:t>
            </a:r>
          </a:p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844724" y="3217668"/>
            <a:ext cx="1612230" cy="141170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Money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Sensor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2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.4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20312" y="2055858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40110" y="1114137"/>
            <a:ext cx="123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Recharger</a:t>
            </a:r>
          </a:p>
          <a:p>
            <a:pPr algn="ctr"/>
            <a:r>
              <a:rPr lang="en-US" altLang="ko-KR" dirty="0" smtClean="0"/>
              <a:t>Sensor</a:t>
            </a:r>
          </a:p>
          <a:p>
            <a:pPr algn="ctr"/>
            <a:r>
              <a:rPr lang="en-US" altLang="ko-KR" dirty="0" smtClean="0"/>
              <a:t>Input</a:t>
            </a:r>
          </a:p>
        </p:txBody>
      </p:sp>
      <p:sp>
        <p:nvSpPr>
          <p:cNvPr id="20" name="타원 19"/>
          <p:cNvSpPr/>
          <p:nvPr/>
        </p:nvSpPr>
        <p:spPr>
          <a:xfrm>
            <a:off x="9649942" y="617923"/>
            <a:ext cx="1700460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Update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649941" y="2486828"/>
            <a:ext cx="1692441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8763735" y="1331797"/>
            <a:ext cx="864000" cy="23357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715609" y="2769731"/>
            <a:ext cx="926320" cy="17518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802970" y="3967717"/>
            <a:ext cx="775511" cy="1262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678342">
            <a:off x="8448638" y="778343"/>
            <a:ext cx="139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card data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 rot="695202">
            <a:off x="8722587" y="2272732"/>
            <a:ext cx="139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display</a:t>
            </a:r>
            <a:endParaRPr lang="en-US" altLang="ko-KR" dirty="0"/>
          </a:p>
          <a:p>
            <a:r>
              <a:rPr lang="en-US" altLang="ko-KR" dirty="0" smtClean="0"/>
              <a:t>data</a:t>
            </a:r>
          </a:p>
        </p:txBody>
      </p:sp>
      <p:sp>
        <p:nvSpPr>
          <p:cNvPr id="24" name="타원 23"/>
          <p:cNvSpPr/>
          <p:nvPr/>
        </p:nvSpPr>
        <p:spPr>
          <a:xfrm>
            <a:off x="939083" y="1486363"/>
            <a:ext cx="1612230" cy="141170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 ID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Receive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1.1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9" name="TextBox 28"/>
          <p:cNvSpPr txBox="1"/>
          <p:nvPr/>
        </p:nvSpPr>
        <p:spPr>
          <a:xfrm rot="19651430">
            <a:off x="6215113" y="2661756"/>
            <a:ext cx="1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456954" y="2792314"/>
            <a:ext cx="784483" cy="52193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63687"/>
              </p:ext>
            </p:extLst>
          </p:nvPr>
        </p:nvGraphicFramePr>
        <p:xfrm>
          <a:off x="2005266" y="2005266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3970421" y="1660357"/>
            <a:ext cx="1724527" cy="1580147"/>
          </a:xfrm>
          <a:prstGeom prst="ellipse">
            <a:avLst/>
          </a:prstGeom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Controller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384891" y="2277979"/>
            <a:ext cx="53492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8504010" y="1677321"/>
            <a:ext cx="972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79423" y="1082479"/>
            <a:ext cx="137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</a:t>
            </a:r>
            <a:r>
              <a:rPr lang="en-US" altLang="ko-KR" dirty="0" smtClean="0"/>
              <a:t>pdate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 rot="20846355">
            <a:off x="3128207" y="28554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29654" y="944317"/>
            <a:ext cx="1700460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Update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29653" y="2813222"/>
            <a:ext cx="1692441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779279" y="1658191"/>
            <a:ext cx="864000" cy="23357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47195" y="3096125"/>
            <a:ext cx="917617" cy="146036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262169" y="3143892"/>
            <a:ext cx="793614" cy="16718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576200" y="3530188"/>
            <a:ext cx="1044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51613" y="3175976"/>
            <a:ext cx="15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display data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819385" y="1891764"/>
            <a:ext cx="836373" cy="21657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677130">
            <a:off x="5695513" y="1467854"/>
            <a:ext cx="89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rot="20837918">
            <a:off x="5839322" y="19571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rot="458689">
            <a:off x="5839322" y="28394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8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27804"/>
              </p:ext>
            </p:extLst>
          </p:nvPr>
        </p:nvGraphicFramePr>
        <p:xfrm>
          <a:off x="143897" y="4108393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2085606" y="3763484"/>
            <a:ext cx="1724527" cy="1580147"/>
          </a:xfrm>
          <a:prstGeom prst="ellipse">
            <a:avLst/>
          </a:prstGeom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Controller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523522" y="4381106"/>
            <a:ext cx="54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6478519" y="3780448"/>
            <a:ext cx="972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3932" y="3185606"/>
            <a:ext cx="137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</a:t>
            </a:r>
            <a:r>
              <a:rPr lang="en-US" altLang="ko-KR" dirty="0" smtClean="0"/>
              <a:t>pdate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ard data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rot="20340366">
            <a:off x="1266838" y="49586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704163" y="3047444"/>
            <a:ext cx="1700460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Update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04162" y="4916349"/>
            <a:ext cx="1692441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3753788" y="3761318"/>
            <a:ext cx="864000" cy="23357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721704" y="5199252"/>
            <a:ext cx="926320" cy="17518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384365" y="5160350"/>
            <a:ext cx="720566" cy="28039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449109" y="5633315"/>
            <a:ext cx="1044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24522" y="5279103"/>
            <a:ext cx="15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display data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793894" y="3977886"/>
            <a:ext cx="864000" cy="23357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77130">
            <a:off x="3661431" y="35709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enable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20837918">
            <a:off x="3813831" y="40281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disable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rot="458689">
            <a:off x="3813831" y="49425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9345385" y="3801839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01007" y="3415543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9341985" y="5725804"/>
            <a:ext cx="792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83263" y="5395824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display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35196" y="3068835"/>
            <a:ext cx="1700460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Update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635195" y="4937740"/>
            <a:ext cx="1692441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Display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2.3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10202790" y="3441309"/>
            <a:ext cx="1800000" cy="720000"/>
          </a:xfrm>
          <a:prstGeom prst="rect">
            <a:avLst/>
          </a:prstGeom>
          <a:noFill/>
          <a:ln w="25400">
            <a:solidFill>
              <a:schemeClr val="dk1">
                <a:alpha val="93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10202793" y="5317457"/>
            <a:ext cx="1800000" cy="720000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Monitor</a:t>
            </a:r>
            <a:endParaRPr lang="ko-KR" altLang="en-US" dirty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13648" y="432469"/>
            <a:ext cx="1443789" cy="1427747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Info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Loader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1.2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75651"/>
              </p:ext>
            </p:extLst>
          </p:nvPr>
        </p:nvGraphicFramePr>
        <p:xfrm>
          <a:off x="7418916" y="769357"/>
          <a:ext cx="1507958" cy="545430"/>
        </p:xfrm>
        <a:graphic>
          <a:graphicData uri="http://schemas.openxmlformats.org/drawingml/2006/table">
            <a:tbl>
              <a:tblPr/>
              <a:tblGrid>
                <a:gridCol w="1507958"/>
              </a:tblGrid>
              <a:tr h="5454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Card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="1" baseline="0" dirty="0" smtClean="0"/>
                        <a:t>Info</a:t>
                      </a:r>
                      <a:endParaRPr lang="en-US" altLang="ko-KR" b="1" dirty="0" smtClean="0"/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9" name="직선 화살표 연결선 28"/>
          <p:cNvCxnSpPr/>
          <p:nvPr/>
        </p:nvCxnSpPr>
        <p:spPr>
          <a:xfrm>
            <a:off x="4579458" y="1154364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35080" y="768068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CID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929629" y="1050091"/>
            <a:ext cx="54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798541" y="1042070"/>
            <a:ext cx="5400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927121" y="424448"/>
            <a:ext cx="1612230" cy="141170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Card ID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Receive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1.1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084905" y="1146343"/>
            <a:ext cx="753979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46743" y="185593"/>
            <a:ext cx="135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Recharger</a:t>
            </a:r>
          </a:p>
          <a:p>
            <a:pPr algn="ctr"/>
            <a:r>
              <a:rPr lang="en-US" altLang="ko-KR" dirty="0"/>
              <a:t>Sensor</a:t>
            </a:r>
          </a:p>
          <a:p>
            <a:pPr algn="ctr"/>
            <a:r>
              <a:rPr lang="en-US" altLang="ko-KR" dirty="0"/>
              <a:t>Input</a:t>
            </a: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247284" y="691974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Sensor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239263" y="2272123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Money Sensor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5333437" y="1904228"/>
            <a:ext cx="4176070" cy="686551"/>
          </a:xfrm>
          <a:prstGeom prst="bentConnector3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31444" y="20874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9401222" y="424448"/>
            <a:ext cx="1724527" cy="1580147"/>
          </a:xfrm>
          <a:prstGeom prst="ellipse">
            <a:avLst/>
          </a:prstGeom>
          <a:ln w="254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Recharger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Controller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2.1.1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5993" y="1714341"/>
            <a:ext cx="1269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Money </a:t>
            </a:r>
          </a:p>
          <a:p>
            <a:r>
              <a:rPr lang="en-US" altLang="ko-KR" dirty="0" smtClean="0"/>
              <a:t>Sensor</a:t>
            </a:r>
          </a:p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3602086" y="1916415"/>
            <a:ext cx="1612230" cy="1411706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Money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Sensor</a:t>
            </a:r>
          </a:p>
          <a:p>
            <a:pPr algn="ctr"/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Interface</a:t>
            </a:r>
          </a:p>
          <a:p>
            <a:pPr algn="ctr"/>
            <a:r>
              <a:rPr lang="en-US" altLang="ko-KR" dirty="0">
                <a:ln>
                  <a:solidFill>
                    <a:schemeClr val="dk1"/>
                  </a:solidFill>
                </a:ln>
              </a:rPr>
              <a:t>2</a:t>
            </a:r>
            <a:r>
              <a:rPr lang="en-US" altLang="ko-KR" dirty="0" smtClean="0">
                <a:ln>
                  <a:solidFill>
                    <a:schemeClr val="dk1"/>
                  </a:solidFill>
                </a:ln>
              </a:rPr>
              <a:t>.4</a:t>
            </a:r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217049" y="2679085"/>
            <a:ext cx="1118794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5615270" y="129100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update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5615270" y="342900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tx1"/>
                  </a:solidFill>
                </a:ln>
                <a:noFill/>
              </a:rPr>
              <a:t>display</a:t>
            </a:r>
            <a:endParaRPr lang="ko-KR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89300" y="1341800"/>
            <a:ext cx="584200" cy="5759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11600" y="1617050"/>
            <a:ext cx="1600200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096000" y="2171700"/>
            <a:ext cx="0" cy="113030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19900" y="2116890"/>
            <a:ext cx="0" cy="113040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67908" y="865981"/>
            <a:ext cx="185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/ enable </a:t>
            </a:r>
          </a:p>
          <a:p>
            <a:pPr algn="ctr"/>
            <a:r>
              <a:rPr lang="en-US" altLang="ko-KR" dirty="0" smtClean="0"/>
              <a:t>“update”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5198" y="2358924"/>
            <a:ext cx="22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/disable “display”</a:t>
            </a:r>
          </a:p>
          <a:p>
            <a:pPr algn="ctr"/>
            <a:r>
              <a:rPr lang="en-US" altLang="ko-KR" dirty="0" smtClean="0"/>
              <a:t>enable “update”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54400" y="2275185"/>
            <a:ext cx="308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Tick [update == true]</a:t>
            </a:r>
          </a:p>
          <a:p>
            <a:pPr algn="ctr"/>
            <a:r>
              <a:rPr lang="en-US" altLang="ko-KR" dirty="0" smtClean="0"/>
              <a:t>/ disable “update”</a:t>
            </a:r>
          </a:p>
          <a:p>
            <a:pPr algn="ctr"/>
            <a:r>
              <a:rPr lang="en-US" altLang="ko-KR" dirty="0" smtClean="0"/>
              <a:t>Trigger “display”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1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26215" y="3254449"/>
            <a:ext cx="562708" cy="75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8682" y="3476479"/>
            <a:ext cx="725658" cy="50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n>
                <a:solidFill>
                  <a:schemeClr val="dk1"/>
                </a:solidFill>
              </a:ln>
            </a:endParaRPr>
          </a:p>
        </p:txBody>
      </p:sp>
      <p:pic>
        <p:nvPicPr>
          <p:cNvPr id="16" name="그림 15" descr="C:\Users\tktnr_000\Desktop\1.png"/>
          <p:cNvPicPr/>
          <p:nvPr/>
        </p:nvPicPr>
        <p:blipFill>
          <a:blip r:embed="rId2"/>
          <a:srcRect b="36404"/>
          <a:stretch>
            <a:fillRect/>
          </a:stretch>
        </p:blipFill>
        <p:spPr bwMode="auto">
          <a:xfrm>
            <a:off x="3771900" y="2817177"/>
            <a:ext cx="4648200" cy="122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4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n>
              <a:solidFill>
                <a:schemeClr val="dk1"/>
              </a:solidFill>
            </a:ln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185</Words>
  <Application>Microsoft Office PowerPoint</Application>
  <PresentationFormat>사용자 지정</PresentationFormat>
  <Paragraphs>147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박상희</dc:creator>
  <cp:lastModifiedBy>Kim JeHeon</cp:lastModifiedBy>
  <cp:revision>37</cp:revision>
  <dcterms:created xsi:type="dcterms:W3CDTF">2014-10-08T03:00:22Z</dcterms:created>
  <dcterms:modified xsi:type="dcterms:W3CDTF">2014-10-16T11:51:34Z</dcterms:modified>
</cp:coreProperties>
</file>