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57" r:id="rId3"/>
    <p:sldId id="301" r:id="rId4"/>
    <p:sldId id="289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80" r:id="rId15"/>
    <p:sldId id="290" r:id="rId16"/>
    <p:sldId id="268" r:id="rId17"/>
    <p:sldId id="278" r:id="rId18"/>
    <p:sldId id="279" r:id="rId19"/>
    <p:sldId id="269" r:id="rId20"/>
    <p:sldId id="270" r:id="rId21"/>
    <p:sldId id="271" r:id="rId22"/>
    <p:sldId id="272" r:id="rId23"/>
    <p:sldId id="291" r:id="rId24"/>
    <p:sldId id="273" r:id="rId25"/>
    <p:sldId id="274" r:id="rId26"/>
    <p:sldId id="275" r:id="rId27"/>
    <p:sldId id="276" r:id="rId28"/>
    <p:sldId id="281" r:id="rId29"/>
    <p:sldId id="277" r:id="rId30"/>
    <p:sldId id="292" r:id="rId31"/>
    <p:sldId id="295" r:id="rId32"/>
    <p:sldId id="296" r:id="rId33"/>
    <p:sldId id="293" r:id="rId34"/>
    <p:sldId id="297" r:id="rId35"/>
    <p:sldId id="298" r:id="rId36"/>
    <p:sldId id="294" r:id="rId37"/>
    <p:sldId id="299" r:id="rId38"/>
    <p:sldId id="300" r:id="rId39"/>
    <p:sldId id="259" r:id="rId40"/>
  </p:sldIdLst>
  <p:sldSz cx="1188085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E35"/>
    <a:srgbClr val="828486"/>
    <a:srgbClr val="C6C7C8"/>
    <a:srgbClr val="3A4268"/>
    <a:srgbClr val="608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90" y="1488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1064" y="2130426"/>
            <a:ext cx="10098723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128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13616" y="274639"/>
            <a:ext cx="2673191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94042" y="274639"/>
            <a:ext cx="782156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8505" y="4406901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94043" y="1600201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39432" y="1600201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3" y="1600201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94043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59291" y="6356351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14609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5188" y="2634264"/>
            <a:ext cx="5145822" cy="1142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1732" y="2643182"/>
            <a:ext cx="6590205" cy="1077218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Public Transportation</a:t>
            </a:r>
            <a:r>
              <a:rPr lang="ko-KR" altLang="en-US" sz="32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en-US" altLang="ko-KR" sz="3200" spc="-3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32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6338" y="3933056"/>
            <a:ext cx="3491228" cy="158504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T e a m  NO.3</a:t>
            </a:r>
          </a:p>
          <a:p>
            <a:pPr algn="ctr"/>
            <a:endParaRPr lang="en-US" altLang="ko-KR" sz="1100" spc="-150" dirty="0" smtClean="0">
              <a:solidFill>
                <a:srgbClr val="0F1E35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1100" spc="-150" dirty="0" smtClean="0">
              <a:solidFill>
                <a:srgbClr val="0F1E35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201311269 </a:t>
            </a:r>
            <a:r>
              <a:rPr lang="ko-KR" altLang="en-US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김제헌</a:t>
            </a:r>
            <a:endParaRPr lang="en-US" altLang="ko-KR" sz="1600" spc="-150" dirty="0" smtClean="0">
              <a:solidFill>
                <a:srgbClr val="0F1E35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201311275 </a:t>
            </a:r>
            <a:r>
              <a:rPr lang="ko-KR" altLang="en-US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박상희</a:t>
            </a:r>
            <a:endParaRPr lang="en-US" altLang="ko-KR" sz="1600" spc="-150" dirty="0" smtClean="0">
              <a:solidFill>
                <a:srgbClr val="0F1E35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201311276 </a:t>
            </a:r>
            <a:r>
              <a:rPr lang="ko-KR" altLang="en-US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박형민</a:t>
            </a:r>
            <a:endParaRPr lang="en-US" altLang="ko-KR" sz="1600" spc="-150" dirty="0" smtClean="0">
              <a:solidFill>
                <a:srgbClr val="0F1E35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201311287 </a:t>
            </a:r>
            <a:r>
              <a:rPr lang="ko-KR" altLang="en-US" sz="16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엄현식</a:t>
            </a:r>
            <a:endParaRPr lang="ko-KR" altLang="en-US" sz="1600" spc="-150" dirty="0">
              <a:solidFill>
                <a:srgbClr val="0F1E3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899" y="2276872"/>
            <a:ext cx="321113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1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Software         SASD</a:t>
            </a:r>
            <a:endParaRPr lang="ko-KR" altLang="en-US" sz="1100" spc="6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71237" y="857232"/>
            <a:ext cx="11602474" cy="5429288"/>
            <a:chOff x="285720" y="857232"/>
            <a:chExt cx="8929750" cy="5429288"/>
          </a:xfrm>
        </p:grpSpPr>
        <p:grpSp>
          <p:nvGrpSpPr>
            <p:cNvPr id="10" name="그룹 25"/>
            <p:cNvGrpSpPr/>
            <p:nvPr/>
          </p:nvGrpSpPr>
          <p:grpSpPr>
            <a:xfrm>
              <a:off x="857221" y="857233"/>
              <a:ext cx="7429549" cy="5429287"/>
              <a:chOff x="539552" y="1000790"/>
              <a:chExt cx="2680530" cy="235620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707914" y="1000790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1851930" y="1387252"/>
                <a:ext cx="0" cy="2362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/>
              <p:cNvSpPr/>
              <p:nvPr/>
            </p:nvSpPr>
            <p:spPr>
              <a:xfrm>
                <a:off x="1158136" y="1713851"/>
                <a:ext cx="1314491" cy="558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 smtClean="0">
                    <a:solidFill>
                      <a:schemeClr val="tx1"/>
                    </a:solidFill>
                    <a:ea typeface="Cambria Math" pitchFamily="18" charset="0"/>
                  </a:rPr>
                  <a:t>Result</a:t>
                </a:r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912524" y="2423066"/>
                <a:ext cx="292244" cy="4148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2408484" y="2343907"/>
                <a:ext cx="265022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모서리가 둥근 직사각형 20"/>
              <p:cNvSpPr/>
              <p:nvPr/>
            </p:nvSpPr>
            <p:spPr>
              <a:xfrm>
                <a:off x="539552" y="2924944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ea typeface="Cambria Math" pitchFamily="18" charset="0"/>
                  </a:rPr>
                  <a:t>Card Update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2079459" y="2924944"/>
                <a:ext cx="114062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ea typeface="Cambria Math" pitchFamily="18" charset="0"/>
                  </a:rPr>
                  <a:t>Card Reader Record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 flipV="1">
                <a:off x="719972" y="2333904"/>
                <a:ext cx="318679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H="1" flipV="1">
                <a:off x="2601498" y="2271899"/>
                <a:ext cx="311042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57752" y="1845222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/enable “Result”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5984" y="4538971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/disable “Result”</a:t>
              </a:r>
            </a:p>
            <a:p>
              <a:r>
                <a:rPr lang="en-US" altLang="ko-KR" sz="1200" dirty="0" smtClean="0"/>
                <a:t>Trigger “Card Update”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00562" y="4572008"/>
              <a:ext cx="22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/disable “Result”</a:t>
              </a:r>
            </a:p>
            <a:p>
              <a:r>
                <a:rPr lang="en-US" altLang="ko-KR" sz="1200" dirty="0" smtClean="0"/>
                <a:t>Trigger “Card Reader Record”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720" y="3857628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Tick[update == true]</a:t>
              </a:r>
            </a:p>
            <a:p>
              <a:r>
                <a:rPr lang="en-US" altLang="ko-KR" sz="1200" dirty="0" smtClean="0"/>
                <a:t>/disable “Card Update”</a:t>
              </a:r>
            </a:p>
            <a:p>
              <a:r>
                <a:rPr lang="en-US" altLang="ko-KR" sz="1200" dirty="0" smtClean="0"/>
                <a:t>Enable “Result”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16" y="3500438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Tick[record== true]</a:t>
              </a:r>
            </a:p>
            <a:p>
              <a:r>
                <a:rPr lang="en-US" altLang="ko-KR" sz="1200" dirty="0" smtClean="0"/>
                <a:t>/disable “Card Reader Record”</a:t>
              </a:r>
            </a:p>
            <a:p>
              <a:r>
                <a:rPr lang="en-US" altLang="ko-KR" sz="1200" dirty="0" smtClean="0"/>
                <a:t>Enable “Result”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4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3580" y="1774834"/>
            <a:ext cx="11348852" cy="4011620"/>
            <a:chOff x="13912" y="1217378"/>
            <a:chExt cx="8734552" cy="40116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07504" y="3034593"/>
              <a:ext cx="1327457" cy="48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9454723">
              <a:off x="1486950" y="3057007"/>
              <a:ext cx="8303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Adjust stat</a:t>
              </a:r>
              <a:endParaRPr lang="ko-KR" altLang="en-US" sz="10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5734" y="2064705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0CFA3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872" y="2424745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0CFA3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656528" y="1923567"/>
              <a:ext cx="1259288" cy="91403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Catch error</a:t>
              </a:r>
              <a:r>
                <a:rPr lang="en-US" altLang="ko-KR" sz="1200" dirty="0">
                  <a:solidFill>
                    <a:schemeClr val="tx1"/>
                  </a:solidFill>
                  <a:ea typeface="Cambria Math" pitchFamily="18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controller 2.1.1.1</a:t>
              </a:r>
            </a:p>
          </p:txBody>
        </p:sp>
        <p:cxnSp>
          <p:nvCxnSpPr>
            <p:cNvPr id="15" name="직선 화살표 연결선 14"/>
            <p:cNvCxnSpPr>
              <a:endCxn id="14" idx="2"/>
            </p:cNvCxnSpPr>
            <p:nvPr/>
          </p:nvCxnSpPr>
          <p:spPr>
            <a:xfrm>
              <a:off x="1215450" y="2276038"/>
              <a:ext cx="441078" cy="1045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3"/>
              <a:endCxn id="14" idx="4"/>
            </p:cNvCxnSpPr>
            <p:nvPr/>
          </p:nvCxnSpPr>
          <p:spPr>
            <a:xfrm flipV="1">
              <a:off x="1434961" y="2837603"/>
              <a:ext cx="851211" cy="439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912" y="2137538"/>
              <a:ext cx="1201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</a:rPr>
                <a:t>     Card  Info</a:t>
              </a:r>
              <a:endParaRPr lang="ko-KR" altLang="en-US" sz="1200" dirty="0"/>
            </a:p>
          </p:txBody>
        </p:sp>
        <p:cxnSp>
          <p:nvCxnSpPr>
            <p:cNvPr id="18" name="직선 화살표 연결선 17"/>
            <p:cNvCxnSpPr>
              <a:stCxn id="14" idx="7"/>
              <a:endCxn id="21" idx="2"/>
            </p:cNvCxnSpPr>
            <p:nvPr/>
          </p:nvCxnSpPr>
          <p:spPr>
            <a:xfrm flipV="1">
              <a:off x="2731398" y="1634886"/>
              <a:ext cx="439712" cy="42253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4" idx="5"/>
              <a:endCxn id="25" idx="1"/>
            </p:cNvCxnSpPr>
            <p:nvPr/>
          </p:nvCxnSpPr>
          <p:spPr>
            <a:xfrm>
              <a:off x="2731398" y="2703746"/>
              <a:ext cx="607915" cy="36390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9418518">
              <a:off x="2487526" y="1657318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3171110" y="1217378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Error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2.1.1.2</a:t>
              </a:r>
            </a:p>
          </p:txBody>
        </p:sp>
        <p:cxnSp>
          <p:nvCxnSpPr>
            <p:cNvPr id="22" name="직선 화살표 연결선 21"/>
            <p:cNvCxnSpPr>
              <a:stCxn id="14" idx="5"/>
              <a:endCxn id="25" idx="2"/>
            </p:cNvCxnSpPr>
            <p:nvPr/>
          </p:nvCxnSpPr>
          <p:spPr>
            <a:xfrm>
              <a:off x="2731398" y="2703746"/>
              <a:ext cx="426325" cy="6591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189205">
              <a:off x="2752317" y="2618652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3001373">
              <a:off x="2422021" y="2968885"/>
              <a:ext cx="676442" cy="189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Disable</a:t>
              </a:r>
              <a:endParaRPr lang="ko-KR" altLang="en-US" sz="10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57723" y="2945369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Fix price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2.1.1.3</a:t>
              </a:r>
            </a:p>
          </p:txBody>
        </p:sp>
        <p:cxnSp>
          <p:nvCxnSpPr>
            <p:cNvPr id="26" name="직선 화살표 연결선 25"/>
            <p:cNvCxnSpPr>
              <a:stCxn id="25" idx="4"/>
              <a:endCxn id="27" idx="0"/>
            </p:cNvCxnSpPr>
            <p:nvPr/>
          </p:nvCxnSpPr>
          <p:spPr>
            <a:xfrm>
              <a:off x="3777709" y="3780384"/>
              <a:ext cx="6693" cy="534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3154758" y="4314962"/>
              <a:ext cx="1259288" cy="91403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Money check controller 2.1.2.1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39313" y="3924562"/>
              <a:ext cx="8359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price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>
              <a:stCxn id="27" idx="6"/>
              <a:endCxn id="31" idx="2"/>
            </p:cNvCxnSpPr>
            <p:nvPr/>
          </p:nvCxnSpPr>
          <p:spPr>
            <a:xfrm flipV="1">
              <a:off x="4414046" y="4471381"/>
              <a:ext cx="867568" cy="30059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0556678">
              <a:off x="4598031" y="4349219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</a:t>
              </a:r>
              <a:endParaRPr lang="ko-KR" altLang="en-US" sz="1000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5281614" y="4053873"/>
              <a:ext cx="1378618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Calculation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2.1.2.3</a:t>
              </a:r>
            </a:p>
          </p:txBody>
        </p:sp>
        <p:cxnSp>
          <p:nvCxnSpPr>
            <p:cNvPr id="32" name="직선 화살표 연결선 31"/>
            <p:cNvCxnSpPr>
              <a:stCxn id="27" idx="5"/>
            </p:cNvCxnSpPr>
            <p:nvPr/>
          </p:nvCxnSpPr>
          <p:spPr>
            <a:xfrm flipV="1">
              <a:off x="4229628" y="4690892"/>
              <a:ext cx="1204386" cy="4042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556678">
              <a:off x="4750431" y="4806237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Disable</a:t>
              </a:r>
              <a:endParaRPr lang="ko-KR" altLang="en-US" sz="1000" dirty="0"/>
            </a:p>
          </p:txBody>
        </p:sp>
        <p:cxnSp>
          <p:nvCxnSpPr>
            <p:cNvPr id="35" name="직선 화살표 연결선 34"/>
            <p:cNvCxnSpPr>
              <a:stCxn id="27" idx="7"/>
              <a:endCxn id="37" idx="2"/>
            </p:cNvCxnSpPr>
            <p:nvPr/>
          </p:nvCxnSpPr>
          <p:spPr>
            <a:xfrm flipV="1">
              <a:off x="4229628" y="3401912"/>
              <a:ext cx="714113" cy="104690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8459720">
              <a:off x="4133975" y="3732944"/>
              <a:ext cx="676442" cy="189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943741" y="2984404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Short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2.1.2.2</a:t>
              </a:r>
            </a:p>
          </p:txBody>
        </p:sp>
        <p:cxnSp>
          <p:nvCxnSpPr>
            <p:cNvPr id="38" name="직선 화살표 연결선 37"/>
            <p:cNvCxnSpPr>
              <a:stCxn id="21" idx="6"/>
            </p:cNvCxnSpPr>
            <p:nvPr/>
          </p:nvCxnSpPr>
          <p:spPr>
            <a:xfrm>
              <a:off x="4411082" y="1634886"/>
              <a:ext cx="1006565" cy="9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98031" y="1300698"/>
              <a:ext cx="6764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cxnSp>
          <p:nvCxnSpPr>
            <p:cNvPr id="40" name="직선 화살표 연결선 39"/>
            <p:cNvCxnSpPr>
              <a:stCxn id="37" idx="0"/>
            </p:cNvCxnSpPr>
            <p:nvPr/>
          </p:nvCxnSpPr>
          <p:spPr>
            <a:xfrm flipV="1">
              <a:off x="5563727" y="2639361"/>
              <a:ext cx="503137" cy="3450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9505931">
              <a:off x="5448208" y="2439306"/>
              <a:ext cx="6764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>
              <a:stCxn id="31" idx="6"/>
              <a:endCxn id="44" idx="2"/>
            </p:cNvCxnSpPr>
            <p:nvPr/>
          </p:nvCxnSpPr>
          <p:spPr>
            <a:xfrm>
              <a:off x="6660232" y="4471381"/>
              <a:ext cx="828944" cy="127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78660" y="4109010"/>
              <a:ext cx="79208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Updated data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489176" y="4027132"/>
              <a:ext cx="1259288" cy="91403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Payment controller 2.1.3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670715" y="1571612"/>
            <a:ext cx="8817880" cy="4643470"/>
            <a:chOff x="714348" y="1214422"/>
            <a:chExt cx="6786610" cy="4643470"/>
          </a:xfrm>
        </p:grpSpPr>
        <p:grpSp>
          <p:nvGrpSpPr>
            <p:cNvPr id="10" name="그룹 3"/>
            <p:cNvGrpSpPr/>
            <p:nvPr/>
          </p:nvGrpSpPr>
          <p:grpSpPr>
            <a:xfrm>
              <a:off x="714343" y="1214422"/>
              <a:ext cx="5857914" cy="4643470"/>
              <a:chOff x="5102435" y="1073313"/>
              <a:chExt cx="2098082" cy="1491591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5102435" y="1192332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5572195" y="1351238"/>
                <a:ext cx="4861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/>
              <p:cNvSpPr/>
              <p:nvPr/>
            </p:nvSpPr>
            <p:spPr>
              <a:xfrm>
                <a:off x="6228184" y="1073313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  <a:ea typeface="Cambria Math" pitchFamily="18" charset="0"/>
                  </a:rPr>
                  <a:t>Fix price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228184" y="2132856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  <a:ea typeface="Cambria Math" pitchFamily="18" charset="0"/>
                  </a:rPr>
                  <a:t>Error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6542490" y="1575195"/>
                <a:ext cx="0" cy="4684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6876256" y="1558000"/>
                <a:ext cx="0" cy="50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643042" y="1643050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/enable “Fix price”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Tick[Error == 1]</a:t>
              </a:r>
            </a:p>
            <a:p>
              <a:r>
                <a:rPr lang="en-US" altLang="ko-KR" sz="1200" dirty="0" smtClean="0"/>
                <a:t>/disable “Fix price”</a:t>
              </a:r>
            </a:p>
            <a:p>
              <a:r>
                <a:rPr lang="en-US" altLang="ko-KR" sz="1200" dirty="0" smtClean="0"/>
                <a:t>trigger “Error”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</a:t>
              </a:r>
            </a:p>
            <a:p>
              <a:r>
                <a:rPr lang="en-US" altLang="ko-KR" sz="1200" dirty="0" smtClean="0"/>
                <a:t>/disable “Error”</a:t>
              </a:r>
            </a:p>
            <a:p>
              <a:r>
                <a:rPr lang="en-US" altLang="ko-KR" sz="1200" dirty="0" smtClean="0"/>
                <a:t>enable “Fix price”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485075" y="1382436"/>
            <a:ext cx="9619726" cy="4904085"/>
            <a:chOff x="525842" y="1025245"/>
            <a:chExt cx="7403744" cy="4904085"/>
          </a:xfrm>
        </p:grpSpPr>
        <p:grpSp>
          <p:nvGrpSpPr>
            <p:cNvPr id="10" name="그룹 4"/>
            <p:cNvGrpSpPr/>
            <p:nvPr/>
          </p:nvGrpSpPr>
          <p:grpSpPr>
            <a:xfrm>
              <a:off x="525843" y="1025248"/>
              <a:ext cx="6617927" cy="4904086"/>
              <a:chOff x="997979" y="4529697"/>
              <a:chExt cx="2098082" cy="1491591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97979" y="4648716"/>
                <a:ext cx="288032" cy="2880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1467739" y="4807622"/>
                <a:ext cx="4861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/>
              <p:cNvSpPr/>
              <p:nvPr/>
            </p:nvSpPr>
            <p:spPr>
              <a:xfrm>
                <a:off x="2123728" y="4529697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ea typeface="Cambria Math" pitchFamily="18" charset="0"/>
                  </a:rPr>
                  <a:t>Calculation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123728" y="5589240"/>
                <a:ext cx="972333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ea typeface="Cambria Math" pitchFamily="18" charset="0"/>
                  </a:rPr>
                  <a:t>Short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2438034" y="5031579"/>
                <a:ext cx="0" cy="4684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2771800" y="5014384"/>
                <a:ext cx="0" cy="50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643042" y="150017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/enable “Calculation”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4678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Tick[</a:t>
              </a:r>
              <a:r>
                <a:rPr lang="en-US" altLang="ko-KR" sz="1200" dirty="0" err="1" smtClean="0"/>
                <a:t>noMoney</a:t>
              </a:r>
              <a:r>
                <a:rPr lang="en-US" altLang="ko-KR" sz="1200" dirty="0" smtClean="0"/>
                <a:t> == 1]</a:t>
              </a:r>
            </a:p>
            <a:p>
              <a:r>
                <a:rPr lang="en-US" altLang="ko-KR" sz="1200" dirty="0" smtClean="0"/>
                <a:t>/disable “Calculation”</a:t>
              </a:r>
            </a:p>
            <a:p>
              <a:r>
                <a:rPr lang="en-US" altLang="ko-KR" sz="1200" dirty="0" smtClean="0"/>
                <a:t>trigger “Short”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5074" y="3071810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Tick</a:t>
              </a:r>
            </a:p>
            <a:p>
              <a:r>
                <a:rPr lang="en-US" altLang="ko-KR" sz="1200" dirty="0" smtClean="0"/>
                <a:t>/disable “Short”</a:t>
              </a:r>
            </a:p>
            <a:p>
              <a:r>
                <a:rPr lang="en-US" altLang="ko-KR" sz="1200" dirty="0" smtClean="0"/>
                <a:t>enable “Calculation”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2509" y="428604"/>
            <a:ext cx="11666568" cy="6215106"/>
            <a:chOff x="214282" y="214290"/>
            <a:chExt cx="8929718" cy="642942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357290" y="2428868"/>
              <a:ext cx="1129126" cy="4933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9454723">
              <a:off x="2282268" y="1956231"/>
              <a:ext cx="706329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Adjust stat</a:t>
              </a:r>
              <a:endParaRPr lang="ko-KR" altLang="en-US" sz="7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714612" y="1000108"/>
              <a:ext cx="1071142" cy="930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Catch error</a:t>
              </a:r>
              <a:r>
                <a:rPr lang="en-US" altLang="ko-KR" sz="1000" dirty="0">
                  <a:solidFill>
                    <a:schemeClr val="tx1"/>
                  </a:solidFill>
                  <a:ea typeface="Cambria Math" pitchFamily="18" charset="0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controller 2.1.1.1</a:t>
              </a:r>
            </a:p>
          </p:txBody>
        </p:sp>
        <p:cxnSp>
          <p:nvCxnSpPr>
            <p:cNvPr id="24" name="직선 화살표 연결선 23"/>
            <p:cNvCxnSpPr>
              <a:stCxn id="94" idx="3"/>
              <a:endCxn id="23" idx="1"/>
            </p:cNvCxnSpPr>
            <p:nvPr/>
          </p:nvCxnSpPr>
          <p:spPr>
            <a:xfrm>
              <a:off x="2509657" y="551715"/>
              <a:ext cx="361820" cy="5846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1" idx="3"/>
              <a:endCxn id="23" idx="3"/>
            </p:cNvCxnSpPr>
            <p:nvPr/>
          </p:nvCxnSpPr>
          <p:spPr>
            <a:xfrm flipV="1">
              <a:off x="2486416" y="1794180"/>
              <a:ext cx="385061" cy="8813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3" idx="7"/>
              <a:endCxn id="29" idx="2"/>
            </p:cNvCxnSpPr>
            <p:nvPr/>
          </p:nvCxnSpPr>
          <p:spPr>
            <a:xfrm rot="5400000" flipH="1" flipV="1">
              <a:off x="3673291" y="594831"/>
              <a:ext cx="497116" cy="5859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3" idx="4"/>
              <a:endCxn id="33" idx="1"/>
            </p:cNvCxnSpPr>
            <p:nvPr/>
          </p:nvCxnSpPr>
          <p:spPr>
            <a:xfrm rot="5400000">
              <a:off x="2926767" y="2229915"/>
              <a:ext cx="622910" cy="2392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9418518">
              <a:off x="3579625" y="721092"/>
              <a:ext cx="57537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Trigger</a:t>
              </a:r>
              <a:endParaRPr lang="ko-KR" altLang="en-US" sz="7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14810" y="214290"/>
              <a:ext cx="1054712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Error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2.1.1.2</a:t>
              </a:r>
            </a:p>
          </p:txBody>
        </p:sp>
        <p:cxnSp>
          <p:nvCxnSpPr>
            <p:cNvPr id="30" name="직선 화살표 연결선 29"/>
            <p:cNvCxnSpPr>
              <a:stCxn id="23" idx="5"/>
              <a:endCxn id="33" idx="0"/>
            </p:cNvCxnSpPr>
            <p:nvPr/>
          </p:nvCxnSpPr>
          <p:spPr>
            <a:xfrm rot="5400000">
              <a:off x="3296680" y="2096659"/>
              <a:ext cx="634688" cy="297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2189205">
              <a:off x="2865056" y="2150229"/>
              <a:ext cx="57537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Enable</a:t>
              </a:r>
              <a:endParaRPr lang="ko-KR" altLang="en-US" sz="7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3001373">
              <a:off x="3605038" y="2081593"/>
              <a:ext cx="688488" cy="221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Disable</a:t>
              </a:r>
              <a:endParaRPr lang="ko-KR" altLang="en-US" sz="7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071802" y="2428868"/>
              <a:ext cx="1054712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Fix price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2.1.1.3</a:t>
              </a:r>
            </a:p>
          </p:txBody>
        </p:sp>
        <p:cxnSp>
          <p:nvCxnSpPr>
            <p:cNvPr id="34" name="직선 화살표 연결선 33"/>
            <p:cNvCxnSpPr>
              <a:stCxn id="33" idx="4"/>
              <a:endCxn id="35" idx="0"/>
            </p:cNvCxnSpPr>
            <p:nvPr/>
          </p:nvCxnSpPr>
          <p:spPr>
            <a:xfrm rot="5400000">
              <a:off x="2135102" y="2465009"/>
              <a:ext cx="650313" cy="22778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785786" y="3929066"/>
              <a:ext cx="1071142" cy="930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Money check controller 2.1.2.1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00298" y="3286124"/>
              <a:ext cx="71103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price</a:t>
              </a:r>
              <a:endParaRPr lang="ko-KR" altLang="en-US" sz="700" dirty="0"/>
            </a:p>
          </p:txBody>
        </p:sp>
        <p:cxnSp>
          <p:nvCxnSpPr>
            <p:cNvPr id="37" name="직선 화살표 연결선 36"/>
            <p:cNvCxnSpPr>
              <a:stCxn id="35" idx="6"/>
              <a:endCxn id="39" idx="1"/>
            </p:cNvCxnSpPr>
            <p:nvPr/>
          </p:nvCxnSpPr>
          <p:spPr>
            <a:xfrm>
              <a:off x="1856928" y="4394223"/>
              <a:ext cx="892659" cy="30224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341201">
              <a:off x="1948081" y="4316150"/>
              <a:ext cx="575377" cy="21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Enable</a:t>
              </a:r>
              <a:endParaRPr lang="ko-KR" altLang="en-US" sz="7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571736" y="4572008"/>
              <a:ext cx="1214445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Calculation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2.1.2.3</a:t>
              </a:r>
            </a:p>
          </p:txBody>
        </p:sp>
        <p:cxnSp>
          <p:nvCxnSpPr>
            <p:cNvPr id="40" name="직선 화살표 연결선 39"/>
            <p:cNvCxnSpPr>
              <a:stCxn id="35" idx="5"/>
              <a:endCxn id="39" idx="2"/>
            </p:cNvCxnSpPr>
            <p:nvPr/>
          </p:nvCxnSpPr>
          <p:spPr>
            <a:xfrm rot="16200000" flipH="1">
              <a:off x="1998993" y="4424207"/>
              <a:ext cx="273813" cy="8716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1207814">
              <a:off x="1920855" y="4697271"/>
              <a:ext cx="635877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Disable</a:t>
              </a:r>
              <a:endParaRPr lang="ko-KR" altLang="en-US" sz="700" dirty="0"/>
            </a:p>
          </p:txBody>
        </p:sp>
        <p:cxnSp>
          <p:nvCxnSpPr>
            <p:cNvPr id="42" name="직선 화살표 연결선 41"/>
            <p:cNvCxnSpPr>
              <a:stCxn id="35" idx="7"/>
              <a:endCxn id="44" idx="2"/>
            </p:cNvCxnSpPr>
            <p:nvPr/>
          </p:nvCxnSpPr>
          <p:spPr>
            <a:xfrm rot="16200000" flipH="1">
              <a:off x="2348738" y="3416632"/>
              <a:ext cx="2950" cy="13003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0520750">
              <a:off x="2374773" y="3815649"/>
              <a:ext cx="688488" cy="221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Trigger</a:t>
              </a:r>
              <a:endParaRPr lang="ko-KR" altLang="en-US" sz="7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3000364" y="3643314"/>
              <a:ext cx="1054712" cy="84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Short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2.1.2.2</a:t>
              </a:r>
            </a:p>
          </p:txBody>
        </p:sp>
        <p:cxnSp>
          <p:nvCxnSpPr>
            <p:cNvPr id="45" name="직선 화살표 연결선 44"/>
            <p:cNvCxnSpPr>
              <a:stCxn id="29" idx="6"/>
            </p:cNvCxnSpPr>
            <p:nvPr/>
          </p:nvCxnSpPr>
          <p:spPr>
            <a:xfrm>
              <a:off x="5269522" y="639233"/>
              <a:ext cx="159734" cy="8205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57686" y="2428868"/>
              <a:ext cx="575377" cy="3309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Display data</a:t>
              </a:r>
              <a:endParaRPr lang="ko-KR" altLang="en-US" sz="700" dirty="0"/>
            </a:p>
          </p:txBody>
        </p:sp>
        <p:cxnSp>
          <p:nvCxnSpPr>
            <p:cNvPr id="47" name="직선 화살표 연결선 46"/>
            <p:cNvCxnSpPr>
              <a:stCxn id="44" idx="0"/>
            </p:cNvCxnSpPr>
            <p:nvPr/>
          </p:nvCxnSpPr>
          <p:spPr>
            <a:xfrm rot="5400000" flipH="1" flipV="1">
              <a:off x="3844753" y="1388159"/>
              <a:ext cx="1938122" cy="25721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21283742">
              <a:off x="5293881" y="822041"/>
              <a:ext cx="798369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Display data</a:t>
              </a:r>
              <a:endParaRPr lang="ko-KR" altLang="en-US" sz="700" dirty="0"/>
            </a:p>
          </p:txBody>
        </p:sp>
        <p:cxnSp>
          <p:nvCxnSpPr>
            <p:cNvPr id="49" name="직선 화살표 연결선 48"/>
            <p:cNvCxnSpPr>
              <a:stCxn id="39" idx="6"/>
              <a:endCxn id="51" idx="2"/>
            </p:cNvCxnSpPr>
            <p:nvPr/>
          </p:nvCxnSpPr>
          <p:spPr>
            <a:xfrm flipV="1">
              <a:off x="3786181" y="4894289"/>
              <a:ext cx="714381" cy="1026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000496" y="4572008"/>
              <a:ext cx="673745" cy="3309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Updated data</a:t>
              </a:r>
              <a:endParaRPr lang="ko-KR" altLang="en-US" sz="700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4500562" y="4429132"/>
              <a:ext cx="1071142" cy="9303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Cambria Math" pitchFamily="18" charset="0"/>
                </a:rPr>
                <a:t>Payment controller 2.1.3</a:t>
              </a:r>
            </a:p>
          </p:txBody>
        </p:sp>
        <p:cxnSp>
          <p:nvCxnSpPr>
            <p:cNvPr id="52" name="직선 화살표 연결선 51"/>
            <p:cNvCxnSpPr>
              <a:stCxn id="51" idx="5"/>
              <a:endCxn id="67" idx="2"/>
            </p:cNvCxnSpPr>
            <p:nvPr/>
          </p:nvCxnSpPr>
          <p:spPr>
            <a:xfrm rot="16200000" flipH="1">
              <a:off x="5610329" y="5027713"/>
              <a:ext cx="52064" cy="4430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51" idx="4"/>
              <a:endCxn id="68" idx="0"/>
            </p:cNvCxnSpPr>
            <p:nvPr/>
          </p:nvCxnSpPr>
          <p:spPr>
            <a:xfrm rot="5400000">
              <a:off x="4481181" y="5160063"/>
              <a:ext cx="355571" cy="75433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51" idx="7"/>
              <a:endCxn id="66" idx="2"/>
            </p:cNvCxnSpPr>
            <p:nvPr/>
          </p:nvCxnSpPr>
          <p:spPr>
            <a:xfrm rot="5400000" flipH="1" flipV="1">
              <a:off x="4812582" y="3948700"/>
              <a:ext cx="1218931" cy="1441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모서리가 둥근 직사각형 54"/>
            <p:cNvSpPr/>
            <p:nvPr/>
          </p:nvSpPr>
          <p:spPr>
            <a:xfrm>
              <a:off x="714348" y="5929330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/>
            <p:cNvCxnSpPr>
              <a:stCxn id="55" idx="0"/>
            </p:cNvCxnSpPr>
            <p:nvPr/>
          </p:nvCxnSpPr>
          <p:spPr>
            <a:xfrm rot="16200000" flipV="1">
              <a:off x="940237" y="5632005"/>
              <a:ext cx="571504" cy="231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18541790">
              <a:off x="4876664" y="3837126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403375">
              <a:off x="5298466" y="5253698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821945">
              <a:off x="4230928" y="5313072"/>
              <a:ext cx="9025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cxnSp>
          <p:nvCxnSpPr>
            <p:cNvPr id="60" name="직선 화살표 연결선 59"/>
            <p:cNvCxnSpPr>
              <a:stCxn id="66" idx="0"/>
            </p:cNvCxnSpPr>
            <p:nvPr/>
          </p:nvCxnSpPr>
          <p:spPr>
            <a:xfrm rot="5400000" flipH="1" flipV="1">
              <a:off x="5462704" y="2291730"/>
              <a:ext cx="1223742" cy="50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H="1" flipV="1">
              <a:off x="6352614" y="4488002"/>
              <a:ext cx="517970" cy="2215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8" idx="6"/>
              <a:endCxn id="82" idx="2"/>
            </p:cNvCxnSpPr>
            <p:nvPr/>
          </p:nvCxnSpPr>
          <p:spPr>
            <a:xfrm>
              <a:off x="5063166" y="6132524"/>
              <a:ext cx="937594" cy="8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500826" y="2000240"/>
              <a:ext cx="6764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0760" y="4429132"/>
              <a:ext cx="8359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data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72066" y="5715016"/>
              <a:ext cx="9083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Reader</a:t>
              </a:r>
            </a:p>
            <a:p>
              <a:r>
                <a:rPr lang="en-US" altLang="ko-KR" sz="1000" dirty="0" smtClean="0"/>
                <a:t>data</a:t>
              </a:r>
            </a:p>
          </p:txBody>
        </p:sp>
        <p:sp>
          <p:nvSpPr>
            <p:cNvPr id="66" name="타원 65"/>
            <p:cNvSpPr/>
            <p:nvPr/>
          </p:nvSpPr>
          <p:spPr>
            <a:xfrm>
              <a:off x="5429256" y="2928934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Result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2.1.4</a:t>
              </a:r>
            </a:p>
          </p:txBody>
        </p:sp>
        <p:sp>
          <p:nvSpPr>
            <p:cNvPr id="67" name="타원 66"/>
            <p:cNvSpPr/>
            <p:nvPr/>
          </p:nvSpPr>
          <p:spPr>
            <a:xfrm>
              <a:off x="5857884" y="4857760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update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2.1.5</a:t>
              </a:r>
            </a:p>
          </p:txBody>
        </p:sp>
        <p:sp>
          <p:nvSpPr>
            <p:cNvPr id="68" name="타원 67"/>
            <p:cNvSpPr/>
            <p:nvPr/>
          </p:nvSpPr>
          <p:spPr>
            <a:xfrm>
              <a:off x="3500430" y="5715016"/>
              <a:ext cx="1562736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 Record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2.1.6</a:t>
              </a:r>
            </a:p>
          </p:txBody>
        </p:sp>
        <p:cxnSp>
          <p:nvCxnSpPr>
            <p:cNvPr id="69" name="직선 화살표 연결선 68"/>
            <p:cNvCxnSpPr>
              <a:stCxn id="51" idx="6"/>
              <a:endCxn id="66" idx="3"/>
            </p:cNvCxnSpPr>
            <p:nvPr/>
          </p:nvCxnSpPr>
          <p:spPr>
            <a:xfrm flipV="1">
              <a:off x="5571704" y="3641664"/>
              <a:ext cx="39142" cy="12526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9262815">
              <a:off x="5489126" y="3938941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Disable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85721" y="292693"/>
              <a:ext cx="793625" cy="414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/>
            <p:cNvCxnSpPr>
              <a:stCxn id="71" idx="2"/>
              <a:endCxn id="77" idx="0"/>
            </p:cNvCxnSpPr>
            <p:nvPr/>
          </p:nvCxnSpPr>
          <p:spPr>
            <a:xfrm rot="16200000" flipH="1">
              <a:off x="254838" y="1135088"/>
              <a:ext cx="864220" cy="88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85786" y="2428868"/>
              <a:ext cx="672365" cy="2106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CID, CRID</a:t>
              </a:r>
              <a:endParaRPr lang="ko-KR" altLang="en-US" sz="100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214282" y="3000372"/>
              <a:ext cx="954160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Cambria Math" pitchFamily="18" charset="0"/>
                </a:rPr>
                <a:t>Card Info load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Cambria Math" pitchFamily="18" charset="0"/>
                </a:rPr>
                <a:t>1.2</a:t>
              </a:r>
            </a:p>
          </p:txBody>
        </p:sp>
        <p:cxnSp>
          <p:nvCxnSpPr>
            <p:cNvPr id="75" name="직선 화살표 연결선 74"/>
            <p:cNvCxnSpPr>
              <a:stCxn id="74" idx="6"/>
              <a:endCxn id="94" idx="1"/>
            </p:cNvCxnSpPr>
            <p:nvPr/>
          </p:nvCxnSpPr>
          <p:spPr>
            <a:xfrm flipV="1">
              <a:off x="1168442" y="551715"/>
              <a:ext cx="331724" cy="28058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123"/>
            <p:cNvGrpSpPr/>
            <p:nvPr/>
          </p:nvGrpSpPr>
          <p:grpSpPr>
            <a:xfrm>
              <a:off x="1489070" y="428604"/>
              <a:ext cx="1020587" cy="338623"/>
              <a:chOff x="1489070" y="428604"/>
              <a:chExt cx="1020587" cy="338623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489070" y="437731"/>
                <a:ext cx="949873" cy="5287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500166" y="714356"/>
                <a:ext cx="949873" cy="5287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500166" y="428604"/>
                <a:ext cx="100949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ea typeface="Cambria Math" pitchFamily="18" charset="0"/>
                  </a:rPr>
                  <a:t>     Card  Info</a:t>
                </a:r>
                <a:endParaRPr lang="ko-KR" altLang="en-US" sz="1000" dirty="0"/>
              </a:p>
            </p:txBody>
          </p:sp>
        </p:grpSp>
        <p:sp>
          <p:nvSpPr>
            <p:cNvPr id="77" name="타원 76"/>
            <p:cNvSpPr/>
            <p:nvPr/>
          </p:nvSpPr>
          <p:spPr>
            <a:xfrm>
              <a:off x="214282" y="1571612"/>
              <a:ext cx="954160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Cambria Math" pitchFamily="18" charset="0"/>
                </a:rPr>
                <a:t>Card Info load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ea typeface="Cambria Math" pitchFamily="18" charset="0"/>
                </a:rPr>
                <a:t>1.1</a:t>
              </a:r>
            </a:p>
          </p:txBody>
        </p:sp>
        <p:cxnSp>
          <p:nvCxnSpPr>
            <p:cNvPr id="78" name="직선 화살표 연결선 77"/>
            <p:cNvCxnSpPr>
              <a:stCxn id="77" idx="4"/>
              <a:endCxn id="74" idx="0"/>
            </p:cNvCxnSpPr>
            <p:nvPr/>
          </p:nvCxnSpPr>
          <p:spPr>
            <a:xfrm rot="5400000">
              <a:off x="334172" y="2643182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42910" y="928670"/>
              <a:ext cx="672365" cy="2106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Signal</a:t>
              </a:r>
              <a:endParaRPr lang="ko-KR" altLang="en-US" sz="1000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143636" y="3643314"/>
              <a:ext cx="1157473" cy="6964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2.3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5429256" y="1000108"/>
              <a:ext cx="1341303" cy="7050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Display 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2.2</a:t>
              </a:r>
            </a:p>
          </p:txBody>
        </p:sp>
        <p:sp>
          <p:nvSpPr>
            <p:cNvPr id="82" name="타원 81"/>
            <p:cNvSpPr/>
            <p:nvPr/>
          </p:nvSpPr>
          <p:spPr>
            <a:xfrm>
              <a:off x="6000760" y="5786454"/>
              <a:ext cx="1705052" cy="857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 recording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2.4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7858148" y="2857496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7643834" y="1285860"/>
              <a:ext cx="857255" cy="3763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097575" y="4214818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화살표 연결선 85"/>
            <p:cNvCxnSpPr>
              <a:endCxn id="84" idx="1"/>
            </p:cNvCxnSpPr>
            <p:nvPr/>
          </p:nvCxnSpPr>
          <p:spPr>
            <a:xfrm>
              <a:off x="6770559" y="1459807"/>
              <a:ext cx="873275" cy="14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endCxn id="83" idx="1"/>
            </p:cNvCxnSpPr>
            <p:nvPr/>
          </p:nvCxnSpPr>
          <p:spPr>
            <a:xfrm flipV="1">
              <a:off x="7301109" y="3034704"/>
              <a:ext cx="557039" cy="10640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endCxn id="85" idx="1"/>
            </p:cNvCxnSpPr>
            <p:nvPr/>
          </p:nvCxnSpPr>
          <p:spPr>
            <a:xfrm rot="5400000" flipH="1" flipV="1">
              <a:off x="6778216" y="4467096"/>
              <a:ext cx="1394428" cy="1244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858016" y="1182515"/>
              <a:ext cx="7402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</a:t>
              </a:r>
              <a:endParaRPr lang="ko-KR" alt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072330" y="3500438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update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43768" y="4786322"/>
              <a:ext cx="9083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record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575" y="1863858"/>
            <a:ext cx="9644130" cy="70788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Recharger System</a:t>
            </a:r>
            <a:endParaRPr lang="en-US" altLang="ko-KR" sz="40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The Context Diagram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654145" y="2143116"/>
            <a:ext cx="8501122" cy="2857520"/>
            <a:chOff x="2120764" y="1285936"/>
            <a:chExt cx="7238277" cy="2165072"/>
          </a:xfrm>
          <a:noFill/>
        </p:grpSpPr>
        <p:sp>
          <p:nvSpPr>
            <p:cNvPr id="22" name="직사각형 21"/>
            <p:cNvSpPr>
              <a:spLocks/>
            </p:cNvSpPr>
            <p:nvPr/>
          </p:nvSpPr>
          <p:spPr>
            <a:xfrm>
              <a:off x="2120764" y="2001412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Sensor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933567" y="1795431"/>
              <a:ext cx="1807202" cy="1146048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Recharger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System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>
              <a:off x="7559038" y="1285936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25" name="직사각형 24"/>
            <p:cNvSpPr>
              <a:spLocks/>
            </p:cNvSpPr>
            <p:nvPr/>
          </p:nvSpPr>
          <p:spPr>
            <a:xfrm>
              <a:off x="7559041" y="2731008"/>
              <a:ext cx="1800000" cy="720000"/>
            </a:xfrm>
            <a:prstGeom prst="rect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Monitor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4090737" y="2342147"/>
              <a:ext cx="753979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663893" y="1652337"/>
              <a:ext cx="763602" cy="3490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663893" y="2731008"/>
              <a:ext cx="763602" cy="3330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112390">
              <a:off x="6497051" y="1459830"/>
              <a:ext cx="9785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303437">
              <a:off x="6641173" y="2518610"/>
              <a:ext cx="10432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9640" y="1858387"/>
              <a:ext cx="14036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</a:t>
              </a:r>
              <a:r>
                <a:rPr lang="en-US" altLang="ko-KR" dirty="0" smtClean="0"/>
                <a:t>echarge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0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928157" y="2556432"/>
            <a:ext cx="10311433" cy="2444204"/>
            <a:chOff x="2128785" y="1568274"/>
            <a:chExt cx="7936111" cy="2444204"/>
          </a:xfrm>
          <a:noFill/>
        </p:grpSpPr>
        <p:sp>
          <p:nvSpPr>
            <p:cNvPr id="30" name="직사각형 29"/>
            <p:cNvSpPr>
              <a:spLocks/>
            </p:cNvSpPr>
            <p:nvPr/>
          </p:nvSpPr>
          <p:spPr>
            <a:xfrm>
              <a:off x="2136806" y="1568274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Money Sensor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>
              <a:off x="8264893" y="1574689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>
              <a:off x="8264896" y="3292478"/>
              <a:ext cx="1800000" cy="720000"/>
            </a:xfrm>
            <a:prstGeom prst="rect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Monitor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rot="1016095" flipV="1">
              <a:off x="7273491" y="1876927"/>
              <a:ext cx="763602" cy="349075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rot="20538721">
              <a:off x="7241407" y="3372693"/>
              <a:ext cx="763602" cy="333034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128485">
              <a:off x="7090607" y="1684420"/>
              <a:ext cx="9785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 rot="242158">
              <a:off x="7218687" y="3160295"/>
              <a:ext cx="10432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37" name="직사각형 36"/>
            <p:cNvSpPr>
              <a:spLocks/>
            </p:cNvSpPr>
            <p:nvPr/>
          </p:nvSpPr>
          <p:spPr>
            <a:xfrm>
              <a:off x="2128785" y="3148423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Recharger Sensor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932946" y="1684422"/>
              <a:ext cx="2261936" cy="2245894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dk1"/>
                    </a:solidFill>
                  </a:ln>
                </a:rPr>
                <a:t>Recharger</a:t>
              </a:r>
            </a:p>
            <a:p>
              <a:pPr algn="ctr"/>
              <a:r>
                <a:rPr lang="en-US" altLang="ko-KR" sz="2400" dirty="0" smtClean="0">
                  <a:ln>
                    <a:solidFill>
                      <a:schemeClr val="dk1"/>
                    </a:solidFill>
                  </a:ln>
                </a:rPr>
                <a:t>Control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dk1"/>
                    </a:solidFill>
                  </a:ln>
                </a:rPr>
                <a:t>0</a:t>
              </a:r>
              <a:endParaRPr lang="ko-KR" altLang="en-US" sz="24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rot="1056932" flipV="1">
              <a:off x="4233511" y="3344783"/>
              <a:ext cx="763602" cy="349075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1169322">
              <a:off x="4050627" y="3152276"/>
              <a:ext cx="9785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CID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rot="20762435">
              <a:off x="4121215" y="1904838"/>
              <a:ext cx="763602" cy="333034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465872">
              <a:off x="4098495" y="1692440"/>
              <a:ext cx="10432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money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1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92335" y="2495041"/>
            <a:ext cx="11706006" cy="2577033"/>
            <a:chOff x="332070" y="1291390"/>
            <a:chExt cx="11706006" cy="2577033"/>
          </a:xfrm>
        </p:grpSpPr>
        <p:sp>
          <p:nvSpPr>
            <p:cNvPr id="69" name="직사각형 68"/>
            <p:cNvSpPr>
              <a:spLocks/>
            </p:cNvSpPr>
            <p:nvPr/>
          </p:nvSpPr>
          <p:spPr>
            <a:xfrm>
              <a:off x="340091" y="1568274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Recharger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Sensor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0" name="직사각형 69"/>
            <p:cNvSpPr>
              <a:spLocks/>
            </p:cNvSpPr>
            <p:nvPr/>
          </p:nvSpPr>
          <p:spPr>
            <a:xfrm>
              <a:off x="332070" y="3148423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Money Sensor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71" name="직사각형 70"/>
            <p:cNvSpPr>
              <a:spLocks/>
            </p:cNvSpPr>
            <p:nvPr/>
          </p:nvSpPr>
          <p:spPr>
            <a:xfrm>
              <a:off x="10222031" y="1462395"/>
              <a:ext cx="1800000" cy="720000"/>
            </a:xfrm>
            <a:prstGeom prst="rect">
              <a:avLst/>
            </a:prstGeom>
            <a:no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72" name="직사각형 71"/>
            <p:cNvSpPr>
              <a:spLocks/>
            </p:cNvSpPr>
            <p:nvPr/>
          </p:nvSpPr>
          <p:spPr>
            <a:xfrm>
              <a:off x="10238076" y="3148100"/>
              <a:ext cx="1800000" cy="720000"/>
            </a:xfrm>
            <a:prstGeom prst="rect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Monitor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128211" y="1299411"/>
              <a:ext cx="1443789" cy="1427747"/>
            </a:xfrm>
            <a:prstGeom prst="ellipse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Info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Loader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1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7531768" y="1291390"/>
              <a:ext cx="1724527" cy="1580147"/>
            </a:xfrm>
            <a:prstGeom prst="ellipse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Recharger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Control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2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2294021" y="2021306"/>
              <a:ext cx="75397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49643" y="1635010"/>
              <a:ext cx="107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CID</a:t>
              </a:r>
              <a:endParaRPr lang="ko-KR" altLang="en-US" dirty="0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4644192" y="1917033"/>
              <a:ext cx="648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6849986" y="1909012"/>
              <a:ext cx="648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9392648" y="1949117"/>
              <a:ext cx="75397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248270" y="1562821"/>
              <a:ext cx="107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rot="1463794">
              <a:off x="9086137" y="3125112"/>
              <a:ext cx="972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463794">
              <a:off x="9095871" y="2806084"/>
              <a:ext cx="107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cxnSp>
          <p:nvCxnSpPr>
            <p:cNvPr id="83" name="꺾인 연결선 82"/>
            <p:cNvCxnSpPr/>
            <p:nvPr/>
          </p:nvCxnSpPr>
          <p:spPr>
            <a:xfrm flipV="1">
              <a:off x="2454442" y="2600595"/>
              <a:ext cx="5077326" cy="864918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561342" y="299987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money</a:t>
              </a:r>
              <a:endParaRPr lang="ko-KR" altLang="en-US" dirty="0"/>
            </a:p>
          </p:txBody>
        </p:sp>
      </p:grp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12503"/>
              </p:ext>
            </p:extLst>
          </p:nvPr>
        </p:nvGraphicFramePr>
        <p:xfrm>
          <a:off x="5083169" y="2857496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2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-131805" y="2489802"/>
            <a:ext cx="12144366" cy="3296652"/>
            <a:chOff x="-24066" y="559308"/>
            <a:chExt cx="12490485" cy="3296652"/>
          </a:xfrm>
          <a:noFill/>
        </p:grpSpPr>
        <p:sp>
          <p:nvSpPr>
            <p:cNvPr id="11" name="타원 10"/>
            <p:cNvSpPr/>
            <p:nvPr/>
          </p:nvSpPr>
          <p:spPr>
            <a:xfrm>
              <a:off x="3449055" y="1283369"/>
              <a:ext cx="1443789" cy="1427747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Info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Loader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1.2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323335" y="1355630"/>
              <a:ext cx="1814181" cy="1580147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Recharger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Control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2.1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614865" y="2005264"/>
              <a:ext cx="753979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70487" y="1618968"/>
              <a:ext cx="1074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CID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965036" y="1900991"/>
              <a:ext cx="54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6833948" y="1892970"/>
              <a:ext cx="54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1535976" y="1292312"/>
              <a:ext cx="753979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391598" y="906016"/>
              <a:ext cx="1074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1532576" y="3216277"/>
              <a:ext cx="792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373854" y="2886297"/>
              <a:ext cx="1074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0340366">
              <a:off x="6577264" y="2470485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money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962528" y="1275348"/>
              <a:ext cx="1612230" cy="1411706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 ID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Receive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1.1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20312" y="1997243"/>
              <a:ext cx="753979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24066" y="1069878"/>
              <a:ext cx="1322532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Recharger</a:t>
              </a:r>
            </a:p>
            <a:p>
              <a:pPr algn="ctr"/>
              <a:r>
                <a:rPr lang="en-US" altLang="ko-KR" dirty="0" smtClean="0"/>
                <a:t>Sensor</a:t>
              </a:r>
            </a:p>
            <a:p>
              <a:pPr algn="ctr"/>
              <a:r>
                <a:rPr lang="en-US" altLang="ko-KR" dirty="0" smtClean="0"/>
                <a:t>Input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9825787" y="559308"/>
              <a:ext cx="1700460" cy="1427747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Update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2.2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825786" y="2428213"/>
              <a:ext cx="1692441" cy="1427747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Display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2.3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8939580" y="1273182"/>
              <a:ext cx="864000" cy="233573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8891454" y="2711116"/>
              <a:ext cx="926320" cy="175181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694791" y="2672214"/>
              <a:ext cx="720566" cy="280394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0678342">
              <a:off x="8694821" y="719728"/>
              <a:ext cx="13913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</a:p>
            <a:p>
              <a:r>
                <a:rPr lang="en-US" altLang="ko-KR" dirty="0"/>
                <a:t>c</a:t>
              </a:r>
              <a:r>
                <a:rPr lang="en-US" altLang="ko-KR" dirty="0" smtClean="0"/>
                <a:t>ard data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695202">
              <a:off x="9139292" y="2270721"/>
              <a:ext cx="13913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</a:p>
            <a:p>
              <a:r>
                <a:rPr lang="en-US" altLang="ko-KR" dirty="0" smtClean="0"/>
                <a:t>data</a:t>
              </a: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44898"/>
              </p:ext>
            </p:extLst>
          </p:nvPr>
        </p:nvGraphicFramePr>
        <p:xfrm>
          <a:off x="5083169" y="3597950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797417" y="4500570"/>
            <a:ext cx="1612230" cy="1411706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Money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Sensor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.4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6837" y="4643446"/>
            <a:ext cx="126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 </a:t>
            </a:r>
          </a:p>
          <a:p>
            <a:r>
              <a:rPr lang="en-US" altLang="ko-KR" dirty="0" smtClean="0"/>
              <a:t>Sensor</a:t>
            </a:r>
          </a:p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011599" y="5643578"/>
            <a:ext cx="775511" cy="1262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9217" y="1338120"/>
            <a:ext cx="3918643" cy="722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56338" y="1412777"/>
            <a:ext cx="3544402" cy="58477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I N D E X</a:t>
            </a:r>
            <a:endParaRPr lang="ko-KR" altLang="en-US" sz="32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105" y="3852337"/>
            <a:ext cx="7816118" cy="58477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02  </a:t>
            </a:r>
            <a:r>
              <a:rPr lang="en-US" altLang="ko-KR" sz="32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Changed SA</a:t>
            </a:r>
            <a:endParaRPr lang="en-US" altLang="ko-KR" sz="32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60105" y="5004465"/>
            <a:ext cx="5145822" cy="58477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03  </a:t>
            </a:r>
            <a:r>
              <a:rPr lang="en-US" altLang="ko-KR" sz="32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0105" y="2700209"/>
            <a:ext cx="7816118" cy="58477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01  Former </a:t>
            </a:r>
            <a:r>
              <a:rPr lang="en-US" altLang="ko-KR" sz="32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SA</a:t>
            </a:r>
            <a:endParaRPr lang="en-US" altLang="ko-KR" sz="32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3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11401" y="2061174"/>
            <a:ext cx="6785814" cy="3296652"/>
            <a:chOff x="3128207" y="944317"/>
            <a:chExt cx="6785814" cy="3296652"/>
          </a:xfrm>
          <a:noFill/>
        </p:grpSpPr>
        <p:sp>
          <p:nvSpPr>
            <p:cNvPr id="10" name="타원 9"/>
            <p:cNvSpPr/>
            <p:nvPr/>
          </p:nvSpPr>
          <p:spPr>
            <a:xfrm>
              <a:off x="3970421" y="1660357"/>
              <a:ext cx="1724527" cy="1580147"/>
            </a:xfrm>
            <a:prstGeom prst="ellipse">
              <a:avLst/>
            </a:prstGeom>
            <a:grpFill/>
            <a:ln w="254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Recharger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Control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2.1.1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384891" y="2277979"/>
              <a:ext cx="534927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04010" y="1677321"/>
              <a:ext cx="972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79423" y="1082479"/>
              <a:ext cx="137449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</a:t>
              </a:r>
              <a:r>
                <a:rPr lang="en-US" altLang="ko-KR" dirty="0" smtClean="0"/>
                <a:t>pdate</a:t>
              </a:r>
            </a:p>
            <a:p>
              <a:pPr algn="ctr"/>
              <a:r>
                <a:rPr lang="en-US" altLang="ko-KR" dirty="0"/>
                <a:t>c</a:t>
              </a:r>
              <a:r>
                <a:rPr lang="en-US" altLang="ko-KR" dirty="0" smtClean="0"/>
                <a:t>ard data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846355">
              <a:off x="3128207" y="2855494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money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729654" y="944317"/>
              <a:ext cx="1700460" cy="1427747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Update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2.1.2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729653" y="2813222"/>
              <a:ext cx="1692441" cy="1427747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Display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2.1.3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5779279" y="1658191"/>
              <a:ext cx="864000" cy="233573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747195" y="3096125"/>
              <a:ext cx="917617" cy="146036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3262169" y="3143892"/>
              <a:ext cx="793614" cy="167185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8576200" y="3530188"/>
              <a:ext cx="1044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351613" y="3175976"/>
              <a:ext cx="156240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display data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5819385" y="1891764"/>
              <a:ext cx="836373" cy="216571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677130">
              <a:off x="5695513" y="1467854"/>
              <a:ext cx="89721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enable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20837918">
              <a:off x="5839322" y="1957136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disable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458689">
              <a:off x="5839322" y="2839453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trigger</a:t>
              </a:r>
              <a:endParaRPr lang="ko-KR" altLang="en-US" dirty="0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63687"/>
              </p:ext>
            </p:extLst>
          </p:nvPr>
        </p:nvGraphicFramePr>
        <p:xfrm>
          <a:off x="1154079" y="3143248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511401" y="1785926"/>
            <a:ext cx="7072362" cy="4000528"/>
            <a:chOff x="3154400" y="865981"/>
            <a:chExt cx="6106829" cy="3283019"/>
          </a:xfrm>
          <a:noFill/>
        </p:grpSpPr>
        <p:sp>
          <p:nvSpPr>
            <p:cNvPr id="10" name="직사각형 9"/>
            <p:cNvSpPr>
              <a:spLocks/>
            </p:cNvSpPr>
            <p:nvPr/>
          </p:nvSpPr>
          <p:spPr>
            <a:xfrm>
              <a:off x="5615270" y="1291000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update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>
              <a:off x="5615270" y="3429000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display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89300" y="1341800"/>
              <a:ext cx="584200" cy="5759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911600" y="1617050"/>
              <a:ext cx="16002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6096000" y="2171700"/>
              <a:ext cx="0" cy="113030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6819900" y="2116890"/>
              <a:ext cx="0" cy="113040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67908" y="865981"/>
              <a:ext cx="185908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/ enable </a:t>
              </a:r>
            </a:p>
            <a:p>
              <a:pPr algn="ctr"/>
              <a:r>
                <a:rPr lang="en-US" altLang="ko-KR" dirty="0" smtClean="0"/>
                <a:t>“update”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5198" y="2358924"/>
              <a:ext cx="224603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/disable “display”</a:t>
              </a:r>
            </a:p>
            <a:p>
              <a:pPr algn="ctr"/>
              <a:r>
                <a:rPr lang="en-US" altLang="ko-KR" dirty="0" smtClean="0"/>
                <a:t>enable “update”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4400" y="2275185"/>
              <a:ext cx="3086099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Tick [update == true]</a:t>
              </a:r>
            </a:p>
            <a:p>
              <a:pPr algn="ctr"/>
              <a:r>
                <a:rPr lang="en-US" altLang="ko-KR" dirty="0" smtClean="0"/>
                <a:t>/ disable “update”</a:t>
              </a:r>
            </a:p>
            <a:p>
              <a:pPr algn="ctr"/>
              <a:r>
                <a:rPr lang="en-US" altLang="ko-KR" dirty="0" smtClean="0"/>
                <a:t>Trigger “display”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27804"/>
              </p:ext>
            </p:extLst>
          </p:nvPr>
        </p:nvGraphicFramePr>
        <p:xfrm>
          <a:off x="11071" y="4386616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1952780" y="4041707"/>
            <a:ext cx="1724527" cy="1580147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Controller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90696" y="4659329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345693" y="4058671"/>
            <a:ext cx="97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106" y="3463829"/>
            <a:ext cx="137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</a:t>
            </a:r>
            <a:r>
              <a:rPr lang="en-US" altLang="ko-KR" dirty="0" smtClean="0"/>
              <a:t>pdate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20340366">
            <a:off x="1134012" y="52368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571337" y="3325667"/>
            <a:ext cx="1700460" cy="1427747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Update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71336" y="5194572"/>
            <a:ext cx="1692441" cy="1427747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620962" y="4039541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88878" y="5477475"/>
            <a:ext cx="926320" cy="1751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251539" y="5438573"/>
            <a:ext cx="720566" cy="28039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316283" y="5911538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1696" y="5557326"/>
            <a:ext cx="15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display data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661068" y="4256109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677130">
            <a:off x="3528605" y="38492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rot="20837918">
            <a:off x="3681005" y="4306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 rot="458689">
            <a:off x="3681005" y="52208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9212559" y="4080062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8181" y="3693766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209159" y="6004027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50437" y="567404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502370" y="3347058"/>
            <a:ext cx="1700460" cy="1427747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Update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502369" y="5215963"/>
            <a:ext cx="1692441" cy="1427747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0069964" y="3719532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10069967" y="5595680"/>
            <a:ext cx="1800000" cy="72000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80822" y="710692"/>
            <a:ext cx="1443789" cy="1427747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Info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Loader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1.2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75651"/>
              </p:ext>
            </p:extLst>
          </p:nvPr>
        </p:nvGraphicFramePr>
        <p:xfrm>
          <a:off x="7286090" y="1047580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>
            <a:off x="4446632" y="1432587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02254" y="1046291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CID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796803" y="1328314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665715" y="1320293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794295" y="702671"/>
            <a:ext cx="1612230" cy="1411706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ID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Receive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952079" y="1424566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13917" y="463816"/>
            <a:ext cx="135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Recharger</a:t>
            </a:r>
          </a:p>
          <a:p>
            <a:pPr algn="ctr"/>
            <a:r>
              <a:rPr lang="en-US" altLang="ko-KR" dirty="0"/>
              <a:t>Sensor</a:t>
            </a:r>
          </a:p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114458" y="970197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106437" y="2550346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Money 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6" name="꺾인 연결선 45"/>
          <p:cNvCxnSpPr/>
          <p:nvPr/>
        </p:nvCxnSpPr>
        <p:spPr>
          <a:xfrm flipV="1">
            <a:off x="5200611" y="2182451"/>
            <a:ext cx="4176070" cy="686551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98618" y="23656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9268396" y="702671"/>
            <a:ext cx="1724527" cy="1580147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Controller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3167" y="1992564"/>
            <a:ext cx="126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 </a:t>
            </a:r>
          </a:p>
          <a:p>
            <a:r>
              <a:rPr lang="en-US" altLang="ko-KR" dirty="0" smtClean="0"/>
              <a:t>Sensor</a:t>
            </a:r>
          </a:p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469260" y="2194638"/>
            <a:ext cx="1612230" cy="1411706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Money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Sensor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.4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084223" y="2957308"/>
            <a:ext cx="1118794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575" y="1863858"/>
            <a:ext cx="9644130" cy="70788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Fee Calculation System</a:t>
            </a:r>
            <a:endParaRPr lang="en-US" altLang="ko-KR" sz="40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The Context Diagram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25583" y="1928802"/>
            <a:ext cx="8786874" cy="3476352"/>
            <a:chOff x="2120764" y="968436"/>
            <a:chExt cx="7708177" cy="2761972"/>
          </a:xfrm>
          <a:noFill/>
        </p:grpSpPr>
        <p:sp>
          <p:nvSpPr>
            <p:cNvPr id="11" name="TextBox 10"/>
            <p:cNvSpPr txBox="1"/>
            <p:nvPr/>
          </p:nvSpPr>
          <p:spPr>
            <a:xfrm>
              <a:off x="6737017" y="2128305"/>
              <a:ext cx="1314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send</a:t>
              </a:r>
              <a:endParaRPr lang="ko-KR" altLang="en-US" dirty="0"/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2120764" y="2001412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Reader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957013" y="1795431"/>
              <a:ext cx="1897380" cy="1146048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Fee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Calculation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System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4" name="직사각형 13"/>
            <p:cNvSpPr>
              <a:spLocks/>
            </p:cNvSpPr>
            <p:nvPr/>
          </p:nvSpPr>
          <p:spPr>
            <a:xfrm>
              <a:off x="8028938" y="968436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M</a:t>
              </a:r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8028941" y="3010408"/>
              <a:ext cx="1800000" cy="720000"/>
            </a:xfrm>
            <a:prstGeom prst="rect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 Reader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090737" y="2329447"/>
              <a:ext cx="753979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828481" flipV="1">
              <a:off x="6917893" y="1474537"/>
              <a:ext cx="763602" cy="349075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20729469">
              <a:off x="6917893" y="2972308"/>
              <a:ext cx="763602" cy="333034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0940871">
              <a:off x="6751051" y="1282030"/>
              <a:ext cx="9785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432906">
              <a:off x="6958673" y="2798010"/>
              <a:ext cx="10432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reset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3017" y="1429805"/>
              <a:ext cx="1074821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fee data, CRID input</a:t>
              </a:r>
              <a:endParaRPr lang="ko-KR" altLang="en-US" dirty="0"/>
            </a:p>
          </p:txBody>
        </p:sp>
        <p:sp>
          <p:nvSpPr>
            <p:cNvPr id="22" name="직사각형 21"/>
            <p:cNvSpPr>
              <a:spLocks/>
            </p:cNvSpPr>
            <p:nvPr/>
          </p:nvSpPr>
          <p:spPr>
            <a:xfrm>
              <a:off x="8028938" y="1997136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Company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6897346" y="2463775"/>
              <a:ext cx="108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20278792">
              <a:off x="4420937" y="2964447"/>
              <a:ext cx="753979" cy="0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27117" y="3004605"/>
              <a:ext cx="1074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0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154079" y="2000240"/>
            <a:ext cx="9265669" cy="3684515"/>
            <a:chOff x="818160" y="1816187"/>
            <a:chExt cx="7708177" cy="2761972"/>
          </a:xfrm>
          <a:noFill/>
        </p:grpSpPr>
        <p:sp>
          <p:nvSpPr>
            <p:cNvPr id="7" name="TextBox 6"/>
            <p:cNvSpPr txBox="1"/>
            <p:nvPr/>
          </p:nvSpPr>
          <p:spPr>
            <a:xfrm>
              <a:off x="5486666" y="2957916"/>
              <a:ext cx="12919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</a:t>
              </a:r>
              <a:r>
                <a:rPr lang="en-US" altLang="ko-KR" dirty="0" smtClean="0"/>
                <a:t>end data</a:t>
              </a:r>
              <a:endParaRPr lang="ko-KR" altLang="en-US" dirty="0"/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818160" y="2849163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Reader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654409" y="2643182"/>
              <a:ext cx="1897380" cy="1146048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Fee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Calculation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Control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0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6726334" y="1816187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M</a:t>
              </a:r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6726337" y="3858159"/>
              <a:ext cx="1800000" cy="720000"/>
            </a:xfrm>
            <a:prstGeom prst="rect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 Reader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788133" y="3189898"/>
              <a:ext cx="753979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5338019" y="2387793"/>
              <a:ext cx="1380362" cy="29903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rot="20729469">
              <a:off x="5615289" y="3820059"/>
              <a:ext cx="763602" cy="333034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940871">
              <a:off x="5242442" y="2168737"/>
              <a:ext cx="15672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 data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432906">
              <a:off x="5537651" y="3413249"/>
              <a:ext cx="13250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reset </a:t>
              </a:r>
            </a:p>
            <a:p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0413" y="2582356"/>
              <a:ext cx="107482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fee data</a:t>
              </a:r>
            </a:p>
            <a:p>
              <a:pPr algn="ctr"/>
              <a:r>
                <a:rPr lang="en-US" altLang="ko-KR" dirty="0" smtClean="0"/>
                <a:t>CRID</a:t>
              </a:r>
              <a:endParaRPr lang="ko-KR" altLang="en-US" dirty="0"/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6726334" y="2844887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Company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594742" y="3311526"/>
              <a:ext cx="108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20278792">
              <a:off x="3118333" y="3812198"/>
              <a:ext cx="753979" cy="0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24513" y="3852356"/>
              <a:ext cx="1074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1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73250" y="1967105"/>
            <a:ext cx="11139339" cy="3533597"/>
            <a:chOff x="383543" y="735771"/>
            <a:chExt cx="11139339" cy="3533597"/>
          </a:xfrm>
          <a:noFill/>
        </p:grpSpPr>
        <p:sp>
          <p:nvSpPr>
            <p:cNvPr id="10" name="타원 9"/>
            <p:cNvSpPr/>
            <p:nvPr/>
          </p:nvSpPr>
          <p:spPr>
            <a:xfrm>
              <a:off x="3665623" y="1772651"/>
              <a:ext cx="1974302" cy="158014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Fee 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Calculation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Control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2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46957" y="2374231"/>
              <a:ext cx="90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8375674" y="1351895"/>
              <a:ext cx="1249591" cy="3439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42528" y="982563"/>
              <a:ext cx="147417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r>
                <a:rPr lang="en-US" altLang="ko-KR" dirty="0" smtClean="0"/>
                <a:t>isplay data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729653" y="735771"/>
              <a:ext cx="1557791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Display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3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729652" y="2075289"/>
              <a:ext cx="1557791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Send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4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5522607" y="1571297"/>
              <a:ext cx="1080000" cy="233573"/>
            </a:xfrm>
            <a:prstGeom prst="straightConnector1">
              <a:avLst/>
            </a:prstGeom>
            <a:grpFill/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747195" y="2598822"/>
              <a:ext cx="926320" cy="0"/>
            </a:xfrm>
            <a:prstGeom prst="straightConnector1">
              <a:avLst/>
            </a:prstGeom>
            <a:grpFill/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8351612" y="2728087"/>
              <a:ext cx="1044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127025" y="2373875"/>
              <a:ext cx="156240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</a:t>
              </a:r>
              <a:r>
                <a:rPr lang="en-US" altLang="ko-KR" dirty="0" smtClean="0"/>
                <a:t>end data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909172">
              <a:off x="5211080" y="1290307"/>
              <a:ext cx="165750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adjusted data</a:t>
              </a:r>
              <a:endParaRPr lang="ko-KR" altLang="en-US" dirty="0"/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5472039" y="2037352"/>
              <a:ext cx="161857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adjusted </a:t>
              </a:r>
            </a:p>
            <a:p>
              <a:pPr algn="ctr"/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5666985" y="3416971"/>
              <a:ext cx="1062667" cy="264795"/>
            </a:xfrm>
            <a:prstGeom prst="straightConnector1">
              <a:avLst/>
            </a:prstGeom>
            <a:grpFill/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813366">
              <a:off x="5645370" y="2899091"/>
              <a:ext cx="124017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</a:t>
              </a:r>
              <a:r>
                <a:rPr lang="en-US" altLang="ko-KR" dirty="0" smtClean="0"/>
                <a:t>eset command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72047" y="1790165"/>
              <a:ext cx="126977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fee data,</a:t>
              </a:r>
            </a:p>
            <a:p>
              <a:pPr algn="ctr"/>
              <a:r>
                <a:rPr lang="en-US" altLang="ko-KR" dirty="0" smtClean="0"/>
                <a:t>CRID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rot="20278792">
              <a:off x="3025273" y="3221120"/>
              <a:ext cx="753979" cy="0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1453" y="3261278"/>
              <a:ext cx="1074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Tick</a:t>
              </a:r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>
              <a:off x="9713357" y="1000520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M</a:t>
              </a:r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28" name="직사각형 27"/>
            <p:cNvSpPr>
              <a:spLocks/>
            </p:cNvSpPr>
            <p:nvPr/>
          </p:nvSpPr>
          <p:spPr>
            <a:xfrm>
              <a:off x="6979163" y="3549368"/>
              <a:ext cx="1800000" cy="720000"/>
            </a:xfrm>
            <a:prstGeom prst="rect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 Reader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29" name="직사각형 28"/>
            <p:cNvSpPr>
              <a:spLocks/>
            </p:cNvSpPr>
            <p:nvPr/>
          </p:nvSpPr>
          <p:spPr>
            <a:xfrm>
              <a:off x="9722882" y="2403205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Company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83543" y="1809412"/>
              <a:ext cx="2139236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 Reader Info 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Loader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1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2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-113116" y="1945623"/>
            <a:ext cx="11982895" cy="3840831"/>
            <a:chOff x="-102045" y="661993"/>
            <a:chExt cx="12111090" cy="3840831"/>
          </a:xfrm>
          <a:noFill/>
        </p:grpSpPr>
        <p:sp>
          <p:nvSpPr>
            <p:cNvPr id="10" name="TextBox 9"/>
            <p:cNvSpPr txBox="1"/>
            <p:nvPr/>
          </p:nvSpPr>
          <p:spPr>
            <a:xfrm>
              <a:off x="38549" y="1790165"/>
              <a:ext cx="126977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fee data,</a:t>
              </a:r>
            </a:p>
            <a:p>
              <a:pPr algn="ctr"/>
              <a:r>
                <a:rPr lang="en-US" altLang="ko-KR" dirty="0" smtClean="0"/>
                <a:t>CRID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232125" y="1772651"/>
              <a:ext cx="1974302" cy="1580147"/>
            </a:xfrm>
            <a:prstGeom prst="ellipse">
              <a:avLst/>
            </a:prstGeom>
            <a:grpFill/>
            <a:ln w="254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Fee 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Calculation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Controller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2</a:t>
              </a:r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.1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13459" y="2374231"/>
              <a:ext cx="90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942176" y="1276956"/>
              <a:ext cx="972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05558" y="661993"/>
              <a:ext cx="153834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adjusted data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4296156" y="735771"/>
              <a:ext cx="1476000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Display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2.2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96155" y="2075289"/>
              <a:ext cx="1476000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Send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2.3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249529" y="1481729"/>
              <a:ext cx="864000" cy="233573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313697" y="2598822"/>
              <a:ext cx="926320" cy="0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918114" y="2728087"/>
              <a:ext cx="1044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93527" y="2149287"/>
              <a:ext cx="156240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adjusted data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289635" y="1698297"/>
              <a:ext cx="864000" cy="233573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20677130">
              <a:off x="3157172" y="1291392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enable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0837918">
              <a:off x="3310429" y="1742865"/>
              <a:ext cx="108667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disable</a:t>
              </a:r>
              <a:endParaRPr lang="ko-KR" altLang="en-US" dirty="0"/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3357698" y="2229856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trigger</a:t>
              </a:r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280113" y="3422824"/>
              <a:ext cx="1476000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Reset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2.4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3249529" y="3384887"/>
              <a:ext cx="926320" cy="175181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5853946" y="4043538"/>
              <a:ext cx="1044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629359" y="3689326"/>
              <a:ext cx="156240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</a:t>
              </a:r>
              <a:r>
                <a:rPr lang="en-US" altLang="ko-KR" dirty="0" smtClean="0"/>
                <a:t>eset data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458689">
              <a:off x="3341656" y="3128215"/>
              <a:ext cx="9144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trigger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rot="20278792">
              <a:off x="591775" y="3221120"/>
              <a:ext cx="753979" cy="0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-102045" y="3261278"/>
              <a:ext cx="1074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Tick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7151653" y="735771"/>
              <a:ext cx="1557791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Display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3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151652" y="2075289"/>
              <a:ext cx="1557791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Send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4</a:t>
              </a:r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>
              <a:off x="7240743" y="3597494"/>
              <a:ext cx="1800000" cy="720000"/>
            </a:xfrm>
            <a:prstGeom prst="rect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 Reader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8861837" y="1303769"/>
              <a:ext cx="1249591" cy="3439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728691" y="934437"/>
              <a:ext cx="147417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</a:t>
              </a:r>
              <a:r>
                <a:rPr lang="en-US" altLang="ko-KR" dirty="0" smtClean="0"/>
                <a:t>isplay data</a:t>
              </a:r>
              <a:endParaRPr lang="ko-KR" altLang="en-US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8837775" y="2679961"/>
              <a:ext cx="1044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613188" y="2325749"/>
              <a:ext cx="156240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</a:t>
              </a:r>
              <a:r>
                <a:rPr lang="en-US" altLang="ko-KR" dirty="0" smtClean="0"/>
                <a:t>end data</a:t>
              </a:r>
              <a:endParaRPr lang="ko-KR" altLang="en-US" dirty="0"/>
            </a:p>
          </p:txBody>
        </p:sp>
        <p:sp>
          <p:nvSpPr>
            <p:cNvPr id="40" name="직사각형 39"/>
            <p:cNvSpPr>
              <a:spLocks/>
            </p:cNvSpPr>
            <p:nvPr/>
          </p:nvSpPr>
          <p:spPr>
            <a:xfrm>
              <a:off x="10199520" y="952394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dk1"/>
                    </a:solidFill>
                  </a:ln>
                </a:rPr>
                <a:t>M</a:t>
              </a:r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41" name="직사각형 40"/>
            <p:cNvSpPr>
              <a:spLocks/>
            </p:cNvSpPr>
            <p:nvPr/>
          </p:nvSpPr>
          <p:spPr>
            <a:xfrm>
              <a:off x="10209045" y="2355079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Company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82773" y="1411732"/>
            <a:ext cx="7941171" cy="4446160"/>
            <a:chOff x="2290660" y="746910"/>
            <a:chExt cx="7941171" cy="4446160"/>
          </a:xfrm>
          <a:noFill/>
        </p:grpSpPr>
        <p:sp>
          <p:nvSpPr>
            <p:cNvPr id="10" name="직사각형 9"/>
            <p:cNvSpPr>
              <a:spLocks/>
            </p:cNvSpPr>
            <p:nvPr/>
          </p:nvSpPr>
          <p:spPr>
            <a:xfrm>
              <a:off x="5198178" y="2332398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Adjust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>
              <a:off x="8325991" y="4473070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Reset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823953" y="746910"/>
              <a:ext cx="584200" cy="5759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rot="5400000">
              <a:off x="5747359" y="1801253"/>
              <a:ext cx="72000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>
              <a:spLocks/>
            </p:cNvSpPr>
            <p:nvPr/>
          </p:nvSpPr>
          <p:spPr>
            <a:xfrm>
              <a:off x="2302341" y="4468392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Send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rot="-2400000">
              <a:off x="8225299" y="3071341"/>
              <a:ext cx="0" cy="133200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rot="-2400000" flipV="1">
              <a:off x="7906540" y="3124108"/>
              <a:ext cx="0" cy="133200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2400000">
              <a:off x="3831100" y="3151604"/>
              <a:ext cx="0" cy="133200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2400000" flipV="1">
              <a:off x="4302340" y="3096794"/>
              <a:ext cx="0" cy="133200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5185986" y="4459902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5400000">
              <a:off x="5756335" y="3779573"/>
              <a:ext cx="108000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rot="16200000">
              <a:off x="6055039" y="3767381"/>
              <a:ext cx="108000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90660" y="3632938"/>
              <a:ext cx="201168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trigger “Send”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4672" y="3517392"/>
              <a:ext cx="201168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[</a:t>
              </a:r>
              <a:r>
                <a:rPr lang="en-US" altLang="ko-KR" sz="1600" dirty="0" err="1" smtClean="0"/>
                <a:t>adjust_well</a:t>
              </a:r>
              <a:r>
                <a:rPr lang="en-US" altLang="ko-KR" sz="1600" dirty="0" smtClean="0"/>
                <a:t>==1] trigger “Display”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0151" y="3552675"/>
              <a:ext cx="201168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 trigger “Reset”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38" y="2000240"/>
            <a:ext cx="11584027" cy="3550485"/>
            <a:chOff x="-1022759" y="735771"/>
            <a:chExt cx="15941704" cy="3767053"/>
          </a:xfrm>
          <a:noFill/>
        </p:grpSpPr>
        <p:sp>
          <p:nvSpPr>
            <p:cNvPr id="10" name="타원 9"/>
            <p:cNvSpPr/>
            <p:nvPr/>
          </p:nvSpPr>
          <p:spPr>
            <a:xfrm>
              <a:off x="4717394" y="1772651"/>
              <a:ext cx="1974302" cy="1580147"/>
            </a:xfrm>
            <a:prstGeom prst="ellipse">
              <a:avLst/>
            </a:prstGeom>
            <a:grpFill/>
            <a:ln w="254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Fee 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Calculation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Controller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2.1</a:t>
              </a:r>
              <a:endParaRPr lang="ko-KR" altLang="en-US" sz="12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794546" y="2403272"/>
              <a:ext cx="90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9427445" y="1368397"/>
              <a:ext cx="972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202858" y="784102"/>
              <a:ext cx="1474178" cy="4898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adjusted data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781425" y="735771"/>
              <a:ext cx="1476000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Display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2.2</a:t>
              </a:r>
              <a:endParaRPr lang="ko-KR" altLang="en-US" sz="12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781424" y="2075289"/>
              <a:ext cx="1476000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Send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dk1"/>
                    </a:solidFill>
                  </a:ln>
                </a:rPr>
                <a:t>2</a:t>
              </a:r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.3</a:t>
              </a:r>
              <a:endParaRPr lang="ko-KR" altLang="en-US" sz="12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6734798" y="1481729"/>
              <a:ext cx="864000" cy="233573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798966" y="2598822"/>
              <a:ext cx="926320" cy="0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9403383" y="2728087"/>
              <a:ext cx="1044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132241" y="2127036"/>
              <a:ext cx="1562409" cy="4898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 adjusted data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6774904" y="1698297"/>
              <a:ext cx="864000" cy="233573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20677130">
              <a:off x="6642441" y="1329109"/>
              <a:ext cx="914400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enable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0837918">
              <a:off x="6788099" y="1751118"/>
              <a:ext cx="1197122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disable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6842967" y="2229856"/>
              <a:ext cx="914400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765382" y="3422824"/>
              <a:ext cx="1476000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Reset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2.4</a:t>
              </a:r>
              <a:endParaRPr lang="ko-KR" altLang="en-US" sz="12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734798" y="3384887"/>
              <a:ext cx="926320" cy="175181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9339215" y="4043538"/>
              <a:ext cx="1044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114627" y="3689326"/>
              <a:ext cx="1562409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</a:t>
              </a:r>
              <a:r>
                <a:rPr lang="en-US" altLang="ko-KR" sz="1200" dirty="0" smtClean="0"/>
                <a:t>eset data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458689">
              <a:off x="6826925" y="3165932"/>
              <a:ext cx="914400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rot="20278792">
              <a:off x="4077044" y="3221120"/>
              <a:ext cx="753979" cy="0"/>
            </a:xfrm>
            <a:prstGeom prst="straightConnector1">
              <a:avLst/>
            </a:prstGeom>
            <a:grpFill/>
            <a:ln w="254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83224" y="3261279"/>
              <a:ext cx="1074821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Tick</a:t>
              </a: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>
              <a:off x="-1022759" y="2046803"/>
              <a:ext cx="1800000" cy="720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Reader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92339" y="2340711"/>
              <a:ext cx="1314783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send</a:t>
              </a:r>
              <a:endParaRPr lang="ko-KR" altLang="en-US" sz="1200" dirty="0"/>
            </a:p>
          </p:txBody>
        </p:sp>
        <p:sp>
          <p:nvSpPr>
            <p:cNvPr id="34" name="직사각형 33"/>
            <p:cNvSpPr>
              <a:spLocks/>
            </p:cNvSpPr>
            <p:nvPr/>
          </p:nvSpPr>
          <p:spPr>
            <a:xfrm>
              <a:off x="13118945" y="968436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>
                    <a:solidFill>
                      <a:schemeClr val="dk1"/>
                    </a:solidFill>
                  </a:ln>
                </a:rPr>
                <a:t>M</a:t>
              </a:r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onitor</a:t>
              </a:r>
              <a:endParaRPr lang="ko-KR" altLang="en-US" sz="1200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>
              <a:off x="10501105" y="3609235"/>
              <a:ext cx="1800000" cy="720000"/>
            </a:xfrm>
            <a:prstGeom prst="rect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Card Reader</a:t>
              </a:r>
              <a:endParaRPr lang="ko-KR" altLang="en-US" sz="1200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93757" y="1073023"/>
              <a:ext cx="978568" cy="293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display</a:t>
              </a:r>
              <a:endParaRPr lang="ko-KR" altLang="en-US" sz="1200" dirty="0"/>
            </a:p>
          </p:txBody>
        </p:sp>
        <p:sp>
          <p:nvSpPr>
            <p:cNvPr id="38" name="직사각형 37"/>
            <p:cNvSpPr>
              <a:spLocks/>
            </p:cNvSpPr>
            <p:nvPr/>
          </p:nvSpPr>
          <p:spPr>
            <a:xfrm>
              <a:off x="13118945" y="2284522"/>
              <a:ext cx="1800000" cy="720000"/>
            </a:xfrm>
            <a:prstGeom prst="rect">
              <a:avLst/>
            </a:prstGeom>
            <a:grp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Company</a:t>
              </a:r>
              <a:endParaRPr lang="ko-KR" altLang="en-US" sz="1200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2067911" y="2630658"/>
              <a:ext cx="1080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10576877" y="735771"/>
              <a:ext cx="1557791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Display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dk1"/>
                    </a:solidFill>
                  </a:ln>
                </a:rPr>
                <a:t>3</a:t>
              </a:r>
              <a:endParaRPr lang="ko-KR" altLang="en-US" sz="12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576876" y="2075289"/>
              <a:ext cx="1557791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Send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Interface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dk1"/>
                    </a:solidFill>
                  </a:ln>
                </a:rPr>
                <a:t>4</a:t>
              </a:r>
              <a:endParaRPr lang="ko-KR" altLang="en-US" sz="12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49940" y="1790165"/>
              <a:ext cx="1269776" cy="4898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fee data,</a:t>
              </a:r>
            </a:p>
            <a:p>
              <a:pPr algn="ctr"/>
              <a:r>
                <a:rPr lang="en-US" altLang="ko-KR" sz="1200" dirty="0" smtClean="0"/>
                <a:t>CRID</a:t>
              </a:r>
              <a:endParaRPr lang="ko-KR" altLang="en-US" sz="12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1646888" y="1931870"/>
              <a:ext cx="2139236" cy="1080000"/>
            </a:xfrm>
            <a:prstGeom prst="ellipse">
              <a:avLst/>
            </a:prstGeom>
            <a:grp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Card Reader Info 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dk1"/>
                    </a:solidFill>
                  </a:ln>
                </a:rPr>
                <a:t>Loader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dk1"/>
                    </a:solidFill>
                  </a:ln>
                </a:rPr>
                <a:t>1</a:t>
              </a:r>
              <a:endParaRPr lang="ko-KR" altLang="en-US" sz="1200" dirty="0" smtClean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870854" y="2436496"/>
              <a:ext cx="798286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1490" y="1809215"/>
              <a:ext cx="1269776" cy="4898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CRID</a:t>
              </a:r>
              <a:endParaRPr lang="ko-KR" altLang="en-US" sz="1200" dirty="0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12166222" y="1417930"/>
              <a:ext cx="972000" cy="0"/>
            </a:xfrm>
            <a:prstGeom prst="straightConnector1">
              <a:avLst/>
            </a:prstGeom>
            <a:grpFill/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88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0063312" descr="EMB00001ef42a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9" y="1611908"/>
            <a:ext cx="10729192" cy="479863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1   Former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575" y="1863858"/>
            <a:ext cx="9644130" cy="70788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Public Transportation System</a:t>
            </a:r>
            <a:endParaRPr lang="en-US" altLang="ko-KR" sz="40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Basic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54013" y="857232"/>
            <a:ext cx="10501386" cy="5357826"/>
            <a:chOff x="72516" y="188640"/>
            <a:chExt cx="9071484" cy="4824536"/>
          </a:xfrm>
        </p:grpSpPr>
        <p:sp>
          <p:nvSpPr>
            <p:cNvPr id="12" name="직사각형 11"/>
            <p:cNvSpPr/>
            <p:nvPr/>
          </p:nvSpPr>
          <p:spPr>
            <a:xfrm>
              <a:off x="3959932" y="188640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3"/>
            <p:cNvCxnSpPr>
              <a:stCxn id="12" idx="2"/>
            </p:cNvCxnSpPr>
            <p:nvPr/>
          </p:nvCxnSpPr>
          <p:spPr>
            <a:xfrm rot="5400000">
              <a:off x="2849234" y="-644878"/>
              <a:ext cx="457200" cy="298833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6"/>
            <p:cNvCxnSpPr>
              <a:stCxn id="12" idx="2"/>
            </p:cNvCxnSpPr>
            <p:nvPr/>
          </p:nvCxnSpPr>
          <p:spPr>
            <a:xfrm rot="16200000" flipH="1">
              <a:off x="5765558" y="-572870"/>
              <a:ext cx="457200" cy="284431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4572000" y="1077888"/>
              <a:ext cx="0" cy="622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583668" y="1077888"/>
              <a:ext cx="0" cy="622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7416316" y="1077888"/>
              <a:ext cx="0" cy="622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923928" y="1700808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Money check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04248" y="1700808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Payment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71600" y="1700808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Catch Error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꺾인 연결선 29"/>
            <p:cNvCxnSpPr>
              <a:stCxn id="20" idx="2"/>
            </p:cNvCxnSpPr>
            <p:nvPr/>
          </p:nvCxnSpPr>
          <p:spPr>
            <a:xfrm rot="5400000">
              <a:off x="953852" y="1647056"/>
              <a:ext cx="144016" cy="111561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32"/>
            <p:cNvCxnSpPr>
              <a:stCxn id="20" idx="2"/>
            </p:cNvCxnSpPr>
            <p:nvPr/>
          </p:nvCxnSpPr>
          <p:spPr>
            <a:xfrm rot="16200000" flipH="1">
              <a:off x="2293251" y="1423272"/>
              <a:ext cx="144016" cy="156318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8052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2516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Info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421396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971600" y="2734072"/>
              <a:ext cx="88184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2375248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979712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Fix Price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131840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2873827" y="2734072"/>
              <a:ext cx="546045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Error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4187850" y="2123969"/>
              <a:ext cx="0" cy="601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187850" y="2276872"/>
              <a:ext cx="8882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076056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3707904" y="2734072"/>
              <a:ext cx="98985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Calculation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70276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Short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24" idx="2"/>
              <a:endCxn id="37" idx="0"/>
            </p:cNvCxnSpPr>
            <p:nvPr/>
          </p:nvCxnSpPr>
          <p:spPr>
            <a:xfrm>
              <a:off x="486308" y="3166120"/>
              <a:ext cx="0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72516" y="3619872"/>
              <a:ext cx="827584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ID Receive 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37" idx="2"/>
              <a:endCxn id="39" idx="0"/>
            </p:cNvCxnSpPr>
            <p:nvPr/>
          </p:nvCxnSpPr>
          <p:spPr>
            <a:xfrm>
              <a:off x="486308" y="4149080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72516" y="4581128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꺾인 연결선 78"/>
            <p:cNvCxnSpPr>
              <a:stCxn id="19" idx="2"/>
            </p:cNvCxnSpPr>
            <p:nvPr/>
          </p:nvCxnSpPr>
          <p:spPr>
            <a:xfrm rot="5400000">
              <a:off x="6723366" y="1583922"/>
              <a:ext cx="144016" cy="124188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80"/>
            <p:cNvCxnSpPr>
              <a:stCxn id="19" idx="2"/>
            </p:cNvCxnSpPr>
            <p:nvPr/>
          </p:nvCxnSpPr>
          <p:spPr>
            <a:xfrm rot="16200000" flipH="1">
              <a:off x="7920308" y="1628863"/>
              <a:ext cx="144016" cy="1152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174432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7416316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8568317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5760640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984776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46386" y="2734072"/>
              <a:ext cx="104386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Reader Record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endCxn id="49" idx="0"/>
            </p:cNvCxnSpPr>
            <p:nvPr/>
          </p:nvCxnSpPr>
          <p:spPr>
            <a:xfrm>
              <a:off x="6174432" y="3166120"/>
              <a:ext cx="0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5760640" y="3619872"/>
              <a:ext cx="827584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>
              <a:endCxn id="51" idx="0"/>
            </p:cNvCxnSpPr>
            <p:nvPr/>
          </p:nvCxnSpPr>
          <p:spPr>
            <a:xfrm>
              <a:off x="7388629" y="3166120"/>
              <a:ext cx="0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6974837" y="3619872"/>
              <a:ext cx="827584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update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>
              <a:endCxn id="53" idx="0"/>
            </p:cNvCxnSpPr>
            <p:nvPr/>
          </p:nvCxnSpPr>
          <p:spPr>
            <a:xfrm flipH="1">
              <a:off x="8568317" y="3166120"/>
              <a:ext cx="2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8046386" y="3619872"/>
              <a:ext cx="1043862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Reader Record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11560" y="4351660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5" name="직선 화살표 연결선 54"/>
            <p:cNvCxnSpPr>
              <a:stCxn id="54" idx="0"/>
            </p:cNvCxnSpPr>
            <p:nvPr/>
          </p:nvCxnSpPr>
          <p:spPr>
            <a:xfrm flipV="1">
              <a:off x="656565" y="4207644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34182" y="4288965"/>
              <a:ext cx="504056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signal</a:t>
              </a:r>
              <a:endParaRPr lang="ko-KR" altLang="en-US" sz="9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611560" y="3419687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8" name="직선 화살표 연결선 57"/>
            <p:cNvCxnSpPr>
              <a:stCxn id="57" idx="0"/>
            </p:cNvCxnSpPr>
            <p:nvPr/>
          </p:nvCxnSpPr>
          <p:spPr>
            <a:xfrm flipV="1">
              <a:off x="656565" y="3275671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41186" y="3304416"/>
              <a:ext cx="504056" cy="33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CID</a:t>
              </a:r>
            </a:p>
            <a:p>
              <a:r>
                <a:rPr lang="en-US" altLang="ko-KR" sz="900" dirty="0" smtClean="0"/>
                <a:t>CRID</a:t>
              </a:r>
              <a:endParaRPr lang="ko-KR" altLang="en-US" sz="9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1560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1" name="직선 화살표 연결선 60"/>
            <p:cNvCxnSpPr>
              <a:stCxn id="60" idx="0"/>
            </p:cNvCxnSpPr>
            <p:nvPr/>
          </p:nvCxnSpPr>
          <p:spPr>
            <a:xfrm flipV="1">
              <a:off x="656565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4182" y="2433463"/>
              <a:ext cx="625450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Card Info</a:t>
              </a:r>
              <a:endParaRPr lang="ko-KR" altLang="en-US" sz="9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1445860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4" name="직선 화살표 연결선 63"/>
            <p:cNvCxnSpPr>
              <a:stCxn id="63" idx="0"/>
            </p:cNvCxnSpPr>
            <p:nvPr/>
          </p:nvCxnSpPr>
          <p:spPr>
            <a:xfrm flipV="1">
              <a:off x="1490865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468482" y="2370366"/>
              <a:ext cx="511230" cy="33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Adjust</a:t>
              </a:r>
            </a:p>
            <a:p>
              <a:r>
                <a:rPr lang="en-US" altLang="ko-KR" sz="900" dirty="0" smtClean="0"/>
                <a:t>stat</a:t>
              </a:r>
              <a:endParaRPr lang="ko-KR" altLang="en-US" sz="900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2225755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7" name="직선 화살표 연결선 66"/>
            <p:cNvCxnSpPr>
              <a:stCxn id="66" idx="0"/>
            </p:cNvCxnSpPr>
            <p:nvPr/>
          </p:nvCxnSpPr>
          <p:spPr>
            <a:xfrm flipV="1">
              <a:off x="2270760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56848" y="2298358"/>
              <a:ext cx="519733" cy="33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enable</a:t>
              </a:r>
            </a:p>
            <a:p>
              <a:r>
                <a:rPr lang="en-US" altLang="ko-KR" sz="900" dirty="0" smtClean="0"/>
                <a:t>disable</a:t>
              </a:r>
              <a:endParaRPr lang="ko-KR" altLang="en-US" sz="9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1616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0" name="직선 화살표 연결선 69"/>
            <p:cNvCxnSpPr>
              <a:stCxn id="69" idx="0"/>
            </p:cNvCxnSpPr>
            <p:nvPr/>
          </p:nvCxnSpPr>
          <p:spPr>
            <a:xfrm flipV="1">
              <a:off x="4976621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572000" y="2431921"/>
              <a:ext cx="455927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Short</a:t>
              </a:r>
              <a:endParaRPr lang="ko-KR" altLang="en-US" sz="900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1644365" y="1235476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3" name="직선 화살표 연결선 72"/>
            <p:cNvCxnSpPr>
              <a:stCxn id="72" idx="0"/>
            </p:cNvCxnSpPr>
            <p:nvPr/>
          </p:nvCxnSpPr>
          <p:spPr>
            <a:xfrm flipV="1">
              <a:off x="1689370" y="1091460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666986" y="1172781"/>
              <a:ext cx="1464853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Price, error, CRID, Card Info</a:t>
              </a:r>
              <a:endParaRPr lang="ko-KR" altLang="en-US" sz="9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4634445" y="1330435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6" name="직선 화살표 연결선 75"/>
            <p:cNvCxnSpPr>
              <a:stCxn id="75" idx="0"/>
            </p:cNvCxnSpPr>
            <p:nvPr/>
          </p:nvCxnSpPr>
          <p:spPr>
            <a:xfrm flipV="1">
              <a:off x="4679450" y="1186419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4409982" y="1196752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8" name="직선 화살표 연결선 77"/>
            <p:cNvCxnSpPr>
              <a:stCxn id="77" idx="4"/>
            </p:cNvCxnSpPr>
            <p:nvPr/>
          </p:nvCxnSpPr>
          <p:spPr>
            <a:xfrm>
              <a:off x="4454987" y="1304764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15690" y="1184039"/>
              <a:ext cx="1068503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Price, Card Info</a:t>
              </a:r>
              <a:endParaRPr lang="ko-KR" altLang="en-US" sz="9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55571" y="1276719"/>
              <a:ext cx="455927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Short</a:t>
              </a:r>
              <a:endParaRPr lang="ko-KR" altLang="en-US" sz="9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7474247" y="1196752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2" name="직선 화살표 연결선 81"/>
            <p:cNvCxnSpPr>
              <a:stCxn id="81" idx="4"/>
            </p:cNvCxnSpPr>
            <p:nvPr/>
          </p:nvCxnSpPr>
          <p:spPr>
            <a:xfrm>
              <a:off x="7519252" y="1304764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522376" y="1156766"/>
              <a:ext cx="1068503" cy="33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Price, Card Info, Short, error, CRID</a:t>
              </a:r>
              <a:endParaRPr lang="ko-KR" altLang="en-US" sz="900" dirty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6034286" y="3311965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5" name="직선 화살표 연결선 84"/>
            <p:cNvCxnSpPr>
              <a:stCxn id="84" idx="4"/>
            </p:cNvCxnSpPr>
            <p:nvPr/>
          </p:nvCxnSpPr>
          <p:spPr>
            <a:xfrm>
              <a:off x="6079291" y="3419977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337085" y="3258249"/>
              <a:ext cx="787211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Display data</a:t>
              </a:r>
              <a:endParaRPr lang="ko-KR" altLang="en-US" sz="900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7213417" y="3311965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8" name="직선 화살표 연결선 87"/>
            <p:cNvCxnSpPr>
              <a:stCxn id="87" idx="4"/>
            </p:cNvCxnSpPr>
            <p:nvPr/>
          </p:nvCxnSpPr>
          <p:spPr>
            <a:xfrm>
              <a:off x="7258422" y="3419977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630407" y="3258249"/>
              <a:ext cx="643195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Card data</a:t>
              </a:r>
              <a:endParaRPr lang="ko-KR" altLang="en-US" sz="900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8437553" y="3311965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1" name="직선 화살표 연결선 90"/>
            <p:cNvCxnSpPr>
              <a:stCxn id="90" idx="4"/>
            </p:cNvCxnSpPr>
            <p:nvPr/>
          </p:nvCxnSpPr>
          <p:spPr>
            <a:xfrm>
              <a:off x="8482558" y="3419977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519252" y="3258249"/>
              <a:ext cx="1013188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Card Reader data</a:t>
              </a:r>
              <a:endParaRPr lang="ko-KR" altLang="en-US" sz="9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2423169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4" name="직선 화살표 연결선 93"/>
            <p:cNvCxnSpPr>
              <a:stCxn id="93" idx="4"/>
            </p:cNvCxnSpPr>
            <p:nvPr/>
          </p:nvCxnSpPr>
          <p:spPr>
            <a:xfrm>
              <a:off x="2468174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620219" y="2298358"/>
              <a:ext cx="519733" cy="33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enable</a:t>
              </a:r>
            </a:p>
            <a:p>
              <a:r>
                <a:rPr lang="en-US" altLang="ko-KR" sz="900" dirty="0" smtClean="0"/>
                <a:t>disable</a:t>
              </a:r>
              <a:endParaRPr lang="ko-KR" altLang="en-US" sz="9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4049942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7" name="직선 화살표 연결선 96"/>
            <p:cNvCxnSpPr>
              <a:stCxn id="96" idx="4"/>
            </p:cNvCxnSpPr>
            <p:nvPr/>
          </p:nvCxnSpPr>
          <p:spPr>
            <a:xfrm>
              <a:off x="4094947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284515" y="2298358"/>
              <a:ext cx="519733" cy="33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enable</a:t>
              </a:r>
            </a:p>
            <a:p>
              <a:r>
                <a:rPr lang="en-US" altLang="ko-KR" sz="900" dirty="0" smtClean="0"/>
                <a:t>disable</a:t>
              </a:r>
              <a:endParaRPr lang="ko-KR" altLang="en-US" sz="900" dirty="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50836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0" name="직선 화살표 연결선 99"/>
            <p:cNvCxnSpPr>
              <a:stCxn id="99" idx="4"/>
            </p:cNvCxnSpPr>
            <p:nvPr/>
          </p:nvCxnSpPr>
          <p:spPr>
            <a:xfrm>
              <a:off x="6295841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188171" y="2316855"/>
              <a:ext cx="519733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154492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3" name="직선 화살표 연결선 102"/>
            <p:cNvCxnSpPr>
              <a:stCxn id="102" idx="4"/>
            </p:cNvCxnSpPr>
            <p:nvPr/>
          </p:nvCxnSpPr>
          <p:spPr>
            <a:xfrm>
              <a:off x="3199497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148064" y="2316855"/>
              <a:ext cx="519733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5114385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6" name="직선 화살표 연결선 105"/>
            <p:cNvCxnSpPr>
              <a:stCxn id="105" idx="4"/>
            </p:cNvCxnSpPr>
            <p:nvPr/>
          </p:nvCxnSpPr>
          <p:spPr>
            <a:xfrm>
              <a:off x="5159390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495143" y="2316855"/>
              <a:ext cx="519733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461464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9" name="직선 화살표 연결선 108"/>
            <p:cNvCxnSpPr>
              <a:stCxn id="108" idx="4"/>
            </p:cNvCxnSpPr>
            <p:nvPr/>
          </p:nvCxnSpPr>
          <p:spPr>
            <a:xfrm>
              <a:off x="7506469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8624267" y="2316855"/>
              <a:ext cx="519733" cy="20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8590588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12" name="직선 화살표 연결선 111"/>
            <p:cNvCxnSpPr>
              <a:stCxn id="111" idx="4"/>
            </p:cNvCxnSpPr>
            <p:nvPr/>
          </p:nvCxnSpPr>
          <p:spPr>
            <a:xfrm>
              <a:off x="8635593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Advanced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11137" y="1500174"/>
            <a:ext cx="10715700" cy="4824536"/>
            <a:chOff x="72516" y="188640"/>
            <a:chExt cx="9071484" cy="4824536"/>
          </a:xfrm>
        </p:grpSpPr>
        <p:sp>
          <p:nvSpPr>
            <p:cNvPr id="12" name="직사각형 11"/>
            <p:cNvSpPr/>
            <p:nvPr/>
          </p:nvSpPr>
          <p:spPr>
            <a:xfrm>
              <a:off x="3959932" y="188640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23928" y="1700808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Money check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04248" y="1700808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Payment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1600" y="1700808"/>
              <a:ext cx="122413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Catch Error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꺾인 연결선 12"/>
            <p:cNvCxnSpPr>
              <a:stCxn id="15" idx="2"/>
            </p:cNvCxnSpPr>
            <p:nvPr/>
          </p:nvCxnSpPr>
          <p:spPr>
            <a:xfrm rot="5400000">
              <a:off x="953852" y="1647056"/>
              <a:ext cx="144016" cy="111561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3"/>
            <p:cNvCxnSpPr>
              <a:stCxn id="15" idx="2"/>
            </p:cNvCxnSpPr>
            <p:nvPr/>
          </p:nvCxnSpPr>
          <p:spPr>
            <a:xfrm rot="16200000" flipH="1">
              <a:off x="2293251" y="1423272"/>
              <a:ext cx="144016" cy="156318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68052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72516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Info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1421396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971600" y="2734072"/>
              <a:ext cx="88184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2375248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79712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Fix Price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3131840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2873827" y="2734072"/>
              <a:ext cx="546045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Error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4187850" y="2123969"/>
              <a:ext cx="0" cy="601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187850" y="2276872"/>
              <a:ext cx="8882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5076056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3707904" y="2734072"/>
              <a:ext cx="989856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Calculation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70276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Short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19" idx="2"/>
              <a:endCxn id="32" idx="0"/>
            </p:cNvCxnSpPr>
            <p:nvPr/>
          </p:nvCxnSpPr>
          <p:spPr>
            <a:xfrm>
              <a:off x="486308" y="3166120"/>
              <a:ext cx="0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2516" y="3619872"/>
              <a:ext cx="827584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ID Receive 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>
              <a:stCxn id="32" idx="2"/>
              <a:endCxn id="34" idx="0"/>
            </p:cNvCxnSpPr>
            <p:nvPr/>
          </p:nvCxnSpPr>
          <p:spPr>
            <a:xfrm>
              <a:off x="486308" y="4149080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2516" y="4581128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꺾인 연결선 31"/>
            <p:cNvCxnSpPr>
              <a:stCxn id="14" idx="2"/>
            </p:cNvCxnSpPr>
            <p:nvPr/>
          </p:nvCxnSpPr>
          <p:spPr>
            <a:xfrm rot="5400000">
              <a:off x="6723366" y="1583922"/>
              <a:ext cx="144016" cy="124188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2"/>
            <p:cNvCxnSpPr>
              <a:stCxn id="14" idx="2"/>
            </p:cNvCxnSpPr>
            <p:nvPr/>
          </p:nvCxnSpPr>
          <p:spPr>
            <a:xfrm rot="16200000" flipH="1">
              <a:off x="7920308" y="1628863"/>
              <a:ext cx="144016" cy="1152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6174432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7416316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8568317" y="2276872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5760640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84776" y="2734072"/>
              <a:ext cx="827584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46386" y="2734072"/>
              <a:ext cx="104386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Reader Record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>
              <a:endCxn id="44" idx="0"/>
            </p:cNvCxnSpPr>
            <p:nvPr/>
          </p:nvCxnSpPr>
          <p:spPr>
            <a:xfrm>
              <a:off x="6174432" y="3166120"/>
              <a:ext cx="0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760640" y="3619872"/>
              <a:ext cx="827584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endCxn id="46" idx="0"/>
            </p:cNvCxnSpPr>
            <p:nvPr/>
          </p:nvCxnSpPr>
          <p:spPr>
            <a:xfrm>
              <a:off x="7388629" y="3166120"/>
              <a:ext cx="0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6974837" y="3619872"/>
              <a:ext cx="827584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update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>
              <a:endCxn id="48" idx="0"/>
            </p:cNvCxnSpPr>
            <p:nvPr/>
          </p:nvCxnSpPr>
          <p:spPr>
            <a:xfrm flipH="1">
              <a:off x="8568317" y="3166120"/>
              <a:ext cx="2" cy="453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8046386" y="3619872"/>
              <a:ext cx="1043862" cy="529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Card Reader Record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611560" y="4351660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0" name="직선 화살표 연결선 49"/>
            <p:cNvCxnSpPr>
              <a:stCxn id="49" idx="0"/>
            </p:cNvCxnSpPr>
            <p:nvPr/>
          </p:nvCxnSpPr>
          <p:spPr>
            <a:xfrm flipV="1">
              <a:off x="656565" y="4207644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34182" y="4288965"/>
              <a:ext cx="5040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signal</a:t>
              </a:r>
              <a:endParaRPr lang="ko-KR" altLang="en-US" sz="90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11560" y="3419687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3" name="직선 화살표 연결선 52"/>
            <p:cNvCxnSpPr>
              <a:stCxn id="52" idx="0"/>
            </p:cNvCxnSpPr>
            <p:nvPr/>
          </p:nvCxnSpPr>
          <p:spPr>
            <a:xfrm flipV="1">
              <a:off x="656565" y="3275671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1186" y="33044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CID</a:t>
              </a:r>
            </a:p>
            <a:p>
              <a:r>
                <a:rPr lang="en-US" altLang="ko-KR" sz="900" dirty="0" smtClean="0"/>
                <a:t>CRID</a:t>
              </a:r>
              <a:endParaRPr lang="ko-KR" altLang="en-US" sz="9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11560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6" name="직선 화살표 연결선 55"/>
            <p:cNvCxnSpPr>
              <a:stCxn id="55" idx="0"/>
            </p:cNvCxnSpPr>
            <p:nvPr/>
          </p:nvCxnSpPr>
          <p:spPr>
            <a:xfrm flipV="1">
              <a:off x="656565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34182" y="2433463"/>
              <a:ext cx="625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Card Info</a:t>
              </a:r>
              <a:endParaRPr lang="ko-KR" altLang="en-US" sz="9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1445860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9" name="직선 화살표 연결선 58"/>
            <p:cNvCxnSpPr>
              <a:stCxn id="58" idx="0"/>
            </p:cNvCxnSpPr>
            <p:nvPr/>
          </p:nvCxnSpPr>
          <p:spPr>
            <a:xfrm flipV="1">
              <a:off x="1490865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468482" y="2370366"/>
              <a:ext cx="511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Adjust</a:t>
              </a:r>
            </a:p>
            <a:p>
              <a:r>
                <a:rPr lang="en-US" altLang="ko-KR" sz="900" dirty="0" smtClean="0"/>
                <a:t>stat</a:t>
              </a:r>
              <a:endParaRPr lang="ko-KR" altLang="en-US" sz="900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2225755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2" name="직선 화살표 연결선 61"/>
            <p:cNvCxnSpPr>
              <a:stCxn id="61" idx="0"/>
            </p:cNvCxnSpPr>
            <p:nvPr/>
          </p:nvCxnSpPr>
          <p:spPr>
            <a:xfrm flipV="1">
              <a:off x="2270760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456848" y="2298358"/>
              <a:ext cx="51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enable</a:t>
              </a:r>
            </a:p>
            <a:p>
              <a:r>
                <a:rPr lang="en-US" altLang="ko-KR" sz="900" dirty="0" smtClean="0"/>
                <a:t>disable</a:t>
              </a:r>
              <a:endParaRPr lang="ko-KR" altLang="en-US" sz="9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931616" y="2496158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5" name="직선 화살표 연결선 64"/>
            <p:cNvCxnSpPr>
              <a:stCxn id="64" idx="0"/>
            </p:cNvCxnSpPr>
            <p:nvPr/>
          </p:nvCxnSpPr>
          <p:spPr>
            <a:xfrm flipV="1">
              <a:off x="4976621" y="2352142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572000" y="2431921"/>
              <a:ext cx="4559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Short</a:t>
              </a:r>
              <a:endParaRPr lang="ko-KR" altLang="en-US" sz="9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034286" y="3311965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8" name="직선 화살표 연결선 67"/>
            <p:cNvCxnSpPr>
              <a:stCxn id="67" idx="4"/>
            </p:cNvCxnSpPr>
            <p:nvPr/>
          </p:nvCxnSpPr>
          <p:spPr>
            <a:xfrm>
              <a:off x="6079291" y="3419977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337085" y="3258249"/>
              <a:ext cx="7872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Display data</a:t>
              </a:r>
              <a:endParaRPr lang="ko-KR" altLang="en-US" sz="9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213417" y="3311965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1" name="직선 화살표 연결선 70"/>
            <p:cNvCxnSpPr>
              <a:stCxn id="70" idx="4"/>
            </p:cNvCxnSpPr>
            <p:nvPr/>
          </p:nvCxnSpPr>
          <p:spPr>
            <a:xfrm>
              <a:off x="7258422" y="3419977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30407" y="3258249"/>
              <a:ext cx="6431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Card data</a:t>
              </a:r>
              <a:endParaRPr lang="ko-KR" altLang="en-US" sz="9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8437553" y="3311965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4" name="직선 화살표 연결선 73"/>
            <p:cNvCxnSpPr>
              <a:stCxn id="73" idx="4"/>
            </p:cNvCxnSpPr>
            <p:nvPr/>
          </p:nvCxnSpPr>
          <p:spPr>
            <a:xfrm>
              <a:off x="8482558" y="3419977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19252" y="3258249"/>
              <a:ext cx="10131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Card Reader data</a:t>
              </a:r>
              <a:endParaRPr lang="ko-KR" altLang="en-US" sz="9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2423169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7" name="직선 화살표 연결선 76"/>
            <p:cNvCxnSpPr>
              <a:stCxn id="76" idx="4"/>
            </p:cNvCxnSpPr>
            <p:nvPr/>
          </p:nvCxnSpPr>
          <p:spPr>
            <a:xfrm>
              <a:off x="2468174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620219" y="2298358"/>
              <a:ext cx="51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enable</a:t>
              </a:r>
            </a:p>
            <a:p>
              <a:r>
                <a:rPr lang="en-US" altLang="ko-KR" sz="900" dirty="0" smtClean="0"/>
                <a:t>disable</a:t>
              </a:r>
              <a:endParaRPr lang="ko-KR" altLang="en-US" sz="900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4049942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0" name="직선 화살표 연결선 79"/>
            <p:cNvCxnSpPr>
              <a:stCxn id="79" idx="4"/>
            </p:cNvCxnSpPr>
            <p:nvPr/>
          </p:nvCxnSpPr>
          <p:spPr>
            <a:xfrm>
              <a:off x="4094947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284515" y="2298358"/>
              <a:ext cx="51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enable</a:t>
              </a:r>
            </a:p>
            <a:p>
              <a:r>
                <a:rPr lang="en-US" altLang="ko-KR" sz="900" dirty="0" smtClean="0"/>
                <a:t>disable</a:t>
              </a:r>
              <a:endParaRPr lang="ko-KR" altLang="en-US" sz="900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250836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3" name="직선 화살표 연결선 82"/>
            <p:cNvCxnSpPr>
              <a:stCxn id="82" idx="4"/>
            </p:cNvCxnSpPr>
            <p:nvPr/>
          </p:nvCxnSpPr>
          <p:spPr>
            <a:xfrm>
              <a:off x="6295841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88171" y="2316855"/>
              <a:ext cx="519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3154492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6" name="직선 화살표 연결선 85"/>
            <p:cNvCxnSpPr>
              <a:stCxn id="85" idx="4"/>
            </p:cNvCxnSpPr>
            <p:nvPr/>
          </p:nvCxnSpPr>
          <p:spPr>
            <a:xfrm>
              <a:off x="3199497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148064" y="2316855"/>
              <a:ext cx="519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5114385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89" name="직선 화살표 연결선 88"/>
            <p:cNvCxnSpPr>
              <a:stCxn id="88" idx="4"/>
            </p:cNvCxnSpPr>
            <p:nvPr/>
          </p:nvCxnSpPr>
          <p:spPr>
            <a:xfrm>
              <a:off x="5159390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495143" y="2316855"/>
              <a:ext cx="519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7461464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2" name="직선 화살표 연결선 91"/>
            <p:cNvCxnSpPr>
              <a:stCxn id="91" idx="4"/>
            </p:cNvCxnSpPr>
            <p:nvPr/>
          </p:nvCxnSpPr>
          <p:spPr>
            <a:xfrm>
              <a:off x="7506469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624267" y="2316855"/>
              <a:ext cx="519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trigger</a:t>
              </a:r>
              <a:endParaRPr lang="ko-KR" altLang="en-US" sz="9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8590588" y="2365993"/>
              <a:ext cx="90010" cy="1080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5" name="직선 화살표 연결선 94"/>
            <p:cNvCxnSpPr>
              <a:stCxn id="94" idx="4"/>
            </p:cNvCxnSpPr>
            <p:nvPr/>
          </p:nvCxnSpPr>
          <p:spPr>
            <a:xfrm>
              <a:off x="8635593" y="2474005"/>
              <a:ext cx="0" cy="14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다이아몬드 95"/>
            <p:cNvSpPr/>
            <p:nvPr/>
          </p:nvSpPr>
          <p:spPr>
            <a:xfrm>
              <a:off x="4499992" y="620688"/>
              <a:ext cx="194530" cy="259130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7" name="직선 화살표 연결선 96"/>
            <p:cNvCxnSpPr>
              <a:stCxn id="96" idx="2"/>
              <a:endCxn id="15" idx="0"/>
            </p:cNvCxnSpPr>
            <p:nvPr/>
          </p:nvCxnSpPr>
          <p:spPr>
            <a:xfrm flipH="1">
              <a:off x="1583668" y="879818"/>
              <a:ext cx="3013589" cy="82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96" idx="2"/>
              <a:endCxn id="13" idx="0"/>
            </p:cNvCxnSpPr>
            <p:nvPr/>
          </p:nvCxnSpPr>
          <p:spPr>
            <a:xfrm flipH="1">
              <a:off x="4535996" y="879818"/>
              <a:ext cx="61261" cy="82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96" idx="2"/>
              <a:endCxn id="14" idx="0"/>
            </p:cNvCxnSpPr>
            <p:nvPr/>
          </p:nvCxnSpPr>
          <p:spPr>
            <a:xfrm>
              <a:off x="4597257" y="879818"/>
              <a:ext cx="2819059" cy="82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/>
            <p:cNvSpPr/>
            <p:nvPr/>
          </p:nvSpPr>
          <p:spPr>
            <a:xfrm>
              <a:off x="2616619" y="1265261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 flipV="1">
              <a:off x="2706629" y="1246049"/>
              <a:ext cx="209187" cy="590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234939" y="1197332"/>
              <a:ext cx="1464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Price, error, CRID, Card Info</a:t>
              </a:r>
              <a:endParaRPr lang="ko-KR" altLang="en-US" sz="9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634445" y="1395064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4" name="직선 화살표 연결선 103"/>
            <p:cNvCxnSpPr>
              <a:stCxn id="103" idx="0"/>
            </p:cNvCxnSpPr>
            <p:nvPr/>
          </p:nvCxnSpPr>
          <p:spPr>
            <a:xfrm flipV="1">
              <a:off x="4679450" y="1251048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4409982" y="1261381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6" name="직선 화살표 연결선 105"/>
            <p:cNvCxnSpPr>
              <a:stCxn id="105" idx="4"/>
            </p:cNvCxnSpPr>
            <p:nvPr/>
          </p:nvCxnSpPr>
          <p:spPr>
            <a:xfrm>
              <a:off x="4454987" y="1369393"/>
              <a:ext cx="0" cy="144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515690" y="1248668"/>
              <a:ext cx="1068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Price, Card Info</a:t>
              </a:r>
              <a:endParaRPr lang="ko-KR" altLang="en-US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55571" y="1341348"/>
              <a:ext cx="4559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Short</a:t>
              </a:r>
              <a:endParaRPr lang="ko-KR" altLang="en-US" sz="9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225933" y="1227166"/>
              <a:ext cx="90010" cy="1080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6304914" y="1288351"/>
              <a:ext cx="198398" cy="810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444208" y="980728"/>
              <a:ext cx="1068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Price, Card Info, Short, error, CRID</a:t>
              </a:r>
              <a:endParaRPr lang="ko-KR" altLang="en-US" sz="900" dirty="0"/>
            </a:p>
          </p:txBody>
        </p:sp>
        <p:sp>
          <p:nvSpPr>
            <p:cNvPr id="112" name="위로 구부러진 화살표 111"/>
            <p:cNvSpPr/>
            <p:nvPr/>
          </p:nvSpPr>
          <p:spPr>
            <a:xfrm>
              <a:off x="3880085" y="836712"/>
              <a:ext cx="1457000" cy="270187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575" y="1863858"/>
            <a:ext cx="9644130" cy="70788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Recharger System</a:t>
            </a:r>
            <a:endParaRPr lang="en-US" altLang="ko-KR" sz="40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25715" y="928670"/>
            <a:ext cx="7801884" cy="5250851"/>
            <a:chOff x="1743778" y="379646"/>
            <a:chExt cx="10171837" cy="6728569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>
              <a:off x="5159062" y="37964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main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5171254" y="1552618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>
              <a:off x="3993464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Money sensor</a:t>
              </a: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6831295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Update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9266863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>
              <a:spLocks/>
            </p:cNvSpPr>
            <p:nvPr/>
          </p:nvSpPr>
          <p:spPr>
            <a:xfrm>
              <a:off x="1743778" y="4427050"/>
              <a:ext cx="1863022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Info </a:t>
              </a: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Loader </a:t>
              </a:r>
              <a:endPara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1776685" y="6388215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ID Reader</a:t>
              </a: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endCxn id="15" idx="0"/>
            </p:cNvCxnSpPr>
            <p:nvPr/>
          </p:nvCxnSpPr>
          <p:spPr>
            <a:xfrm>
              <a:off x="2676685" y="5159597"/>
              <a:ext cx="0" cy="122861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108700" y="1099646"/>
              <a:ext cx="11486" cy="4298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그룹 13"/>
            <p:cNvGrpSpPr/>
            <p:nvPr/>
          </p:nvGrpSpPr>
          <p:grpSpPr>
            <a:xfrm rot="10800000">
              <a:off x="2804177" y="5450115"/>
              <a:ext cx="208925" cy="619200"/>
              <a:chOff x="10229106" y="834326"/>
              <a:chExt cx="324341" cy="840422"/>
            </a:xfrm>
          </p:grpSpPr>
          <p:cxnSp>
            <p:nvCxnSpPr>
              <p:cNvPr id="60" name="직선 화살표 연결선 59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타원 60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9" name="꺾인 연결선 18"/>
            <p:cNvCxnSpPr/>
            <p:nvPr/>
          </p:nvCxnSpPr>
          <p:spPr>
            <a:xfrm rot="5400000" flipH="1" flipV="1">
              <a:off x="3296055" y="1620856"/>
              <a:ext cx="2154432" cy="3395965"/>
            </a:xfrm>
            <a:prstGeom prst="bentConnector3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꺾인 연결선 22"/>
            <p:cNvCxnSpPr/>
            <p:nvPr/>
          </p:nvCxnSpPr>
          <p:spPr>
            <a:xfrm rot="10800000" flipV="1">
              <a:off x="4893464" y="3330491"/>
              <a:ext cx="1181872" cy="1110413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/>
            <p:nvPr/>
          </p:nvCxnSpPr>
          <p:spPr>
            <a:xfrm rot="16200000" flipV="1">
              <a:off x="6693931" y="1634207"/>
              <a:ext cx="2154432" cy="3395965"/>
            </a:xfrm>
            <a:prstGeom prst="bentConnector3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꺾인 연결선 24"/>
            <p:cNvCxnSpPr/>
            <p:nvPr/>
          </p:nvCxnSpPr>
          <p:spPr>
            <a:xfrm rot="10800000" flipH="1" flipV="1">
              <a:off x="6539813" y="3337629"/>
              <a:ext cx="1181872" cy="1110413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5"/>
            <p:cNvGrpSpPr/>
            <p:nvPr/>
          </p:nvGrpSpPr>
          <p:grpSpPr>
            <a:xfrm rot="16200000">
              <a:off x="3222181" y="2844807"/>
              <a:ext cx="208925" cy="619200"/>
              <a:chOff x="10229106" y="834326"/>
              <a:chExt cx="324341" cy="840422"/>
            </a:xfrm>
          </p:grpSpPr>
          <p:cxnSp>
            <p:nvCxnSpPr>
              <p:cNvPr id="58" name="직선 화살표 연결선 26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타원 58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433410" y="2728998"/>
              <a:ext cx="1474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card info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1287" y="3463241"/>
              <a:ext cx="1474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recharged</a:t>
              </a:r>
            </a:p>
            <a:p>
              <a:pPr algn="ctr"/>
              <a:r>
                <a:rPr lang="en-US" altLang="ko-KR" sz="1400" dirty="0"/>
                <a:t>c</a:t>
              </a:r>
              <a:r>
                <a:rPr lang="en-US" altLang="ko-KR" sz="1400" dirty="0" smtClean="0"/>
                <a:t>ard data</a:t>
              </a:r>
              <a:endParaRPr lang="ko-KR" altLang="en-US" sz="1400" dirty="0"/>
            </a:p>
          </p:txBody>
        </p:sp>
        <p:grpSp>
          <p:nvGrpSpPr>
            <p:cNvPr id="26" name="그룹 37"/>
            <p:cNvGrpSpPr/>
            <p:nvPr/>
          </p:nvGrpSpPr>
          <p:grpSpPr>
            <a:xfrm>
              <a:off x="7866632" y="3482157"/>
              <a:ext cx="209517" cy="617489"/>
              <a:chOff x="9441275" y="852406"/>
              <a:chExt cx="324341" cy="84042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40"/>
            <p:cNvGrpSpPr/>
            <p:nvPr/>
          </p:nvGrpSpPr>
          <p:grpSpPr>
            <a:xfrm>
              <a:off x="7400957" y="3481609"/>
              <a:ext cx="208753" cy="619200"/>
              <a:chOff x="10229106" y="834326"/>
              <a:chExt cx="324341" cy="840425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타원 54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8153136" y="3510752"/>
              <a:ext cx="1034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Enable</a:t>
              </a:r>
            </a:p>
            <a:p>
              <a:r>
                <a:rPr lang="en-US" altLang="ko-KR" sz="1400" dirty="0" smtClean="0"/>
                <a:t>Disable</a:t>
              </a:r>
              <a:endParaRPr lang="ko-KR" altLang="en-US" sz="1400" dirty="0"/>
            </a:p>
          </p:txBody>
        </p:sp>
        <p:grpSp>
          <p:nvGrpSpPr>
            <p:cNvPr id="29" name="그룹 44"/>
            <p:cNvGrpSpPr/>
            <p:nvPr/>
          </p:nvGrpSpPr>
          <p:grpSpPr>
            <a:xfrm>
              <a:off x="9863336" y="3495072"/>
              <a:ext cx="209517" cy="617489"/>
              <a:chOff x="9441275" y="852406"/>
              <a:chExt cx="324341" cy="84042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47"/>
            <p:cNvGrpSpPr/>
            <p:nvPr/>
          </p:nvGrpSpPr>
          <p:grpSpPr>
            <a:xfrm>
              <a:off x="9614636" y="3494524"/>
              <a:ext cx="208753" cy="619200"/>
              <a:chOff x="10229106" y="834326"/>
              <a:chExt cx="324341" cy="840425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타원 50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0149840" y="3523667"/>
              <a:ext cx="1034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trigger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9423426" y="2835244"/>
              <a:ext cx="1727338" cy="670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recharged</a:t>
              </a:r>
            </a:p>
            <a:p>
              <a:r>
                <a:rPr lang="en-US" altLang="ko-KR" sz="1400" dirty="0"/>
                <a:t>c</a:t>
              </a:r>
              <a:r>
                <a:rPr lang="en-US" altLang="ko-KR" sz="1400" dirty="0" smtClean="0"/>
                <a:t>ard data</a:t>
              </a:r>
              <a:endParaRPr lang="ko-KR" altLang="en-US" sz="1400" dirty="0"/>
            </a:p>
          </p:txBody>
        </p:sp>
        <p:sp>
          <p:nvSpPr>
            <p:cNvPr id="33" name="직사각형 32"/>
            <p:cNvSpPr>
              <a:spLocks/>
            </p:cNvSpPr>
            <p:nvPr/>
          </p:nvSpPr>
          <p:spPr>
            <a:xfrm>
              <a:off x="6831295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Update 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endCxn id="33" idx="0"/>
            </p:cNvCxnSpPr>
            <p:nvPr/>
          </p:nvCxnSpPr>
          <p:spPr>
            <a:xfrm flipH="1">
              <a:off x="7731295" y="5131453"/>
              <a:ext cx="1214" cy="1251833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그룹 54"/>
            <p:cNvGrpSpPr/>
            <p:nvPr/>
          </p:nvGrpSpPr>
          <p:grpSpPr>
            <a:xfrm>
              <a:off x="7875992" y="5455568"/>
              <a:ext cx="208925" cy="619200"/>
              <a:chOff x="10229106" y="834326"/>
              <a:chExt cx="324341" cy="840422"/>
            </a:xfrm>
          </p:grpSpPr>
          <p:cxnSp>
            <p:nvCxnSpPr>
              <p:cNvPr id="48" name="직선 화살표 연결선 47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타원 48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6" name="TextBox 35"/>
            <p:cNvSpPr txBox="1">
              <a:spLocks/>
            </p:cNvSpPr>
            <p:nvPr/>
          </p:nvSpPr>
          <p:spPr>
            <a:xfrm>
              <a:off x="8174095" y="5508401"/>
              <a:ext cx="1217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u</a:t>
              </a:r>
              <a:r>
                <a:rPr lang="en-US" altLang="ko-KR" sz="1400" dirty="0" smtClean="0"/>
                <a:t>pdated card data</a:t>
              </a:r>
              <a:endParaRPr lang="ko-KR" altLang="en-US" sz="1400" dirty="0"/>
            </a:p>
          </p:txBody>
        </p:sp>
        <p:sp>
          <p:nvSpPr>
            <p:cNvPr id="37" name="직사각형 36"/>
            <p:cNvSpPr>
              <a:spLocks/>
            </p:cNvSpPr>
            <p:nvPr/>
          </p:nvSpPr>
          <p:spPr>
            <a:xfrm>
              <a:off x="9266863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37" idx="0"/>
            </p:cNvCxnSpPr>
            <p:nvPr/>
          </p:nvCxnSpPr>
          <p:spPr>
            <a:xfrm>
              <a:off x="10166863" y="5154668"/>
              <a:ext cx="0" cy="122861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그룹 60"/>
            <p:cNvGrpSpPr/>
            <p:nvPr/>
          </p:nvGrpSpPr>
          <p:grpSpPr>
            <a:xfrm>
              <a:off x="10399634" y="5437487"/>
              <a:ext cx="208925" cy="619200"/>
              <a:chOff x="10229106" y="834326"/>
              <a:chExt cx="324341" cy="840422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0" name="TextBox 39"/>
            <p:cNvSpPr txBox="1">
              <a:spLocks/>
            </p:cNvSpPr>
            <p:nvPr/>
          </p:nvSpPr>
          <p:spPr>
            <a:xfrm>
              <a:off x="10697737" y="5490320"/>
              <a:ext cx="1217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</a:t>
              </a:r>
              <a:r>
                <a:rPr lang="en-US" altLang="ko-KR" sz="1400" dirty="0" smtClean="0"/>
                <a:t>isplay</a:t>
              </a:r>
            </a:p>
            <a:p>
              <a:r>
                <a:rPr lang="en-US" altLang="ko-KR" sz="1400" dirty="0"/>
                <a:t>c</a:t>
              </a:r>
              <a:r>
                <a:rPr lang="en-US" altLang="ko-KR" sz="1400" dirty="0" smtClean="0"/>
                <a:t>ard data</a:t>
              </a:r>
              <a:endParaRPr lang="ko-KR" altLang="en-US" sz="1400" dirty="0"/>
            </a:p>
          </p:txBody>
        </p:sp>
        <p:grpSp>
          <p:nvGrpSpPr>
            <p:cNvPr id="41" name="그룹 64"/>
            <p:cNvGrpSpPr/>
            <p:nvPr/>
          </p:nvGrpSpPr>
          <p:grpSpPr>
            <a:xfrm rot="16200000">
              <a:off x="5300368" y="2844805"/>
              <a:ext cx="208925" cy="619200"/>
              <a:chOff x="10229106" y="834326"/>
              <a:chExt cx="324341" cy="840422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356615" y="2676633"/>
              <a:ext cx="1474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money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>
              <a:spLocks/>
            </p:cNvSpPr>
            <p:nvPr/>
          </p:nvSpPr>
          <p:spPr>
            <a:xfrm>
              <a:off x="3018744" y="5627328"/>
              <a:ext cx="1217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CID</a:t>
              </a:r>
              <a:endParaRPr lang="ko-KR" altLang="en-US" sz="14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Basic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Advanced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97219" y="1357298"/>
            <a:ext cx="7554233" cy="4993389"/>
            <a:chOff x="1743778" y="379646"/>
            <a:chExt cx="10171837" cy="6723640"/>
          </a:xfrm>
        </p:grpSpPr>
        <p:sp>
          <p:nvSpPr>
            <p:cNvPr id="10" name="직사각형 9"/>
            <p:cNvSpPr>
              <a:spLocks/>
            </p:cNvSpPr>
            <p:nvPr/>
          </p:nvSpPr>
          <p:spPr>
            <a:xfrm>
              <a:off x="5159062" y="37964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main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>
              <a:off x="5171254" y="1552618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Recharger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Controller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3993464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Money Sensor Interface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6831295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Update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>
              <a:spLocks/>
            </p:cNvSpPr>
            <p:nvPr/>
          </p:nvSpPr>
          <p:spPr>
            <a:xfrm>
              <a:off x="9266863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1743778" y="4427050"/>
              <a:ext cx="1863022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Info 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Loader </a:t>
              </a:r>
              <a:endParaRPr lang="en-US" altLang="ko-KR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>
              <a:spLocks/>
            </p:cNvSpPr>
            <p:nvPr/>
          </p:nvSpPr>
          <p:spPr>
            <a:xfrm>
              <a:off x="1808198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ID Reader Interface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>
              <a:spLocks/>
            </p:cNvSpPr>
            <p:nvPr/>
          </p:nvSpPr>
          <p:spPr>
            <a:xfrm>
              <a:off x="6831295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Update Interface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endCxn id="16" idx="0"/>
            </p:cNvCxnSpPr>
            <p:nvPr/>
          </p:nvCxnSpPr>
          <p:spPr>
            <a:xfrm>
              <a:off x="2708198" y="5154668"/>
              <a:ext cx="0" cy="122861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108700" y="1099646"/>
              <a:ext cx="11486" cy="4298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판단 19"/>
            <p:cNvSpPr/>
            <p:nvPr/>
          </p:nvSpPr>
          <p:spPr>
            <a:xfrm>
              <a:off x="5968731" y="2322513"/>
              <a:ext cx="279938" cy="409618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1" name="직선 화살표 연결선 20"/>
            <p:cNvCxnSpPr>
              <a:endCxn id="15" idx="0"/>
            </p:cNvCxnSpPr>
            <p:nvPr/>
          </p:nvCxnSpPr>
          <p:spPr>
            <a:xfrm flipH="1">
              <a:off x="2675289" y="2295695"/>
              <a:ext cx="2825187" cy="213135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2" idx="0"/>
            </p:cNvCxnSpPr>
            <p:nvPr/>
          </p:nvCxnSpPr>
          <p:spPr>
            <a:xfrm flipH="1">
              <a:off x="4893464" y="2298433"/>
              <a:ext cx="921183" cy="2128617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20" idx="2"/>
              <a:endCxn id="13" idx="0"/>
            </p:cNvCxnSpPr>
            <p:nvPr/>
          </p:nvCxnSpPr>
          <p:spPr>
            <a:xfrm>
              <a:off x="6108700" y="2732131"/>
              <a:ext cx="1622595" cy="1694919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2"/>
              <a:endCxn id="14" idx="0"/>
            </p:cNvCxnSpPr>
            <p:nvPr/>
          </p:nvCxnSpPr>
          <p:spPr>
            <a:xfrm>
              <a:off x="6108700" y="2732131"/>
              <a:ext cx="4058163" cy="1694919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7" idx="0"/>
            </p:cNvCxnSpPr>
            <p:nvPr/>
          </p:nvCxnSpPr>
          <p:spPr>
            <a:xfrm flipH="1">
              <a:off x="7731295" y="5131453"/>
              <a:ext cx="1214" cy="1251833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위로 구부러진 화살표 25"/>
            <p:cNvSpPr/>
            <p:nvPr/>
          </p:nvSpPr>
          <p:spPr>
            <a:xfrm>
              <a:off x="4685564" y="2563813"/>
              <a:ext cx="2470886" cy="301987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1"/>
            <p:cNvGrpSpPr/>
            <p:nvPr/>
          </p:nvGrpSpPr>
          <p:grpSpPr>
            <a:xfrm rot="-2700000">
              <a:off x="6959483" y="3252609"/>
              <a:ext cx="209517" cy="617489"/>
              <a:chOff x="9441275" y="852406"/>
              <a:chExt cx="324341" cy="840422"/>
            </a:xfrm>
          </p:grpSpPr>
          <p:sp>
            <p:nvSpPr>
              <p:cNvPr id="63" name="타원 22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64" name="직선 화살표 연결선 23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4"/>
            <p:cNvGrpSpPr/>
            <p:nvPr/>
          </p:nvGrpSpPr>
          <p:grpSpPr>
            <a:xfrm rot="-3900000">
              <a:off x="8188323" y="3175954"/>
              <a:ext cx="209517" cy="617489"/>
              <a:chOff x="9441275" y="852406"/>
              <a:chExt cx="324341" cy="840422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62" name="직선 화살표 연결선 26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7"/>
            <p:cNvGrpSpPr/>
            <p:nvPr/>
          </p:nvGrpSpPr>
          <p:grpSpPr>
            <a:xfrm rot="14100000">
              <a:off x="3142394" y="3401068"/>
              <a:ext cx="208925" cy="619200"/>
              <a:chOff x="10229106" y="834326"/>
              <a:chExt cx="324341" cy="840422"/>
            </a:xfrm>
          </p:grpSpPr>
          <p:cxnSp>
            <p:nvCxnSpPr>
              <p:cNvPr id="59" name="직선 화살표 연결선 58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타원 29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0" name="그룹 33"/>
            <p:cNvGrpSpPr/>
            <p:nvPr/>
          </p:nvGrpSpPr>
          <p:grpSpPr>
            <a:xfrm rot="-2700000">
              <a:off x="6734748" y="3406716"/>
              <a:ext cx="208753" cy="619200"/>
              <a:chOff x="10229106" y="834326"/>
              <a:chExt cx="324341" cy="840425"/>
            </a:xfrm>
          </p:grpSpPr>
          <p:cxnSp>
            <p:nvCxnSpPr>
              <p:cNvPr id="57" name="직선 화살표 연결선 56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타원 57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1" name="그룹 36"/>
            <p:cNvGrpSpPr/>
            <p:nvPr/>
          </p:nvGrpSpPr>
          <p:grpSpPr>
            <a:xfrm rot="-3900000">
              <a:off x="8331506" y="2973063"/>
              <a:ext cx="208753" cy="619200"/>
              <a:chOff x="10229106" y="834326"/>
              <a:chExt cx="324341" cy="840425"/>
            </a:xfrm>
          </p:grpSpPr>
          <p:cxnSp>
            <p:nvCxnSpPr>
              <p:cNvPr id="55" name="직선 화살표 연결선 37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타원 55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7197403" y="3686396"/>
              <a:ext cx="972637" cy="6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Enable</a:t>
              </a:r>
            </a:p>
            <a:p>
              <a:r>
                <a:rPr lang="en-US" altLang="ko-KR" sz="1200" dirty="0" smtClean="0"/>
                <a:t>Disable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8663934" y="3341362"/>
              <a:ext cx="914400" cy="37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trigger</a:t>
              </a:r>
              <a:endParaRPr lang="ko-KR" altLang="en-US" sz="1200" dirty="0"/>
            </a:p>
          </p:txBody>
        </p:sp>
        <p:grpSp>
          <p:nvGrpSpPr>
            <p:cNvPr id="34" name="그룹 45"/>
            <p:cNvGrpSpPr/>
            <p:nvPr/>
          </p:nvGrpSpPr>
          <p:grpSpPr>
            <a:xfrm>
              <a:off x="7875992" y="5455568"/>
              <a:ext cx="208925" cy="619200"/>
              <a:chOff x="10229106" y="834326"/>
              <a:chExt cx="324341" cy="840422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타원 53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8174095" y="5508401"/>
              <a:ext cx="1217878" cy="6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</a:t>
              </a:r>
              <a:r>
                <a:rPr lang="en-US" altLang="ko-KR" sz="1200" dirty="0" smtClean="0"/>
                <a:t>pdated card data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99960" y="3324683"/>
              <a:ext cx="1474177" cy="37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card info</a:t>
              </a:r>
            </a:p>
          </p:txBody>
        </p:sp>
        <p:grpSp>
          <p:nvGrpSpPr>
            <p:cNvPr id="37" name="그룹 55"/>
            <p:cNvGrpSpPr/>
            <p:nvPr/>
          </p:nvGrpSpPr>
          <p:grpSpPr>
            <a:xfrm rot="12300000">
              <a:off x="4832433" y="3566432"/>
              <a:ext cx="208925" cy="619200"/>
              <a:chOff x="10229106" y="834326"/>
              <a:chExt cx="324341" cy="840422"/>
            </a:xfrm>
          </p:grpSpPr>
          <p:cxnSp>
            <p:nvCxnSpPr>
              <p:cNvPr id="51" name="직선 화살표 연결선 50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타원 51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779183" y="3591917"/>
              <a:ext cx="1474177" cy="37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money</a:t>
              </a:r>
            </a:p>
          </p:txBody>
        </p:sp>
        <p:sp>
          <p:nvSpPr>
            <p:cNvPr id="39" name="직사각형 38"/>
            <p:cNvSpPr>
              <a:spLocks/>
            </p:cNvSpPr>
            <p:nvPr/>
          </p:nvSpPr>
          <p:spPr>
            <a:xfrm>
              <a:off x="9266863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r>
                <a:rPr lang="en-US" altLang="ko-KR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Interface</a:t>
              </a:r>
              <a:endParaRPr lang="ko-KR" alt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/>
            <p:cNvCxnSpPr>
              <a:endCxn id="39" idx="0"/>
            </p:cNvCxnSpPr>
            <p:nvPr/>
          </p:nvCxnSpPr>
          <p:spPr>
            <a:xfrm>
              <a:off x="10166863" y="5154668"/>
              <a:ext cx="0" cy="122861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그룹 62"/>
            <p:cNvGrpSpPr/>
            <p:nvPr/>
          </p:nvGrpSpPr>
          <p:grpSpPr>
            <a:xfrm>
              <a:off x="10399634" y="5437487"/>
              <a:ext cx="208925" cy="619200"/>
              <a:chOff x="10229106" y="834326"/>
              <a:chExt cx="324341" cy="840422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2" name="TextBox 41"/>
            <p:cNvSpPr txBox="1">
              <a:spLocks/>
            </p:cNvSpPr>
            <p:nvPr/>
          </p:nvSpPr>
          <p:spPr>
            <a:xfrm>
              <a:off x="10697737" y="5490320"/>
              <a:ext cx="1217878" cy="6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</a:t>
              </a:r>
              <a:r>
                <a:rPr lang="en-US" altLang="ko-KR" sz="1200" dirty="0" smtClean="0"/>
                <a:t>isplay</a:t>
              </a:r>
            </a:p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ard data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>
              <a:spLocks/>
            </p:cNvSpPr>
            <p:nvPr/>
          </p:nvSpPr>
          <p:spPr>
            <a:xfrm>
              <a:off x="8292915" y="2667045"/>
              <a:ext cx="1409023" cy="6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</a:t>
              </a:r>
              <a:r>
                <a:rPr lang="en-US" altLang="ko-KR" sz="1200" dirty="0" smtClean="0"/>
                <a:t>echarged</a:t>
              </a:r>
            </a:p>
            <a:p>
              <a:r>
                <a:rPr lang="en-US" altLang="ko-KR" sz="1200" dirty="0" smtClean="0"/>
                <a:t>card data</a:t>
              </a:r>
            </a:p>
          </p:txBody>
        </p:sp>
        <p:sp>
          <p:nvSpPr>
            <p:cNvPr id="44" name="TextBox 43"/>
            <p:cNvSpPr txBox="1">
              <a:spLocks/>
            </p:cNvSpPr>
            <p:nvPr/>
          </p:nvSpPr>
          <p:spPr>
            <a:xfrm>
              <a:off x="5655619" y="3532375"/>
              <a:ext cx="1409023" cy="6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</a:t>
              </a:r>
              <a:r>
                <a:rPr lang="en-US" altLang="ko-KR" sz="1200" dirty="0" smtClean="0"/>
                <a:t>echarged</a:t>
              </a:r>
            </a:p>
            <a:p>
              <a:r>
                <a:rPr lang="en-US" altLang="ko-KR" sz="1200" dirty="0" smtClean="0"/>
                <a:t>card data</a:t>
              </a:r>
            </a:p>
          </p:txBody>
        </p:sp>
        <p:grpSp>
          <p:nvGrpSpPr>
            <p:cNvPr id="45" name="그룹 52"/>
            <p:cNvGrpSpPr/>
            <p:nvPr/>
          </p:nvGrpSpPr>
          <p:grpSpPr>
            <a:xfrm rot="10800000">
              <a:off x="2804177" y="5450115"/>
              <a:ext cx="208925" cy="619200"/>
              <a:chOff x="10229106" y="834326"/>
              <a:chExt cx="324341" cy="840422"/>
            </a:xfrm>
          </p:grpSpPr>
          <p:cxnSp>
            <p:nvCxnSpPr>
              <p:cNvPr id="47" name="직선 화살표 연결선 46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6" name="TextBox 45"/>
            <p:cNvSpPr txBox="1">
              <a:spLocks/>
            </p:cNvSpPr>
            <p:nvPr/>
          </p:nvSpPr>
          <p:spPr>
            <a:xfrm>
              <a:off x="3018744" y="5627328"/>
              <a:ext cx="1217878" cy="37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CID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575" y="1863858"/>
            <a:ext cx="9644130" cy="70788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Fee Calculation System</a:t>
            </a:r>
            <a:endParaRPr lang="en-US" altLang="ko-KR" sz="40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54211" y="857232"/>
            <a:ext cx="8054299" cy="5736360"/>
            <a:chOff x="1743778" y="379646"/>
            <a:chExt cx="9440517" cy="6723640"/>
          </a:xfrm>
        </p:grpSpPr>
        <p:sp>
          <p:nvSpPr>
            <p:cNvPr id="7" name="TextBox 6"/>
            <p:cNvSpPr txBox="1"/>
            <p:nvPr/>
          </p:nvSpPr>
          <p:spPr>
            <a:xfrm>
              <a:off x="3317680" y="3465823"/>
              <a:ext cx="1474178" cy="6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adjusted data</a:t>
              </a:r>
              <a:endParaRPr lang="ko-KR" altLang="en-US" sz="1400" dirty="0"/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5159062" y="37964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main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>
              <a:off x="5171254" y="1552618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3993464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isplay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6831295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Send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>
              <a:spLocks/>
            </p:cNvSpPr>
            <p:nvPr/>
          </p:nvSpPr>
          <p:spPr>
            <a:xfrm>
              <a:off x="9266863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</a:t>
              </a:r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eset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1743778" y="4427050"/>
              <a:ext cx="1863022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Reader Info </a:t>
              </a: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Loader </a:t>
              </a:r>
              <a:endPara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>
              <a:spLocks/>
            </p:cNvSpPr>
            <p:nvPr/>
          </p:nvSpPr>
          <p:spPr>
            <a:xfrm>
              <a:off x="3993464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 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>
              <a:spLocks/>
            </p:cNvSpPr>
            <p:nvPr/>
          </p:nvSpPr>
          <p:spPr>
            <a:xfrm>
              <a:off x="6831295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Send 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endCxn id="16" idx="0"/>
            </p:cNvCxnSpPr>
            <p:nvPr/>
          </p:nvCxnSpPr>
          <p:spPr>
            <a:xfrm>
              <a:off x="4893464" y="5154668"/>
              <a:ext cx="0" cy="122861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108700" y="1099646"/>
              <a:ext cx="11486" cy="4298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7" idx="0"/>
            </p:cNvCxnSpPr>
            <p:nvPr/>
          </p:nvCxnSpPr>
          <p:spPr>
            <a:xfrm flipH="1">
              <a:off x="7731295" y="5131453"/>
              <a:ext cx="1214" cy="1251833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그룹 42"/>
            <p:cNvGrpSpPr/>
            <p:nvPr/>
          </p:nvGrpSpPr>
          <p:grpSpPr>
            <a:xfrm>
              <a:off x="5028965" y="5445186"/>
              <a:ext cx="208925" cy="619200"/>
              <a:chOff x="10229106" y="834326"/>
              <a:chExt cx="324341" cy="840422"/>
            </a:xfrm>
          </p:grpSpPr>
          <p:cxnSp>
            <p:nvCxnSpPr>
              <p:cNvPr id="58" name="직선 화살표 연결선 57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타원 58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2" name="그룹 45"/>
            <p:cNvGrpSpPr/>
            <p:nvPr/>
          </p:nvGrpSpPr>
          <p:grpSpPr>
            <a:xfrm>
              <a:off x="7875992" y="5455568"/>
              <a:ext cx="208925" cy="619200"/>
              <a:chOff x="10229106" y="834326"/>
              <a:chExt cx="324341" cy="840422"/>
            </a:xfrm>
          </p:grpSpPr>
          <p:cxnSp>
            <p:nvCxnSpPr>
              <p:cNvPr id="56" name="직선 화살표 연결선 55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타원 56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5273035" y="5528112"/>
              <a:ext cx="1127440" cy="6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</a:t>
              </a:r>
              <a:r>
                <a:rPr lang="en-US" altLang="ko-KR" sz="1400" dirty="0" smtClean="0"/>
                <a:t>isplay data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8174095" y="5508401"/>
              <a:ext cx="914400" cy="6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end data</a:t>
              </a:r>
              <a:endParaRPr lang="ko-KR" altLang="en-US" sz="1400" dirty="0"/>
            </a:p>
          </p:txBody>
        </p:sp>
        <p:cxnSp>
          <p:nvCxnSpPr>
            <p:cNvPr id="25" name="꺾인 연결선 24"/>
            <p:cNvCxnSpPr/>
            <p:nvPr/>
          </p:nvCxnSpPr>
          <p:spPr>
            <a:xfrm rot="5400000" flipH="1" flipV="1">
              <a:off x="3296055" y="1620856"/>
              <a:ext cx="2154432" cy="3395965"/>
            </a:xfrm>
            <a:prstGeom prst="bentConnector3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꺾인 연결선 64"/>
            <p:cNvCxnSpPr/>
            <p:nvPr/>
          </p:nvCxnSpPr>
          <p:spPr>
            <a:xfrm rot="10800000" flipV="1">
              <a:off x="4893464" y="3316636"/>
              <a:ext cx="1181872" cy="1110413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rot="16200000" flipV="1">
              <a:off x="6693931" y="1634207"/>
              <a:ext cx="2154432" cy="3395965"/>
            </a:xfrm>
            <a:prstGeom prst="bentConnector3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꺾인 연결선 70"/>
            <p:cNvCxnSpPr/>
            <p:nvPr/>
          </p:nvCxnSpPr>
          <p:spPr>
            <a:xfrm rot="10800000" flipH="1" flipV="1">
              <a:off x="6539813" y="3337629"/>
              <a:ext cx="1181872" cy="1110413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71"/>
            <p:cNvGrpSpPr/>
            <p:nvPr/>
          </p:nvGrpSpPr>
          <p:grpSpPr>
            <a:xfrm rot="16200000">
              <a:off x="3222181" y="2844807"/>
              <a:ext cx="208925" cy="619200"/>
              <a:chOff x="10229106" y="834326"/>
              <a:chExt cx="324341" cy="840422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타원 54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278429" y="2496523"/>
              <a:ext cx="1474178" cy="6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fee data,</a:t>
              </a:r>
            </a:p>
            <a:p>
              <a:pPr algn="ctr"/>
              <a:r>
                <a:rPr lang="en-US" altLang="ko-KR" sz="1400" dirty="0" smtClean="0"/>
                <a:t>CRID</a:t>
              </a:r>
              <a:endParaRPr lang="ko-KR" altLang="en-US" sz="1400" dirty="0"/>
            </a:p>
          </p:txBody>
        </p:sp>
        <p:grpSp>
          <p:nvGrpSpPr>
            <p:cNvPr id="31" name="그룹 76"/>
            <p:cNvGrpSpPr/>
            <p:nvPr/>
          </p:nvGrpSpPr>
          <p:grpSpPr>
            <a:xfrm>
              <a:off x="5033025" y="3484740"/>
              <a:ext cx="209517" cy="617489"/>
              <a:chOff x="9441275" y="852406"/>
              <a:chExt cx="324341" cy="84042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53" name="직선 화살표 연결선 52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79"/>
            <p:cNvGrpSpPr/>
            <p:nvPr/>
          </p:nvGrpSpPr>
          <p:grpSpPr>
            <a:xfrm>
              <a:off x="4567350" y="3484192"/>
              <a:ext cx="208753" cy="619200"/>
              <a:chOff x="10229106" y="834326"/>
              <a:chExt cx="324341" cy="840425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타원 50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5319529" y="3513335"/>
              <a:ext cx="1034455" cy="6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Enable</a:t>
              </a:r>
            </a:p>
            <a:p>
              <a:r>
                <a:rPr lang="en-US" altLang="ko-KR" sz="1400" dirty="0" smtClean="0"/>
                <a:t>Disable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51287" y="3463241"/>
              <a:ext cx="1474178" cy="6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adjusted data</a:t>
              </a:r>
              <a:endParaRPr lang="ko-KR" altLang="en-US" sz="1400" dirty="0"/>
            </a:p>
          </p:txBody>
        </p:sp>
        <p:grpSp>
          <p:nvGrpSpPr>
            <p:cNvPr id="35" name="그룹 38"/>
            <p:cNvGrpSpPr/>
            <p:nvPr/>
          </p:nvGrpSpPr>
          <p:grpSpPr>
            <a:xfrm>
              <a:off x="7866632" y="3482157"/>
              <a:ext cx="209517" cy="617489"/>
              <a:chOff x="9441275" y="852406"/>
              <a:chExt cx="324341" cy="840422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49" name="직선 화살표 연결선 48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41"/>
            <p:cNvGrpSpPr/>
            <p:nvPr/>
          </p:nvGrpSpPr>
          <p:grpSpPr>
            <a:xfrm>
              <a:off x="7400957" y="3481609"/>
              <a:ext cx="208753" cy="619200"/>
              <a:chOff x="10229106" y="834326"/>
              <a:chExt cx="324341" cy="840425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8153137" y="3510752"/>
              <a:ext cx="1034455" cy="36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trigger</a:t>
              </a:r>
              <a:endParaRPr lang="ko-KR" altLang="en-US" sz="1400" dirty="0"/>
            </a:p>
          </p:txBody>
        </p:sp>
        <p:grpSp>
          <p:nvGrpSpPr>
            <p:cNvPr id="38" name="그룹 53"/>
            <p:cNvGrpSpPr/>
            <p:nvPr/>
          </p:nvGrpSpPr>
          <p:grpSpPr>
            <a:xfrm>
              <a:off x="9863336" y="3495072"/>
              <a:ext cx="209517" cy="617489"/>
              <a:chOff x="9441275" y="852406"/>
              <a:chExt cx="324341" cy="840422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45" name="직선 화살표 연결선 44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56"/>
            <p:cNvGrpSpPr/>
            <p:nvPr/>
          </p:nvGrpSpPr>
          <p:grpSpPr>
            <a:xfrm>
              <a:off x="9614636" y="3494524"/>
              <a:ext cx="208753" cy="619200"/>
              <a:chOff x="10229106" y="834326"/>
              <a:chExt cx="324341" cy="840425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타원 42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0" name="TextBox 39"/>
            <p:cNvSpPr txBox="1">
              <a:spLocks/>
            </p:cNvSpPr>
            <p:nvPr/>
          </p:nvSpPr>
          <p:spPr>
            <a:xfrm>
              <a:off x="10149840" y="3523667"/>
              <a:ext cx="1034455" cy="36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trigger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>
              <a:spLocks/>
            </p:cNvSpPr>
            <p:nvPr/>
          </p:nvSpPr>
          <p:spPr>
            <a:xfrm>
              <a:off x="9015881" y="3443591"/>
              <a:ext cx="965027" cy="61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</a:t>
              </a:r>
              <a:r>
                <a:rPr lang="en-US" altLang="ko-KR" sz="1400" dirty="0" smtClean="0"/>
                <a:t>eset </a:t>
              </a:r>
            </a:p>
            <a:p>
              <a:r>
                <a:rPr lang="en-US" altLang="ko-KR" sz="1400" dirty="0" smtClean="0"/>
                <a:t>data</a:t>
              </a:r>
              <a:endParaRPr lang="ko-KR" alt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Basic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0 3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D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43910" y="660619"/>
            <a:ext cx="8197175" cy="5911653"/>
            <a:chOff x="1743778" y="379646"/>
            <a:chExt cx="9323085" cy="6723640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>
              <a:off x="5159062" y="37964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main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5171254" y="1552618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/>
            </p:cNvSpPr>
            <p:nvPr/>
          </p:nvSpPr>
          <p:spPr>
            <a:xfrm>
              <a:off x="3993464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isplay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6831295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Send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9266863" y="4427050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</a:t>
              </a:r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eset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>
              <a:spLocks/>
            </p:cNvSpPr>
            <p:nvPr/>
          </p:nvSpPr>
          <p:spPr>
            <a:xfrm>
              <a:off x="1743778" y="4427050"/>
              <a:ext cx="1863022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Card Reader Info </a:t>
              </a:r>
            </a:p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Loader </a:t>
              </a:r>
              <a:endParaRPr lang="en-US" altLang="ko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3993464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Display 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>
              <a:spLocks/>
            </p:cNvSpPr>
            <p:nvPr/>
          </p:nvSpPr>
          <p:spPr>
            <a:xfrm>
              <a:off x="6831295" y="6383286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Send Interface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endCxn id="15" idx="0"/>
            </p:cNvCxnSpPr>
            <p:nvPr/>
          </p:nvCxnSpPr>
          <p:spPr>
            <a:xfrm>
              <a:off x="4893464" y="5154668"/>
              <a:ext cx="0" cy="122861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108700" y="1099646"/>
              <a:ext cx="11486" cy="42989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순서도: 판단 18"/>
            <p:cNvSpPr/>
            <p:nvPr/>
          </p:nvSpPr>
          <p:spPr>
            <a:xfrm>
              <a:off x="5968731" y="2322513"/>
              <a:ext cx="279938" cy="409618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0" name="직선 화살표 연결선 19"/>
            <p:cNvCxnSpPr>
              <a:endCxn id="14" idx="0"/>
            </p:cNvCxnSpPr>
            <p:nvPr/>
          </p:nvCxnSpPr>
          <p:spPr>
            <a:xfrm flipH="1">
              <a:off x="2675289" y="2295695"/>
              <a:ext cx="2825187" cy="2131355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9" idx="2"/>
              <a:endCxn id="11" idx="0"/>
            </p:cNvCxnSpPr>
            <p:nvPr/>
          </p:nvCxnSpPr>
          <p:spPr>
            <a:xfrm flipH="1">
              <a:off x="4893464" y="2732131"/>
              <a:ext cx="1215236" cy="1694919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9" idx="2"/>
              <a:endCxn id="12" idx="0"/>
            </p:cNvCxnSpPr>
            <p:nvPr/>
          </p:nvCxnSpPr>
          <p:spPr>
            <a:xfrm>
              <a:off x="6108700" y="2732131"/>
              <a:ext cx="1622595" cy="1694919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2"/>
              <a:endCxn id="13" idx="0"/>
            </p:cNvCxnSpPr>
            <p:nvPr/>
          </p:nvCxnSpPr>
          <p:spPr>
            <a:xfrm>
              <a:off x="6108700" y="2732131"/>
              <a:ext cx="4058163" cy="1694919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6" idx="0"/>
            </p:cNvCxnSpPr>
            <p:nvPr/>
          </p:nvCxnSpPr>
          <p:spPr>
            <a:xfrm flipH="1">
              <a:off x="7731295" y="5131453"/>
              <a:ext cx="1214" cy="1251833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위로 구부러진 화살표 24"/>
            <p:cNvSpPr/>
            <p:nvPr/>
          </p:nvSpPr>
          <p:spPr>
            <a:xfrm>
              <a:off x="4685564" y="2563813"/>
              <a:ext cx="2470886" cy="301987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50"/>
            <p:cNvGrpSpPr/>
            <p:nvPr/>
          </p:nvGrpSpPr>
          <p:grpSpPr>
            <a:xfrm rot="2400000">
              <a:off x="5203506" y="3221274"/>
              <a:ext cx="209517" cy="617489"/>
              <a:chOff x="9441275" y="852406"/>
              <a:chExt cx="324341" cy="840422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61" name="직선 화살표 연결선 60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77"/>
            <p:cNvGrpSpPr/>
            <p:nvPr/>
          </p:nvGrpSpPr>
          <p:grpSpPr>
            <a:xfrm rot="-2700000">
              <a:off x="6959483" y="3252609"/>
              <a:ext cx="209517" cy="617489"/>
              <a:chOff x="9441275" y="852406"/>
              <a:chExt cx="324341" cy="840422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80"/>
            <p:cNvGrpSpPr/>
            <p:nvPr/>
          </p:nvGrpSpPr>
          <p:grpSpPr>
            <a:xfrm rot="-3900000">
              <a:off x="8188323" y="3175954"/>
              <a:ext cx="209517" cy="617489"/>
              <a:chOff x="9441275" y="852406"/>
              <a:chExt cx="324341" cy="84042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9441275" y="852406"/>
                <a:ext cx="324341" cy="3092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 flipH="1">
                <a:off x="9616517" y="106083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83"/>
            <p:cNvGrpSpPr/>
            <p:nvPr/>
          </p:nvGrpSpPr>
          <p:grpSpPr>
            <a:xfrm rot="14100000">
              <a:off x="3142394" y="3401068"/>
              <a:ext cx="208925" cy="619200"/>
              <a:chOff x="10229106" y="834326"/>
              <a:chExt cx="324341" cy="840422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타원 54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0" name="그룹 89"/>
            <p:cNvGrpSpPr/>
            <p:nvPr/>
          </p:nvGrpSpPr>
          <p:grpSpPr>
            <a:xfrm rot="2400000">
              <a:off x="5001437" y="3081802"/>
              <a:ext cx="208753" cy="619200"/>
              <a:chOff x="10229106" y="834326"/>
              <a:chExt cx="324341" cy="840425"/>
            </a:xfrm>
          </p:grpSpPr>
          <p:cxnSp>
            <p:nvCxnSpPr>
              <p:cNvPr id="52" name="직선 화살표 연결선 51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타원 52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1" name="그룹 92"/>
            <p:cNvGrpSpPr/>
            <p:nvPr/>
          </p:nvGrpSpPr>
          <p:grpSpPr>
            <a:xfrm rot="-2700000">
              <a:off x="6734748" y="3406716"/>
              <a:ext cx="208753" cy="619200"/>
              <a:chOff x="10229106" y="834326"/>
              <a:chExt cx="324341" cy="840425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타원 50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2" name="그룹 95"/>
            <p:cNvGrpSpPr/>
            <p:nvPr/>
          </p:nvGrpSpPr>
          <p:grpSpPr>
            <a:xfrm rot="-3900000">
              <a:off x="8331506" y="2973063"/>
              <a:ext cx="208753" cy="619200"/>
              <a:chOff x="10229106" y="834326"/>
              <a:chExt cx="324341" cy="840425"/>
            </a:xfrm>
          </p:grpSpPr>
          <p:cxnSp>
            <p:nvCxnSpPr>
              <p:cNvPr id="48" name="직선 화살표 연결선 47"/>
              <p:cNvCxnSpPr/>
              <p:nvPr/>
            </p:nvCxnSpPr>
            <p:spPr>
              <a:xfrm flipH="1">
                <a:off x="10404400" y="1042755"/>
                <a:ext cx="1215" cy="631996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타원 48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7166851" y="3447024"/>
              <a:ext cx="914399" cy="35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trigger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8385605" y="3447024"/>
              <a:ext cx="914399" cy="35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trigger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5298095" y="3609524"/>
              <a:ext cx="1034455" cy="59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Enable</a:t>
              </a:r>
            </a:p>
            <a:p>
              <a:r>
                <a:rPr lang="en-US" altLang="ko-KR" sz="1400" dirty="0" smtClean="0"/>
                <a:t>Disable</a:t>
              </a:r>
              <a:endParaRPr lang="ko-KR" altLang="en-US" sz="1400" dirty="0"/>
            </a:p>
          </p:txBody>
        </p:sp>
        <p:grpSp>
          <p:nvGrpSpPr>
            <p:cNvPr id="36" name="그룹 101"/>
            <p:cNvGrpSpPr/>
            <p:nvPr/>
          </p:nvGrpSpPr>
          <p:grpSpPr>
            <a:xfrm>
              <a:off x="5028965" y="5445186"/>
              <a:ext cx="208925" cy="619200"/>
              <a:chOff x="10229106" y="834326"/>
              <a:chExt cx="324341" cy="840422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7" name="그룹 107"/>
            <p:cNvGrpSpPr/>
            <p:nvPr/>
          </p:nvGrpSpPr>
          <p:grpSpPr>
            <a:xfrm>
              <a:off x="7875992" y="5455568"/>
              <a:ext cx="208925" cy="619200"/>
              <a:chOff x="10229106" y="834326"/>
              <a:chExt cx="324341" cy="840422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 flipH="1">
                <a:off x="10404348" y="1042753"/>
                <a:ext cx="1214" cy="631995"/>
              </a:xfrm>
              <a:prstGeom prst="straightConnector1">
                <a:avLst/>
              </a:prstGeom>
              <a:ln w="25400"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10229106" y="834326"/>
                <a:ext cx="324341" cy="309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" name="TextBox 37"/>
            <p:cNvSpPr txBox="1">
              <a:spLocks/>
            </p:cNvSpPr>
            <p:nvPr/>
          </p:nvSpPr>
          <p:spPr>
            <a:xfrm>
              <a:off x="5273035" y="5528112"/>
              <a:ext cx="1127440" cy="59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</a:t>
              </a:r>
              <a:r>
                <a:rPr lang="en-US" altLang="ko-KR" sz="1400" dirty="0" smtClean="0"/>
                <a:t>isplay data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>
              <a:off x="8174094" y="5508401"/>
              <a:ext cx="914399" cy="59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end data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>
              <a:spLocks/>
            </p:cNvSpPr>
            <p:nvPr/>
          </p:nvSpPr>
          <p:spPr>
            <a:xfrm>
              <a:off x="8277368" y="2607495"/>
              <a:ext cx="914399" cy="59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reset data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35590" y="3365774"/>
              <a:ext cx="1474178" cy="35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adjusted data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91848" y="3772025"/>
              <a:ext cx="1474178" cy="35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adjusted data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0937" y="3052061"/>
              <a:ext cx="1474178" cy="59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fee data,</a:t>
              </a:r>
            </a:p>
            <a:p>
              <a:pPr algn="ctr"/>
              <a:r>
                <a:rPr lang="en-US" altLang="ko-KR" sz="1400" dirty="0" smtClean="0"/>
                <a:t>CRID</a:t>
              </a:r>
              <a:endParaRPr lang="ko-KR" altLang="en-US" sz="14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Advanced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62777" y="2735342"/>
            <a:ext cx="3461735" cy="300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9217" y="3095383"/>
            <a:ext cx="3592315" cy="64633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T H E   </a:t>
            </a:r>
            <a:r>
              <a:rPr lang="en-US" altLang="ko-KR" sz="3600" spc="-300" dirty="0" err="1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E</a:t>
            </a:r>
            <a:r>
              <a:rPr lang="en-US" altLang="ko-KR" sz="36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 N D</a:t>
            </a:r>
            <a:endParaRPr lang="ko-KR" altLang="en-US" sz="36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6338" y="2774304"/>
            <a:ext cx="346173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T-Money System</a:t>
            </a:r>
            <a:endParaRPr lang="ko-KR" altLang="en-US" sz="1100" spc="6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20406" y="3959478"/>
            <a:ext cx="3116986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rgbClr val="0F1E35"/>
                </a:solidFill>
                <a:latin typeface="나눔고딕" pitchFamily="50" charset="-127"/>
                <a:ea typeface="나눔고딕" pitchFamily="50" charset="-127"/>
              </a:rPr>
              <a:t>T e a m  NO.3</a:t>
            </a:r>
            <a:endParaRPr lang="ko-KR" altLang="en-US" sz="1100" spc="-150" dirty="0">
              <a:solidFill>
                <a:srgbClr val="0F1E35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575" y="1863858"/>
            <a:ext cx="9644130" cy="707886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600" dirty="0" smtClean="0">
                <a:solidFill>
                  <a:srgbClr val="3A4268"/>
                </a:solidFill>
                <a:latin typeface="나눔명조" pitchFamily="18" charset="-127"/>
                <a:ea typeface="나눔명조" pitchFamily="18" charset="-127"/>
              </a:rPr>
              <a:t>Public Transportation System</a:t>
            </a:r>
            <a:endParaRPr lang="en-US" altLang="ko-KR" sz="4000" spc="600" dirty="0" smtClean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835337" y="2083154"/>
            <a:ext cx="10411066" cy="4060490"/>
            <a:chOff x="357158" y="1629301"/>
            <a:chExt cx="8012793" cy="4060490"/>
          </a:xfrm>
        </p:grpSpPr>
        <p:sp>
          <p:nvSpPr>
            <p:cNvPr id="25" name="TextBox 24"/>
            <p:cNvSpPr txBox="1"/>
            <p:nvPr/>
          </p:nvSpPr>
          <p:spPr>
            <a:xfrm>
              <a:off x="2229022" y="2570249"/>
              <a:ext cx="194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Card info input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57158" y="2503267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761093" y="2192990"/>
              <a:ext cx="1479278" cy="14792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PTS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Control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37880" y="2610342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2300688" y="2939581"/>
              <a:ext cx="14604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7" idx="6"/>
              <a:endCxn id="28" idx="1"/>
            </p:cNvCxnSpPr>
            <p:nvPr/>
          </p:nvCxnSpPr>
          <p:spPr>
            <a:xfrm flipV="1">
              <a:off x="5240371" y="2924276"/>
              <a:ext cx="1597509" cy="8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6837879" y="1629301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837878" y="3672269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>
              <a:stCxn id="27" idx="6"/>
              <a:endCxn id="32" idx="1"/>
            </p:cNvCxnSpPr>
            <p:nvPr/>
          </p:nvCxnSpPr>
          <p:spPr>
            <a:xfrm>
              <a:off x="5240371" y="2932630"/>
              <a:ext cx="1597507" cy="10535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7" idx="6"/>
              <a:endCxn id="31" idx="1"/>
            </p:cNvCxnSpPr>
            <p:nvPr/>
          </p:nvCxnSpPr>
          <p:spPr>
            <a:xfrm flipV="1">
              <a:off x="5240371" y="1943235"/>
              <a:ext cx="1597508" cy="9893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34"/>
            <p:cNvSpPr/>
            <p:nvPr/>
          </p:nvSpPr>
          <p:spPr>
            <a:xfrm>
              <a:off x="3761093" y="5061923"/>
              <a:ext cx="1532071" cy="627868"/>
            </a:xfrm>
            <a:prstGeom prst="round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5" idx="0"/>
              <a:endCxn id="27" idx="4"/>
            </p:cNvCxnSpPr>
            <p:nvPr/>
          </p:nvCxnSpPr>
          <p:spPr>
            <a:xfrm flipH="1" flipV="1">
              <a:off x="4500732" y="3672269"/>
              <a:ext cx="26397" cy="13896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9583172">
              <a:off x="5261657" y="2025655"/>
              <a:ext cx="1171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7630" y="2507533"/>
              <a:ext cx="9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870735">
              <a:off x="5181866" y="3459415"/>
              <a:ext cx="13213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recording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57158" y="3714752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40" idx="3"/>
              <a:endCxn id="27" idx="2"/>
            </p:cNvCxnSpPr>
            <p:nvPr/>
          </p:nvCxnSpPr>
          <p:spPr>
            <a:xfrm flipV="1">
              <a:off x="2300688" y="2932630"/>
              <a:ext cx="1460405" cy="121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9329555">
              <a:off x="2380351" y="3411932"/>
              <a:ext cx="1864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Adjust stat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The Context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7268" y="2071678"/>
            <a:ext cx="10411066" cy="4060490"/>
            <a:chOff x="357158" y="2200805"/>
            <a:chExt cx="8012793" cy="406049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57158" y="3074771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761093" y="2764494"/>
              <a:ext cx="1479278" cy="14792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PTS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Control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0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7880" y="3181846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1" idx="2"/>
            </p:cNvCxnSpPr>
            <p:nvPr/>
          </p:nvCxnSpPr>
          <p:spPr>
            <a:xfrm>
              <a:off x="2300688" y="3504134"/>
              <a:ext cx="14604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1" idx="6"/>
              <a:endCxn id="12" idx="1"/>
            </p:cNvCxnSpPr>
            <p:nvPr/>
          </p:nvCxnSpPr>
          <p:spPr>
            <a:xfrm flipV="1">
              <a:off x="5240371" y="3495780"/>
              <a:ext cx="1597509" cy="8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6837879" y="2200805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37878" y="4243773"/>
              <a:ext cx="1532071" cy="6278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1" idx="6"/>
              <a:endCxn id="16" idx="1"/>
            </p:cNvCxnSpPr>
            <p:nvPr/>
          </p:nvCxnSpPr>
          <p:spPr>
            <a:xfrm>
              <a:off x="5240371" y="3504134"/>
              <a:ext cx="1597507" cy="10535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6"/>
              <a:endCxn id="15" idx="1"/>
            </p:cNvCxnSpPr>
            <p:nvPr/>
          </p:nvCxnSpPr>
          <p:spPr>
            <a:xfrm flipV="1">
              <a:off x="5240371" y="2514739"/>
              <a:ext cx="1597508" cy="9893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3761093" y="5633427"/>
              <a:ext cx="1532071" cy="627868"/>
            </a:xfrm>
            <a:prstGeom prst="round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9" idx="0"/>
              <a:endCxn id="11" idx="4"/>
            </p:cNvCxnSpPr>
            <p:nvPr/>
          </p:nvCxnSpPr>
          <p:spPr>
            <a:xfrm flipH="1" flipV="1">
              <a:off x="4500732" y="4243773"/>
              <a:ext cx="26397" cy="13896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45046" y="2862543"/>
              <a:ext cx="1171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Card info input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9583172">
              <a:off x="5261657" y="2597159"/>
              <a:ext cx="1171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7630" y="3189904"/>
              <a:ext cx="9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870735">
              <a:off x="5372504" y="4030919"/>
              <a:ext cx="13213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recording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57158" y="4286256"/>
              <a:ext cx="1943530" cy="8587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5" idx="3"/>
              <a:endCxn id="11" idx="2"/>
            </p:cNvCxnSpPr>
            <p:nvPr/>
          </p:nvCxnSpPr>
          <p:spPr>
            <a:xfrm flipV="1">
              <a:off x="2300688" y="3504134"/>
              <a:ext cx="1460405" cy="121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329555">
              <a:off x="2648022" y="4088039"/>
              <a:ext cx="15284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Adjust stat</a:t>
              </a:r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71238" y="2406963"/>
            <a:ext cx="11167469" cy="2093608"/>
            <a:chOff x="67923" y="1478268"/>
            <a:chExt cx="8594952" cy="209360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003" y="2103557"/>
              <a:ext cx="1327457" cy="48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868144" y="1938145"/>
              <a:ext cx="1010367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PTS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Control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616450" y="2168713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3"/>
              <a:endCxn id="26" idx="2"/>
            </p:cNvCxnSpPr>
            <p:nvPr/>
          </p:nvCxnSpPr>
          <p:spPr>
            <a:xfrm>
              <a:off x="1426460" y="2345921"/>
              <a:ext cx="913292" cy="9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0" idx="6"/>
              <a:endCxn id="11" idx="1"/>
            </p:cNvCxnSpPr>
            <p:nvPr/>
          </p:nvCxnSpPr>
          <p:spPr>
            <a:xfrm flipV="1">
              <a:off x="6878511" y="2345921"/>
              <a:ext cx="737939" cy="9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352014" y="1551321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605895" y="2863046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0" idx="6"/>
              <a:endCxn id="15" idx="1"/>
            </p:cNvCxnSpPr>
            <p:nvPr/>
          </p:nvCxnSpPr>
          <p:spPr>
            <a:xfrm>
              <a:off x="6878511" y="2355653"/>
              <a:ext cx="727384" cy="684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6"/>
              <a:endCxn id="14" idx="1"/>
            </p:cNvCxnSpPr>
            <p:nvPr/>
          </p:nvCxnSpPr>
          <p:spPr>
            <a:xfrm flipV="1">
              <a:off x="6878511" y="1728529"/>
              <a:ext cx="473503" cy="6271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5899990" y="3217461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8" idx="0"/>
              <a:endCxn id="10" idx="4"/>
            </p:cNvCxnSpPr>
            <p:nvPr/>
          </p:nvCxnSpPr>
          <p:spPr>
            <a:xfrm flipH="1" flipV="1">
              <a:off x="6373328" y="2773160"/>
              <a:ext cx="49875" cy="4443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39475" y="2103327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CID, CRID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541790">
              <a:off x="6678231" y="1783656"/>
              <a:ext cx="800277" cy="18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update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40008" y="2155088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425434">
              <a:off x="6778881" y="2751691"/>
              <a:ext cx="9025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recording</a:t>
              </a:r>
              <a:endParaRPr lang="ko-KR" altLang="en-US" sz="10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7923" y="2874801"/>
              <a:ext cx="1327457" cy="48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1266524">
              <a:off x="3067808" y="2981073"/>
              <a:ext cx="12008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Adjust stat</a:t>
              </a:r>
              <a:endParaRPr lang="ko-KR" altLang="en-US" sz="14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339752" y="1938145"/>
              <a:ext cx="1135680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Info load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1</a:t>
              </a:r>
            </a:p>
          </p:txBody>
        </p:sp>
        <p:cxnSp>
          <p:nvCxnSpPr>
            <p:cNvPr id="27" name="직선 화살표 연결선 26"/>
            <p:cNvCxnSpPr>
              <a:stCxn id="26" idx="6"/>
              <a:endCxn id="30" idx="1"/>
            </p:cNvCxnSpPr>
            <p:nvPr/>
          </p:nvCxnSpPr>
          <p:spPr>
            <a:xfrm>
              <a:off x="3475432" y="2355653"/>
              <a:ext cx="563712" cy="7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4110966" y="2151498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110104" y="2511538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9144" y="2224331"/>
              <a:ext cx="1201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</a:rPr>
                <a:t>     Card  Info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3"/>
              <a:endCxn id="10" idx="2"/>
            </p:cNvCxnSpPr>
            <p:nvPr/>
          </p:nvCxnSpPr>
          <p:spPr>
            <a:xfrm flipV="1">
              <a:off x="5240682" y="2355653"/>
              <a:ext cx="627462" cy="7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4" idx="3"/>
              <a:endCxn id="10" idx="3"/>
            </p:cNvCxnSpPr>
            <p:nvPr/>
          </p:nvCxnSpPr>
          <p:spPr>
            <a:xfrm flipV="1">
              <a:off x="1395380" y="2650875"/>
              <a:ext cx="4620729" cy="4662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2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92608" y="1951044"/>
            <a:ext cx="9810869" cy="835015"/>
            <a:chOff x="379131" y="1379539"/>
            <a:chExt cx="7907645" cy="83501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79131" y="1554683"/>
              <a:ext cx="944605" cy="48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5" idx="3"/>
              <a:endCxn id="43" idx="2"/>
            </p:cNvCxnSpPr>
            <p:nvPr/>
          </p:nvCxnSpPr>
          <p:spPr>
            <a:xfrm>
              <a:off x="1323736" y="1797047"/>
              <a:ext cx="1099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63819" y="1583460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CID, CRID</a:t>
              </a:r>
              <a:endParaRPr lang="ko-KR" altLang="en-US" sz="10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713437" y="1379539"/>
              <a:ext cx="1135680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Info load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1.2</a:t>
              </a:r>
            </a:p>
          </p:txBody>
        </p:sp>
        <p:cxnSp>
          <p:nvCxnSpPr>
            <p:cNvPr id="39" name="직선 화살표 연결선 38"/>
            <p:cNvCxnSpPr>
              <a:stCxn id="38" idx="6"/>
              <a:endCxn id="42" idx="1"/>
            </p:cNvCxnSpPr>
            <p:nvPr/>
          </p:nvCxnSpPr>
          <p:spPr>
            <a:xfrm flipV="1">
              <a:off x="5849117" y="1797046"/>
              <a:ext cx="123525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/>
            <p:cNvSpPr/>
            <p:nvPr/>
          </p:nvSpPr>
          <p:spPr>
            <a:xfrm>
              <a:off x="7156198" y="1585713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155336" y="1945753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84376" y="1658546"/>
              <a:ext cx="1201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</a:rPr>
                <a:t>     Card  Info</a:t>
              </a:r>
              <a:endParaRPr lang="ko-KR" altLang="en-US" sz="12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2423236" y="1379539"/>
              <a:ext cx="1135680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Info load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1.1</a:t>
              </a:r>
            </a:p>
          </p:txBody>
        </p:sp>
        <p:cxnSp>
          <p:nvCxnSpPr>
            <p:cNvPr id="44" name="직선 화살표 연결선 43"/>
            <p:cNvCxnSpPr>
              <a:stCxn id="43" idx="6"/>
              <a:endCxn id="38" idx="2"/>
            </p:cNvCxnSpPr>
            <p:nvPr/>
          </p:nvCxnSpPr>
          <p:spPr>
            <a:xfrm>
              <a:off x="3558916" y="1797047"/>
              <a:ext cx="115452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75587" y="1583460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Signal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113796" y="3286125"/>
            <a:ext cx="9827289" cy="2610179"/>
            <a:chOff x="1115616" y="3390589"/>
            <a:chExt cx="7920880" cy="2610179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261963" y="5229200"/>
              <a:ext cx="1327457" cy="48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9020019">
              <a:off x="2615595" y="5147267"/>
              <a:ext cx="8303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Adjust stat</a:t>
              </a:r>
              <a:endParaRPr lang="ko-KR" altLang="en-US" sz="10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3131841" y="4077845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Payment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Control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</a:t>
              </a:r>
            </a:p>
          </p:txBody>
        </p:sp>
        <p:sp>
          <p:nvSpPr>
            <p:cNvPr id="50" name="타원 49"/>
            <p:cNvSpPr/>
            <p:nvPr/>
          </p:nvSpPr>
          <p:spPr>
            <a:xfrm>
              <a:off x="5129039" y="4188358"/>
              <a:ext cx="1157473" cy="6694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2.3</a:t>
              </a:r>
            </a:p>
          </p:txBody>
        </p:sp>
        <p:cxnSp>
          <p:nvCxnSpPr>
            <p:cNvPr id="51" name="직선 화살표 연결선 50"/>
            <p:cNvCxnSpPr>
              <a:stCxn id="49" idx="6"/>
            </p:cNvCxnSpPr>
            <p:nvPr/>
          </p:nvCxnSpPr>
          <p:spPr>
            <a:xfrm>
              <a:off x="4371813" y="4495353"/>
              <a:ext cx="737938" cy="541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4714876" y="3390589"/>
              <a:ext cx="1341303" cy="681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Display 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2.2</a:t>
              </a:r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5013409"/>
              <a:ext cx="1705052" cy="987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 recording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2.4</a:t>
              </a:r>
            </a:p>
          </p:txBody>
        </p:sp>
        <p:cxnSp>
          <p:nvCxnSpPr>
            <p:cNvPr id="54" name="직선 화살표 연결선 53"/>
            <p:cNvCxnSpPr>
              <a:stCxn id="49" idx="6"/>
            </p:cNvCxnSpPr>
            <p:nvPr/>
          </p:nvCxnSpPr>
          <p:spPr>
            <a:xfrm>
              <a:off x="4371813" y="4495353"/>
              <a:ext cx="727383" cy="8629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9" idx="6"/>
            </p:cNvCxnSpPr>
            <p:nvPr/>
          </p:nvCxnSpPr>
          <p:spPr>
            <a:xfrm flipV="1">
              <a:off x="4371813" y="3936406"/>
              <a:ext cx="473502" cy="5589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모서리가 둥근 직사각형 55"/>
            <p:cNvSpPr/>
            <p:nvPr/>
          </p:nvSpPr>
          <p:spPr>
            <a:xfrm>
              <a:off x="3393291" y="5357161"/>
              <a:ext cx="1046425" cy="354415"/>
            </a:xfrm>
            <a:prstGeom prst="round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6" idx="0"/>
              <a:endCxn id="49" idx="4"/>
            </p:cNvCxnSpPr>
            <p:nvPr/>
          </p:nvCxnSpPr>
          <p:spPr>
            <a:xfrm flipH="1" flipV="1">
              <a:off x="3751827" y="4912860"/>
              <a:ext cx="164677" cy="4443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18541790">
              <a:off x="4171532" y="3864136"/>
              <a:ext cx="800277" cy="307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33309" y="4294788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data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425434">
              <a:off x="4157311" y="4844909"/>
              <a:ext cx="9025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Reader</a:t>
              </a:r>
            </a:p>
            <a:p>
              <a:r>
                <a:rPr lang="en-US" altLang="ko-KR" sz="1000" dirty="0" smtClean="0"/>
                <a:t>data</a:t>
              </a:r>
              <a:endParaRPr lang="ko-KR" altLang="en-US" sz="10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187438" y="4291198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186576" y="4651238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15616" y="4364031"/>
              <a:ext cx="1201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</a:rPr>
                <a:t>     Card  Info</a:t>
              </a:r>
              <a:endParaRPr lang="ko-KR" altLang="en-US" sz="1200" dirty="0"/>
            </a:p>
          </p:txBody>
        </p:sp>
        <p:cxnSp>
          <p:nvCxnSpPr>
            <p:cNvPr id="64" name="직선 화살표 연결선 63"/>
            <p:cNvCxnSpPr>
              <a:stCxn id="63" idx="3"/>
              <a:endCxn id="49" idx="2"/>
            </p:cNvCxnSpPr>
            <p:nvPr/>
          </p:nvCxnSpPr>
          <p:spPr>
            <a:xfrm flipV="1">
              <a:off x="2317154" y="4495353"/>
              <a:ext cx="814687" cy="7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7" idx="3"/>
              <a:endCxn id="49" idx="3"/>
            </p:cNvCxnSpPr>
            <p:nvPr/>
          </p:nvCxnSpPr>
          <p:spPr>
            <a:xfrm flipV="1">
              <a:off x="2589420" y="4790575"/>
              <a:ext cx="724011" cy="6809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모서리가 둥근 직사각형 65"/>
            <p:cNvSpPr/>
            <p:nvPr/>
          </p:nvSpPr>
          <p:spPr>
            <a:xfrm>
              <a:off x="7301958" y="4345215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412384" y="3743273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Monitor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990071" y="5157192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/>
            <p:cNvCxnSpPr>
              <a:stCxn id="52" idx="6"/>
              <a:endCxn id="67" idx="1"/>
            </p:cNvCxnSpPr>
            <p:nvPr/>
          </p:nvCxnSpPr>
          <p:spPr>
            <a:xfrm>
              <a:off x="6056179" y="3731266"/>
              <a:ext cx="1356205" cy="1892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endCxn id="66" idx="1"/>
            </p:cNvCxnSpPr>
            <p:nvPr/>
          </p:nvCxnSpPr>
          <p:spPr>
            <a:xfrm flipV="1">
              <a:off x="6267224" y="4522423"/>
              <a:ext cx="1034734" cy="2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3" idx="6"/>
              <a:endCxn id="68" idx="1"/>
            </p:cNvCxnSpPr>
            <p:nvPr/>
          </p:nvCxnSpPr>
          <p:spPr>
            <a:xfrm flipV="1">
              <a:off x="6705680" y="5334400"/>
              <a:ext cx="1284391" cy="1726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536987" y="3698880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66027" y="4274492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update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87185" y="5074720"/>
              <a:ext cx="9083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record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4605" y="908721"/>
            <a:ext cx="2339009" cy="50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1724" y="951112"/>
            <a:ext cx="1964768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0 2   </a:t>
            </a:r>
            <a:r>
              <a:rPr lang="en-US" altLang="ko-KR" sz="2400" spc="-3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S A</a:t>
            </a:r>
            <a:endParaRPr lang="ko-KR" altLang="en-US" sz="2400" spc="-300" dirty="0">
              <a:solidFill>
                <a:srgbClr val="0F1E35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880850" cy="404664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741368"/>
            <a:ext cx="11880850" cy="116632"/>
          </a:xfrm>
          <a:prstGeom prst="rect">
            <a:avLst/>
          </a:prstGeom>
          <a:solidFill>
            <a:srgbClr val="0F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22215" y="905516"/>
            <a:ext cx="7816118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rgbClr val="0F1E35"/>
                </a:solidFill>
                <a:latin typeface="나눔명조" pitchFamily="18" charset="-127"/>
                <a:ea typeface="나눔명조" pitchFamily="18" charset="-127"/>
              </a:rPr>
              <a:t>DFD Level 3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016" y="2210629"/>
            <a:ext cx="11670236" cy="2861445"/>
            <a:chOff x="13912" y="895660"/>
            <a:chExt cx="8981903" cy="286144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07504" y="3034593"/>
              <a:ext cx="1327457" cy="48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Company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9454723">
              <a:off x="1486950" y="3107625"/>
              <a:ext cx="8303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Adjust stat</a:t>
              </a:r>
              <a:endParaRPr lang="ko-KR" altLang="en-US" sz="10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682322" y="1864925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Payment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Controller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2.1.3</a:t>
              </a:r>
            </a:p>
          </p:txBody>
        </p:sp>
        <p:cxnSp>
          <p:nvCxnSpPr>
            <p:cNvPr id="13" name="직선 화살표 연결선 12"/>
            <p:cNvCxnSpPr>
              <a:stCxn id="12" idx="6"/>
              <a:endCxn id="31" idx="2"/>
            </p:cNvCxnSpPr>
            <p:nvPr/>
          </p:nvCxnSpPr>
          <p:spPr>
            <a:xfrm>
              <a:off x="5922294" y="2282433"/>
              <a:ext cx="727383" cy="13210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2" idx="6"/>
              <a:endCxn id="32" idx="2"/>
            </p:cNvCxnSpPr>
            <p:nvPr/>
          </p:nvCxnSpPr>
          <p:spPr>
            <a:xfrm>
              <a:off x="5922294" y="2282433"/>
              <a:ext cx="602438" cy="105716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2" idx="6"/>
              <a:endCxn id="30" idx="2"/>
            </p:cNvCxnSpPr>
            <p:nvPr/>
          </p:nvCxnSpPr>
          <p:spPr>
            <a:xfrm flipV="1">
              <a:off x="5922294" y="1314674"/>
              <a:ext cx="726207" cy="96775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4779095" y="3255912"/>
              <a:ext cx="1046425" cy="3544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Digital Clock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6" idx="0"/>
              <a:endCxn id="12" idx="4"/>
            </p:cNvCxnSpPr>
            <p:nvPr/>
          </p:nvCxnSpPr>
          <p:spPr>
            <a:xfrm flipV="1">
              <a:off x="5302308" y="2699940"/>
              <a:ext cx="0" cy="55597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8541790">
              <a:off x="5832229" y="1511265"/>
              <a:ext cx="800277" cy="189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Enable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403375">
              <a:off x="6115931" y="2165252"/>
              <a:ext cx="6764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916425">
              <a:off x="5861774" y="3034592"/>
              <a:ext cx="902505" cy="189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trigger</a:t>
              </a:r>
              <a:endParaRPr lang="ko-KR" altLang="en-US" sz="10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5734" y="2064705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4872" y="2424745"/>
              <a:ext cx="1130578" cy="617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912" y="2188156"/>
              <a:ext cx="1201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ea typeface="Cambria Math" pitchFamily="18" charset="0"/>
                </a:rPr>
                <a:t>     Card  Info</a:t>
              </a:r>
              <a:endParaRPr lang="ko-KR" altLang="en-US" sz="1200" dirty="0"/>
            </a:p>
          </p:txBody>
        </p:sp>
        <p:cxnSp>
          <p:nvCxnSpPr>
            <p:cNvPr id="24" name="직선 화살표 연결선 23"/>
            <p:cNvCxnSpPr>
              <a:stCxn id="30" idx="6"/>
            </p:cNvCxnSpPr>
            <p:nvPr/>
          </p:nvCxnSpPr>
          <p:spPr>
            <a:xfrm flipV="1">
              <a:off x="7888473" y="1297155"/>
              <a:ext cx="612883" cy="175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31" idx="6"/>
            </p:cNvCxnSpPr>
            <p:nvPr/>
          </p:nvCxnSpPr>
          <p:spPr>
            <a:xfrm flipV="1">
              <a:off x="7889649" y="2412114"/>
              <a:ext cx="962790" cy="24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32" idx="6"/>
            </p:cNvCxnSpPr>
            <p:nvPr/>
          </p:nvCxnSpPr>
          <p:spPr>
            <a:xfrm>
              <a:off x="8087468" y="3339598"/>
              <a:ext cx="877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904562" y="897166"/>
              <a:ext cx="6764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0688" y="2140077"/>
              <a:ext cx="8359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data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87468" y="2945362"/>
              <a:ext cx="9083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Reader</a:t>
              </a:r>
            </a:p>
            <a:p>
              <a:r>
                <a:rPr lang="en-US" altLang="ko-KR" sz="1000" dirty="0" smtClean="0"/>
                <a:t>data</a:t>
              </a:r>
            </a:p>
          </p:txBody>
        </p:sp>
        <p:sp>
          <p:nvSpPr>
            <p:cNvPr id="30" name="타원 29"/>
            <p:cNvSpPr/>
            <p:nvPr/>
          </p:nvSpPr>
          <p:spPr>
            <a:xfrm>
              <a:off x="6648501" y="897166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Result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2.1.4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6649677" y="1997029"/>
              <a:ext cx="1239972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update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2.1.5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6524732" y="2922090"/>
              <a:ext cx="1562736" cy="835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Card Reader Record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2.1.6</a:t>
              </a:r>
            </a:p>
          </p:txBody>
        </p:sp>
        <p:sp>
          <p:nvSpPr>
            <p:cNvPr id="34" name="타원 33"/>
            <p:cNvSpPr/>
            <p:nvPr/>
          </p:nvSpPr>
          <p:spPr>
            <a:xfrm>
              <a:off x="1571604" y="1928802"/>
              <a:ext cx="1008112" cy="7888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Catch error</a:t>
              </a:r>
              <a:r>
                <a:rPr lang="en-US" altLang="ko-KR" sz="1200" dirty="0">
                  <a:solidFill>
                    <a:schemeClr val="tx1"/>
                  </a:solidFill>
                  <a:ea typeface="Cambria Math" pitchFamily="18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control 2.1.1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3071802" y="1928802"/>
              <a:ext cx="1080120" cy="8418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Money check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Control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ea typeface="Cambria Math" pitchFamily="18" charset="0"/>
                </a:rPr>
                <a:t>2.1.2</a:t>
              </a:r>
            </a:p>
          </p:txBody>
        </p:sp>
        <p:cxnSp>
          <p:nvCxnSpPr>
            <p:cNvPr id="36" name="직선 화살표 연결선 35"/>
            <p:cNvCxnSpPr>
              <a:stCxn id="23" idx="3"/>
              <a:endCxn id="34" idx="2"/>
            </p:cNvCxnSpPr>
            <p:nvPr/>
          </p:nvCxnSpPr>
          <p:spPr>
            <a:xfrm flipV="1">
              <a:off x="1215450" y="2323244"/>
              <a:ext cx="356154" cy="34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0" idx="3"/>
              <a:endCxn id="34" idx="4"/>
            </p:cNvCxnSpPr>
            <p:nvPr/>
          </p:nvCxnSpPr>
          <p:spPr>
            <a:xfrm flipV="1">
              <a:off x="1434961" y="2717686"/>
              <a:ext cx="640699" cy="5592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4" idx="6"/>
              <a:endCxn id="35" idx="2"/>
            </p:cNvCxnSpPr>
            <p:nvPr/>
          </p:nvCxnSpPr>
          <p:spPr>
            <a:xfrm>
              <a:off x="2579716" y="2323244"/>
              <a:ext cx="492086" cy="264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00298" y="2000240"/>
              <a:ext cx="8062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Card Info</a:t>
              </a:r>
            </a:p>
            <a:p>
              <a:r>
                <a:rPr lang="en-US" altLang="ko-KR" sz="1000" dirty="0" smtClean="0"/>
                <a:t>CRID</a:t>
              </a:r>
              <a:endParaRPr lang="ko-KR" altLang="en-US" sz="1000" dirty="0"/>
            </a:p>
          </p:txBody>
        </p:sp>
        <p:cxnSp>
          <p:nvCxnSpPr>
            <p:cNvPr id="40" name="직선 화살표 연결선 39"/>
            <p:cNvCxnSpPr>
              <a:stCxn id="35" idx="6"/>
              <a:endCxn id="12" idx="2"/>
            </p:cNvCxnSpPr>
            <p:nvPr/>
          </p:nvCxnSpPr>
          <p:spPr>
            <a:xfrm flipV="1">
              <a:off x="4151922" y="2282433"/>
              <a:ext cx="530400" cy="67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2179870" y="1097221"/>
              <a:ext cx="540060" cy="80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3857620" y="928670"/>
              <a:ext cx="619986" cy="967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8541790">
              <a:off x="3545600" y="1141828"/>
              <a:ext cx="800277" cy="307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8088944">
              <a:off x="1863080" y="1232647"/>
              <a:ext cx="800277" cy="307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Display data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43372" y="1714488"/>
              <a:ext cx="80627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Updated Card Info</a:t>
              </a:r>
            </a:p>
            <a:p>
              <a:r>
                <a:rPr lang="en-US" altLang="ko-KR" sz="1000" dirty="0" smtClean="0"/>
                <a:t>CRID</a:t>
              </a:r>
              <a:endParaRPr lang="ko-KR" altLang="en-US" sz="1000" dirty="0"/>
            </a:p>
          </p:txBody>
        </p:sp>
        <p:cxnSp>
          <p:nvCxnSpPr>
            <p:cNvPr id="46" name="직선 화살표 연결선 45"/>
            <p:cNvCxnSpPr>
              <a:stCxn id="12" idx="6"/>
              <a:endCxn id="30" idx="3"/>
            </p:cNvCxnSpPr>
            <p:nvPr/>
          </p:nvCxnSpPr>
          <p:spPr>
            <a:xfrm flipV="1">
              <a:off x="5922294" y="1609896"/>
              <a:ext cx="907797" cy="67253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9262815">
              <a:off x="6176352" y="1724182"/>
              <a:ext cx="8002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Disable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1337</Words>
  <Application>Microsoft Office PowerPoint</Application>
  <PresentationFormat>사용자 지정</PresentationFormat>
  <Paragraphs>762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Kim JeHeon</cp:lastModifiedBy>
  <cp:revision>43</cp:revision>
  <dcterms:created xsi:type="dcterms:W3CDTF">2013-12-07T14:00:08Z</dcterms:created>
  <dcterms:modified xsi:type="dcterms:W3CDTF">2014-10-17T07:18:24Z</dcterms:modified>
</cp:coreProperties>
</file>