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728" autoAdjust="0"/>
  </p:normalViewPr>
  <p:slideViewPr>
    <p:cSldViewPr snapToGrid="0">
      <p:cViewPr>
        <p:scale>
          <a:sx n="100" d="100"/>
          <a:sy n="100" d="100"/>
        </p:scale>
        <p:origin x="996" y="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3B87-F60F-4306-BCE4-A32F33DBE67C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49465-AA1E-4E15-B15D-F4D7498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3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49465-AA1E-4E15-B15D-F4D74987B5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4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1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1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2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5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333E-B722-440D-A968-17BCD6DD7D87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2878-A80A-4932-A771-FEA85F30C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99362" y="3559741"/>
            <a:ext cx="7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Info,</a:t>
            </a:r>
          </a:p>
          <a:p>
            <a:r>
              <a:rPr lang="en-US" altLang="ko-KR" sz="900" dirty="0" smtClean="0"/>
              <a:t>CRID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1565170" y="3603970"/>
            <a:ext cx="59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Adjust</a:t>
            </a:r>
          </a:p>
          <a:p>
            <a:r>
              <a:rPr lang="en-US" altLang="ko-KR" sz="900" dirty="0" smtClean="0"/>
              <a:t>state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74308" y="3591952"/>
            <a:ext cx="47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error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129564" y="3580889"/>
            <a:ext cx="47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5973223" y="3668519"/>
            <a:ext cx="527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Short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5210445" y="274966"/>
            <a:ext cx="1417092" cy="47980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5915" y="2536316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Money check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41633" y="2536551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Payment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4816" y="2536551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Catch Error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50837" y="4007879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Info Loader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9966" y="4007879"/>
            <a:ext cx="1020846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Company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558" y="4007879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Fix Price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96901" y="4007879"/>
            <a:ext cx="632116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Error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78613" y="4004069"/>
            <a:ext cx="114588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Calculation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92262" y="4004069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Short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5" idx="2"/>
            <a:endCxn id="28" idx="0"/>
          </p:cNvCxnSpPr>
          <p:nvPr/>
        </p:nvCxnSpPr>
        <p:spPr>
          <a:xfrm>
            <a:off x="428179" y="4487684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-50837" y="4991592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ID Receive 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2"/>
            <a:endCxn id="30" idx="0"/>
          </p:cNvCxnSpPr>
          <p:nvPr/>
        </p:nvCxnSpPr>
        <p:spPr>
          <a:xfrm>
            <a:off x="428179" y="5579297"/>
            <a:ext cx="0" cy="479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50837" y="6059103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Sensor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33525" y="4017404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Result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69667" y="4017404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update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379564" y="4017404"/>
            <a:ext cx="120840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Record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endCxn id="40" idx="0"/>
          </p:cNvCxnSpPr>
          <p:nvPr/>
        </p:nvCxnSpPr>
        <p:spPr>
          <a:xfrm>
            <a:off x="8212542" y="4497209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733525" y="5001117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  <a:endParaRPr lang="ko-KR" alt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646703" y="4497209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139111" y="5001117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4" idx="0"/>
          </p:cNvCxnSpPr>
          <p:nvPr/>
        </p:nvCxnSpPr>
        <p:spPr>
          <a:xfrm flipH="1">
            <a:off x="10983765" y="4497209"/>
            <a:ext cx="2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379564" y="5001117"/>
            <a:ext cx="1208402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recording</a:t>
            </a:r>
            <a:endParaRPr lang="ko-KR" alt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3174" y="5804270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46" name="직선 화살표 연결선 45"/>
          <p:cNvCxnSpPr>
            <a:stCxn id="45" idx="0"/>
          </p:cNvCxnSpPr>
          <p:nvPr/>
        </p:nvCxnSpPr>
        <p:spPr>
          <a:xfrm flipV="1">
            <a:off x="625273" y="5644335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9362" y="5734645"/>
            <a:ext cx="583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signal</a:t>
            </a:r>
            <a:endParaRPr lang="ko-KR" altLang="en-US" sz="900" dirty="0"/>
          </a:p>
        </p:txBody>
      </p:sp>
      <p:sp>
        <p:nvSpPr>
          <p:cNvPr id="48" name="타원 47"/>
          <p:cNvSpPr/>
          <p:nvPr/>
        </p:nvSpPr>
        <p:spPr>
          <a:xfrm>
            <a:off x="573174" y="4769279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49" name="직선 화살표 연결선 48"/>
          <p:cNvCxnSpPr>
            <a:stCxn id="48" idx="0"/>
          </p:cNvCxnSpPr>
          <p:nvPr/>
        </p:nvCxnSpPr>
        <p:spPr>
          <a:xfrm flipV="1">
            <a:off x="625273" y="4609344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7470" y="4641267"/>
            <a:ext cx="5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CID</a:t>
            </a:r>
          </a:p>
          <a:p>
            <a:r>
              <a:rPr lang="en-US" altLang="ko-KR" sz="900" dirty="0" smtClean="0"/>
              <a:t>CRID</a:t>
            </a:r>
            <a:endParaRPr lang="ko-KR" altLang="en-US" sz="900" dirty="0"/>
          </a:p>
        </p:txBody>
      </p:sp>
      <p:sp>
        <p:nvSpPr>
          <p:cNvPr id="51" name="타원 50"/>
          <p:cNvSpPr/>
          <p:nvPr/>
        </p:nvSpPr>
        <p:spPr>
          <a:xfrm>
            <a:off x="573174" y="3743666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52" name="직선 화살표 연결선 51"/>
          <p:cNvCxnSpPr>
            <a:stCxn id="51" idx="0"/>
          </p:cNvCxnSpPr>
          <p:nvPr/>
        </p:nvCxnSpPr>
        <p:spPr>
          <a:xfrm flipV="1">
            <a:off x="625273" y="3583731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538982" y="3743666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55" name="직선 화살표 연결선 54"/>
          <p:cNvCxnSpPr>
            <a:stCxn id="54" idx="0"/>
          </p:cNvCxnSpPr>
          <p:nvPr/>
        </p:nvCxnSpPr>
        <p:spPr>
          <a:xfrm flipV="1">
            <a:off x="1591081" y="3583731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470384" y="3743666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58" name="직선 화살표 연결선 57"/>
          <p:cNvCxnSpPr>
            <a:stCxn id="57" idx="0"/>
          </p:cNvCxnSpPr>
          <p:nvPr/>
        </p:nvCxnSpPr>
        <p:spPr>
          <a:xfrm flipV="1">
            <a:off x="2522482" y="3583731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37903" y="3524002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sp>
        <p:nvSpPr>
          <p:cNvPr id="60" name="타원 59"/>
          <p:cNvSpPr/>
          <p:nvPr/>
        </p:nvSpPr>
        <p:spPr>
          <a:xfrm>
            <a:off x="6389524" y="3739856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1" name="직선 화살표 연결선 60"/>
          <p:cNvCxnSpPr>
            <a:stCxn id="60" idx="0"/>
          </p:cNvCxnSpPr>
          <p:nvPr/>
        </p:nvCxnSpPr>
        <p:spPr>
          <a:xfrm flipV="1">
            <a:off x="6441623" y="3579921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2473626" y="2019782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4" name="직선 화살표 연결선 63"/>
          <p:cNvCxnSpPr>
            <a:stCxn id="63" idx="0"/>
          </p:cNvCxnSpPr>
          <p:nvPr/>
        </p:nvCxnSpPr>
        <p:spPr>
          <a:xfrm flipV="1">
            <a:off x="2525725" y="1859847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99813" y="1950157"/>
            <a:ext cx="169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Price, error, CRID, Card Info</a:t>
            </a:r>
            <a:endParaRPr lang="ko-KR" altLang="en-US" sz="900" dirty="0"/>
          </a:p>
        </p:txBody>
      </p:sp>
      <p:sp>
        <p:nvSpPr>
          <p:cNvPr id="66" name="타원 65"/>
          <p:cNvSpPr/>
          <p:nvPr/>
        </p:nvSpPr>
        <p:spPr>
          <a:xfrm>
            <a:off x="6030271" y="212523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7" name="직선 화살표 연결선 66"/>
          <p:cNvCxnSpPr>
            <a:stCxn id="66" idx="0"/>
          </p:cNvCxnSpPr>
          <p:nvPr/>
        </p:nvCxnSpPr>
        <p:spPr>
          <a:xfrm flipV="1">
            <a:off x="6082370" y="1965303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675177" y="197677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9" name="직선 화살표 연결선 68"/>
          <p:cNvCxnSpPr>
            <a:stCxn id="68" idx="4"/>
          </p:cNvCxnSpPr>
          <p:nvPr/>
        </p:nvCxnSpPr>
        <p:spPr>
          <a:xfrm>
            <a:off x="5727276" y="2096729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22471" y="1962659"/>
            <a:ext cx="123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Price, Card Info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6092827" y="2021134"/>
            <a:ext cx="7547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Short,</a:t>
            </a:r>
          </a:p>
          <a:p>
            <a:r>
              <a:rPr lang="en-US" altLang="ko-KR" sz="900" dirty="0" smtClean="0"/>
              <a:t>updated data</a:t>
            </a:r>
            <a:endParaRPr lang="ko-KR" altLang="en-US" sz="900" dirty="0"/>
          </a:p>
        </p:txBody>
      </p:sp>
      <p:sp>
        <p:nvSpPr>
          <p:cNvPr id="72" name="타원 71"/>
          <p:cNvSpPr/>
          <p:nvPr/>
        </p:nvSpPr>
        <p:spPr>
          <a:xfrm>
            <a:off x="9717241" y="197677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3" name="직선 화살표 연결선 72"/>
          <p:cNvCxnSpPr>
            <a:stCxn id="72" idx="4"/>
          </p:cNvCxnSpPr>
          <p:nvPr/>
        </p:nvCxnSpPr>
        <p:spPr>
          <a:xfrm>
            <a:off x="9769340" y="2096729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72957" y="1932372"/>
            <a:ext cx="1236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</a:t>
            </a:r>
            <a:r>
              <a:rPr lang="en-US" altLang="ko-KR" sz="900" dirty="0" smtClean="0"/>
              <a:t>pdated data, Card Info, Short, error, CRID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8050305" y="465917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6" name="직선 화살표 연결선 75"/>
          <p:cNvCxnSpPr>
            <a:stCxn id="75" idx="4"/>
          </p:cNvCxnSpPr>
          <p:nvPr/>
        </p:nvCxnSpPr>
        <p:spPr>
          <a:xfrm>
            <a:off x="8102404" y="4779126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81307" y="4618572"/>
            <a:ext cx="911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Display data</a:t>
            </a:r>
            <a:endParaRPr lang="ko-KR" altLang="en-US" sz="900" dirty="0"/>
          </a:p>
        </p:txBody>
      </p:sp>
      <p:sp>
        <p:nvSpPr>
          <p:cNvPr id="78" name="타원 77"/>
          <p:cNvSpPr/>
          <p:nvPr/>
        </p:nvSpPr>
        <p:spPr>
          <a:xfrm>
            <a:off x="9415298" y="465917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9" name="직선 화살표 연결선 78"/>
          <p:cNvCxnSpPr>
            <a:stCxn id="78" idx="4"/>
          </p:cNvCxnSpPr>
          <p:nvPr/>
        </p:nvCxnSpPr>
        <p:spPr>
          <a:xfrm>
            <a:off x="9467397" y="4779126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740390" y="4599522"/>
            <a:ext cx="744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data</a:t>
            </a:r>
            <a:endParaRPr lang="ko-KR" altLang="en-US" sz="900" dirty="0"/>
          </a:p>
        </p:txBody>
      </p:sp>
      <p:sp>
        <p:nvSpPr>
          <p:cNvPr id="81" name="타원 80"/>
          <p:cNvSpPr/>
          <p:nvPr/>
        </p:nvSpPr>
        <p:spPr>
          <a:xfrm>
            <a:off x="10832390" y="465917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82" name="직선 화살표 연결선 81"/>
          <p:cNvCxnSpPr>
            <a:stCxn id="81" idx="4"/>
          </p:cNvCxnSpPr>
          <p:nvPr/>
        </p:nvCxnSpPr>
        <p:spPr>
          <a:xfrm>
            <a:off x="10884489" y="4779126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769340" y="4599522"/>
            <a:ext cx="1172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Reader data</a:t>
            </a:r>
            <a:endParaRPr lang="ko-KR" altLang="en-US" sz="900" dirty="0"/>
          </a:p>
        </p:txBody>
      </p:sp>
      <p:sp>
        <p:nvSpPr>
          <p:cNvPr id="84" name="타원 83"/>
          <p:cNvSpPr/>
          <p:nvPr/>
        </p:nvSpPr>
        <p:spPr>
          <a:xfrm>
            <a:off x="2698915" y="3599113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85" name="직선 화살표 연결선 84"/>
          <p:cNvCxnSpPr>
            <a:stCxn id="84" idx="4"/>
          </p:cNvCxnSpPr>
          <p:nvPr/>
        </p:nvCxnSpPr>
        <p:spPr>
          <a:xfrm>
            <a:off x="2751014" y="3719065"/>
            <a:ext cx="0" cy="158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99359" y="3524287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sp>
        <p:nvSpPr>
          <p:cNvPr id="87" name="타원 86"/>
          <p:cNvSpPr/>
          <p:nvPr/>
        </p:nvSpPr>
        <p:spPr>
          <a:xfrm>
            <a:off x="5196818" y="3599398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88" name="직선 화살표 연결선 87"/>
          <p:cNvCxnSpPr>
            <a:stCxn id="87" idx="4"/>
          </p:cNvCxnSpPr>
          <p:nvPr/>
        </p:nvCxnSpPr>
        <p:spPr>
          <a:xfrm>
            <a:off x="5248917" y="3719350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39977" y="3533527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8300989" y="3608638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91" name="직선 화살표 연결선 90"/>
          <p:cNvCxnSpPr>
            <a:stCxn id="90" idx="4"/>
          </p:cNvCxnSpPr>
          <p:nvPr/>
        </p:nvCxnSpPr>
        <p:spPr>
          <a:xfrm>
            <a:off x="8353088" y="3728590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60794" y="3544544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4221806" y="3599113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94" name="직선 화살표 연결선 93"/>
          <p:cNvCxnSpPr>
            <a:stCxn id="93" idx="4"/>
          </p:cNvCxnSpPr>
          <p:nvPr/>
        </p:nvCxnSpPr>
        <p:spPr>
          <a:xfrm>
            <a:off x="4273905" y="3719065"/>
            <a:ext cx="0" cy="158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04224" y="3550259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96" name="타원 95"/>
          <p:cNvSpPr/>
          <p:nvPr/>
        </p:nvSpPr>
        <p:spPr>
          <a:xfrm>
            <a:off x="6665237" y="3604828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97" name="직선 화살표 연결선 96"/>
          <p:cNvCxnSpPr>
            <a:stCxn id="96" idx="4"/>
          </p:cNvCxnSpPr>
          <p:nvPr/>
        </p:nvCxnSpPr>
        <p:spPr>
          <a:xfrm>
            <a:off x="6717336" y="3724780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41431" y="3554069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99" name="타원 98"/>
          <p:cNvSpPr/>
          <p:nvPr/>
        </p:nvSpPr>
        <p:spPr>
          <a:xfrm>
            <a:off x="9702444" y="3608638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00" name="직선 화살표 연결선 99"/>
          <p:cNvCxnSpPr>
            <a:stCxn id="99" idx="4"/>
          </p:cNvCxnSpPr>
          <p:nvPr/>
        </p:nvCxnSpPr>
        <p:spPr>
          <a:xfrm>
            <a:off x="9754542" y="3728590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048535" y="3554069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102" name="타원 101"/>
          <p:cNvSpPr/>
          <p:nvPr/>
        </p:nvSpPr>
        <p:spPr>
          <a:xfrm>
            <a:off x="11009547" y="3608638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03" name="직선 화살표 연결선 102"/>
          <p:cNvCxnSpPr>
            <a:stCxn id="102" idx="4"/>
          </p:cNvCxnSpPr>
          <p:nvPr/>
        </p:nvCxnSpPr>
        <p:spPr>
          <a:xfrm>
            <a:off x="11061646" y="3728590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4039087" y="3743332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05" name="직선 화살표 연결선 104"/>
          <p:cNvCxnSpPr>
            <a:stCxn id="104" idx="0"/>
          </p:cNvCxnSpPr>
          <p:nvPr/>
        </p:nvCxnSpPr>
        <p:spPr>
          <a:xfrm flipV="1">
            <a:off x="4091186" y="3583397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25" idx="0"/>
          </p:cNvCxnSpPr>
          <p:nvPr/>
        </p:nvCxnSpPr>
        <p:spPr>
          <a:xfrm rot="5400000">
            <a:off x="5144169" y="3223740"/>
            <a:ext cx="987715" cy="572942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endCxn id="26" idx="0"/>
          </p:cNvCxnSpPr>
          <p:nvPr/>
        </p:nvCxnSpPr>
        <p:spPr>
          <a:xfrm rot="16200000" flipH="1">
            <a:off x="5755131" y="3187920"/>
            <a:ext cx="979029" cy="65326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 rot="10800000">
            <a:off x="5997023" y="312578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26" name="직선 화살표 연결선 125"/>
          <p:cNvCxnSpPr>
            <a:stCxn id="125" idx="0"/>
          </p:cNvCxnSpPr>
          <p:nvPr/>
        </p:nvCxnSpPr>
        <p:spPr>
          <a:xfrm rot="10800000" flipV="1">
            <a:off x="6049122" y="3245736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066009" y="3011066"/>
            <a:ext cx="4426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dirty="0" smtClean="0"/>
              <a:t>rice, card Info</a:t>
            </a:r>
            <a:endParaRPr lang="ko-KR" altLang="en-US" sz="900" dirty="0"/>
          </a:p>
        </p:txBody>
      </p:sp>
      <p:cxnSp>
        <p:nvCxnSpPr>
          <p:cNvPr id="133" name="꺾인 연결선 132"/>
          <p:cNvCxnSpPr>
            <a:stCxn id="11" idx="0"/>
            <a:endCxn id="3" idx="2"/>
          </p:cNvCxnSpPr>
          <p:nvPr/>
        </p:nvCxnSpPr>
        <p:spPr>
          <a:xfrm rot="5400000" flipH="1" flipV="1">
            <a:off x="3270286" y="-112153"/>
            <a:ext cx="1781780" cy="351562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3" idx="2"/>
            <a:endCxn id="10" idx="0"/>
          </p:cNvCxnSpPr>
          <p:nvPr/>
        </p:nvCxnSpPr>
        <p:spPr>
          <a:xfrm rot="16200000" flipH="1">
            <a:off x="6893695" y="-219933"/>
            <a:ext cx="1781780" cy="3731188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3" idx="2"/>
            <a:endCxn id="9" idx="0"/>
          </p:cNvCxnSpPr>
          <p:nvPr/>
        </p:nvCxnSpPr>
        <p:spPr>
          <a:xfrm flipH="1">
            <a:off x="5914461" y="754771"/>
            <a:ext cx="4530" cy="178154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 rot="10800000">
            <a:off x="3215837" y="3609570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55" name="직선 화살표 연결선 154"/>
          <p:cNvCxnSpPr>
            <a:stCxn id="154" idx="0"/>
          </p:cNvCxnSpPr>
          <p:nvPr/>
        </p:nvCxnSpPr>
        <p:spPr>
          <a:xfrm rot="10800000" flipV="1">
            <a:off x="3267936" y="3729521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265602" y="3512436"/>
            <a:ext cx="4426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Info, CRID</a:t>
            </a:r>
            <a:endParaRPr lang="ko-KR" altLang="en-US" sz="900" dirty="0"/>
          </a:p>
        </p:txBody>
      </p:sp>
      <p:cxnSp>
        <p:nvCxnSpPr>
          <p:cNvPr id="163" name="꺾인 연결선 162"/>
          <p:cNvCxnSpPr>
            <a:stCxn id="10" idx="2"/>
            <a:endCxn id="36" idx="0"/>
          </p:cNvCxnSpPr>
          <p:nvPr/>
        </p:nvCxnSpPr>
        <p:spPr>
          <a:xfrm rot="5400000">
            <a:off x="8430837" y="2798062"/>
            <a:ext cx="1001048" cy="143763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0" idx="2"/>
            <a:endCxn id="38" idx="0"/>
          </p:cNvCxnSpPr>
          <p:nvPr/>
        </p:nvCxnSpPr>
        <p:spPr>
          <a:xfrm rot="16200000" flipH="1">
            <a:off x="9816448" y="2850087"/>
            <a:ext cx="1001048" cy="133358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0" idx="2"/>
            <a:endCxn id="37" idx="0"/>
          </p:cNvCxnSpPr>
          <p:nvPr/>
        </p:nvCxnSpPr>
        <p:spPr>
          <a:xfrm flipH="1">
            <a:off x="9648684" y="3016356"/>
            <a:ext cx="1495" cy="1001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/>
          <p:cNvSpPr/>
          <p:nvPr/>
        </p:nvSpPr>
        <p:spPr>
          <a:xfrm>
            <a:off x="9717241" y="3128050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72" name="직선 화살표 연결선 171"/>
          <p:cNvCxnSpPr>
            <a:stCxn id="171" idx="4"/>
          </p:cNvCxnSpPr>
          <p:nvPr/>
        </p:nvCxnSpPr>
        <p:spPr>
          <a:xfrm>
            <a:off x="9769340" y="3248001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772957" y="3083644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Price, Card Info, Short, error, CRID</a:t>
            </a:r>
            <a:endParaRPr lang="ko-KR" altLang="en-US" sz="900" dirty="0"/>
          </a:p>
        </p:txBody>
      </p:sp>
      <p:cxnSp>
        <p:nvCxnSpPr>
          <p:cNvPr id="175" name="꺾인 연결선 174"/>
          <p:cNvCxnSpPr>
            <a:stCxn id="11" idx="2"/>
            <a:endCxn id="15" idx="0"/>
          </p:cNvCxnSpPr>
          <p:nvPr/>
        </p:nvCxnSpPr>
        <p:spPr>
          <a:xfrm rot="5400000">
            <a:off x="920010" y="2524526"/>
            <a:ext cx="991523" cy="197518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1" idx="2"/>
            <a:endCxn id="17" idx="0"/>
          </p:cNvCxnSpPr>
          <p:nvPr/>
        </p:nvCxnSpPr>
        <p:spPr>
          <a:xfrm rot="5400000">
            <a:off x="1456115" y="3060631"/>
            <a:ext cx="991523" cy="90297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11" idx="2"/>
            <a:endCxn id="21" idx="0"/>
          </p:cNvCxnSpPr>
          <p:nvPr/>
        </p:nvCxnSpPr>
        <p:spPr>
          <a:xfrm rot="16200000" flipH="1">
            <a:off x="2812399" y="2607318"/>
            <a:ext cx="991523" cy="180959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1" idx="2"/>
            <a:endCxn id="19" idx="0"/>
          </p:cNvCxnSpPr>
          <p:nvPr/>
        </p:nvCxnSpPr>
        <p:spPr>
          <a:xfrm rot="16200000" flipH="1">
            <a:off x="2038207" y="3381510"/>
            <a:ext cx="991523" cy="26121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5430763" y="3767116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10" name="직선 화살표 연결선 109"/>
          <p:cNvCxnSpPr>
            <a:stCxn id="109" idx="0"/>
          </p:cNvCxnSpPr>
          <p:nvPr/>
        </p:nvCxnSpPr>
        <p:spPr>
          <a:xfrm flipV="1">
            <a:off x="5482862" y="3607181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465049" y="3546505"/>
            <a:ext cx="63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</a:t>
            </a:r>
            <a:r>
              <a:rPr lang="en-US" altLang="ko-KR" sz="900" dirty="0" smtClean="0"/>
              <a:t>pdated data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708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227"/>
          <p:cNvSpPr txBox="1"/>
          <p:nvPr/>
        </p:nvSpPr>
        <p:spPr>
          <a:xfrm>
            <a:off x="8659368" y="3666751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Price, Card Info, Short, error, CRID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722150" y="3530242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61212" y="3483541"/>
            <a:ext cx="7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Info,</a:t>
            </a:r>
          </a:p>
          <a:p>
            <a:r>
              <a:rPr lang="en-US" altLang="ko-KR" sz="900" dirty="0" smtClean="0"/>
              <a:t>CRID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5210445" y="274966"/>
            <a:ext cx="1417092" cy="47980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5915" y="2536316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Money check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41633" y="2536551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Payment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4816" y="2536551"/>
            <a:ext cx="141709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Catch Error Controller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50837" y="4007879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Info Loader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9966" y="4007879"/>
            <a:ext cx="1020846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Company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558" y="4007879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Fix Price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07951" y="4007879"/>
            <a:ext cx="632116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Error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78613" y="4004069"/>
            <a:ext cx="114588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Calculation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92262" y="4004069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Short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5" idx="2"/>
            <a:endCxn id="28" idx="0"/>
          </p:cNvCxnSpPr>
          <p:nvPr/>
        </p:nvCxnSpPr>
        <p:spPr>
          <a:xfrm>
            <a:off x="428179" y="4487684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-50837" y="4991592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ID Receive 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2"/>
            <a:endCxn id="30" idx="0"/>
          </p:cNvCxnSpPr>
          <p:nvPr/>
        </p:nvCxnSpPr>
        <p:spPr>
          <a:xfrm>
            <a:off x="428179" y="5579297"/>
            <a:ext cx="0" cy="479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50837" y="6059103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Sensor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33525" y="4017404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Result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69667" y="4017404"/>
            <a:ext cx="958033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update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379564" y="4017404"/>
            <a:ext cx="1208402" cy="4798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Record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endCxn id="40" idx="0"/>
          </p:cNvCxnSpPr>
          <p:nvPr/>
        </p:nvCxnSpPr>
        <p:spPr>
          <a:xfrm>
            <a:off x="8212542" y="4497209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733525" y="5001117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646703" y="4497209"/>
            <a:ext cx="0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139111" y="5001117"/>
            <a:ext cx="958033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4" idx="0"/>
          </p:cNvCxnSpPr>
          <p:nvPr/>
        </p:nvCxnSpPr>
        <p:spPr>
          <a:xfrm flipH="1">
            <a:off x="10983765" y="4497209"/>
            <a:ext cx="2" cy="503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379564" y="5001117"/>
            <a:ext cx="1208402" cy="5877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Card Reader recording</a:t>
            </a:r>
            <a:endParaRPr lang="ko-KR" alt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Interface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3174" y="5804270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46" name="직선 화살표 연결선 45"/>
          <p:cNvCxnSpPr>
            <a:stCxn id="45" idx="0"/>
          </p:cNvCxnSpPr>
          <p:nvPr/>
        </p:nvCxnSpPr>
        <p:spPr>
          <a:xfrm flipV="1">
            <a:off x="625273" y="5644335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9362" y="5734645"/>
            <a:ext cx="583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signal</a:t>
            </a:r>
            <a:endParaRPr lang="ko-KR" altLang="en-US" sz="900" dirty="0"/>
          </a:p>
        </p:txBody>
      </p:sp>
      <p:sp>
        <p:nvSpPr>
          <p:cNvPr id="48" name="타원 47"/>
          <p:cNvSpPr/>
          <p:nvPr/>
        </p:nvSpPr>
        <p:spPr>
          <a:xfrm>
            <a:off x="573174" y="4769279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49" name="직선 화살표 연결선 48"/>
          <p:cNvCxnSpPr>
            <a:stCxn id="48" idx="0"/>
          </p:cNvCxnSpPr>
          <p:nvPr/>
        </p:nvCxnSpPr>
        <p:spPr>
          <a:xfrm flipV="1">
            <a:off x="625273" y="4609344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7470" y="4641267"/>
            <a:ext cx="5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CID</a:t>
            </a:r>
          </a:p>
          <a:p>
            <a:r>
              <a:rPr lang="en-US" altLang="ko-KR" sz="900" dirty="0" smtClean="0"/>
              <a:t>CRID</a:t>
            </a:r>
            <a:endParaRPr lang="ko-KR" altLang="en-US" sz="900" dirty="0"/>
          </a:p>
        </p:txBody>
      </p:sp>
      <p:sp>
        <p:nvSpPr>
          <p:cNvPr id="63" name="타원 62"/>
          <p:cNvSpPr/>
          <p:nvPr/>
        </p:nvSpPr>
        <p:spPr>
          <a:xfrm>
            <a:off x="2473626" y="2019782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4" name="직선 화살표 연결선 63"/>
          <p:cNvCxnSpPr>
            <a:stCxn id="63" idx="0"/>
          </p:cNvCxnSpPr>
          <p:nvPr/>
        </p:nvCxnSpPr>
        <p:spPr>
          <a:xfrm flipV="1">
            <a:off x="2525725" y="1859847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99813" y="1950157"/>
            <a:ext cx="169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Price, error, CRID, Card Info</a:t>
            </a:r>
            <a:endParaRPr lang="ko-KR" altLang="en-US" sz="900" dirty="0"/>
          </a:p>
        </p:txBody>
      </p:sp>
      <p:sp>
        <p:nvSpPr>
          <p:cNvPr id="66" name="타원 65"/>
          <p:cNvSpPr/>
          <p:nvPr/>
        </p:nvSpPr>
        <p:spPr>
          <a:xfrm>
            <a:off x="6030271" y="212523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7" name="직선 화살표 연결선 66"/>
          <p:cNvCxnSpPr>
            <a:stCxn id="66" idx="0"/>
          </p:cNvCxnSpPr>
          <p:nvPr/>
        </p:nvCxnSpPr>
        <p:spPr>
          <a:xfrm flipV="1">
            <a:off x="6082370" y="1965303"/>
            <a:ext cx="0" cy="159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675177" y="197677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69" name="직선 화살표 연결선 68"/>
          <p:cNvCxnSpPr>
            <a:stCxn id="68" idx="4"/>
          </p:cNvCxnSpPr>
          <p:nvPr/>
        </p:nvCxnSpPr>
        <p:spPr>
          <a:xfrm>
            <a:off x="5727276" y="2096729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22471" y="1962659"/>
            <a:ext cx="123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Price, Card Info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6092827" y="1906834"/>
            <a:ext cx="6913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Short, updated data</a:t>
            </a:r>
            <a:endParaRPr lang="ko-KR" altLang="en-US" sz="900" dirty="0"/>
          </a:p>
        </p:txBody>
      </p:sp>
      <p:sp>
        <p:nvSpPr>
          <p:cNvPr id="72" name="타원 71"/>
          <p:cNvSpPr/>
          <p:nvPr/>
        </p:nvSpPr>
        <p:spPr>
          <a:xfrm>
            <a:off x="9717241" y="1976778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3" name="직선 화살표 연결선 72"/>
          <p:cNvCxnSpPr>
            <a:stCxn id="72" idx="4"/>
          </p:cNvCxnSpPr>
          <p:nvPr/>
        </p:nvCxnSpPr>
        <p:spPr>
          <a:xfrm>
            <a:off x="9769340" y="2096729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72957" y="1932372"/>
            <a:ext cx="1236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</a:t>
            </a:r>
            <a:r>
              <a:rPr lang="en-US" altLang="ko-KR" sz="900" dirty="0" smtClean="0"/>
              <a:t>pdated data, Card Info, Short, error, CRID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8050305" y="465917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6" name="직선 화살표 연결선 75"/>
          <p:cNvCxnSpPr>
            <a:stCxn id="75" idx="4"/>
          </p:cNvCxnSpPr>
          <p:nvPr/>
        </p:nvCxnSpPr>
        <p:spPr>
          <a:xfrm>
            <a:off x="8102404" y="4779126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81307" y="4618572"/>
            <a:ext cx="911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Display data</a:t>
            </a:r>
            <a:endParaRPr lang="ko-KR" altLang="en-US" sz="900" dirty="0"/>
          </a:p>
        </p:txBody>
      </p:sp>
      <p:sp>
        <p:nvSpPr>
          <p:cNvPr id="78" name="타원 77"/>
          <p:cNvSpPr/>
          <p:nvPr/>
        </p:nvSpPr>
        <p:spPr>
          <a:xfrm>
            <a:off x="9415298" y="465917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9" name="직선 화살표 연결선 78"/>
          <p:cNvCxnSpPr>
            <a:stCxn id="78" idx="4"/>
          </p:cNvCxnSpPr>
          <p:nvPr/>
        </p:nvCxnSpPr>
        <p:spPr>
          <a:xfrm>
            <a:off x="9467397" y="4779126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740390" y="4599522"/>
            <a:ext cx="744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data</a:t>
            </a:r>
            <a:endParaRPr lang="ko-KR" altLang="en-US" sz="900" dirty="0"/>
          </a:p>
        </p:txBody>
      </p:sp>
      <p:sp>
        <p:nvSpPr>
          <p:cNvPr id="81" name="타원 80"/>
          <p:cNvSpPr/>
          <p:nvPr/>
        </p:nvSpPr>
        <p:spPr>
          <a:xfrm>
            <a:off x="10832390" y="4659175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82" name="직선 화살표 연결선 81"/>
          <p:cNvCxnSpPr>
            <a:stCxn id="81" idx="4"/>
          </p:cNvCxnSpPr>
          <p:nvPr/>
        </p:nvCxnSpPr>
        <p:spPr>
          <a:xfrm>
            <a:off x="10884489" y="4779126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769340" y="4599522"/>
            <a:ext cx="1172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Reader data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858109" y="3619537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grpSp>
        <p:nvGrpSpPr>
          <p:cNvPr id="119" name="그룹 118"/>
          <p:cNvGrpSpPr/>
          <p:nvPr/>
        </p:nvGrpSpPr>
        <p:grpSpPr>
          <a:xfrm rot="2100000">
            <a:off x="5323819" y="3669262"/>
            <a:ext cx="104198" cy="278428"/>
            <a:chOff x="5340295" y="3578755"/>
            <a:chExt cx="104198" cy="278428"/>
          </a:xfrm>
        </p:grpSpPr>
        <p:sp>
          <p:nvSpPr>
            <p:cNvPr id="87" name="타원 86"/>
            <p:cNvSpPr/>
            <p:nvPr/>
          </p:nvSpPr>
          <p:spPr>
            <a:xfrm>
              <a:off x="5340295" y="3578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8" name="직선 화살표 연결선 87"/>
            <p:cNvCxnSpPr>
              <a:stCxn id="87" idx="4"/>
            </p:cNvCxnSpPr>
            <p:nvPr/>
          </p:nvCxnSpPr>
          <p:spPr>
            <a:xfrm>
              <a:off x="5392390" y="3698706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7853675" y="3495452"/>
            <a:ext cx="6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enable</a:t>
            </a:r>
          </a:p>
          <a:p>
            <a:r>
              <a:rPr lang="en-US" altLang="ko-KR" sz="900" dirty="0" smtClean="0"/>
              <a:t>disable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6474287" y="3668613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9714022" y="3713600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829456" y="3649171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cxnSp>
        <p:nvCxnSpPr>
          <p:cNvPr id="133" name="꺾인 연결선 132"/>
          <p:cNvCxnSpPr>
            <a:stCxn id="11" idx="0"/>
            <a:endCxn id="3" idx="2"/>
          </p:cNvCxnSpPr>
          <p:nvPr/>
        </p:nvCxnSpPr>
        <p:spPr>
          <a:xfrm rot="5400000" flipH="1" flipV="1">
            <a:off x="3270286" y="-112153"/>
            <a:ext cx="1781780" cy="351562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3" idx="2"/>
            <a:endCxn id="10" idx="0"/>
          </p:cNvCxnSpPr>
          <p:nvPr/>
        </p:nvCxnSpPr>
        <p:spPr>
          <a:xfrm rot="16200000" flipH="1">
            <a:off x="6893695" y="-219933"/>
            <a:ext cx="1781780" cy="3731188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3" idx="2"/>
            <a:endCxn id="9" idx="0"/>
          </p:cNvCxnSpPr>
          <p:nvPr/>
        </p:nvCxnSpPr>
        <p:spPr>
          <a:xfrm flipH="1">
            <a:off x="5914461" y="754771"/>
            <a:ext cx="4530" cy="178154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다이아몬드 1"/>
          <p:cNvSpPr/>
          <p:nvPr/>
        </p:nvSpPr>
        <p:spPr>
          <a:xfrm>
            <a:off x="2525725" y="3011066"/>
            <a:ext cx="166675" cy="23467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" idx="2"/>
            <a:endCxn id="19" idx="0"/>
          </p:cNvCxnSpPr>
          <p:nvPr/>
        </p:nvCxnSpPr>
        <p:spPr>
          <a:xfrm>
            <a:off x="2609063" y="3245736"/>
            <a:ext cx="55512" cy="762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" idx="2"/>
            <a:endCxn id="21" idx="0"/>
          </p:cNvCxnSpPr>
          <p:nvPr/>
        </p:nvCxnSpPr>
        <p:spPr>
          <a:xfrm>
            <a:off x="2609063" y="3245736"/>
            <a:ext cx="1114946" cy="762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5" idx="0"/>
          </p:cNvCxnSpPr>
          <p:nvPr/>
        </p:nvCxnSpPr>
        <p:spPr>
          <a:xfrm flipH="1">
            <a:off x="428180" y="3025038"/>
            <a:ext cx="1781487" cy="9828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7" idx="0"/>
          </p:cNvCxnSpPr>
          <p:nvPr/>
        </p:nvCxnSpPr>
        <p:spPr>
          <a:xfrm flipH="1">
            <a:off x="1500389" y="3025039"/>
            <a:ext cx="765918" cy="982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위로 구부러진 화살표 34"/>
          <p:cNvSpPr/>
          <p:nvPr/>
        </p:nvSpPr>
        <p:spPr>
          <a:xfrm>
            <a:off x="1377950" y="3125784"/>
            <a:ext cx="1733958" cy="303215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 rot="3600000">
            <a:off x="579728" y="3644937"/>
            <a:ext cx="104198" cy="279886"/>
            <a:chOff x="2626026" y="2012247"/>
            <a:chExt cx="104198" cy="279886"/>
          </a:xfrm>
        </p:grpSpPr>
        <p:sp>
          <p:nvSpPr>
            <p:cNvPr id="132" name="타원 131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4" name="직선 화살표 연결선 133"/>
            <p:cNvCxnSpPr>
              <a:stCxn id="132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2220000">
            <a:off x="1527049" y="3632215"/>
            <a:ext cx="104198" cy="279886"/>
            <a:chOff x="2626026" y="2012247"/>
            <a:chExt cx="104198" cy="279886"/>
          </a:xfrm>
        </p:grpSpPr>
        <p:sp>
          <p:nvSpPr>
            <p:cNvPr id="142" name="타원 141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3" name="직선 화살표 연결선 142"/>
            <p:cNvCxnSpPr>
              <a:stCxn id="142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1131957" y="3579921"/>
            <a:ext cx="59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Adjust</a:t>
            </a:r>
          </a:p>
          <a:p>
            <a:r>
              <a:rPr lang="en-US" altLang="ko-KR" sz="900" dirty="0" smtClean="0"/>
              <a:t>state</a:t>
            </a:r>
            <a:endParaRPr lang="ko-KR" altLang="en-US" sz="900" dirty="0"/>
          </a:p>
        </p:txBody>
      </p:sp>
      <p:grpSp>
        <p:nvGrpSpPr>
          <p:cNvPr id="145" name="그룹 144"/>
          <p:cNvGrpSpPr/>
          <p:nvPr/>
        </p:nvGrpSpPr>
        <p:grpSpPr>
          <a:xfrm rot="10620000">
            <a:off x="2511339" y="3595406"/>
            <a:ext cx="104198" cy="279886"/>
            <a:chOff x="2626026" y="2012247"/>
            <a:chExt cx="104198" cy="279886"/>
          </a:xfrm>
        </p:grpSpPr>
        <p:sp>
          <p:nvSpPr>
            <p:cNvPr id="147" name="타원 146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8" name="직선 화살표 연결선 147"/>
            <p:cNvCxnSpPr>
              <a:stCxn id="147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2160827" y="3499165"/>
            <a:ext cx="4426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Card Info, CRID</a:t>
            </a:r>
            <a:endParaRPr lang="ko-KR" altLang="en-US" sz="900" dirty="0"/>
          </a:p>
        </p:txBody>
      </p:sp>
      <p:sp>
        <p:nvSpPr>
          <p:cNvPr id="153" name="타원 152"/>
          <p:cNvSpPr/>
          <p:nvPr/>
        </p:nvSpPr>
        <p:spPr>
          <a:xfrm>
            <a:off x="2135640" y="3602206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56" name="직선 화살표 연결선 155"/>
          <p:cNvCxnSpPr>
            <a:stCxn id="153" idx="4"/>
          </p:cNvCxnSpPr>
          <p:nvPr/>
        </p:nvCxnSpPr>
        <p:spPr>
          <a:xfrm>
            <a:off x="2187739" y="3722158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699738" y="3593618"/>
            <a:ext cx="47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</a:t>
            </a:r>
            <a:endParaRPr lang="ko-KR" altLang="en-US" sz="900" dirty="0"/>
          </a:p>
        </p:txBody>
      </p:sp>
      <p:grpSp>
        <p:nvGrpSpPr>
          <p:cNvPr id="160" name="그룹 159"/>
          <p:cNvGrpSpPr/>
          <p:nvPr/>
        </p:nvGrpSpPr>
        <p:grpSpPr>
          <a:xfrm rot="-300000">
            <a:off x="2686627" y="3582214"/>
            <a:ext cx="104198" cy="279886"/>
            <a:chOff x="2626026" y="2012247"/>
            <a:chExt cx="104198" cy="279886"/>
          </a:xfrm>
        </p:grpSpPr>
        <p:sp>
          <p:nvSpPr>
            <p:cNvPr id="161" name="타원 160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62" name="직선 화살표 연결선 161"/>
            <p:cNvCxnSpPr>
              <a:stCxn id="161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 rot="18300000">
            <a:off x="3379017" y="3629917"/>
            <a:ext cx="104198" cy="1199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74" name="직선 화살표 연결선 173"/>
          <p:cNvCxnSpPr>
            <a:stCxn id="170" idx="4"/>
          </p:cNvCxnSpPr>
          <p:nvPr/>
        </p:nvCxnSpPr>
        <p:spPr>
          <a:xfrm rot="18300000">
            <a:off x="3545154" y="3690505"/>
            <a:ext cx="0" cy="158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441959" y="3543957"/>
            <a:ext cx="6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trigger</a:t>
            </a:r>
            <a:endParaRPr lang="ko-KR" altLang="en-US" sz="900" dirty="0"/>
          </a:p>
        </p:txBody>
      </p:sp>
      <p:grpSp>
        <p:nvGrpSpPr>
          <p:cNvPr id="180" name="그룹 179"/>
          <p:cNvGrpSpPr/>
          <p:nvPr/>
        </p:nvGrpSpPr>
        <p:grpSpPr>
          <a:xfrm rot="-3300000">
            <a:off x="3253607" y="3690857"/>
            <a:ext cx="104198" cy="279886"/>
            <a:chOff x="2626026" y="2012247"/>
            <a:chExt cx="104198" cy="279886"/>
          </a:xfrm>
        </p:grpSpPr>
        <p:sp>
          <p:nvSpPr>
            <p:cNvPr id="182" name="타원 181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83" name="직선 화살표 연결선 182"/>
            <p:cNvCxnSpPr>
              <a:stCxn id="182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/>
          <p:cNvSpPr txBox="1"/>
          <p:nvPr/>
        </p:nvSpPr>
        <p:spPr>
          <a:xfrm>
            <a:off x="2931372" y="3752153"/>
            <a:ext cx="47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error</a:t>
            </a:r>
            <a:endParaRPr lang="ko-KR" altLang="en-US" sz="900" dirty="0"/>
          </a:p>
        </p:txBody>
      </p:sp>
      <p:sp>
        <p:nvSpPr>
          <p:cNvPr id="185" name="다이아몬드 184"/>
          <p:cNvSpPr/>
          <p:nvPr/>
        </p:nvSpPr>
        <p:spPr>
          <a:xfrm>
            <a:off x="5821225" y="3029921"/>
            <a:ext cx="166675" cy="23467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/>
          <p:cNvCxnSpPr>
            <a:stCxn id="185" idx="2"/>
            <a:endCxn id="25" idx="0"/>
          </p:cNvCxnSpPr>
          <p:nvPr/>
        </p:nvCxnSpPr>
        <p:spPr>
          <a:xfrm flipH="1">
            <a:off x="5351555" y="3264591"/>
            <a:ext cx="553008" cy="739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85" idx="2"/>
            <a:endCxn id="26" idx="0"/>
          </p:cNvCxnSpPr>
          <p:nvPr/>
        </p:nvCxnSpPr>
        <p:spPr>
          <a:xfrm>
            <a:off x="5904563" y="3264591"/>
            <a:ext cx="666716" cy="739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위로 구부러진 화살표 116"/>
          <p:cNvSpPr/>
          <p:nvPr/>
        </p:nvSpPr>
        <p:spPr>
          <a:xfrm>
            <a:off x="5524500" y="3361221"/>
            <a:ext cx="845974" cy="17425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5" name="그룹 194"/>
          <p:cNvGrpSpPr/>
          <p:nvPr/>
        </p:nvGrpSpPr>
        <p:grpSpPr>
          <a:xfrm rot="13080000">
            <a:off x="5352734" y="3459739"/>
            <a:ext cx="104198" cy="279886"/>
            <a:chOff x="2626026" y="2012247"/>
            <a:chExt cx="104198" cy="279886"/>
          </a:xfrm>
        </p:grpSpPr>
        <p:sp>
          <p:nvSpPr>
            <p:cNvPr id="196" name="타원 195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97" name="직선 화살표 연결선 196"/>
            <p:cNvCxnSpPr>
              <a:stCxn id="196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5048543" y="3175084"/>
            <a:ext cx="4426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dirty="0" smtClean="0"/>
              <a:t>rice, card Info</a:t>
            </a:r>
            <a:endParaRPr lang="ko-KR" altLang="en-US" sz="900" dirty="0"/>
          </a:p>
        </p:txBody>
      </p:sp>
      <p:grpSp>
        <p:nvGrpSpPr>
          <p:cNvPr id="199" name="그룹 198"/>
          <p:cNvGrpSpPr/>
          <p:nvPr/>
        </p:nvGrpSpPr>
        <p:grpSpPr>
          <a:xfrm rot="8280000">
            <a:off x="6178984" y="3629827"/>
            <a:ext cx="104198" cy="279886"/>
            <a:chOff x="2626026" y="2012247"/>
            <a:chExt cx="104198" cy="279886"/>
          </a:xfrm>
        </p:grpSpPr>
        <p:sp>
          <p:nvSpPr>
            <p:cNvPr id="200" name="타원 199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01" name="직선 화살표 연결선 200"/>
            <p:cNvCxnSpPr>
              <a:stCxn id="200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5793416" y="3388052"/>
            <a:ext cx="4426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dirty="0" smtClean="0"/>
              <a:t>rice, card Info</a:t>
            </a:r>
            <a:endParaRPr lang="ko-KR" altLang="en-US" sz="900" dirty="0"/>
          </a:p>
        </p:txBody>
      </p:sp>
      <p:grpSp>
        <p:nvGrpSpPr>
          <p:cNvPr id="203" name="그룹 202"/>
          <p:cNvGrpSpPr/>
          <p:nvPr/>
        </p:nvGrpSpPr>
        <p:grpSpPr>
          <a:xfrm rot="-2400000">
            <a:off x="6473122" y="3690099"/>
            <a:ext cx="104198" cy="278429"/>
            <a:chOff x="4681608" y="2767755"/>
            <a:chExt cx="104198" cy="278429"/>
          </a:xfrm>
        </p:grpSpPr>
        <p:sp>
          <p:nvSpPr>
            <p:cNvPr id="204" name="타원 203"/>
            <p:cNvSpPr/>
            <p:nvPr/>
          </p:nvSpPr>
          <p:spPr>
            <a:xfrm>
              <a:off x="4681608" y="2767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05" name="직선 화살표 연결선 204"/>
            <p:cNvCxnSpPr>
              <a:stCxn id="204" idx="4"/>
            </p:cNvCxnSpPr>
            <p:nvPr/>
          </p:nvCxnSpPr>
          <p:spPr>
            <a:xfrm>
              <a:off x="4733707" y="2887707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 rot="-2700000">
            <a:off x="6391167" y="3411065"/>
            <a:ext cx="104198" cy="279886"/>
            <a:chOff x="2626026" y="2012247"/>
            <a:chExt cx="104198" cy="279886"/>
          </a:xfrm>
        </p:grpSpPr>
        <p:sp>
          <p:nvSpPr>
            <p:cNvPr id="207" name="타원 206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08" name="직선 화살표 연결선 207"/>
            <p:cNvCxnSpPr>
              <a:stCxn id="207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6399692" y="3367627"/>
            <a:ext cx="527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Short</a:t>
            </a:r>
            <a:endParaRPr lang="ko-KR" altLang="en-US" sz="900" dirty="0"/>
          </a:p>
        </p:txBody>
      </p:sp>
      <p:sp>
        <p:nvSpPr>
          <p:cNvPr id="121" name="다이아몬드 120"/>
          <p:cNvSpPr/>
          <p:nvPr/>
        </p:nvSpPr>
        <p:spPr>
          <a:xfrm>
            <a:off x="9588375" y="3037158"/>
            <a:ext cx="203556" cy="25352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stCxn id="121" idx="2"/>
            <a:endCxn id="36" idx="0"/>
          </p:cNvCxnSpPr>
          <p:nvPr/>
        </p:nvCxnSpPr>
        <p:spPr>
          <a:xfrm flipH="1">
            <a:off x="8212542" y="3290683"/>
            <a:ext cx="1477611" cy="726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1" idx="2"/>
            <a:endCxn id="37" idx="0"/>
          </p:cNvCxnSpPr>
          <p:nvPr/>
        </p:nvCxnSpPr>
        <p:spPr>
          <a:xfrm flipH="1">
            <a:off x="9648684" y="3290683"/>
            <a:ext cx="41469" cy="726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1" idx="2"/>
            <a:endCxn id="38" idx="0"/>
          </p:cNvCxnSpPr>
          <p:nvPr/>
        </p:nvCxnSpPr>
        <p:spPr>
          <a:xfrm>
            <a:off x="9690153" y="3290683"/>
            <a:ext cx="1293612" cy="726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 rot="3480000">
            <a:off x="8223109" y="3707950"/>
            <a:ext cx="104198" cy="278429"/>
            <a:chOff x="4681608" y="2767755"/>
            <a:chExt cx="104198" cy="278429"/>
          </a:xfrm>
        </p:grpSpPr>
        <p:sp>
          <p:nvSpPr>
            <p:cNvPr id="217" name="타원 216"/>
            <p:cNvSpPr/>
            <p:nvPr/>
          </p:nvSpPr>
          <p:spPr>
            <a:xfrm>
              <a:off x="4681608" y="2767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18" name="직선 화살표 연결선 217"/>
            <p:cNvCxnSpPr>
              <a:stCxn id="217" idx="4"/>
            </p:cNvCxnSpPr>
            <p:nvPr/>
          </p:nvCxnSpPr>
          <p:spPr>
            <a:xfrm>
              <a:off x="4733707" y="2887707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그룹 218"/>
          <p:cNvGrpSpPr/>
          <p:nvPr/>
        </p:nvGrpSpPr>
        <p:grpSpPr>
          <a:xfrm rot="-7080000">
            <a:off x="8614077" y="3523146"/>
            <a:ext cx="104198" cy="279886"/>
            <a:chOff x="2626026" y="2012247"/>
            <a:chExt cx="104198" cy="279886"/>
          </a:xfrm>
        </p:grpSpPr>
        <p:sp>
          <p:nvSpPr>
            <p:cNvPr id="220" name="타원 219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21" name="직선 화살표 연결선 220"/>
            <p:cNvCxnSpPr>
              <a:stCxn id="220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/>
          <p:cNvSpPr txBox="1"/>
          <p:nvPr/>
        </p:nvSpPr>
        <p:spPr>
          <a:xfrm>
            <a:off x="8153267" y="3214960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Price, Card Info, Short, error, CRID</a:t>
            </a:r>
            <a:endParaRPr lang="ko-KR" altLang="en-US" sz="900" dirty="0"/>
          </a:p>
        </p:txBody>
      </p:sp>
      <p:grpSp>
        <p:nvGrpSpPr>
          <p:cNvPr id="223" name="그룹 222"/>
          <p:cNvGrpSpPr/>
          <p:nvPr/>
        </p:nvGrpSpPr>
        <p:grpSpPr>
          <a:xfrm rot="180000">
            <a:off x="9689809" y="3702444"/>
            <a:ext cx="104198" cy="278429"/>
            <a:chOff x="4681608" y="2767755"/>
            <a:chExt cx="104198" cy="278429"/>
          </a:xfrm>
        </p:grpSpPr>
        <p:sp>
          <p:nvSpPr>
            <p:cNvPr id="224" name="타원 223"/>
            <p:cNvSpPr/>
            <p:nvPr/>
          </p:nvSpPr>
          <p:spPr>
            <a:xfrm>
              <a:off x="4681608" y="2767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25" name="직선 화살표 연결선 224"/>
            <p:cNvCxnSpPr>
              <a:stCxn id="224" idx="4"/>
            </p:cNvCxnSpPr>
            <p:nvPr/>
          </p:nvCxnSpPr>
          <p:spPr>
            <a:xfrm>
              <a:off x="4733707" y="2887707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타원 225"/>
          <p:cNvSpPr/>
          <p:nvPr/>
        </p:nvSpPr>
        <p:spPr>
          <a:xfrm>
            <a:off x="9511034" y="3672169"/>
            <a:ext cx="104198" cy="1199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27" name="직선 화살표 연결선 226"/>
          <p:cNvCxnSpPr>
            <a:stCxn id="226" idx="4"/>
          </p:cNvCxnSpPr>
          <p:nvPr/>
        </p:nvCxnSpPr>
        <p:spPr>
          <a:xfrm>
            <a:off x="9563133" y="3792120"/>
            <a:ext cx="0" cy="160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그룹 228"/>
          <p:cNvGrpSpPr/>
          <p:nvPr/>
        </p:nvGrpSpPr>
        <p:grpSpPr>
          <a:xfrm rot="-3480000">
            <a:off x="10801749" y="3713391"/>
            <a:ext cx="104198" cy="278429"/>
            <a:chOff x="4681608" y="2767755"/>
            <a:chExt cx="104198" cy="278429"/>
          </a:xfrm>
        </p:grpSpPr>
        <p:sp>
          <p:nvSpPr>
            <p:cNvPr id="230" name="타원 229"/>
            <p:cNvSpPr/>
            <p:nvPr/>
          </p:nvSpPr>
          <p:spPr>
            <a:xfrm>
              <a:off x="4681608" y="2767755"/>
              <a:ext cx="104198" cy="1199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31" name="직선 화살표 연결선 230"/>
            <p:cNvCxnSpPr>
              <a:stCxn id="230" idx="4"/>
            </p:cNvCxnSpPr>
            <p:nvPr/>
          </p:nvCxnSpPr>
          <p:spPr>
            <a:xfrm>
              <a:off x="4733707" y="2887707"/>
              <a:ext cx="0" cy="158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10449718" y="3348780"/>
            <a:ext cx="12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Price, Card Info, Short, error, CRID</a:t>
            </a:r>
            <a:endParaRPr lang="ko-KR" altLang="en-US" sz="900" dirty="0"/>
          </a:p>
        </p:txBody>
      </p:sp>
      <p:grpSp>
        <p:nvGrpSpPr>
          <p:cNvPr id="233" name="그룹 232"/>
          <p:cNvGrpSpPr/>
          <p:nvPr/>
        </p:nvGrpSpPr>
        <p:grpSpPr>
          <a:xfrm rot="7200000">
            <a:off x="10474214" y="3512091"/>
            <a:ext cx="104198" cy="279886"/>
            <a:chOff x="2626026" y="2012247"/>
            <a:chExt cx="104198" cy="279886"/>
          </a:xfrm>
        </p:grpSpPr>
        <p:sp>
          <p:nvSpPr>
            <p:cNvPr id="234" name="타원 233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35" name="직선 화살표 연결선 234"/>
            <p:cNvCxnSpPr>
              <a:stCxn id="234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위로 구부러진 화살표 235"/>
          <p:cNvSpPr/>
          <p:nvPr/>
        </p:nvSpPr>
        <p:spPr>
          <a:xfrm>
            <a:off x="9226550" y="3290683"/>
            <a:ext cx="901150" cy="19236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 rot="2160000">
            <a:off x="5541010" y="3685682"/>
            <a:ext cx="104198" cy="279886"/>
            <a:chOff x="2626026" y="2012247"/>
            <a:chExt cx="104198" cy="279886"/>
          </a:xfrm>
        </p:grpSpPr>
        <p:sp>
          <p:nvSpPr>
            <p:cNvPr id="150" name="타원 149"/>
            <p:cNvSpPr/>
            <p:nvPr/>
          </p:nvSpPr>
          <p:spPr>
            <a:xfrm>
              <a:off x="2626026" y="2172182"/>
              <a:ext cx="104198" cy="119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1" name="직선 화살표 연결선 150"/>
            <p:cNvCxnSpPr>
              <a:stCxn id="150" idx="0"/>
            </p:cNvCxnSpPr>
            <p:nvPr/>
          </p:nvCxnSpPr>
          <p:spPr>
            <a:xfrm flipV="1">
              <a:off x="2678125" y="2012247"/>
              <a:ext cx="0" cy="159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5514516" y="3786572"/>
            <a:ext cx="64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</a:t>
            </a:r>
            <a:r>
              <a:rPr lang="en-US" altLang="ko-KR" sz="900" dirty="0" smtClean="0"/>
              <a:t>pdated</a:t>
            </a:r>
          </a:p>
          <a:p>
            <a:r>
              <a:rPr lang="en-US" altLang="ko-KR" sz="900" dirty="0" smtClean="0"/>
              <a:t>data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65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251</Words>
  <Application>Microsoft Office PowerPoint</Application>
  <PresentationFormat>사용자 지정</PresentationFormat>
  <Paragraphs>108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박상희</dc:creator>
  <cp:lastModifiedBy>Kim JeHeon</cp:lastModifiedBy>
  <cp:revision>16</cp:revision>
  <dcterms:created xsi:type="dcterms:W3CDTF">2014-10-14T10:49:45Z</dcterms:created>
  <dcterms:modified xsi:type="dcterms:W3CDTF">2014-11-04T13:25:51Z</dcterms:modified>
</cp:coreProperties>
</file>