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728" autoAdjust="0"/>
  </p:normalViewPr>
  <p:slideViewPr>
    <p:cSldViewPr snapToGrid="0">
      <p:cViewPr>
        <p:scale>
          <a:sx n="75" d="100"/>
          <a:sy n="75" d="100"/>
        </p:scale>
        <p:origin x="-4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B3B87-F60F-4306-BCE4-A32F33DBE67C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49465-AA1E-4E15-B15D-F4D7498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3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49465-AA1E-4E15-B15D-F4D74987B5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49465-AA1E-4E15-B15D-F4D74987B5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4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4DE5C-5936-4F04-8942-26556BA001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8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4DE5C-5936-4F04-8942-26556BA001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3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6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1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1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1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0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2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5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333E-B722-440D-A968-17BCD6DD7D87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1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802562" y="3780775"/>
            <a:ext cx="7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Info,</a:t>
            </a:r>
          </a:p>
          <a:p>
            <a:r>
              <a:rPr lang="en-US" altLang="ko-KR" sz="900" dirty="0" smtClean="0"/>
              <a:t>CRID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1768370" y="3825004"/>
            <a:ext cx="59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Adjust</a:t>
            </a:r>
          </a:p>
          <a:p>
            <a:r>
              <a:rPr lang="en-US" altLang="ko-KR" sz="900" dirty="0" smtClean="0"/>
              <a:t>state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417815" y="3853819"/>
            <a:ext cx="477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price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61414" y="3801923"/>
            <a:ext cx="477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error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5724151" y="3871969"/>
            <a:ext cx="527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error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5413645" y="496000"/>
            <a:ext cx="1417092" cy="47980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09115" y="2757350"/>
            <a:ext cx="141709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Money check Controller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44833" y="2757585"/>
            <a:ext cx="141709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Payment Controller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8016" y="2757585"/>
            <a:ext cx="141709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Catch Error Controller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63" y="4228913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Info Loader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93166" y="4228913"/>
            <a:ext cx="1020846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Company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1607" y="4228913"/>
            <a:ext cx="1154001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Catch Error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09165" y="4228913"/>
            <a:ext cx="104210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Fix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Price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81812" y="4225103"/>
            <a:ext cx="1180785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Catch Short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95462" y="4225103"/>
            <a:ext cx="1213618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Calculation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5" idx="2"/>
            <a:endCxn id="28" idx="0"/>
          </p:cNvCxnSpPr>
          <p:nvPr/>
        </p:nvCxnSpPr>
        <p:spPr>
          <a:xfrm>
            <a:off x="631379" y="4708718"/>
            <a:ext cx="0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2363" y="5212626"/>
            <a:ext cx="958033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ID Receive 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36725" y="4238438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Result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72867" y="4238438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update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582764" y="4238438"/>
            <a:ext cx="120840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 Record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endCxn id="40" idx="0"/>
          </p:cNvCxnSpPr>
          <p:nvPr/>
        </p:nvCxnSpPr>
        <p:spPr>
          <a:xfrm>
            <a:off x="8415742" y="4718243"/>
            <a:ext cx="0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936725" y="5222151"/>
            <a:ext cx="958033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  <a:endParaRPr lang="ko-KR" alt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9849903" y="4718243"/>
            <a:ext cx="0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342311" y="5222151"/>
            <a:ext cx="958033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endCxn id="44" idx="0"/>
          </p:cNvCxnSpPr>
          <p:nvPr/>
        </p:nvCxnSpPr>
        <p:spPr>
          <a:xfrm flipH="1">
            <a:off x="11186965" y="4718243"/>
            <a:ext cx="2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0582764" y="5222151"/>
            <a:ext cx="1208402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 recording</a:t>
            </a:r>
            <a:endParaRPr lang="ko-KR" alt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76374" y="4990313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49" name="직선 화살표 연결선 48"/>
          <p:cNvCxnSpPr>
            <a:stCxn id="48" idx="0"/>
          </p:cNvCxnSpPr>
          <p:nvPr/>
        </p:nvCxnSpPr>
        <p:spPr>
          <a:xfrm flipV="1">
            <a:off x="828473" y="4830378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0670" y="4862301"/>
            <a:ext cx="58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CID</a:t>
            </a:r>
          </a:p>
          <a:p>
            <a:r>
              <a:rPr lang="en-US" altLang="ko-KR" sz="900" dirty="0" smtClean="0"/>
              <a:t>CRID</a:t>
            </a:r>
            <a:endParaRPr lang="ko-KR" altLang="en-US" sz="900" dirty="0"/>
          </a:p>
        </p:txBody>
      </p:sp>
      <p:sp>
        <p:nvSpPr>
          <p:cNvPr id="51" name="타원 50"/>
          <p:cNvSpPr/>
          <p:nvPr/>
        </p:nvSpPr>
        <p:spPr>
          <a:xfrm>
            <a:off x="776374" y="3964700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52" name="직선 화살표 연결선 51"/>
          <p:cNvCxnSpPr>
            <a:stCxn id="51" idx="0"/>
          </p:cNvCxnSpPr>
          <p:nvPr/>
        </p:nvCxnSpPr>
        <p:spPr>
          <a:xfrm flipV="1">
            <a:off x="828473" y="3804765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742182" y="3964700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55" name="직선 화살표 연결선 54"/>
          <p:cNvCxnSpPr>
            <a:stCxn id="54" idx="0"/>
          </p:cNvCxnSpPr>
          <p:nvPr/>
        </p:nvCxnSpPr>
        <p:spPr>
          <a:xfrm flipV="1">
            <a:off x="1794281" y="3804765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940284" y="3964700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58" name="직선 화살표 연결선 57"/>
          <p:cNvCxnSpPr>
            <a:stCxn id="57" idx="0"/>
          </p:cNvCxnSpPr>
          <p:nvPr/>
        </p:nvCxnSpPr>
        <p:spPr>
          <a:xfrm flipV="1">
            <a:off x="2992382" y="3804765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56984" y="3850025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sp>
        <p:nvSpPr>
          <p:cNvPr id="63" name="타원 62"/>
          <p:cNvSpPr/>
          <p:nvPr/>
        </p:nvSpPr>
        <p:spPr>
          <a:xfrm>
            <a:off x="2676826" y="2240816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4" name="직선 화살표 연결선 63"/>
          <p:cNvCxnSpPr>
            <a:stCxn id="63" idx="0"/>
          </p:cNvCxnSpPr>
          <p:nvPr/>
        </p:nvCxnSpPr>
        <p:spPr>
          <a:xfrm flipV="1">
            <a:off x="2728925" y="2080881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03013" y="2171191"/>
            <a:ext cx="1695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dirty="0" smtClean="0"/>
              <a:t>rice, error, CRID, Card Info</a:t>
            </a:r>
            <a:endParaRPr lang="ko-KR" altLang="en-US" sz="900" dirty="0"/>
          </a:p>
        </p:txBody>
      </p:sp>
      <p:sp>
        <p:nvSpPr>
          <p:cNvPr id="66" name="타원 65"/>
          <p:cNvSpPr/>
          <p:nvPr/>
        </p:nvSpPr>
        <p:spPr>
          <a:xfrm>
            <a:off x="6233471" y="2346272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7" name="직선 화살표 연결선 66"/>
          <p:cNvCxnSpPr>
            <a:stCxn id="66" idx="0"/>
          </p:cNvCxnSpPr>
          <p:nvPr/>
        </p:nvCxnSpPr>
        <p:spPr>
          <a:xfrm flipV="1">
            <a:off x="6285570" y="2186337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878377" y="2197812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9" name="직선 화살표 연결선 68"/>
          <p:cNvCxnSpPr>
            <a:stCxn id="68" idx="4"/>
          </p:cNvCxnSpPr>
          <p:nvPr/>
        </p:nvCxnSpPr>
        <p:spPr>
          <a:xfrm>
            <a:off x="5930476" y="2317763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25671" y="2183693"/>
            <a:ext cx="123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dirty="0" smtClean="0"/>
              <a:t>rice, Card Info</a:t>
            </a:r>
            <a:endParaRPr lang="ko-KR" altLang="en-US" sz="900" dirty="0"/>
          </a:p>
        </p:txBody>
      </p:sp>
      <p:sp>
        <p:nvSpPr>
          <p:cNvPr id="72" name="타원 71"/>
          <p:cNvSpPr/>
          <p:nvPr/>
        </p:nvSpPr>
        <p:spPr>
          <a:xfrm>
            <a:off x="9920441" y="2197812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3" name="직선 화살표 연결선 72"/>
          <p:cNvCxnSpPr>
            <a:stCxn id="72" idx="4"/>
          </p:cNvCxnSpPr>
          <p:nvPr/>
        </p:nvCxnSpPr>
        <p:spPr>
          <a:xfrm>
            <a:off x="9972540" y="2317763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976157" y="2153406"/>
            <a:ext cx="12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updated Card Info</a:t>
            </a:r>
            <a:endParaRPr lang="ko-KR" altLang="en-US" sz="900" dirty="0"/>
          </a:p>
          <a:p>
            <a:r>
              <a:rPr lang="en-US" altLang="ko-KR" sz="900" dirty="0" smtClean="0"/>
              <a:t>, price, error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8253505" y="4880209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6" name="직선 화살표 연결선 75"/>
          <p:cNvCxnSpPr>
            <a:stCxn id="75" idx="4"/>
          </p:cNvCxnSpPr>
          <p:nvPr/>
        </p:nvCxnSpPr>
        <p:spPr>
          <a:xfrm>
            <a:off x="8305604" y="5000160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84507" y="4839606"/>
            <a:ext cx="911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Display data</a:t>
            </a:r>
            <a:endParaRPr lang="ko-KR" altLang="en-US" sz="900" dirty="0"/>
          </a:p>
        </p:txBody>
      </p:sp>
      <p:sp>
        <p:nvSpPr>
          <p:cNvPr id="78" name="타원 77"/>
          <p:cNvSpPr/>
          <p:nvPr/>
        </p:nvSpPr>
        <p:spPr>
          <a:xfrm>
            <a:off x="9618498" y="4880209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9" name="직선 화살표 연결선 78"/>
          <p:cNvCxnSpPr>
            <a:stCxn id="78" idx="4"/>
          </p:cNvCxnSpPr>
          <p:nvPr/>
        </p:nvCxnSpPr>
        <p:spPr>
          <a:xfrm>
            <a:off x="9670597" y="5000160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43590" y="4820556"/>
            <a:ext cx="744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data</a:t>
            </a:r>
            <a:endParaRPr lang="ko-KR" altLang="en-US" sz="900" dirty="0"/>
          </a:p>
        </p:txBody>
      </p:sp>
      <p:sp>
        <p:nvSpPr>
          <p:cNvPr id="81" name="타원 80"/>
          <p:cNvSpPr/>
          <p:nvPr/>
        </p:nvSpPr>
        <p:spPr>
          <a:xfrm>
            <a:off x="11035590" y="4880209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82" name="직선 화살표 연결선 81"/>
          <p:cNvCxnSpPr>
            <a:stCxn id="81" idx="4"/>
          </p:cNvCxnSpPr>
          <p:nvPr/>
        </p:nvCxnSpPr>
        <p:spPr>
          <a:xfrm>
            <a:off x="11087689" y="5000160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72540" y="4820556"/>
            <a:ext cx="1172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Reader data</a:t>
            </a:r>
            <a:endParaRPr lang="ko-KR" altLang="en-US" sz="9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688160" y="3818349"/>
            <a:ext cx="104198" cy="278429"/>
            <a:chOff x="2698915" y="3599113"/>
            <a:chExt cx="104198" cy="278429"/>
          </a:xfrm>
        </p:grpSpPr>
        <p:sp>
          <p:nvSpPr>
            <p:cNvPr id="84" name="타원 83"/>
            <p:cNvSpPr/>
            <p:nvPr/>
          </p:nvSpPr>
          <p:spPr>
            <a:xfrm>
              <a:off x="2698915" y="3599113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85" name="직선 화살표 연결선 84"/>
            <p:cNvCxnSpPr>
              <a:stCxn id="84" idx="4"/>
            </p:cNvCxnSpPr>
            <p:nvPr/>
          </p:nvCxnSpPr>
          <p:spPr>
            <a:xfrm>
              <a:off x="2751014" y="3719065"/>
              <a:ext cx="0" cy="1584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6252748" y="3771904"/>
            <a:ext cx="6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enable</a:t>
            </a:r>
          </a:p>
          <a:p>
            <a:r>
              <a:rPr lang="en-US" altLang="ko-KR" sz="900" dirty="0" smtClean="0"/>
              <a:t>disable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543177" y="3754561"/>
            <a:ext cx="6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enable</a:t>
            </a:r>
          </a:p>
          <a:p>
            <a:r>
              <a:rPr lang="en-US" altLang="ko-KR" sz="900" dirty="0" smtClean="0"/>
              <a:t>disable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8504189" y="3829672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91" name="직선 화살표 연결선 90"/>
          <p:cNvCxnSpPr>
            <a:stCxn id="90" idx="4"/>
          </p:cNvCxnSpPr>
          <p:nvPr/>
        </p:nvCxnSpPr>
        <p:spPr>
          <a:xfrm>
            <a:off x="8556288" y="3949624"/>
            <a:ext cx="0" cy="158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85339" y="3765578"/>
            <a:ext cx="60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900" dirty="0"/>
              <a:t>Card Info, CRID</a:t>
            </a:r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4996523" y="3847140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9944631" y="3775103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sp>
        <p:nvSpPr>
          <p:cNvPr id="99" name="타원 98"/>
          <p:cNvSpPr/>
          <p:nvPr/>
        </p:nvSpPr>
        <p:spPr>
          <a:xfrm>
            <a:off x="9905644" y="3829672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00" name="직선 화살표 연결선 99"/>
          <p:cNvCxnSpPr>
            <a:stCxn id="99" idx="4"/>
          </p:cNvCxnSpPr>
          <p:nvPr/>
        </p:nvCxnSpPr>
        <p:spPr>
          <a:xfrm>
            <a:off x="9957742" y="3949624"/>
            <a:ext cx="0" cy="158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251735" y="3775103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sp>
        <p:nvSpPr>
          <p:cNvPr id="102" name="타원 101"/>
          <p:cNvSpPr/>
          <p:nvPr/>
        </p:nvSpPr>
        <p:spPr>
          <a:xfrm>
            <a:off x="11212747" y="3829672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03" name="직선 화살표 연결선 102"/>
          <p:cNvCxnSpPr>
            <a:stCxn id="102" idx="4"/>
          </p:cNvCxnSpPr>
          <p:nvPr/>
        </p:nvCxnSpPr>
        <p:spPr>
          <a:xfrm>
            <a:off x="11264846" y="3949624"/>
            <a:ext cx="0" cy="158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329107" y="3804765"/>
            <a:ext cx="104198" cy="279886"/>
            <a:chOff x="3867637" y="3583397"/>
            <a:chExt cx="104198" cy="279886"/>
          </a:xfrm>
        </p:grpSpPr>
        <p:sp>
          <p:nvSpPr>
            <p:cNvPr id="104" name="타원 103"/>
            <p:cNvSpPr/>
            <p:nvPr/>
          </p:nvSpPr>
          <p:spPr>
            <a:xfrm>
              <a:off x="3867637" y="374333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05" name="직선 화살표 연결선 104"/>
            <p:cNvCxnSpPr>
              <a:stCxn id="104" idx="0"/>
            </p:cNvCxnSpPr>
            <p:nvPr/>
          </p:nvCxnSpPr>
          <p:spPr>
            <a:xfrm flipV="1">
              <a:off x="3919736" y="358339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꺾인 연결선 110"/>
          <p:cNvCxnSpPr>
            <a:endCxn id="25" idx="0"/>
          </p:cNvCxnSpPr>
          <p:nvPr/>
        </p:nvCxnSpPr>
        <p:spPr>
          <a:xfrm rot="5400000">
            <a:off x="5356097" y="3453496"/>
            <a:ext cx="987715" cy="555498"/>
          </a:xfrm>
          <a:prstGeom prst="bentConnector3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endCxn id="26" idx="0"/>
          </p:cNvCxnSpPr>
          <p:nvPr/>
        </p:nvCxnSpPr>
        <p:spPr>
          <a:xfrm rot="16200000" flipH="1">
            <a:off x="6022226" y="3345058"/>
            <a:ext cx="979030" cy="78106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 rot="10800000">
            <a:off x="6200223" y="3346819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26" name="직선 화살표 연결선 125"/>
          <p:cNvCxnSpPr>
            <a:stCxn id="125" idx="0"/>
          </p:cNvCxnSpPr>
          <p:nvPr/>
        </p:nvCxnSpPr>
        <p:spPr>
          <a:xfrm rot="10800000" flipV="1">
            <a:off x="6252322" y="3466770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269209" y="3232100"/>
            <a:ext cx="4426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dirty="0" smtClean="0"/>
              <a:t>rice, card Info</a:t>
            </a:r>
            <a:endParaRPr lang="ko-KR" altLang="en-US" sz="900" dirty="0"/>
          </a:p>
        </p:txBody>
      </p:sp>
      <p:cxnSp>
        <p:nvCxnSpPr>
          <p:cNvPr id="133" name="꺾인 연결선 132"/>
          <p:cNvCxnSpPr>
            <a:stCxn id="11" idx="0"/>
            <a:endCxn id="3" idx="2"/>
          </p:cNvCxnSpPr>
          <p:nvPr/>
        </p:nvCxnSpPr>
        <p:spPr>
          <a:xfrm rot="5400000" flipH="1" flipV="1">
            <a:off x="3473486" y="108881"/>
            <a:ext cx="1781780" cy="351562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3" idx="2"/>
            <a:endCxn id="10" idx="0"/>
          </p:cNvCxnSpPr>
          <p:nvPr/>
        </p:nvCxnSpPr>
        <p:spPr>
          <a:xfrm rot="16200000" flipH="1">
            <a:off x="7096895" y="1101"/>
            <a:ext cx="1781780" cy="3731188"/>
          </a:xfrm>
          <a:prstGeom prst="bentConnector3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3" idx="2"/>
            <a:endCxn id="9" idx="0"/>
          </p:cNvCxnSpPr>
          <p:nvPr/>
        </p:nvCxnSpPr>
        <p:spPr>
          <a:xfrm flipH="1">
            <a:off x="6117661" y="975805"/>
            <a:ext cx="4530" cy="178154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0" idx="2"/>
            <a:endCxn id="36" idx="0"/>
          </p:cNvCxnSpPr>
          <p:nvPr/>
        </p:nvCxnSpPr>
        <p:spPr>
          <a:xfrm rot="5400000">
            <a:off x="8634037" y="3019096"/>
            <a:ext cx="1001048" cy="1437637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0" idx="2"/>
            <a:endCxn id="38" idx="0"/>
          </p:cNvCxnSpPr>
          <p:nvPr/>
        </p:nvCxnSpPr>
        <p:spPr>
          <a:xfrm rot="16200000" flipH="1">
            <a:off x="10019648" y="3071121"/>
            <a:ext cx="1001048" cy="133358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0" idx="2"/>
            <a:endCxn id="37" idx="0"/>
          </p:cNvCxnSpPr>
          <p:nvPr/>
        </p:nvCxnSpPr>
        <p:spPr>
          <a:xfrm flipH="1">
            <a:off x="9851884" y="3237390"/>
            <a:ext cx="1495" cy="1001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/>
          <p:cNvSpPr/>
          <p:nvPr/>
        </p:nvSpPr>
        <p:spPr>
          <a:xfrm>
            <a:off x="9920441" y="3349084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72" name="직선 화살표 연결선 171"/>
          <p:cNvCxnSpPr>
            <a:stCxn id="171" idx="4"/>
          </p:cNvCxnSpPr>
          <p:nvPr/>
        </p:nvCxnSpPr>
        <p:spPr>
          <a:xfrm>
            <a:off x="9972540" y="3469035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976157" y="3304678"/>
            <a:ext cx="12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updated Card Info</a:t>
            </a:r>
            <a:endParaRPr lang="ko-KR" altLang="en-US" sz="900" dirty="0"/>
          </a:p>
          <a:p>
            <a:r>
              <a:rPr lang="en-US" altLang="ko-KR" sz="900" dirty="0"/>
              <a:t>, price, error</a:t>
            </a:r>
            <a:endParaRPr lang="ko-KR" altLang="en-US" sz="900" dirty="0"/>
          </a:p>
        </p:txBody>
      </p:sp>
      <p:cxnSp>
        <p:nvCxnSpPr>
          <p:cNvPr id="175" name="꺾인 연결선 174"/>
          <p:cNvCxnSpPr>
            <a:stCxn id="11" idx="2"/>
            <a:endCxn id="15" idx="0"/>
          </p:cNvCxnSpPr>
          <p:nvPr/>
        </p:nvCxnSpPr>
        <p:spPr>
          <a:xfrm rot="5400000">
            <a:off x="1123210" y="2745560"/>
            <a:ext cx="991523" cy="197518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1" idx="2"/>
            <a:endCxn id="17" idx="0"/>
          </p:cNvCxnSpPr>
          <p:nvPr/>
        </p:nvCxnSpPr>
        <p:spPr>
          <a:xfrm rot="5400000">
            <a:off x="1659315" y="3281665"/>
            <a:ext cx="991523" cy="902973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 178"/>
          <p:cNvCxnSpPr>
            <a:stCxn id="11" idx="2"/>
            <a:endCxn id="21" idx="0"/>
          </p:cNvCxnSpPr>
          <p:nvPr/>
        </p:nvCxnSpPr>
        <p:spPr>
          <a:xfrm rot="16200000" flipH="1">
            <a:off x="2922628" y="2921324"/>
            <a:ext cx="991523" cy="162365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1" idx="2"/>
            <a:endCxn id="19" idx="0"/>
          </p:cNvCxnSpPr>
          <p:nvPr/>
        </p:nvCxnSpPr>
        <p:spPr>
          <a:xfrm rot="16200000" flipH="1">
            <a:off x="2261824" y="3582128"/>
            <a:ext cx="991523" cy="3020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968945" y="3765890"/>
            <a:ext cx="7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</a:t>
            </a:r>
            <a:r>
              <a:rPr lang="en-US" altLang="ko-KR" sz="900" dirty="0" smtClean="0"/>
              <a:t>pdated Card Info</a:t>
            </a:r>
            <a:endParaRPr lang="ko-KR" altLang="en-US" sz="900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5439936" y="3845464"/>
            <a:ext cx="104198" cy="278429"/>
            <a:chOff x="5196818" y="3599398"/>
            <a:chExt cx="104198" cy="278429"/>
          </a:xfrm>
        </p:grpSpPr>
        <p:sp>
          <p:nvSpPr>
            <p:cNvPr id="128" name="타원 127"/>
            <p:cNvSpPr/>
            <p:nvPr/>
          </p:nvSpPr>
          <p:spPr>
            <a:xfrm>
              <a:off x="5196818" y="3599398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29" name="직선 화살표 연결선 128"/>
            <p:cNvCxnSpPr>
              <a:stCxn id="128" idx="4"/>
            </p:cNvCxnSpPr>
            <p:nvPr/>
          </p:nvCxnSpPr>
          <p:spPr>
            <a:xfrm>
              <a:off x="5248917" y="3719350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/>
          <p:cNvGrpSpPr/>
          <p:nvPr/>
        </p:nvGrpSpPr>
        <p:grpSpPr>
          <a:xfrm>
            <a:off x="5652466" y="3834542"/>
            <a:ext cx="104198" cy="279886"/>
            <a:chOff x="5430763" y="3607181"/>
            <a:chExt cx="104198" cy="279886"/>
          </a:xfrm>
        </p:grpSpPr>
        <p:sp>
          <p:nvSpPr>
            <p:cNvPr id="131" name="타원 130"/>
            <p:cNvSpPr/>
            <p:nvPr/>
          </p:nvSpPr>
          <p:spPr>
            <a:xfrm>
              <a:off x="5430763" y="3767116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32" name="직선 화살표 연결선 131"/>
            <p:cNvCxnSpPr>
              <a:stCxn id="131" idx="0"/>
            </p:cNvCxnSpPr>
            <p:nvPr/>
          </p:nvCxnSpPr>
          <p:spPr>
            <a:xfrm flipV="1">
              <a:off x="5482862" y="3607181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>
            <a:off x="6954349" y="3794309"/>
            <a:ext cx="104198" cy="279886"/>
            <a:chOff x="5430763" y="3607181"/>
            <a:chExt cx="104198" cy="279886"/>
          </a:xfrm>
        </p:grpSpPr>
        <p:sp>
          <p:nvSpPr>
            <p:cNvPr id="135" name="타원 134"/>
            <p:cNvSpPr/>
            <p:nvPr/>
          </p:nvSpPr>
          <p:spPr>
            <a:xfrm>
              <a:off x="5430763" y="3767116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36" name="직선 화살표 연결선 135"/>
            <p:cNvCxnSpPr>
              <a:stCxn id="135" idx="0"/>
            </p:cNvCxnSpPr>
            <p:nvPr/>
          </p:nvCxnSpPr>
          <p:spPr>
            <a:xfrm flipV="1">
              <a:off x="5482862" y="3607181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/>
        </p:nvGrpSpPr>
        <p:grpSpPr>
          <a:xfrm>
            <a:off x="6712106" y="3816355"/>
            <a:ext cx="104198" cy="278429"/>
            <a:chOff x="5196818" y="3599398"/>
            <a:chExt cx="104198" cy="278429"/>
          </a:xfrm>
        </p:grpSpPr>
        <p:sp>
          <p:nvSpPr>
            <p:cNvPr id="138" name="타원 137"/>
            <p:cNvSpPr/>
            <p:nvPr/>
          </p:nvSpPr>
          <p:spPr>
            <a:xfrm>
              <a:off x="5196818" y="3599398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39" name="직선 화살표 연결선 138"/>
            <p:cNvCxnSpPr>
              <a:stCxn id="138" idx="4"/>
            </p:cNvCxnSpPr>
            <p:nvPr/>
          </p:nvCxnSpPr>
          <p:spPr>
            <a:xfrm>
              <a:off x="5248917" y="3719350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>
            <a:off x="3387259" y="3823341"/>
            <a:ext cx="104198" cy="278429"/>
            <a:chOff x="5196818" y="3599398"/>
            <a:chExt cx="104198" cy="278429"/>
          </a:xfrm>
        </p:grpSpPr>
        <p:sp>
          <p:nvSpPr>
            <p:cNvPr id="142" name="타원 141"/>
            <p:cNvSpPr/>
            <p:nvPr/>
          </p:nvSpPr>
          <p:spPr>
            <a:xfrm>
              <a:off x="5196818" y="3599398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3" name="직선 화살표 연결선 142"/>
            <p:cNvCxnSpPr>
              <a:stCxn id="142" idx="4"/>
            </p:cNvCxnSpPr>
            <p:nvPr/>
          </p:nvCxnSpPr>
          <p:spPr>
            <a:xfrm>
              <a:off x="5248917" y="3719350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3421177" y="3771570"/>
            <a:ext cx="57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enable</a:t>
            </a:r>
          </a:p>
          <a:p>
            <a:r>
              <a:rPr lang="en-US" altLang="ko-KR" sz="900" dirty="0"/>
              <a:t>disable</a:t>
            </a:r>
            <a:endParaRPr lang="ko-KR" altLang="en-US" sz="9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3852290" y="3815967"/>
            <a:ext cx="104198" cy="280811"/>
            <a:chOff x="5577194" y="5004633"/>
            <a:chExt cx="104198" cy="280811"/>
          </a:xfrm>
        </p:grpSpPr>
        <p:sp>
          <p:nvSpPr>
            <p:cNvPr id="164" name="타원 163"/>
            <p:cNvSpPr/>
            <p:nvPr/>
          </p:nvSpPr>
          <p:spPr>
            <a:xfrm>
              <a:off x="5577194" y="5004633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66" name="직선 화살표 연결선 165"/>
            <p:cNvCxnSpPr>
              <a:stCxn id="164" idx="4"/>
            </p:cNvCxnSpPr>
            <p:nvPr/>
          </p:nvCxnSpPr>
          <p:spPr>
            <a:xfrm>
              <a:off x="5629293" y="5124584"/>
              <a:ext cx="0" cy="1608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6296027" y="2127868"/>
            <a:ext cx="6913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error,</a:t>
            </a:r>
          </a:p>
          <a:p>
            <a:r>
              <a:rPr lang="en-US" altLang="ko-KR" sz="900" dirty="0"/>
              <a:t>updated Card Info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708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227"/>
          <p:cNvSpPr txBox="1"/>
          <p:nvPr/>
        </p:nvSpPr>
        <p:spPr>
          <a:xfrm>
            <a:off x="8783193" y="3733426"/>
            <a:ext cx="12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updated Card Info</a:t>
            </a:r>
            <a:endParaRPr lang="ko-KR" altLang="en-US" sz="900" dirty="0"/>
          </a:p>
          <a:p>
            <a:r>
              <a:rPr lang="en-US" altLang="ko-KR" sz="900" dirty="0"/>
              <a:t>, price, error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1712" y="3559741"/>
            <a:ext cx="7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Info,</a:t>
            </a:r>
          </a:p>
          <a:p>
            <a:r>
              <a:rPr lang="en-US" altLang="ko-KR" sz="900" dirty="0" smtClean="0"/>
              <a:t>CRID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5400945" y="351166"/>
            <a:ext cx="1417092" cy="47980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6415" y="2612516"/>
            <a:ext cx="141709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Money check Controller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32133" y="2612751"/>
            <a:ext cx="141709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Payment Controller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85316" y="2612751"/>
            <a:ext cx="141709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Catch Error Controller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9663" y="4084079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Info Loader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0466" y="4084079"/>
            <a:ext cx="1020846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Company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99858" y="4084079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Catch Error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8451" y="4084079"/>
            <a:ext cx="632116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Fix Price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69113" y="4080269"/>
            <a:ext cx="114588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Catch Short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82761" y="4080269"/>
            <a:ext cx="1189045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Calculation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5" idx="2"/>
            <a:endCxn id="28" idx="0"/>
          </p:cNvCxnSpPr>
          <p:nvPr/>
        </p:nvCxnSpPr>
        <p:spPr>
          <a:xfrm>
            <a:off x="618679" y="4563884"/>
            <a:ext cx="0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39663" y="5067792"/>
            <a:ext cx="958033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ID Receive 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24025" y="4093604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Result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67" y="4093604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Update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570064" y="4093604"/>
            <a:ext cx="120840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 Record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endCxn id="40" idx="0"/>
          </p:cNvCxnSpPr>
          <p:nvPr/>
        </p:nvCxnSpPr>
        <p:spPr>
          <a:xfrm>
            <a:off x="8403042" y="4573409"/>
            <a:ext cx="0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924025" y="5077317"/>
            <a:ext cx="958033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9837203" y="4573409"/>
            <a:ext cx="0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329611" y="5077317"/>
            <a:ext cx="958033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endCxn id="44" idx="0"/>
          </p:cNvCxnSpPr>
          <p:nvPr/>
        </p:nvCxnSpPr>
        <p:spPr>
          <a:xfrm flipH="1">
            <a:off x="11174265" y="4573409"/>
            <a:ext cx="2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0570064" y="5077317"/>
            <a:ext cx="1208402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 Recording</a:t>
            </a:r>
            <a:endParaRPr lang="ko-KR" alt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63674" y="4845479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49" name="직선 화살표 연결선 48"/>
          <p:cNvCxnSpPr>
            <a:stCxn id="48" idx="0"/>
          </p:cNvCxnSpPr>
          <p:nvPr/>
        </p:nvCxnSpPr>
        <p:spPr>
          <a:xfrm flipV="1">
            <a:off x="815773" y="4685544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7970" y="4717467"/>
            <a:ext cx="58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CID</a:t>
            </a:r>
          </a:p>
          <a:p>
            <a:r>
              <a:rPr lang="en-US" altLang="ko-KR" sz="900" dirty="0" smtClean="0"/>
              <a:t>CRID</a:t>
            </a:r>
            <a:endParaRPr lang="ko-KR" altLang="en-US" sz="900" dirty="0"/>
          </a:p>
        </p:txBody>
      </p:sp>
      <p:sp>
        <p:nvSpPr>
          <p:cNvPr id="63" name="타원 62"/>
          <p:cNvSpPr/>
          <p:nvPr/>
        </p:nvSpPr>
        <p:spPr>
          <a:xfrm>
            <a:off x="2664126" y="2095982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4" name="직선 화살표 연결선 63"/>
          <p:cNvCxnSpPr>
            <a:stCxn id="63" idx="0"/>
          </p:cNvCxnSpPr>
          <p:nvPr/>
        </p:nvCxnSpPr>
        <p:spPr>
          <a:xfrm flipV="1">
            <a:off x="2716225" y="1936047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90313" y="2026357"/>
            <a:ext cx="1695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price, error, CRID, Card Info</a:t>
            </a:r>
            <a:endParaRPr lang="ko-KR" altLang="en-US" sz="900" dirty="0"/>
          </a:p>
        </p:txBody>
      </p:sp>
      <p:sp>
        <p:nvSpPr>
          <p:cNvPr id="66" name="타원 65"/>
          <p:cNvSpPr/>
          <p:nvPr/>
        </p:nvSpPr>
        <p:spPr>
          <a:xfrm>
            <a:off x="6220771" y="2201438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7" name="직선 화살표 연결선 66"/>
          <p:cNvCxnSpPr>
            <a:stCxn id="66" idx="0"/>
          </p:cNvCxnSpPr>
          <p:nvPr/>
        </p:nvCxnSpPr>
        <p:spPr>
          <a:xfrm flipV="1">
            <a:off x="6272870" y="2041503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865677" y="2052978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9" name="직선 화살표 연결선 68"/>
          <p:cNvCxnSpPr>
            <a:stCxn id="68" idx="4"/>
          </p:cNvCxnSpPr>
          <p:nvPr/>
        </p:nvCxnSpPr>
        <p:spPr>
          <a:xfrm>
            <a:off x="5917776" y="2172929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12971" y="2038859"/>
            <a:ext cx="123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dirty="0" smtClean="0"/>
              <a:t>rice, Card Info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6283327" y="1983034"/>
            <a:ext cx="6913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error,</a:t>
            </a:r>
          </a:p>
          <a:p>
            <a:r>
              <a:rPr lang="en-US" altLang="ko-KR" sz="900" dirty="0"/>
              <a:t>updated Card Info</a:t>
            </a:r>
            <a:endParaRPr lang="ko-KR" altLang="en-US" sz="900" dirty="0"/>
          </a:p>
        </p:txBody>
      </p:sp>
      <p:sp>
        <p:nvSpPr>
          <p:cNvPr id="72" name="타원 71"/>
          <p:cNvSpPr/>
          <p:nvPr/>
        </p:nvSpPr>
        <p:spPr>
          <a:xfrm>
            <a:off x="9907741" y="2052978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3" name="직선 화살표 연결선 72"/>
          <p:cNvCxnSpPr>
            <a:stCxn id="72" idx="4"/>
          </p:cNvCxnSpPr>
          <p:nvPr/>
        </p:nvCxnSpPr>
        <p:spPr>
          <a:xfrm>
            <a:off x="9959840" y="2172929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963457" y="2008572"/>
            <a:ext cx="12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updated Card Info</a:t>
            </a:r>
            <a:endParaRPr lang="ko-KR" altLang="en-US" sz="900" dirty="0"/>
          </a:p>
          <a:p>
            <a:r>
              <a:rPr lang="en-US" altLang="ko-KR" sz="900" dirty="0"/>
              <a:t>, price, error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8240805" y="4735375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6" name="직선 화살표 연결선 75"/>
          <p:cNvCxnSpPr>
            <a:stCxn id="75" idx="4"/>
          </p:cNvCxnSpPr>
          <p:nvPr/>
        </p:nvCxnSpPr>
        <p:spPr>
          <a:xfrm>
            <a:off x="8292904" y="4855326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71807" y="4694772"/>
            <a:ext cx="911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Display data</a:t>
            </a:r>
            <a:endParaRPr lang="ko-KR" altLang="en-US" sz="900" dirty="0"/>
          </a:p>
        </p:txBody>
      </p:sp>
      <p:sp>
        <p:nvSpPr>
          <p:cNvPr id="78" name="타원 77"/>
          <p:cNvSpPr/>
          <p:nvPr/>
        </p:nvSpPr>
        <p:spPr>
          <a:xfrm>
            <a:off x="9605798" y="4735375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9" name="직선 화살표 연결선 78"/>
          <p:cNvCxnSpPr>
            <a:stCxn id="78" idx="4"/>
          </p:cNvCxnSpPr>
          <p:nvPr/>
        </p:nvCxnSpPr>
        <p:spPr>
          <a:xfrm>
            <a:off x="9657897" y="4855326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30890" y="4675722"/>
            <a:ext cx="744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data</a:t>
            </a:r>
            <a:endParaRPr lang="ko-KR" altLang="en-US" sz="900" dirty="0"/>
          </a:p>
        </p:txBody>
      </p:sp>
      <p:sp>
        <p:nvSpPr>
          <p:cNvPr id="81" name="타원 80"/>
          <p:cNvSpPr/>
          <p:nvPr/>
        </p:nvSpPr>
        <p:spPr>
          <a:xfrm>
            <a:off x="11022890" y="4735375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82" name="직선 화살표 연결선 81"/>
          <p:cNvCxnSpPr>
            <a:stCxn id="81" idx="4"/>
          </p:cNvCxnSpPr>
          <p:nvPr/>
        </p:nvCxnSpPr>
        <p:spPr>
          <a:xfrm>
            <a:off x="11074989" y="4855326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59840" y="4675722"/>
            <a:ext cx="1172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Reader data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5048609" y="3695737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trigger</a:t>
            </a:r>
            <a:endParaRPr lang="ko-KR" altLang="en-US" sz="900" dirty="0"/>
          </a:p>
        </p:txBody>
      </p:sp>
      <p:grpSp>
        <p:nvGrpSpPr>
          <p:cNvPr id="119" name="그룹 118"/>
          <p:cNvGrpSpPr/>
          <p:nvPr/>
        </p:nvGrpSpPr>
        <p:grpSpPr>
          <a:xfrm rot="2100000">
            <a:off x="5514319" y="3745462"/>
            <a:ext cx="104198" cy="278428"/>
            <a:chOff x="5340295" y="3578755"/>
            <a:chExt cx="104198" cy="278428"/>
          </a:xfrm>
        </p:grpSpPr>
        <p:sp>
          <p:nvSpPr>
            <p:cNvPr id="87" name="타원 86"/>
            <p:cNvSpPr/>
            <p:nvPr/>
          </p:nvSpPr>
          <p:spPr>
            <a:xfrm>
              <a:off x="5340295" y="3578755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88" name="직선 화살표 연결선 87"/>
            <p:cNvCxnSpPr>
              <a:stCxn id="87" idx="4"/>
            </p:cNvCxnSpPr>
            <p:nvPr/>
          </p:nvCxnSpPr>
          <p:spPr>
            <a:xfrm>
              <a:off x="5392390" y="3698706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8044175" y="3571652"/>
            <a:ext cx="6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enable</a:t>
            </a:r>
          </a:p>
          <a:p>
            <a:r>
              <a:rPr lang="en-US" altLang="ko-KR" sz="900" dirty="0" smtClean="0"/>
              <a:t>disable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6693362" y="3668613"/>
            <a:ext cx="6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enable</a:t>
            </a:r>
          </a:p>
          <a:p>
            <a:r>
              <a:rPr lang="en-US" altLang="ko-KR" sz="900" dirty="0"/>
              <a:t>disable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9904522" y="3789800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019956" y="3725371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cxnSp>
        <p:nvCxnSpPr>
          <p:cNvPr id="133" name="꺾인 연결선 132"/>
          <p:cNvCxnSpPr>
            <a:stCxn id="11" idx="0"/>
            <a:endCxn id="3" idx="2"/>
          </p:cNvCxnSpPr>
          <p:nvPr/>
        </p:nvCxnSpPr>
        <p:spPr>
          <a:xfrm rot="5400000" flipH="1" flipV="1">
            <a:off x="3460786" y="-35953"/>
            <a:ext cx="1781780" cy="351562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3" idx="2"/>
            <a:endCxn id="10" idx="0"/>
          </p:cNvCxnSpPr>
          <p:nvPr/>
        </p:nvCxnSpPr>
        <p:spPr>
          <a:xfrm rot="16200000" flipH="1">
            <a:off x="7084195" y="-143733"/>
            <a:ext cx="1781780" cy="3731188"/>
          </a:xfrm>
          <a:prstGeom prst="bentConnector3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3" idx="2"/>
            <a:endCxn id="9" idx="0"/>
          </p:cNvCxnSpPr>
          <p:nvPr/>
        </p:nvCxnSpPr>
        <p:spPr>
          <a:xfrm flipH="1">
            <a:off x="6104961" y="830971"/>
            <a:ext cx="4530" cy="178154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다이아몬드 1"/>
          <p:cNvSpPr/>
          <p:nvPr/>
        </p:nvSpPr>
        <p:spPr>
          <a:xfrm>
            <a:off x="2716225" y="3087266"/>
            <a:ext cx="166675" cy="23467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" idx="2"/>
            <a:endCxn id="19" idx="0"/>
          </p:cNvCxnSpPr>
          <p:nvPr/>
        </p:nvCxnSpPr>
        <p:spPr>
          <a:xfrm flipH="1">
            <a:off x="2778875" y="3321936"/>
            <a:ext cx="20688" cy="762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" idx="2"/>
            <a:endCxn id="21" idx="0"/>
          </p:cNvCxnSpPr>
          <p:nvPr/>
        </p:nvCxnSpPr>
        <p:spPr>
          <a:xfrm>
            <a:off x="2799563" y="3321936"/>
            <a:ext cx="1114946" cy="762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5" idx="0"/>
          </p:cNvCxnSpPr>
          <p:nvPr/>
        </p:nvCxnSpPr>
        <p:spPr>
          <a:xfrm flipH="1">
            <a:off x="618680" y="3101238"/>
            <a:ext cx="1781487" cy="9828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7" idx="0"/>
          </p:cNvCxnSpPr>
          <p:nvPr/>
        </p:nvCxnSpPr>
        <p:spPr>
          <a:xfrm flipH="1">
            <a:off x="1690889" y="3101239"/>
            <a:ext cx="765918" cy="982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위로 구부러진 화살표 34"/>
          <p:cNvSpPr/>
          <p:nvPr/>
        </p:nvSpPr>
        <p:spPr>
          <a:xfrm>
            <a:off x="1568450" y="3201984"/>
            <a:ext cx="1733958" cy="303215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 rot="3600000">
            <a:off x="770228" y="3721137"/>
            <a:ext cx="104198" cy="279886"/>
            <a:chOff x="2626026" y="2012247"/>
            <a:chExt cx="104198" cy="279886"/>
          </a:xfrm>
        </p:grpSpPr>
        <p:sp>
          <p:nvSpPr>
            <p:cNvPr id="132" name="타원 131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34" name="직선 화살표 연결선 133"/>
            <p:cNvCxnSpPr>
              <a:stCxn id="132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 rot="2220000">
            <a:off x="1717549" y="3708415"/>
            <a:ext cx="104198" cy="279886"/>
            <a:chOff x="2626026" y="2012247"/>
            <a:chExt cx="104198" cy="279886"/>
          </a:xfrm>
        </p:grpSpPr>
        <p:sp>
          <p:nvSpPr>
            <p:cNvPr id="142" name="타원 141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3" name="직선 화살표 연결선 142"/>
            <p:cNvCxnSpPr>
              <a:stCxn id="142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1322457" y="3656121"/>
            <a:ext cx="59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Adjust</a:t>
            </a:r>
          </a:p>
          <a:p>
            <a:r>
              <a:rPr lang="en-US" altLang="ko-KR" sz="900" dirty="0" smtClean="0"/>
              <a:t>state</a:t>
            </a:r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552354" y="3479698"/>
            <a:ext cx="477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price</a:t>
            </a:r>
            <a:endParaRPr lang="ko-KR" altLang="en-US" sz="900" dirty="0"/>
          </a:p>
        </p:txBody>
      </p:sp>
      <p:grpSp>
        <p:nvGrpSpPr>
          <p:cNvPr id="160" name="그룹 159"/>
          <p:cNvGrpSpPr/>
          <p:nvPr/>
        </p:nvGrpSpPr>
        <p:grpSpPr>
          <a:xfrm rot="-300000">
            <a:off x="2839027" y="3658414"/>
            <a:ext cx="104198" cy="279886"/>
            <a:chOff x="2626026" y="2012247"/>
            <a:chExt cx="104198" cy="279886"/>
          </a:xfrm>
        </p:grpSpPr>
        <p:sp>
          <p:nvSpPr>
            <p:cNvPr id="161" name="타원 160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62" name="직선 화살표 연결선 161"/>
            <p:cNvCxnSpPr>
              <a:stCxn id="161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 rot="18300000">
            <a:off x="3340917" y="3763267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74" name="직선 화살표 연결선 173"/>
          <p:cNvCxnSpPr>
            <a:stCxn id="170" idx="4"/>
          </p:cNvCxnSpPr>
          <p:nvPr/>
        </p:nvCxnSpPr>
        <p:spPr>
          <a:xfrm rot="18300000">
            <a:off x="3507054" y="3823855"/>
            <a:ext cx="0" cy="158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145127" y="3697585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grpSp>
        <p:nvGrpSpPr>
          <p:cNvPr id="180" name="그룹 179"/>
          <p:cNvGrpSpPr/>
          <p:nvPr/>
        </p:nvGrpSpPr>
        <p:grpSpPr>
          <a:xfrm rot="-3300000">
            <a:off x="3513761" y="3585678"/>
            <a:ext cx="104198" cy="279886"/>
            <a:chOff x="2626026" y="2012247"/>
            <a:chExt cx="104198" cy="279886"/>
          </a:xfrm>
        </p:grpSpPr>
        <p:sp>
          <p:nvSpPr>
            <p:cNvPr id="182" name="타원 181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83" name="직선 화살표 연결선 182"/>
            <p:cNvCxnSpPr>
              <a:stCxn id="182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TextBox 183"/>
          <p:cNvSpPr txBox="1"/>
          <p:nvPr/>
        </p:nvSpPr>
        <p:spPr>
          <a:xfrm>
            <a:off x="2838872" y="3646438"/>
            <a:ext cx="477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error</a:t>
            </a:r>
            <a:endParaRPr lang="ko-KR" altLang="en-US" sz="900" dirty="0"/>
          </a:p>
        </p:txBody>
      </p:sp>
      <p:sp>
        <p:nvSpPr>
          <p:cNvPr id="185" name="다이아몬드 184"/>
          <p:cNvSpPr/>
          <p:nvPr/>
        </p:nvSpPr>
        <p:spPr>
          <a:xfrm>
            <a:off x="6011725" y="3106121"/>
            <a:ext cx="166675" cy="23467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/>
          <p:cNvCxnSpPr>
            <a:stCxn id="185" idx="2"/>
            <a:endCxn id="25" idx="0"/>
          </p:cNvCxnSpPr>
          <p:nvPr/>
        </p:nvCxnSpPr>
        <p:spPr>
          <a:xfrm flipH="1">
            <a:off x="5542055" y="3340791"/>
            <a:ext cx="553008" cy="739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85" idx="2"/>
            <a:endCxn id="26" idx="0"/>
          </p:cNvCxnSpPr>
          <p:nvPr/>
        </p:nvCxnSpPr>
        <p:spPr>
          <a:xfrm>
            <a:off x="6095063" y="3340791"/>
            <a:ext cx="782221" cy="739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위로 구부러진 화살표 116"/>
          <p:cNvSpPr/>
          <p:nvPr/>
        </p:nvSpPr>
        <p:spPr>
          <a:xfrm>
            <a:off x="5715000" y="3437421"/>
            <a:ext cx="845974" cy="174250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5" name="그룹 194"/>
          <p:cNvGrpSpPr/>
          <p:nvPr/>
        </p:nvGrpSpPr>
        <p:grpSpPr>
          <a:xfrm rot="13080000">
            <a:off x="5543234" y="3535939"/>
            <a:ext cx="104198" cy="279886"/>
            <a:chOff x="2626026" y="2012247"/>
            <a:chExt cx="104198" cy="279886"/>
          </a:xfrm>
        </p:grpSpPr>
        <p:sp>
          <p:nvSpPr>
            <p:cNvPr id="196" name="타원 195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97" name="직선 화살표 연결선 196"/>
            <p:cNvCxnSpPr>
              <a:stCxn id="196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5239043" y="3251284"/>
            <a:ext cx="4426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dirty="0" smtClean="0"/>
              <a:t>rice, card Info</a:t>
            </a:r>
            <a:endParaRPr lang="ko-KR" altLang="en-US" sz="900" dirty="0"/>
          </a:p>
        </p:txBody>
      </p:sp>
      <p:grpSp>
        <p:nvGrpSpPr>
          <p:cNvPr id="199" name="그룹 198"/>
          <p:cNvGrpSpPr/>
          <p:nvPr/>
        </p:nvGrpSpPr>
        <p:grpSpPr>
          <a:xfrm rot="8280000">
            <a:off x="6369484" y="3706027"/>
            <a:ext cx="104198" cy="279886"/>
            <a:chOff x="2626026" y="2012247"/>
            <a:chExt cx="104198" cy="279886"/>
          </a:xfrm>
        </p:grpSpPr>
        <p:sp>
          <p:nvSpPr>
            <p:cNvPr id="200" name="타원 199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01" name="직선 화살표 연결선 200"/>
            <p:cNvCxnSpPr>
              <a:stCxn id="200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5983916" y="3464252"/>
            <a:ext cx="4426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dirty="0" smtClean="0"/>
              <a:t>rice, card Info</a:t>
            </a:r>
            <a:endParaRPr lang="ko-KR" altLang="en-US" sz="900" dirty="0"/>
          </a:p>
        </p:txBody>
      </p:sp>
      <p:grpSp>
        <p:nvGrpSpPr>
          <p:cNvPr id="203" name="그룹 202"/>
          <p:cNvGrpSpPr/>
          <p:nvPr/>
        </p:nvGrpSpPr>
        <p:grpSpPr>
          <a:xfrm rot="-2400000">
            <a:off x="6596947" y="3813924"/>
            <a:ext cx="104198" cy="278429"/>
            <a:chOff x="4681608" y="2767755"/>
            <a:chExt cx="104198" cy="278429"/>
          </a:xfrm>
        </p:grpSpPr>
        <p:sp>
          <p:nvSpPr>
            <p:cNvPr id="204" name="타원 203"/>
            <p:cNvSpPr/>
            <p:nvPr/>
          </p:nvSpPr>
          <p:spPr>
            <a:xfrm>
              <a:off x="4681608" y="2767755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05" name="직선 화살표 연결선 204"/>
            <p:cNvCxnSpPr>
              <a:stCxn id="204" idx="4"/>
            </p:cNvCxnSpPr>
            <p:nvPr/>
          </p:nvCxnSpPr>
          <p:spPr>
            <a:xfrm>
              <a:off x="4733707" y="2887707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 rot="-2700000">
            <a:off x="6581667" y="3487265"/>
            <a:ext cx="104198" cy="279886"/>
            <a:chOff x="2626026" y="2012247"/>
            <a:chExt cx="104198" cy="279886"/>
          </a:xfrm>
        </p:grpSpPr>
        <p:sp>
          <p:nvSpPr>
            <p:cNvPr id="207" name="타원 206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08" name="직선 화살표 연결선 207"/>
            <p:cNvCxnSpPr>
              <a:stCxn id="207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6590192" y="3443827"/>
            <a:ext cx="1201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updated Card Info</a:t>
            </a:r>
            <a:endParaRPr lang="ko-KR" altLang="en-US" sz="900" dirty="0"/>
          </a:p>
        </p:txBody>
      </p:sp>
      <p:sp>
        <p:nvSpPr>
          <p:cNvPr id="121" name="다이아몬드 120"/>
          <p:cNvSpPr/>
          <p:nvPr/>
        </p:nvSpPr>
        <p:spPr>
          <a:xfrm>
            <a:off x="9778875" y="3113358"/>
            <a:ext cx="203556" cy="25352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stCxn id="121" idx="2"/>
            <a:endCxn id="36" idx="0"/>
          </p:cNvCxnSpPr>
          <p:nvPr/>
        </p:nvCxnSpPr>
        <p:spPr>
          <a:xfrm flipH="1">
            <a:off x="8403042" y="3366883"/>
            <a:ext cx="1477611" cy="726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21" idx="2"/>
            <a:endCxn id="37" idx="0"/>
          </p:cNvCxnSpPr>
          <p:nvPr/>
        </p:nvCxnSpPr>
        <p:spPr>
          <a:xfrm flipH="1">
            <a:off x="9839184" y="3366883"/>
            <a:ext cx="41469" cy="726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21" idx="2"/>
            <a:endCxn id="38" idx="0"/>
          </p:cNvCxnSpPr>
          <p:nvPr/>
        </p:nvCxnSpPr>
        <p:spPr>
          <a:xfrm>
            <a:off x="9880653" y="3366883"/>
            <a:ext cx="1293612" cy="726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/>
          <p:cNvGrpSpPr/>
          <p:nvPr/>
        </p:nvGrpSpPr>
        <p:grpSpPr>
          <a:xfrm rot="3480000">
            <a:off x="8413609" y="3784150"/>
            <a:ext cx="104198" cy="278429"/>
            <a:chOff x="4681608" y="2767755"/>
            <a:chExt cx="104198" cy="278429"/>
          </a:xfrm>
        </p:grpSpPr>
        <p:sp>
          <p:nvSpPr>
            <p:cNvPr id="217" name="타원 216"/>
            <p:cNvSpPr/>
            <p:nvPr/>
          </p:nvSpPr>
          <p:spPr>
            <a:xfrm>
              <a:off x="4681608" y="2767755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18" name="직선 화살표 연결선 217"/>
            <p:cNvCxnSpPr>
              <a:stCxn id="217" idx="4"/>
            </p:cNvCxnSpPr>
            <p:nvPr/>
          </p:nvCxnSpPr>
          <p:spPr>
            <a:xfrm>
              <a:off x="4733707" y="2887707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그룹 218"/>
          <p:cNvGrpSpPr/>
          <p:nvPr/>
        </p:nvGrpSpPr>
        <p:grpSpPr>
          <a:xfrm rot="-7080000">
            <a:off x="8804577" y="3599346"/>
            <a:ext cx="104198" cy="279886"/>
            <a:chOff x="2626026" y="2012247"/>
            <a:chExt cx="104198" cy="279886"/>
          </a:xfrm>
        </p:grpSpPr>
        <p:sp>
          <p:nvSpPr>
            <p:cNvPr id="220" name="타원 219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21" name="직선 화살표 연결선 220"/>
            <p:cNvCxnSpPr>
              <a:stCxn id="220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TextBox 221"/>
          <p:cNvSpPr txBox="1"/>
          <p:nvPr/>
        </p:nvSpPr>
        <p:spPr>
          <a:xfrm>
            <a:off x="8343767" y="3291160"/>
            <a:ext cx="12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updated Card Info</a:t>
            </a:r>
            <a:endParaRPr lang="ko-KR" altLang="en-US" sz="900" dirty="0"/>
          </a:p>
          <a:p>
            <a:r>
              <a:rPr lang="en-US" altLang="ko-KR" sz="900" dirty="0"/>
              <a:t>, price, error</a:t>
            </a:r>
            <a:endParaRPr lang="ko-KR" altLang="en-US" sz="900" dirty="0"/>
          </a:p>
        </p:txBody>
      </p:sp>
      <p:grpSp>
        <p:nvGrpSpPr>
          <p:cNvPr id="223" name="그룹 222"/>
          <p:cNvGrpSpPr/>
          <p:nvPr/>
        </p:nvGrpSpPr>
        <p:grpSpPr>
          <a:xfrm rot="180000">
            <a:off x="9880309" y="3778644"/>
            <a:ext cx="104198" cy="278429"/>
            <a:chOff x="4681608" y="2767755"/>
            <a:chExt cx="104198" cy="278429"/>
          </a:xfrm>
        </p:grpSpPr>
        <p:sp>
          <p:nvSpPr>
            <p:cNvPr id="224" name="타원 223"/>
            <p:cNvSpPr/>
            <p:nvPr/>
          </p:nvSpPr>
          <p:spPr>
            <a:xfrm>
              <a:off x="4681608" y="2767755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25" name="직선 화살표 연결선 224"/>
            <p:cNvCxnSpPr>
              <a:stCxn id="224" idx="4"/>
            </p:cNvCxnSpPr>
            <p:nvPr/>
          </p:nvCxnSpPr>
          <p:spPr>
            <a:xfrm>
              <a:off x="4733707" y="2887707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타원 225"/>
          <p:cNvSpPr/>
          <p:nvPr/>
        </p:nvSpPr>
        <p:spPr>
          <a:xfrm>
            <a:off x="9701534" y="3748369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227" name="직선 화살표 연결선 226"/>
          <p:cNvCxnSpPr>
            <a:stCxn id="226" idx="4"/>
          </p:cNvCxnSpPr>
          <p:nvPr/>
        </p:nvCxnSpPr>
        <p:spPr>
          <a:xfrm>
            <a:off x="9753633" y="3868320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그룹 228"/>
          <p:cNvGrpSpPr/>
          <p:nvPr/>
        </p:nvGrpSpPr>
        <p:grpSpPr>
          <a:xfrm rot="-3480000">
            <a:off x="10992249" y="3789591"/>
            <a:ext cx="104198" cy="278429"/>
            <a:chOff x="4681608" y="2767755"/>
            <a:chExt cx="104198" cy="278429"/>
          </a:xfrm>
        </p:grpSpPr>
        <p:sp>
          <p:nvSpPr>
            <p:cNvPr id="230" name="타원 229"/>
            <p:cNvSpPr/>
            <p:nvPr/>
          </p:nvSpPr>
          <p:spPr>
            <a:xfrm>
              <a:off x="4681608" y="2767755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31" name="직선 화살표 연결선 230"/>
            <p:cNvCxnSpPr>
              <a:stCxn id="230" idx="4"/>
            </p:cNvCxnSpPr>
            <p:nvPr/>
          </p:nvCxnSpPr>
          <p:spPr>
            <a:xfrm>
              <a:off x="4733707" y="2887707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/>
          <p:cNvSpPr txBox="1"/>
          <p:nvPr/>
        </p:nvSpPr>
        <p:spPr>
          <a:xfrm>
            <a:off x="10640218" y="3424980"/>
            <a:ext cx="12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updated Card Info</a:t>
            </a:r>
            <a:endParaRPr lang="ko-KR" altLang="en-US" sz="900" dirty="0"/>
          </a:p>
          <a:p>
            <a:r>
              <a:rPr lang="en-US" altLang="ko-KR" sz="900" dirty="0"/>
              <a:t>, price, error</a:t>
            </a:r>
            <a:endParaRPr lang="ko-KR" altLang="en-US" sz="900" dirty="0"/>
          </a:p>
        </p:txBody>
      </p:sp>
      <p:grpSp>
        <p:nvGrpSpPr>
          <p:cNvPr id="233" name="그룹 232"/>
          <p:cNvGrpSpPr/>
          <p:nvPr/>
        </p:nvGrpSpPr>
        <p:grpSpPr>
          <a:xfrm rot="7200000">
            <a:off x="10664714" y="3588291"/>
            <a:ext cx="104198" cy="279886"/>
            <a:chOff x="2626026" y="2012247"/>
            <a:chExt cx="104198" cy="279886"/>
          </a:xfrm>
        </p:grpSpPr>
        <p:sp>
          <p:nvSpPr>
            <p:cNvPr id="234" name="타원 233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35" name="직선 화살표 연결선 234"/>
            <p:cNvCxnSpPr>
              <a:stCxn id="234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위로 구부러진 화살표 235"/>
          <p:cNvSpPr/>
          <p:nvPr/>
        </p:nvSpPr>
        <p:spPr>
          <a:xfrm>
            <a:off x="9417050" y="3366883"/>
            <a:ext cx="901150" cy="192360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9" name="그룹 138"/>
          <p:cNvGrpSpPr/>
          <p:nvPr/>
        </p:nvGrpSpPr>
        <p:grpSpPr>
          <a:xfrm rot="2160000">
            <a:off x="5731510" y="3761882"/>
            <a:ext cx="104198" cy="279886"/>
            <a:chOff x="2626026" y="2012247"/>
            <a:chExt cx="104198" cy="279886"/>
          </a:xfrm>
        </p:grpSpPr>
        <p:sp>
          <p:nvSpPr>
            <p:cNvPr id="150" name="타원 149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1" name="직선 화살표 연결선 150"/>
            <p:cNvCxnSpPr>
              <a:stCxn id="150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5705016" y="3862772"/>
            <a:ext cx="641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error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013176" y="3787856"/>
            <a:ext cx="6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enable</a:t>
            </a:r>
          </a:p>
          <a:p>
            <a:r>
              <a:rPr lang="en-US" altLang="ko-KR" sz="900" dirty="0" smtClean="0"/>
              <a:t>disable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045529" y="3290074"/>
            <a:ext cx="7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Info, CRID</a:t>
            </a:r>
            <a:endParaRPr lang="ko-KR" altLang="en-US" sz="900" dirty="0"/>
          </a:p>
        </p:txBody>
      </p:sp>
      <p:sp>
        <p:nvSpPr>
          <p:cNvPr id="169" name="타원 168"/>
          <p:cNvSpPr/>
          <p:nvPr/>
        </p:nvSpPr>
        <p:spPr>
          <a:xfrm>
            <a:off x="2570416" y="3669369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71" name="직선 화살표 연결선 170"/>
          <p:cNvCxnSpPr>
            <a:stCxn id="169" idx="4"/>
          </p:cNvCxnSpPr>
          <p:nvPr/>
        </p:nvCxnSpPr>
        <p:spPr>
          <a:xfrm>
            <a:off x="2622515" y="3789320"/>
            <a:ext cx="6322" cy="152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>
          <a:xfrm>
            <a:off x="2973646" y="3491318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75" name="직선 화살표 연결선 174"/>
          <p:cNvCxnSpPr/>
          <p:nvPr/>
        </p:nvCxnSpPr>
        <p:spPr>
          <a:xfrm>
            <a:off x="3059128" y="3582091"/>
            <a:ext cx="151138" cy="125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>
            <a:off x="5159062" y="60981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5171254" y="1233953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Recharger</a:t>
            </a:r>
          </a:p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Controller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3993464" y="4108385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Money sensor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831295" y="4108385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Update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9266863" y="4108385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743778" y="4108385"/>
            <a:ext cx="1863022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Info 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Loader 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1776685" y="606955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ID Reader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2676685" y="4840932"/>
            <a:ext cx="0" cy="1228618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108700" y="780981"/>
            <a:ext cx="11486" cy="429895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 rot="10800000">
            <a:off x="2808244" y="5131450"/>
            <a:ext cx="208800" cy="619200"/>
            <a:chOff x="10229106" y="834326"/>
            <a:chExt cx="324341" cy="840422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꺾인 연결선 21"/>
          <p:cNvCxnSpPr/>
          <p:nvPr/>
        </p:nvCxnSpPr>
        <p:spPr>
          <a:xfrm rot="5400000" flipH="1" flipV="1">
            <a:off x="3296055" y="1302191"/>
            <a:ext cx="2154432" cy="3395965"/>
          </a:xfrm>
          <a:prstGeom prst="bentConnector3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4893464" y="3011826"/>
            <a:ext cx="1181872" cy="1110413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6200000" flipV="1">
            <a:off x="6693931" y="1315542"/>
            <a:ext cx="2154432" cy="3395965"/>
          </a:xfrm>
          <a:prstGeom prst="bentConnector3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10800000" flipH="1" flipV="1">
            <a:off x="6539813" y="3018964"/>
            <a:ext cx="1181872" cy="1110413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 rot="16200000">
            <a:off x="3222244" y="2530147"/>
            <a:ext cx="208800" cy="619200"/>
            <a:chOff x="10229106" y="834326"/>
            <a:chExt cx="324341" cy="840422"/>
          </a:xfrm>
        </p:grpSpPr>
        <p:cxnSp>
          <p:nvCxnSpPr>
            <p:cNvPr id="27" name="직선 화살표 연결선 26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433410" y="2410333"/>
            <a:ext cx="14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card info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51287" y="3144576"/>
            <a:ext cx="14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recharged</a:t>
            </a:r>
          </a:p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ard data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7866632" y="3163492"/>
            <a:ext cx="209517" cy="617489"/>
            <a:chOff x="9441275" y="852406"/>
            <a:chExt cx="324341" cy="840422"/>
          </a:xfrm>
        </p:grpSpPr>
        <p:sp>
          <p:nvSpPr>
            <p:cNvPr id="39" name="타원 38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7402439" y="3162944"/>
            <a:ext cx="208800" cy="619200"/>
            <a:chOff x="10229106" y="834326"/>
            <a:chExt cx="324341" cy="840425"/>
          </a:xfrm>
        </p:grpSpPr>
        <p:cxnSp>
          <p:nvCxnSpPr>
            <p:cNvPr id="42" name="직선 화살표 연결선 41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>
            <a:spLocks/>
          </p:cNvSpPr>
          <p:nvPr/>
        </p:nvSpPr>
        <p:spPr>
          <a:xfrm>
            <a:off x="8153136" y="3192087"/>
            <a:ext cx="103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</a:t>
            </a:r>
          </a:p>
          <a:p>
            <a:r>
              <a:rPr lang="en-US" altLang="ko-KR" dirty="0" smtClean="0"/>
              <a:t>Disable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9863336" y="3176407"/>
            <a:ext cx="209517" cy="617489"/>
            <a:chOff x="9441275" y="852406"/>
            <a:chExt cx="324341" cy="840422"/>
          </a:xfrm>
        </p:grpSpPr>
        <p:sp>
          <p:nvSpPr>
            <p:cNvPr id="46" name="타원 45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9616118" y="3175859"/>
            <a:ext cx="208800" cy="619200"/>
            <a:chOff x="10229106" y="834326"/>
            <a:chExt cx="324341" cy="840425"/>
          </a:xfrm>
        </p:grpSpPr>
        <p:cxnSp>
          <p:nvCxnSpPr>
            <p:cNvPr id="49" name="직선 화살표 연결선 48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>
            <a:spLocks/>
          </p:cNvSpPr>
          <p:nvPr/>
        </p:nvSpPr>
        <p:spPr>
          <a:xfrm>
            <a:off x="10149840" y="3205002"/>
            <a:ext cx="103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9423427" y="2516579"/>
            <a:ext cx="12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recharged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ard data</a:t>
            </a:r>
            <a:endParaRPr lang="ko-KR" altLang="en-US" dirty="0"/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6831295" y="6064621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Update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endCxn id="53" idx="0"/>
          </p:cNvCxnSpPr>
          <p:nvPr/>
        </p:nvCxnSpPr>
        <p:spPr>
          <a:xfrm flipH="1">
            <a:off x="7731295" y="4812788"/>
            <a:ext cx="1214" cy="1251833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7872050" y="5136903"/>
            <a:ext cx="208800" cy="619200"/>
            <a:chOff x="10229106" y="834326"/>
            <a:chExt cx="324341" cy="840422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>
            <a:spLocks/>
          </p:cNvSpPr>
          <p:nvPr/>
        </p:nvSpPr>
        <p:spPr>
          <a:xfrm>
            <a:off x="8174095" y="5189736"/>
            <a:ext cx="121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</a:t>
            </a:r>
            <a:r>
              <a:rPr lang="en-US" altLang="ko-KR" dirty="0" smtClean="0"/>
              <a:t>pdated card data</a:t>
            </a:r>
            <a:endParaRPr lang="ko-KR" altLang="en-US" dirty="0"/>
          </a:p>
        </p:txBody>
      </p:sp>
      <p:sp>
        <p:nvSpPr>
          <p:cNvPr id="59" name="직사각형 58"/>
          <p:cNvSpPr>
            <a:spLocks/>
          </p:cNvSpPr>
          <p:nvPr/>
        </p:nvSpPr>
        <p:spPr>
          <a:xfrm>
            <a:off x="9266863" y="6064621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endCxn id="59" idx="0"/>
          </p:cNvCxnSpPr>
          <p:nvPr/>
        </p:nvCxnSpPr>
        <p:spPr>
          <a:xfrm>
            <a:off x="10166863" y="4836003"/>
            <a:ext cx="0" cy="1228618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10395692" y="5118822"/>
            <a:ext cx="208800" cy="619200"/>
            <a:chOff x="10229106" y="834326"/>
            <a:chExt cx="324341" cy="840422"/>
          </a:xfrm>
        </p:grpSpPr>
        <p:cxnSp>
          <p:nvCxnSpPr>
            <p:cNvPr id="62" name="직선 화살표 연결선 61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>
            <a:spLocks/>
          </p:cNvSpPr>
          <p:nvPr/>
        </p:nvSpPr>
        <p:spPr>
          <a:xfrm>
            <a:off x="10697737" y="5171655"/>
            <a:ext cx="121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isplay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ard data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5300431" y="2530145"/>
            <a:ext cx="208800" cy="619200"/>
            <a:chOff x="10229106" y="834326"/>
            <a:chExt cx="324341" cy="840422"/>
          </a:xfrm>
        </p:grpSpPr>
        <p:cxnSp>
          <p:nvCxnSpPr>
            <p:cNvPr id="66" name="직선 화살표 연결선 65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356615" y="2357968"/>
            <a:ext cx="14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money</a:t>
            </a:r>
            <a:endParaRPr lang="ko-KR" altLang="en-US" dirty="0"/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3018744" y="5308663"/>
            <a:ext cx="121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159062" y="7483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5171254" y="1247808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Recharger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Controller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3993464" y="412224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Money Sensor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6831295" y="412224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Update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266863" y="412224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1743778" y="4122240"/>
            <a:ext cx="1863022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Info 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Loader 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808198" y="607847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ID Reader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6831295" y="607847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Update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8" idx="0"/>
          </p:cNvCxnSpPr>
          <p:nvPr/>
        </p:nvCxnSpPr>
        <p:spPr>
          <a:xfrm>
            <a:off x="2708198" y="4849858"/>
            <a:ext cx="0" cy="1228618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108700" y="794836"/>
            <a:ext cx="11486" cy="429895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/>
          <p:cNvSpPr/>
          <p:nvPr/>
        </p:nvSpPr>
        <p:spPr>
          <a:xfrm>
            <a:off x="5968731" y="2017703"/>
            <a:ext cx="279938" cy="40961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7" idx="0"/>
          </p:cNvCxnSpPr>
          <p:nvPr/>
        </p:nvCxnSpPr>
        <p:spPr>
          <a:xfrm flipH="1">
            <a:off x="2675289" y="1990885"/>
            <a:ext cx="2825187" cy="2131355"/>
          </a:xfrm>
          <a:prstGeom prst="straightConnector1">
            <a:avLst/>
          </a:prstGeom>
          <a:ln w="25400"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4" idx="0"/>
          </p:cNvCxnSpPr>
          <p:nvPr/>
        </p:nvCxnSpPr>
        <p:spPr>
          <a:xfrm flipH="1">
            <a:off x="4893464" y="1993623"/>
            <a:ext cx="921183" cy="2128617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  <a:endCxn id="5" idx="0"/>
          </p:cNvCxnSpPr>
          <p:nvPr/>
        </p:nvCxnSpPr>
        <p:spPr>
          <a:xfrm>
            <a:off x="6108700" y="2427321"/>
            <a:ext cx="1622595" cy="1694919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  <a:endCxn id="6" idx="0"/>
          </p:cNvCxnSpPr>
          <p:nvPr/>
        </p:nvCxnSpPr>
        <p:spPr>
          <a:xfrm>
            <a:off x="6108700" y="2427321"/>
            <a:ext cx="4058163" cy="1694919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9" idx="0"/>
          </p:cNvCxnSpPr>
          <p:nvPr/>
        </p:nvCxnSpPr>
        <p:spPr>
          <a:xfrm flipH="1">
            <a:off x="7731295" y="4826643"/>
            <a:ext cx="1214" cy="1251833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위로 구부러진 화살표 17"/>
          <p:cNvSpPr/>
          <p:nvPr/>
        </p:nvSpPr>
        <p:spPr>
          <a:xfrm>
            <a:off x="4685564" y="2259003"/>
            <a:ext cx="2470886" cy="301987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 rot="-2700000">
            <a:off x="6959483" y="2947799"/>
            <a:ext cx="209517" cy="617489"/>
            <a:chOff x="9441275" y="852406"/>
            <a:chExt cx="324341" cy="840422"/>
          </a:xfrm>
        </p:grpSpPr>
        <p:sp>
          <p:nvSpPr>
            <p:cNvPr id="23" name="타원 22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 rot="-3900000">
            <a:off x="8188323" y="2871144"/>
            <a:ext cx="209517" cy="617489"/>
            <a:chOff x="9441275" y="852406"/>
            <a:chExt cx="324341" cy="840422"/>
          </a:xfrm>
        </p:grpSpPr>
        <p:sp>
          <p:nvSpPr>
            <p:cNvPr id="26" name="타원 25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 rot="14100000">
            <a:off x="3144753" y="3099539"/>
            <a:ext cx="208800" cy="619200"/>
            <a:chOff x="10229106" y="834326"/>
            <a:chExt cx="324341" cy="840422"/>
          </a:xfrm>
        </p:grpSpPr>
        <p:cxnSp>
          <p:nvCxnSpPr>
            <p:cNvPr id="29" name="직선 화살표 연결선 28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-2700000">
            <a:off x="6735789" y="3100841"/>
            <a:ext cx="208800" cy="619200"/>
            <a:chOff x="10229106" y="834326"/>
            <a:chExt cx="324341" cy="840425"/>
          </a:xfrm>
        </p:grpSpPr>
        <p:cxnSp>
          <p:nvCxnSpPr>
            <p:cNvPr id="35" name="직선 화살표 연결선 34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 rot="-3900000">
            <a:off x="8332119" y="2666889"/>
            <a:ext cx="208800" cy="619200"/>
            <a:chOff x="10229106" y="834326"/>
            <a:chExt cx="324341" cy="840425"/>
          </a:xfrm>
        </p:grpSpPr>
        <p:cxnSp>
          <p:nvCxnSpPr>
            <p:cNvPr id="38" name="직선 화살표 연결선 37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>
            <a:spLocks/>
          </p:cNvSpPr>
          <p:nvPr/>
        </p:nvSpPr>
        <p:spPr>
          <a:xfrm>
            <a:off x="7197403" y="3381586"/>
            <a:ext cx="9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</a:t>
            </a:r>
          </a:p>
          <a:p>
            <a:r>
              <a:rPr lang="en-US" altLang="ko-KR" dirty="0" smtClean="0"/>
              <a:t>Disable</a:t>
            </a:r>
            <a:endParaRPr lang="ko-KR" altLang="en-US" dirty="0"/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8663933" y="30365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7872050" y="5150758"/>
            <a:ext cx="208800" cy="619200"/>
            <a:chOff x="10229106" y="834326"/>
            <a:chExt cx="324341" cy="840422"/>
          </a:xfrm>
        </p:grpSpPr>
        <p:cxnSp>
          <p:nvCxnSpPr>
            <p:cNvPr id="47" name="직선 화살표 연결선 46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>
            <a:spLocks/>
          </p:cNvSpPr>
          <p:nvPr/>
        </p:nvSpPr>
        <p:spPr>
          <a:xfrm>
            <a:off x="8174095" y="5203591"/>
            <a:ext cx="121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</a:t>
            </a:r>
            <a:r>
              <a:rPr lang="en-US" altLang="ko-KR" dirty="0" smtClean="0"/>
              <a:t>pdated card data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99960" y="3019873"/>
            <a:ext cx="14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card info</a:t>
            </a:r>
          </a:p>
        </p:txBody>
      </p:sp>
      <p:grpSp>
        <p:nvGrpSpPr>
          <p:cNvPr id="56" name="그룹 55"/>
          <p:cNvGrpSpPr/>
          <p:nvPr/>
        </p:nvGrpSpPr>
        <p:grpSpPr>
          <a:xfrm rot="12300000">
            <a:off x="4836126" y="3263315"/>
            <a:ext cx="208800" cy="619200"/>
            <a:chOff x="10229106" y="834326"/>
            <a:chExt cx="324341" cy="840422"/>
          </a:xfrm>
        </p:grpSpPr>
        <p:cxnSp>
          <p:nvCxnSpPr>
            <p:cNvPr id="57" name="직선 화살표 연결선 56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79183" y="3287107"/>
            <a:ext cx="14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money</a:t>
            </a: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>
            <a:off x="9266863" y="607847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endCxn id="61" idx="0"/>
          </p:cNvCxnSpPr>
          <p:nvPr/>
        </p:nvCxnSpPr>
        <p:spPr>
          <a:xfrm>
            <a:off x="10166863" y="4849858"/>
            <a:ext cx="0" cy="1228618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10395692" y="5132677"/>
            <a:ext cx="208800" cy="619200"/>
            <a:chOff x="10229106" y="834326"/>
            <a:chExt cx="324341" cy="840422"/>
          </a:xfrm>
        </p:grpSpPr>
        <p:cxnSp>
          <p:nvCxnSpPr>
            <p:cNvPr id="64" name="직선 화살표 연결선 63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>
            <a:spLocks/>
          </p:cNvSpPr>
          <p:nvPr/>
        </p:nvSpPr>
        <p:spPr>
          <a:xfrm>
            <a:off x="10697737" y="5185510"/>
            <a:ext cx="121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isplay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ard data</a:t>
            </a:r>
            <a:endParaRPr lang="ko-KR" altLang="en-US" dirty="0"/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8292916" y="2362235"/>
            <a:ext cx="140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echarged</a:t>
            </a:r>
          </a:p>
          <a:p>
            <a:r>
              <a:rPr lang="en-US" altLang="ko-KR" dirty="0" smtClean="0"/>
              <a:t>card data</a:t>
            </a: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5655619" y="3227565"/>
            <a:ext cx="140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echarged</a:t>
            </a:r>
          </a:p>
          <a:p>
            <a:r>
              <a:rPr lang="en-US" altLang="ko-KR" dirty="0" smtClean="0"/>
              <a:t>card data</a:t>
            </a:r>
          </a:p>
        </p:txBody>
      </p:sp>
      <p:grpSp>
        <p:nvGrpSpPr>
          <p:cNvPr id="53" name="그룹 52"/>
          <p:cNvGrpSpPr/>
          <p:nvPr/>
        </p:nvGrpSpPr>
        <p:grpSpPr>
          <a:xfrm rot="10800000">
            <a:off x="2808244" y="5145305"/>
            <a:ext cx="208800" cy="619200"/>
            <a:chOff x="10229106" y="834326"/>
            <a:chExt cx="324341" cy="840422"/>
          </a:xfrm>
        </p:grpSpPr>
        <p:cxnSp>
          <p:nvCxnSpPr>
            <p:cNvPr id="55" name="직선 화살표 연결선 54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>
            <a:spLocks/>
          </p:cNvSpPr>
          <p:nvPr/>
        </p:nvSpPr>
        <p:spPr>
          <a:xfrm>
            <a:off x="3018744" y="5322518"/>
            <a:ext cx="121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743778" y="47126"/>
            <a:ext cx="9440517" cy="6723640"/>
            <a:chOff x="1743778" y="47126"/>
            <a:chExt cx="9440517" cy="6723640"/>
          </a:xfrm>
        </p:grpSpPr>
        <p:sp>
          <p:nvSpPr>
            <p:cNvPr id="84" name="TextBox 83"/>
            <p:cNvSpPr txBox="1"/>
            <p:nvPr/>
          </p:nvSpPr>
          <p:spPr>
            <a:xfrm>
              <a:off x="3317680" y="3133304"/>
              <a:ext cx="1474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adjusted data</a:t>
              </a:r>
              <a:endParaRPr lang="ko-KR" altLang="en-US" dirty="0"/>
            </a:p>
          </p:txBody>
        </p:sp>
        <p:sp>
          <p:nvSpPr>
            <p:cNvPr id="2" name="직사각형 1"/>
            <p:cNvSpPr>
              <a:spLocks/>
            </p:cNvSpPr>
            <p:nvPr/>
          </p:nvSpPr>
          <p:spPr>
            <a:xfrm>
              <a:off x="5159062" y="4712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main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>
              <a:spLocks/>
            </p:cNvSpPr>
            <p:nvPr/>
          </p:nvSpPr>
          <p:spPr>
            <a:xfrm>
              <a:off x="5171254" y="1220098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Fee Calculation Controller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>
              <a:spLocks/>
            </p:cNvSpPr>
            <p:nvPr/>
          </p:nvSpPr>
          <p:spPr>
            <a:xfrm>
              <a:off x="3993464" y="409453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isplay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>
              <a:off x="6831295" y="409453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Send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>
              <a:spLocks/>
            </p:cNvSpPr>
            <p:nvPr/>
          </p:nvSpPr>
          <p:spPr>
            <a:xfrm>
              <a:off x="9266863" y="409453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R</a:t>
              </a:r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eset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>
              <a:spLocks/>
            </p:cNvSpPr>
            <p:nvPr/>
          </p:nvSpPr>
          <p:spPr>
            <a:xfrm>
              <a:off x="1743778" y="4094530"/>
              <a:ext cx="1863022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Card Reader Info 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Loader </a:t>
              </a:r>
              <a:endPara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>
              <a:spLocks/>
            </p:cNvSpPr>
            <p:nvPr/>
          </p:nvSpPr>
          <p:spPr>
            <a:xfrm>
              <a:off x="3993464" y="605076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Display Interface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>
              <a:spLocks/>
            </p:cNvSpPr>
            <p:nvPr/>
          </p:nvSpPr>
          <p:spPr>
            <a:xfrm>
              <a:off x="6831295" y="605076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Send Interface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endCxn id="8" idx="0"/>
            </p:cNvCxnSpPr>
            <p:nvPr/>
          </p:nvCxnSpPr>
          <p:spPr>
            <a:xfrm>
              <a:off x="4893464" y="4822148"/>
              <a:ext cx="0" cy="1228618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8700" y="767126"/>
              <a:ext cx="11486" cy="4298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9" idx="0"/>
            </p:cNvCxnSpPr>
            <p:nvPr/>
          </p:nvCxnSpPr>
          <p:spPr>
            <a:xfrm flipH="1">
              <a:off x="7731295" y="4798933"/>
              <a:ext cx="1214" cy="1251833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5025023" y="5112666"/>
              <a:ext cx="208800" cy="619200"/>
              <a:chOff x="10229106" y="834326"/>
              <a:chExt cx="324341" cy="840422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타원 44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872050" y="5123048"/>
              <a:ext cx="208800" cy="619200"/>
              <a:chOff x="10229106" y="834326"/>
              <a:chExt cx="324341" cy="840422"/>
            </a:xfrm>
          </p:grpSpPr>
          <p:cxnSp>
            <p:nvCxnSpPr>
              <p:cNvPr id="47" name="직선 화살표 연결선 46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타원 47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TextBox 48"/>
            <p:cNvSpPr txBox="1">
              <a:spLocks/>
            </p:cNvSpPr>
            <p:nvPr/>
          </p:nvSpPr>
          <p:spPr>
            <a:xfrm>
              <a:off x="5273035" y="5195592"/>
              <a:ext cx="1127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r>
                <a:rPr lang="en-US" altLang="ko-KR" dirty="0" smtClean="0"/>
                <a:t>isplay data</a:t>
              </a:r>
              <a:endParaRPr lang="ko-KR" altLang="en-US" dirty="0"/>
            </a:p>
          </p:txBody>
        </p:sp>
        <p:sp>
          <p:nvSpPr>
            <p:cNvPr id="50" name="TextBox 49"/>
            <p:cNvSpPr txBox="1">
              <a:spLocks/>
            </p:cNvSpPr>
            <p:nvPr/>
          </p:nvSpPr>
          <p:spPr>
            <a:xfrm>
              <a:off x="8174095" y="5175881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en-US" altLang="ko-KR" dirty="0" smtClean="0"/>
                <a:t>end data</a:t>
              </a:r>
              <a:endParaRPr lang="ko-KR" altLang="en-US" dirty="0"/>
            </a:p>
          </p:txBody>
        </p:sp>
        <p:cxnSp>
          <p:nvCxnSpPr>
            <p:cNvPr id="62" name="꺾인 연결선 61"/>
            <p:cNvCxnSpPr/>
            <p:nvPr/>
          </p:nvCxnSpPr>
          <p:spPr>
            <a:xfrm rot="5400000" flipH="1" flipV="1">
              <a:off x="3296055" y="1288336"/>
              <a:ext cx="2154432" cy="3395965"/>
            </a:xfrm>
            <a:prstGeom prst="bentConnector3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/>
            <p:nvPr/>
          </p:nvCxnSpPr>
          <p:spPr>
            <a:xfrm rot="10800000" flipV="1">
              <a:off x="4893464" y="2984116"/>
              <a:ext cx="1181872" cy="1110413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/>
            <p:nvPr/>
          </p:nvCxnSpPr>
          <p:spPr>
            <a:xfrm rot="16200000" flipV="1">
              <a:off x="6693931" y="1301687"/>
              <a:ext cx="2154432" cy="3395965"/>
            </a:xfrm>
            <a:prstGeom prst="bentConnector3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/>
            <p:nvPr/>
          </p:nvCxnSpPr>
          <p:spPr>
            <a:xfrm rot="10800000" flipH="1" flipV="1">
              <a:off x="6539813" y="3005109"/>
              <a:ext cx="1181872" cy="1110413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/>
            <p:cNvGrpSpPr/>
            <p:nvPr/>
          </p:nvGrpSpPr>
          <p:grpSpPr>
            <a:xfrm rot="16200000">
              <a:off x="3222244" y="2516292"/>
              <a:ext cx="208800" cy="619200"/>
              <a:chOff x="10229106" y="834326"/>
              <a:chExt cx="324341" cy="840422"/>
            </a:xfrm>
          </p:grpSpPr>
          <p:cxnSp>
            <p:nvCxnSpPr>
              <p:cNvPr id="73" name="직선 화살표 연결선 72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타원 73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278428" y="2164003"/>
              <a:ext cx="1474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fee data,</a:t>
              </a:r>
            </a:p>
            <a:p>
              <a:pPr algn="ctr"/>
              <a:r>
                <a:rPr lang="en-US" altLang="ko-KR" dirty="0" smtClean="0"/>
                <a:t>CRID</a:t>
              </a:r>
              <a:endParaRPr lang="ko-KR" altLang="en-US" dirty="0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5033025" y="3152220"/>
              <a:ext cx="209517" cy="617489"/>
              <a:chOff x="9441275" y="852406"/>
              <a:chExt cx="324341" cy="840422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4568832" y="3151672"/>
              <a:ext cx="208800" cy="619200"/>
              <a:chOff x="10229106" y="834326"/>
              <a:chExt cx="324341" cy="840425"/>
            </a:xfrm>
          </p:grpSpPr>
          <p:cxnSp>
            <p:nvCxnSpPr>
              <p:cNvPr id="81" name="직선 화살표 연결선 80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타원 81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TextBox 82"/>
            <p:cNvSpPr txBox="1">
              <a:spLocks/>
            </p:cNvSpPr>
            <p:nvPr/>
          </p:nvSpPr>
          <p:spPr>
            <a:xfrm>
              <a:off x="5319529" y="3180815"/>
              <a:ext cx="1034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Enable</a:t>
              </a:r>
            </a:p>
            <a:p>
              <a:r>
                <a:rPr lang="en-US" altLang="ko-KR" dirty="0" smtClean="0"/>
                <a:t>Disable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51287" y="3130721"/>
              <a:ext cx="1474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adjusted data</a:t>
              </a:r>
              <a:endParaRPr lang="ko-KR" altLang="en-US" dirty="0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7866632" y="3149637"/>
              <a:ext cx="209517" cy="617489"/>
              <a:chOff x="9441275" y="852406"/>
              <a:chExt cx="324341" cy="840422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7402439" y="3149089"/>
              <a:ext cx="208800" cy="619200"/>
              <a:chOff x="10229106" y="834326"/>
              <a:chExt cx="324341" cy="840425"/>
            </a:xfrm>
          </p:grpSpPr>
          <p:cxnSp>
            <p:nvCxnSpPr>
              <p:cNvPr id="51" name="직선 화살표 연결선 50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타원 51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TextBox 52"/>
            <p:cNvSpPr txBox="1">
              <a:spLocks/>
            </p:cNvSpPr>
            <p:nvPr/>
          </p:nvSpPr>
          <p:spPr>
            <a:xfrm>
              <a:off x="8153136" y="3178232"/>
              <a:ext cx="1034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trigger</a:t>
              </a:r>
              <a:endParaRPr lang="ko-KR" altLang="en-US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863336" y="3162552"/>
              <a:ext cx="209517" cy="617489"/>
              <a:chOff x="9441275" y="852406"/>
              <a:chExt cx="324341" cy="840422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9616118" y="3162004"/>
              <a:ext cx="208800" cy="619200"/>
              <a:chOff x="10229106" y="834326"/>
              <a:chExt cx="324341" cy="840425"/>
            </a:xfrm>
          </p:grpSpPr>
          <p:cxnSp>
            <p:nvCxnSpPr>
              <p:cNvPr id="58" name="직선 화살표 연결선 57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타원 58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/>
            <p:cNvSpPr txBox="1">
              <a:spLocks/>
            </p:cNvSpPr>
            <p:nvPr/>
          </p:nvSpPr>
          <p:spPr>
            <a:xfrm>
              <a:off x="10149840" y="3191147"/>
              <a:ext cx="1034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trigger</a:t>
              </a:r>
              <a:endParaRPr lang="ko-KR" altLang="en-US" dirty="0"/>
            </a:p>
          </p:txBody>
        </p:sp>
        <p:sp>
          <p:nvSpPr>
            <p:cNvPr id="61" name="TextBox 60"/>
            <p:cNvSpPr txBox="1">
              <a:spLocks/>
            </p:cNvSpPr>
            <p:nvPr/>
          </p:nvSpPr>
          <p:spPr>
            <a:xfrm>
              <a:off x="9015881" y="3111071"/>
              <a:ext cx="965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</a:t>
              </a:r>
              <a:r>
                <a:rPr lang="en-US" altLang="ko-KR" dirty="0" smtClean="0"/>
                <a:t>eset </a:t>
              </a:r>
            </a:p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159062" y="60981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5171254" y="1233953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Fee Calculation Controller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3993464" y="4108385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isplay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6831295" y="4108385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Send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266863" y="4108385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eset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1743778" y="4108385"/>
            <a:ext cx="1863022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 Info 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Loader 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993464" y="6064621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6831295" y="6064621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Send Interface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8" idx="0"/>
          </p:cNvCxnSpPr>
          <p:nvPr/>
        </p:nvCxnSpPr>
        <p:spPr>
          <a:xfrm>
            <a:off x="4893464" y="4836003"/>
            <a:ext cx="0" cy="1228618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108700" y="780981"/>
            <a:ext cx="11486" cy="429895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순서도: 판단 22"/>
          <p:cNvSpPr/>
          <p:nvPr/>
        </p:nvSpPr>
        <p:spPr>
          <a:xfrm>
            <a:off x="5968731" y="2003848"/>
            <a:ext cx="279938" cy="40961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7" idx="0"/>
          </p:cNvCxnSpPr>
          <p:nvPr/>
        </p:nvCxnSpPr>
        <p:spPr>
          <a:xfrm flipH="1">
            <a:off x="2675289" y="1977030"/>
            <a:ext cx="2825187" cy="2131355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3" idx="2"/>
            <a:endCxn id="4" idx="0"/>
          </p:cNvCxnSpPr>
          <p:nvPr/>
        </p:nvCxnSpPr>
        <p:spPr>
          <a:xfrm flipH="1">
            <a:off x="4893464" y="2413466"/>
            <a:ext cx="1215236" cy="1694919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2"/>
            <a:endCxn id="5" idx="0"/>
          </p:cNvCxnSpPr>
          <p:nvPr/>
        </p:nvCxnSpPr>
        <p:spPr>
          <a:xfrm>
            <a:off x="6108700" y="2413466"/>
            <a:ext cx="1622595" cy="1694919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2"/>
            <a:endCxn id="6" idx="0"/>
          </p:cNvCxnSpPr>
          <p:nvPr/>
        </p:nvCxnSpPr>
        <p:spPr>
          <a:xfrm>
            <a:off x="6108700" y="2413466"/>
            <a:ext cx="4058163" cy="1694919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9" idx="0"/>
          </p:cNvCxnSpPr>
          <p:nvPr/>
        </p:nvCxnSpPr>
        <p:spPr>
          <a:xfrm flipH="1">
            <a:off x="7731295" y="4812788"/>
            <a:ext cx="1214" cy="1251833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위로 구부러진 화살표 38"/>
          <p:cNvSpPr/>
          <p:nvPr/>
        </p:nvSpPr>
        <p:spPr>
          <a:xfrm>
            <a:off x="4685564" y="2245148"/>
            <a:ext cx="2470886" cy="301987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 rot="2400000">
            <a:off x="5203506" y="2902609"/>
            <a:ext cx="209517" cy="617489"/>
            <a:chOff x="9441275" y="852406"/>
            <a:chExt cx="324341" cy="840422"/>
          </a:xfrm>
        </p:grpSpPr>
        <p:sp>
          <p:nvSpPr>
            <p:cNvPr id="52" name="타원 51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 rot="-2700000">
            <a:off x="6959483" y="2933944"/>
            <a:ext cx="209517" cy="617489"/>
            <a:chOff x="9441275" y="852406"/>
            <a:chExt cx="324341" cy="840422"/>
          </a:xfrm>
        </p:grpSpPr>
        <p:sp>
          <p:nvSpPr>
            <p:cNvPr id="79" name="타원 78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 rot="-3900000">
            <a:off x="8188323" y="2857289"/>
            <a:ext cx="209517" cy="617489"/>
            <a:chOff x="9441275" y="852406"/>
            <a:chExt cx="324341" cy="840422"/>
          </a:xfrm>
        </p:grpSpPr>
        <p:sp>
          <p:nvSpPr>
            <p:cNvPr id="82" name="타원 81"/>
            <p:cNvSpPr/>
            <p:nvPr/>
          </p:nvSpPr>
          <p:spPr>
            <a:xfrm>
              <a:off x="9441275" y="852406"/>
              <a:ext cx="324341" cy="3092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H="1">
              <a:off x="9616517" y="106083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5" name="직선 화살표 연결선 84"/>
          <p:cNvCxnSpPr/>
          <p:nvPr/>
        </p:nvCxnSpPr>
        <p:spPr>
          <a:xfrm rot="14100000" flipH="1">
            <a:off x="3306607" y="3111212"/>
            <a:ext cx="782" cy="465637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 rot="14100000">
            <a:off x="2984459" y="3393606"/>
            <a:ext cx="208800" cy="2278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 rot="2400000">
            <a:off x="5002567" y="2764105"/>
            <a:ext cx="208800" cy="619200"/>
            <a:chOff x="10229106" y="834326"/>
            <a:chExt cx="324341" cy="840425"/>
          </a:xfrm>
        </p:grpSpPr>
        <p:cxnSp>
          <p:nvCxnSpPr>
            <p:cNvPr id="91" name="직선 화살표 연결선 90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타원 91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 rot="-2700000">
            <a:off x="6735789" y="3086986"/>
            <a:ext cx="208800" cy="619200"/>
            <a:chOff x="10229106" y="834326"/>
            <a:chExt cx="324341" cy="840425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타원 94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 rot="-3900000">
            <a:off x="8332119" y="2653034"/>
            <a:ext cx="208800" cy="619200"/>
            <a:chOff x="10229106" y="834326"/>
            <a:chExt cx="324341" cy="840425"/>
          </a:xfrm>
        </p:grpSpPr>
        <p:cxnSp>
          <p:nvCxnSpPr>
            <p:cNvPr id="97" name="직선 화살표 연결선 96"/>
            <p:cNvCxnSpPr/>
            <p:nvPr/>
          </p:nvCxnSpPr>
          <p:spPr>
            <a:xfrm flipH="1">
              <a:off x="10404400" y="1042755"/>
              <a:ext cx="1215" cy="63199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TextBox 98"/>
          <p:cNvSpPr txBox="1">
            <a:spLocks/>
          </p:cNvSpPr>
          <p:nvPr/>
        </p:nvSpPr>
        <p:spPr>
          <a:xfrm>
            <a:off x="7197404" y="33677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100" name="TextBox 99"/>
          <p:cNvSpPr txBox="1">
            <a:spLocks/>
          </p:cNvSpPr>
          <p:nvPr/>
        </p:nvSpPr>
        <p:spPr>
          <a:xfrm>
            <a:off x="8663933" y="30226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5366020" y="3256662"/>
            <a:ext cx="103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</a:t>
            </a:r>
          </a:p>
          <a:p>
            <a:r>
              <a:rPr lang="en-US" altLang="ko-KR" dirty="0" smtClean="0"/>
              <a:t>Disable</a:t>
            </a:r>
            <a:endParaRPr lang="ko-KR" altLang="en-US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5025023" y="5126521"/>
            <a:ext cx="208800" cy="619200"/>
            <a:chOff x="10229106" y="834326"/>
            <a:chExt cx="324341" cy="840422"/>
          </a:xfrm>
        </p:grpSpPr>
        <p:cxnSp>
          <p:nvCxnSpPr>
            <p:cNvPr id="103" name="직선 화살표 연결선 102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872050" y="5136903"/>
            <a:ext cx="208800" cy="619200"/>
            <a:chOff x="10229106" y="834326"/>
            <a:chExt cx="324341" cy="840422"/>
          </a:xfrm>
        </p:grpSpPr>
        <p:cxnSp>
          <p:nvCxnSpPr>
            <p:cNvPr id="109" name="직선 화살표 연결선 108"/>
            <p:cNvCxnSpPr/>
            <p:nvPr/>
          </p:nvCxnSpPr>
          <p:spPr>
            <a:xfrm flipH="1">
              <a:off x="10404348" y="1042753"/>
              <a:ext cx="1214" cy="6319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타원 109"/>
            <p:cNvSpPr/>
            <p:nvPr/>
          </p:nvSpPr>
          <p:spPr>
            <a:xfrm>
              <a:off x="10229106" y="834326"/>
              <a:ext cx="324341" cy="309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>
            <a:spLocks/>
          </p:cNvSpPr>
          <p:nvPr/>
        </p:nvSpPr>
        <p:spPr>
          <a:xfrm>
            <a:off x="5273035" y="5209447"/>
            <a:ext cx="112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isplay data</a:t>
            </a:r>
            <a:endParaRPr lang="ko-KR" altLang="en-US" dirty="0"/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8174095" y="51897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end data</a:t>
            </a:r>
            <a:endParaRPr lang="ko-KR" altLang="en-US" dirty="0"/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277368" y="228882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reset data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999606" y="2604718"/>
            <a:ext cx="14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adjusted data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48822" y="3486786"/>
            <a:ext cx="14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adjusted data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200937" y="2733395"/>
            <a:ext cx="14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fee data,</a:t>
            </a:r>
          </a:p>
          <a:p>
            <a:pPr algn="ctr"/>
            <a:r>
              <a:rPr lang="en-US" altLang="ko-KR" dirty="0" smtClean="0"/>
              <a:t>CRID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1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380</Words>
  <Application>Microsoft Office PowerPoint</Application>
  <PresentationFormat>사용자 지정</PresentationFormat>
  <Paragraphs>210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박상희</dc:creator>
  <cp:lastModifiedBy>Kim JeHeon</cp:lastModifiedBy>
  <cp:revision>45</cp:revision>
  <dcterms:created xsi:type="dcterms:W3CDTF">2014-10-14T10:49:45Z</dcterms:created>
  <dcterms:modified xsi:type="dcterms:W3CDTF">2014-11-21T04:43:29Z</dcterms:modified>
</cp:coreProperties>
</file>