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59" r:id="rId5"/>
    <p:sldId id="261" r:id="rId6"/>
    <p:sldId id="260" r:id="rId7"/>
    <p:sldId id="266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7585" autoAdjust="0"/>
  </p:normalViewPr>
  <p:slideViewPr>
    <p:cSldViewPr snapToGrid="0" showGuides="1">
      <p:cViewPr>
        <p:scale>
          <a:sx n="70" d="100"/>
          <a:sy n="70" d="100"/>
        </p:scale>
        <p:origin x="-7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E2459-7B02-4F03-BF47-1710985AD7DB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DE5C-5936-4F04-8942-26556BA0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DE5C-5936-4F04-8942-26556BA001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DE5C-5936-4F04-8942-26556BA001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3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4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0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2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25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7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2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8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98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CD40-A625-41CB-B74E-1231D6436771}" type="datetimeFigureOut">
              <a:rPr lang="ko-KR" altLang="en-US" smtClean="0"/>
              <a:t>2014-11-21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D34-8F89-45EE-936C-714B520A0B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9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120764" y="968436"/>
            <a:ext cx="7708177" cy="2761972"/>
            <a:chOff x="2120764" y="968436"/>
            <a:chExt cx="7708177" cy="2761972"/>
          </a:xfrm>
        </p:grpSpPr>
        <p:sp>
          <p:nvSpPr>
            <p:cNvPr id="16" name="TextBox 15"/>
            <p:cNvSpPr txBox="1"/>
            <p:nvPr/>
          </p:nvSpPr>
          <p:spPr>
            <a:xfrm>
              <a:off x="6737017" y="2128305"/>
              <a:ext cx="131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send</a:t>
              </a:r>
              <a:endParaRPr lang="ko-KR" altLang="en-US" dirty="0"/>
            </a:p>
          </p:txBody>
        </p:sp>
        <p:sp>
          <p:nvSpPr>
            <p:cNvPr id="2" name="직사각형 1"/>
            <p:cNvSpPr>
              <a:spLocks/>
            </p:cNvSpPr>
            <p:nvPr/>
          </p:nvSpPr>
          <p:spPr>
            <a:xfrm>
              <a:off x="2120764" y="2001412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4957013" y="1795431"/>
              <a:ext cx="1897380" cy="114604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Fee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System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4" name="직사각형 3"/>
            <p:cNvSpPr>
              <a:spLocks/>
            </p:cNvSpPr>
            <p:nvPr/>
          </p:nvSpPr>
          <p:spPr>
            <a:xfrm>
              <a:off x="8028938" y="968436"/>
              <a:ext cx="1800000" cy="720000"/>
            </a:xfrm>
            <a:prstGeom prst="rect">
              <a:avLst/>
            </a:prstGeom>
            <a:no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8028941" y="3010408"/>
              <a:ext cx="1800000" cy="72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090737" y="2329447"/>
              <a:ext cx="75397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rot="828481" flipV="1">
              <a:off x="6917893" y="1474537"/>
              <a:ext cx="763602" cy="3490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rot="20729469">
              <a:off x="6917893" y="2972308"/>
              <a:ext cx="763602" cy="3330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940871">
              <a:off x="6751051" y="1282030"/>
              <a:ext cx="97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432906">
              <a:off x="6958673" y="2798010"/>
              <a:ext cx="10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reset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43017" y="1429805"/>
              <a:ext cx="10748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data, CRID input</a:t>
              </a:r>
              <a:endParaRPr lang="ko-KR" altLang="en-US" dirty="0"/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8028938" y="1997136"/>
              <a:ext cx="1800000" cy="720000"/>
            </a:xfrm>
            <a:prstGeom prst="rect">
              <a:avLst/>
            </a:prstGeom>
            <a:no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897346" y="2463775"/>
              <a:ext cx="108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20278792">
              <a:off x="4420937" y="2964447"/>
              <a:ext cx="753979" cy="0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27117" y="3004605"/>
              <a:ext cx="107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3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159062" y="37964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5171254" y="155261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Fee Calculation 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93464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831295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266863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eset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743778" y="4427050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993464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831295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8" idx="0"/>
          </p:cNvCxnSpPr>
          <p:nvPr/>
        </p:nvCxnSpPr>
        <p:spPr>
          <a:xfrm>
            <a:off x="4893464" y="515466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08700" y="1099646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/>
          <p:cNvSpPr/>
          <p:nvPr/>
        </p:nvSpPr>
        <p:spPr>
          <a:xfrm>
            <a:off x="5968731" y="2322513"/>
            <a:ext cx="279938" cy="40961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7" idx="0"/>
          </p:cNvCxnSpPr>
          <p:nvPr/>
        </p:nvCxnSpPr>
        <p:spPr>
          <a:xfrm flipH="1">
            <a:off x="2675289" y="2295695"/>
            <a:ext cx="2825187" cy="213135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3" idx="2"/>
            <a:endCxn id="4" idx="0"/>
          </p:cNvCxnSpPr>
          <p:nvPr/>
        </p:nvCxnSpPr>
        <p:spPr>
          <a:xfrm flipH="1">
            <a:off x="4893464" y="2732131"/>
            <a:ext cx="1215236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2"/>
            <a:endCxn id="5" idx="0"/>
          </p:cNvCxnSpPr>
          <p:nvPr/>
        </p:nvCxnSpPr>
        <p:spPr>
          <a:xfrm>
            <a:off x="6108700" y="2732131"/>
            <a:ext cx="1622595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2"/>
            <a:endCxn id="6" idx="0"/>
          </p:cNvCxnSpPr>
          <p:nvPr/>
        </p:nvCxnSpPr>
        <p:spPr>
          <a:xfrm>
            <a:off x="6108700" y="2732131"/>
            <a:ext cx="4058163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9" idx="0"/>
          </p:cNvCxnSpPr>
          <p:nvPr/>
        </p:nvCxnSpPr>
        <p:spPr>
          <a:xfrm flipH="1">
            <a:off x="7731295" y="5131453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위로 구부러진 화살표 38"/>
          <p:cNvSpPr/>
          <p:nvPr/>
        </p:nvSpPr>
        <p:spPr>
          <a:xfrm>
            <a:off x="4685564" y="2563813"/>
            <a:ext cx="2470886" cy="301987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2400000">
            <a:off x="5203506" y="3221274"/>
            <a:ext cx="209517" cy="617489"/>
            <a:chOff x="9441275" y="852406"/>
            <a:chExt cx="324341" cy="840422"/>
          </a:xfrm>
        </p:grpSpPr>
        <p:sp>
          <p:nvSpPr>
            <p:cNvPr id="52" name="타원 51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 rot="-2700000">
            <a:off x="6959483" y="3252609"/>
            <a:ext cx="209517" cy="617489"/>
            <a:chOff x="9441275" y="852406"/>
            <a:chExt cx="324341" cy="840422"/>
          </a:xfrm>
        </p:grpSpPr>
        <p:sp>
          <p:nvSpPr>
            <p:cNvPr id="79" name="타원 78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 rot="-3900000">
            <a:off x="8188323" y="3175954"/>
            <a:ext cx="209517" cy="617489"/>
            <a:chOff x="9441275" y="852406"/>
            <a:chExt cx="324341" cy="840422"/>
          </a:xfrm>
        </p:grpSpPr>
        <p:sp>
          <p:nvSpPr>
            <p:cNvPr id="82" name="타원 81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 rot="14100000">
            <a:off x="3144753" y="3404349"/>
            <a:ext cx="208800" cy="619200"/>
            <a:chOff x="10229106" y="834326"/>
            <a:chExt cx="324341" cy="840422"/>
          </a:xfrm>
        </p:grpSpPr>
        <p:cxnSp>
          <p:nvCxnSpPr>
            <p:cNvPr id="85" name="직선 화살표 연결선 84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 rot="2400000">
            <a:off x="5002567" y="3082770"/>
            <a:ext cx="208800" cy="619200"/>
            <a:chOff x="10229106" y="834326"/>
            <a:chExt cx="324341" cy="840425"/>
          </a:xfrm>
        </p:grpSpPr>
        <p:cxnSp>
          <p:nvCxnSpPr>
            <p:cNvPr id="91" name="직선 화살표 연결선 90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 rot="-2700000">
            <a:off x="6735789" y="3405651"/>
            <a:ext cx="208800" cy="619200"/>
            <a:chOff x="10229106" y="834326"/>
            <a:chExt cx="324341" cy="840425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 rot="-3900000">
            <a:off x="8332119" y="2971699"/>
            <a:ext cx="208800" cy="619200"/>
            <a:chOff x="10229106" y="834326"/>
            <a:chExt cx="324341" cy="840425"/>
          </a:xfrm>
        </p:grpSpPr>
        <p:cxnSp>
          <p:nvCxnSpPr>
            <p:cNvPr id="97" name="직선 화살표 연결선 96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>
            <a:spLocks/>
          </p:cNvSpPr>
          <p:nvPr/>
        </p:nvSpPr>
        <p:spPr>
          <a:xfrm>
            <a:off x="7197404" y="36863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8663933" y="33413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366020" y="3575327"/>
            <a:ext cx="103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25023" y="5445186"/>
            <a:ext cx="208800" cy="619200"/>
            <a:chOff x="10229106" y="834326"/>
            <a:chExt cx="324341" cy="840422"/>
          </a:xfrm>
        </p:grpSpPr>
        <p:cxnSp>
          <p:nvCxnSpPr>
            <p:cNvPr id="103" name="직선 화살표 연결선 102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872050" y="5455568"/>
            <a:ext cx="208800" cy="619200"/>
            <a:chOff x="10229106" y="834326"/>
            <a:chExt cx="324341" cy="840422"/>
          </a:xfrm>
        </p:grpSpPr>
        <p:cxnSp>
          <p:nvCxnSpPr>
            <p:cNvPr id="109" name="직선 화살표 연결선 108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>
            <a:spLocks/>
          </p:cNvSpPr>
          <p:nvPr/>
        </p:nvSpPr>
        <p:spPr>
          <a:xfrm>
            <a:off x="5273035" y="5528112"/>
            <a:ext cx="11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 data</a:t>
            </a:r>
            <a:endParaRPr lang="ko-KR" altLang="en-US" dirty="0"/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8174095" y="55084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277368" y="260749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 data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99606" y="2923383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8822" y="3805451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200937" y="3052060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8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9270" y="2110165"/>
            <a:ext cx="12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120764" y="2001412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57013" y="1795431"/>
            <a:ext cx="1897380" cy="1146048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Fee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Calculation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0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8028938" y="968436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M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8028941" y="3010408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90737" y="2342147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640623" y="1540042"/>
            <a:ext cx="1380362" cy="29903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20729469">
            <a:off x="6917893" y="2972308"/>
            <a:ext cx="763602" cy="33303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940871">
            <a:off x="6545046" y="1320986"/>
            <a:ext cx="15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 data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432906">
            <a:off x="6840255" y="2565498"/>
            <a:ext cx="132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 </a:t>
            </a:r>
          </a:p>
          <a:p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3017" y="1734605"/>
            <a:ext cx="107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8028938" y="1997136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Company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897346" y="2463775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20278792">
            <a:off x="4420937" y="2964447"/>
            <a:ext cx="75397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7117" y="3004605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Tick</a:t>
            </a:r>
          </a:p>
        </p:txBody>
      </p:sp>
    </p:spTree>
    <p:extLst>
      <p:ext uri="{BB962C8B-B14F-4D97-AF65-F5344CB8AC3E}">
        <p14:creationId xmlns:p14="http://schemas.microsoft.com/office/powerpoint/2010/main" val="6581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665623" y="1772651"/>
            <a:ext cx="1974302" cy="1580147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Fee 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Calculation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646957" y="23742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375674" y="1351895"/>
            <a:ext cx="1249591" cy="343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2528" y="982563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isplay data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729653" y="735771"/>
            <a:ext cx="1557791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729652" y="2075289"/>
            <a:ext cx="1557791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522607" y="1571297"/>
            <a:ext cx="1080000" cy="23357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47195" y="2598822"/>
            <a:ext cx="926320" cy="0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351612" y="2728087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25" y="2373875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0909172">
            <a:off x="5211080" y="1290307"/>
            <a:ext cx="165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472039" y="2037352"/>
            <a:ext cx="16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666985" y="3416971"/>
            <a:ext cx="1062667" cy="2647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813366">
            <a:off x="5645370" y="2899091"/>
            <a:ext cx="124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eset command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72047" y="1790165"/>
            <a:ext cx="12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rot="20278792">
            <a:off x="3025273" y="3221120"/>
            <a:ext cx="75397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1453" y="326127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Tick</a:t>
            </a: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713357" y="1000520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M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6979163" y="3549368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9722882" y="2403205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Company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3543" y="1809412"/>
            <a:ext cx="2139236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Loader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12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549" y="1790165"/>
            <a:ext cx="12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32125" y="1772651"/>
            <a:ext cx="1974302" cy="1580147"/>
          </a:xfrm>
          <a:prstGeom prst="ellips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Fee 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Calculation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13459" y="23742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5942176" y="1276956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05558" y="661993"/>
            <a:ext cx="153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</a:p>
        </p:txBody>
      </p:sp>
      <p:sp>
        <p:nvSpPr>
          <p:cNvPr id="8" name="타원 7"/>
          <p:cNvSpPr/>
          <p:nvPr/>
        </p:nvSpPr>
        <p:spPr>
          <a:xfrm>
            <a:off x="4296156" y="735771"/>
            <a:ext cx="1476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96155" y="2075289"/>
            <a:ext cx="1476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249529" y="1481729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313697" y="2598822"/>
            <a:ext cx="9263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918114" y="2728087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3527" y="2149287"/>
            <a:ext cx="15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89635" y="1698297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77130">
            <a:off x="3157172" y="1291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20837918">
            <a:off x="3309572" y="1748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7698" y="22298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280113" y="3422824"/>
            <a:ext cx="1476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Reset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249529" y="3384887"/>
            <a:ext cx="926320" cy="1751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53946" y="4043538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29359" y="3689326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eset data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458689">
            <a:off x="3341656" y="31282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rot="20278792">
            <a:off x="591775" y="3221120"/>
            <a:ext cx="75397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02045" y="326127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Tick</a:t>
            </a:r>
          </a:p>
        </p:txBody>
      </p:sp>
      <p:sp>
        <p:nvSpPr>
          <p:cNvPr id="25" name="타원 24"/>
          <p:cNvSpPr/>
          <p:nvPr/>
        </p:nvSpPr>
        <p:spPr>
          <a:xfrm>
            <a:off x="7151653" y="735771"/>
            <a:ext cx="1557791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151652" y="2075289"/>
            <a:ext cx="1557791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7240743" y="3597494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8861837" y="1303769"/>
            <a:ext cx="1249591" cy="343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28691" y="934437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isplay data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837775" y="2679961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3188" y="2325749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10199520" y="952394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M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10209045" y="2355079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Company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4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717394" y="1772651"/>
            <a:ext cx="1974302" cy="1580147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Fee 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Calculation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698728" y="23742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9427445" y="1368397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02858" y="784101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781425" y="735771"/>
            <a:ext cx="1476000" cy="1080000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81424" y="2075289"/>
            <a:ext cx="1476000" cy="1080000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Send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734798" y="1481729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798966" y="2598822"/>
            <a:ext cx="9263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403383" y="2728087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2241" y="2127036"/>
            <a:ext cx="15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adjusted data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774904" y="1698297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677130">
            <a:off x="6642441" y="1291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20837918">
            <a:off x="6794841" y="1748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6842967" y="22298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765382" y="3422824"/>
            <a:ext cx="1476000" cy="1080000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Reset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734798" y="3384887"/>
            <a:ext cx="926320" cy="1751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339215" y="4043538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4628" y="3689326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eset data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458689">
            <a:off x="6826925" y="31282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rot="20278792">
            <a:off x="4077044" y="3221120"/>
            <a:ext cx="75397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3224" y="326127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Tick</a:t>
            </a: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-1022759" y="204680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92339" y="2340711"/>
            <a:ext cx="13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3118945" y="968436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M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10501105" y="3609235"/>
            <a:ext cx="1800000" cy="72000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411655" flipV="1">
            <a:off x="12282221" y="1265530"/>
            <a:ext cx="763602" cy="3490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3757" y="1073023"/>
            <a:ext cx="97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3118945" y="2284522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Company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1948164" y="2725032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0576877" y="735771"/>
            <a:ext cx="1557791" cy="1080000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76876" y="2075289"/>
            <a:ext cx="1557791" cy="1080000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9940" y="1790165"/>
            <a:ext cx="12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735878" y="1931870"/>
            <a:ext cx="2139236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Reader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Loader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70854" y="2436496"/>
            <a:ext cx="79828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1490" y="1809215"/>
            <a:ext cx="12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198178" y="233239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Adjust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8325991" y="447307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Reset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823953" y="746910"/>
            <a:ext cx="584200" cy="5759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5747359" y="1801253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/>
          </p:cNvSpPr>
          <p:nvPr/>
        </p:nvSpPr>
        <p:spPr>
          <a:xfrm>
            <a:off x="2302341" y="4468392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-2400000">
            <a:off x="8225299" y="3071341"/>
            <a:ext cx="0" cy="1332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-2400000" flipV="1">
            <a:off x="7906540" y="3124108"/>
            <a:ext cx="0" cy="1332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2400000">
            <a:off x="3831100" y="3151604"/>
            <a:ext cx="0" cy="1332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2400000" flipV="1">
            <a:off x="4302340" y="3096794"/>
            <a:ext cx="0" cy="1332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>
            <a:off x="5185986" y="4459902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5756335" y="3779573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>
            <a:off x="6055039" y="3767381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0660" y="363293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 “Send”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4672" y="351739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adjust_well</a:t>
            </a:r>
            <a:r>
              <a:rPr lang="en-US" altLang="ko-KR" dirty="0" smtClean="0"/>
              <a:t>==1] trigger “Display”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0151" y="35526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trigger “Reset”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4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5159062" y="37964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5171254" y="155261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Recharger</a:t>
            </a: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993464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831295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9266863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743778" y="4427050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776685" y="638821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Reader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2676685" y="5159597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08700" y="1099646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10800000">
            <a:off x="2808244" y="5450115"/>
            <a:ext cx="208800" cy="619200"/>
            <a:chOff x="10229106" y="834326"/>
            <a:chExt cx="324341" cy="84042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꺾인 연결선 21"/>
          <p:cNvCxnSpPr/>
          <p:nvPr/>
        </p:nvCxnSpPr>
        <p:spPr>
          <a:xfrm rot="5400000" flipH="1" flipV="1">
            <a:off x="3296055" y="1620856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93464" y="3330491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V="1">
            <a:off x="6693931" y="1634207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 flipH="1" flipV="1">
            <a:off x="6539813" y="3337629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16200000">
            <a:off x="3222244" y="2848812"/>
            <a:ext cx="208800" cy="619200"/>
            <a:chOff x="10229106" y="834326"/>
            <a:chExt cx="324341" cy="840422"/>
          </a:xfrm>
        </p:grpSpPr>
        <p:cxnSp>
          <p:nvCxnSpPr>
            <p:cNvPr id="27" name="직선 화살표 연결선 2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33410" y="2728998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card info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1287" y="3463241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recharged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7866632" y="3482157"/>
            <a:ext cx="209517" cy="617489"/>
            <a:chOff x="9441275" y="852406"/>
            <a:chExt cx="324341" cy="840422"/>
          </a:xfrm>
        </p:grpSpPr>
        <p:sp>
          <p:nvSpPr>
            <p:cNvPr id="39" name="타원 38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402439" y="3481609"/>
            <a:ext cx="208800" cy="619200"/>
            <a:chOff x="10229106" y="834326"/>
            <a:chExt cx="324341" cy="840425"/>
          </a:xfrm>
        </p:grpSpPr>
        <p:cxnSp>
          <p:nvCxnSpPr>
            <p:cNvPr id="42" name="직선 화살표 연결선 41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>
            <a:spLocks/>
          </p:cNvSpPr>
          <p:nvPr/>
        </p:nvSpPr>
        <p:spPr>
          <a:xfrm>
            <a:off x="8153136" y="3510752"/>
            <a:ext cx="103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9863336" y="3495072"/>
            <a:ext cx="209517" cy="617489"/>
            <a:chOff x="9441275" y="852406"/>
            <a:chExt cx="324341" cy="840422"/>
          </a:xfrm>
        </p:grpSpPr>
        <p:sp>
          <p:nvSpPr>
            <p:cNvPr id="46" name="타원 45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9616118" y="3494524"/>
            <a:ext cx="208800" cy="619200"/>
            <a:chOff x="10229106" y="834326"/>
            <a:chExt cx="324341" cy="840425"/>
          </a:xfrm>
        </p:grpSpPr>
        <p:cxnSp>
          <p:nvCxnSpPr>
            <p:cNvPr id="49" name="직선 화살표 연결선 48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>
            <a:spLocks/>
          </p:cNvSpPr>
          <p:nvPr/>
        </p:nvSpPr>
        <p:spPr>
          <a:xfrm>
            <a:off x="10149840" y="3523667"/>
            <a:ext cx="1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9423427" y="2835244"/>
            <a:ext cx="12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recharged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6831295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endCxn id="53" idx="0"/>
          </p:cNvCxnSpPr>
          <p:nvPr/>
        </p:nvCxnSpPr>
        <p:spPr>
          <a:xfrm flipH="1">
            <a:off x="7731295" y="5131453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872050" y="5455568"/>
            <a:ext cx="208800" cy="619200"/>
            <a:chOff x="10229106" y="834326"/>
            <a:chExt cx="324341" cy="840422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>
            <a:spLocks/>
          </p:cNvSpPr>
          <p:nvPr/>
        </p:nvSpPr>
        <p:spPr>
          <a:xfrm>
            <a:off x="8174095" y="5508401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pdated card data</a:t>
            </a:r>
            <a:endParaRPr lang="ko-KR" altLang="en-US" dirty="0"/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9266863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endCxn id="59" idx="0"/>
          </p:cNvCxnSpPr>
          <p:nvPr/>
        </p:nvCxnSpPr>
        <p:spPr>
          <a:xfrm>
            <a:off x="10166863" y="515466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10395692" y="5437487"/>
            <a:ext cx="208800" cy="619200"/>
            <a:chOff x="10229106" y="834326"/>
            <a:chExt cx="324341" cy="8404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>
            <a:spLocks/>
          </p:cNvSpPr>
          <p:nvPr/>
        </p:nvSpPr>
        <p:spPr>
          <a:xfrm>
            <a:off x="10697737" y="5490320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5300431" y="2848810"/>
            <a:ext cx="208800" cy="619200"/>
            <a:chOff x="10229106" y="834326"/>
            <a:chExt cx="324341" cy="840422"/>
          </a:xfrm>
        </p:grpSpPr>
        <p:cxnSp>
          <p:nvCxnSpPr>
            <p:cNvPr id="66" name="직선 화살표 연결선 65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6615" y="2676633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3018744" y="5627328"/>
            <a:ext cx="12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91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159062" y="37964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5171254" y="155261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93464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Sensor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831295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266863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743778" y="4427050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808198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Reader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831295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2708198" y="515466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108700" y="1099646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5968731" y="2322513"/>
            <a:ext cx="279938" cy="40961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 flipH="1">
            <a:off x="2675289" y="2295695"/>
            <a:ext cx="2825187" cy="213135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0"/>
          </p:cNvCxnSpPr>
          <p:nvPr/>
        </p:nvCxnSpPr>
        <p:spPr>
          <a:xfrm flipH="1">
            <a:off x="4893464" y="2298433"/>
            <a:ext cx="921183" cy="2128617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5" idx="0"/>
          </p:cNvCxnSpPr>
          <p:nvPr/>
        </p:nvCxnSpPr>
        <p:spPr>
          <a:xfrm>
            <a:off x="6108700" y="2732131"/>
            <a:ext cx="1622595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6" idx="0"/>
          </p:cNvCxnSpPr>
          <p:nvPr/>
        </p:nvCxnSpPr>
        <p:spPr>
          <a:xfrm>
            <a:off x="6108700" y="2732131"/>
            <a:ext cx="4058163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0"/>
          </p:cNvCxnSpPr>
          <p:nvPr/>
        </p:nvCxnSpPr>
        <p:spPr>
          <a:xfrm flipH="1">
            <a:off x="7731295" y="5131453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위로 구부러진 화살표 17"/>
          <p:cNvSpPr/>
          <p:nvPr/>
        </p:nvSpPr>
        <p:spPr>
          <a:xfrm>
            <a:off x="4685564" y="2563813"/>
            <a:ext cx="2470886" cy="301987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-2700000">
            <a:off x="6959483" y="3252609"/>
            <a:ext cx="209517" cy="617489"/>
            <a:chOff x="9441275" y="852406"/>
            <a:chExt cx="324341" cy="840422"/>
          </a:xfrm>
        </p:grpSpPr>
        <p:sp>
          <p:nvSpPr>
            <p:cNvPr id="23" name="타원 22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-3900000">
            <a:off x="8188323" y="3175954"/>
            <a:ext cx="209517" cy="617489"/>
            <a:chOff x="9441275" y="852406"/>
            <a:chExt cx="324341" cy="840422"/>
          </a:xfrm>
        </p:grpSpPr>
        <p:sp>
          <p:nvSpPr>
            <p:cNvPr id="26" name="타원 25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14100000">
            <a:off x="3144753" y="3404349"/>
            <a:ext cx="208800" cy="619200"/>
            <a:chOff x="10229106" y="834326"/>
            <a:chExt cx="324341" cy="840422"/>
          </a:xfrm>
        </p:grpSpPr>
        <p:cxnSp>
          <p:nvCxnSpPr>
            <p:cNvPr id="29" name="직선 화살표 연결선 28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-2700000">
            <a:off x="6735789" y="3405651"/>
            <a:ext cx="208800" cy="619200"/>
            <a:chOff x="10229106" y="834326"/>
            <a:chExt cx="324341" cy="840425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 rot="-3900000">
            <a:off x="8332119" y="2971699"/>
            <a:ext cx="208800" cy="619200"/>
            <a:chOff x="10229106" y="834326"/>
            <a:chExt cx="324341" cy="840425"/>
          </a:xfrm>
        </p:grpSpPr>
        <p:cxnSp>
          <p:nvCxnSpPr>
            <p:cNvPr id="38" name="직선 화살표 연결선 37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>
            <a:spLocks/>
          </p:cNvSpPr>
          <p:nvPr/>
        </p:nvSpPr>
        <p:spPr>
          <a:xfrm>
            <a:off x="7197403" y="3686396"/>
            <a:ext cx="9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8663933" y="33413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872050" y="5455568"/>
            <a:ext cx="208800" cy="619200"/>
            <a:chOff x="10229106" y="834326"/>
            <a:chExt cx="324341" cy="840422"/>
          </a:xfrm>
        </p:grpSpPr>
        <p:cxnSp>
          <p:nvCxnSpPr>
            <p:cNvPr id="47" name="직선 화살표 연결선 4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>
            <a:spLocks/>
          </p:cNvSpPr>
          <p:nvPr/>
        </p:nvSpPr>
        <p:spPr>
          <a:xfrm>
            <a:off x="8174095" y="5508401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pdated card data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99960" y="3324683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card info</a:t>
            </a:r>
          </a:p>
        </p:txBody>
      </p:sp>
      <p:grpSp>
        <p:nvGrpSpPr>
          <p:cNvPr id="56" name="그룹 55"/>
          <p:cNvGrpSpPr/>
          <p:nvPr/>
        </p:nvGrpSpPr>
        <p:grpSpPr>
          <a:xfrm rot="12300000">
            <a:off x="4836126" y="3568125"/>
            <a:ext cx="208800" cy="619200"/>
            <a:chOff x="10229106" y="834326"/>
            <a:chExt cx="324341" cy="840422"/>
          </a:xfrm>
        </p:grpSpPr>
        <p:cxnSp>
          <p:nvCxnSpPr>
            <p:cNvPr id="57" name="직선 화살표 연결선 5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79183" y="3591917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money</a:t>
            </a: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9266863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61" idx="0"/>
          </p:cNvCxnSpPr>
          <p:nvPr/>
        </p:nvCxnSpPr>
        <p:spPr>
          <a:xfrm>
            <a:off x="10166863" y="515466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10395692" y="5437487"/>
            <a:ext cx="208800" cy="619200"/>
            <a:chOff x="10229106" y="834326"/>
            <a:chExt cx="324341" cy="840422"/>
          </a:xfrm>
        </p:grpSpPr>
        <p:cxnSp>
          <p:nvCxnSpPr>
            <p:cNvPr id="64" name="직선 화살표 연결선 63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>
            <a:spLocks/>
          </p:cNvSpPr>
          <p:nvPr/>
        </p:nvSpPr>
        <p:spPr>
          <a:xfrm>
            <a:off x="10697737" y="5490320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8292916" y="2667045"/>
            <a:ext cx="14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echarged</a:t>
            </a:r>
          </a:p>
          <a:p>
            <a:r>
              <a:rPr lang="en-US" altLang="ko-KR" dirty="0" smtClean="0"/>
              <a:t>card data</a:t>
            </a: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5655619" y="3532375"/>
            <a:ext cx="14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echarged</a:t>
            </a:r>
          </a:p>
          <a:p>
            <a:r>
              <a:rPr lang="en-US" altLang="ko-KR" dirty="0" smtClean="0"/>
              <a:t>card data</a:t>
            </a:r>
          </a:p>
        </p:txBody>
      </p:sp>
      <p:grpSp>
        <p:nvGrpSpPr>
          <p:cNvPr id="53" name="그룹 52"/>
          <p:cNvGrpSpPr/>
          <p:nvPr/>
        </p:nvGrpSpPr>
        <p:grpSpPr>
          <a:xfrm rot="10800000">
            <a:off x="2808244" y="5450115"/>
            <a:ext cx="208800" cy="619200"/>
            <a:chOff x="10229106" y="834326"/>
            <a:chExt cx="324341" cy="840422"/>
          </a:xfrm>
        </p:grpSpPr>
        <p:cxnSp>
          <p:nvCxnSpPr>
            <p:cNvPr id="55" name="직선 화살표 연결선 54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>
            <a:spLocks/>
          </p:cNvSpPr>
          <p:nvPr/>
        </p:nvSpPr>
        <p:spPr>
          <a:xfrm>
            <a:off x="3018744" y="5627328"/>
            <a:ext cx="12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7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3317680" y="3465824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159062" y="37964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5171254" y="155261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Fee Calculation 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93464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831295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266863" y="44270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eset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743778" y="4427050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993464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831295" y="638328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4893464" y="515466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108700" y="1099646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0"/>
          </p:cNvCxnSpPr>
          <p:nvPr/>
        </p:nvCxnSpPr>
        <p:spPr>
          <a:xfrm flipH="1">
            <a:off x="7731295" y="5131453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5025023" y="5445186"/>
            <a:ext cx="208800" cy="619200"/>
            <a:chOff x="10229106" y="834326"/>
            <a:chExt cx="324341" cy="840422"/>
          </a:xfrm>
        </p:grpSpPr>
        <p:cxnSp>
          <p:nvCxnSpPr>
            <p:cNvPr id="44" name="직선 화살표 연결선 43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872050" y="5455568"/>
            <a:ext cx="208800" cy="619200"/>
            <a:chOff x="10229106" y="834326"/>
            <a:chExt cx="324341" cy="840422"/>
          </a:xfrm>
        </p:grpSpPr>
        <p:cxnSp>
          <p:nvCxnSpPr>
            <p:cNvPr id="47" name="직선 화살표 연결선 4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>
            <a:spLocks/>
          </p:cNvSpPr>
          <p:nvPr/>
        </p:nvSpPr>
        <p:spPr>
          <a:xfrm>
            <a:off x="5273035" y="5528112"/>
            <a:ext cx="11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 data</a:t>
            </a:r>
            <a:endParaRPr lang="ko-KR" altLang="en-US" dirty="0"/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8174095" y="55084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cxnSp>
        <p:nvCxnSpPr>
          <p:cNvPr id="62" name="꺾인 연결선 61"/>
          <p:cNvCxnSpPr/>
          <p:nvPr/>
        </p:nvCxnSpPr>
        <p:spPr>
          <a:xfrm rot="5400000" flipH="1" flipV="1">
            <a:off x="3296055" y="1620856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0800000" flipV="1">
            <a:off x="4893464" y="3316636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V="1">
            <a:off x="6693931" y="1634207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0800000" flipH="1" flipV="1">
            <a:off x="6539813" y="3337629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 rot="16200000">
            <a:off x="3222244" y="2848812"/>
            <a:ext cx="208800" cy="619200"/>
            <a:chOff x="10229106" y="834326"/>
            <a:chExt cx="324341" cy="840422"/>
          </a:xfrm>
        </p:grpSpPr>
        <p:cxnSp>
          <p:nvCxnSpPr>
            <p:cNvPr id="73" name="직선 화살표 연결선 72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278428" y="2496523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5033025" y="3484740"/>
            <a:ext cx="209517" cy="617489"/>
            <a:chOff x="9441275" y="852406"/>
            <a:chExt cx="324341" cy="840422"/>
          </a:xfrm>
        </p:grpSpPr>
        <p:sp>
          <p:nvSpPr>
            <p:cNvPr id="78" name="타원 77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568832" y="3484192"/>
            <a:ext cx="208800" cy="619200"/>
            <a:chOff x="10229106" y="834326"/>
            <a:chExt cx="324341" cy="840425"/>
          </a:xfrm>
        </p:grpSpPr>
        <p:cxnSp>
          <p:nvCxnSpPr>
            <p:cNvPr id="81" name="직선 화살표 연결선 80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/>
          <p:cNvSpPr txBox="1">
            <a:spLocks/>
          </p:cNvSpPr>
          <p:nvPr/>
        </p:nvSpPr>
        <p:spPr>
          <a:xfrm>
            <a:off x="5319529" y="3513335"/>
            <a:ext cx="103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1287" y="3463241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866632" y="3482157"/>
            <a:ext cx="209517" cy="617489"/>
            <a:chOff x="9441275" y="852406"/>
            <a:chExt cx="324341" cy="840422"/>
          </a:xfrm>
        </p:grpSpPr>
        <p:sp>
          <p:nvSpPr>
            <p:cNvPr id="40" name="타원 39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7402439" y="3481609"/>
            <a:ext cx="208800" cy="619200"/>
            <a:chOff x="10229106" y="834326"/>
            <a:chExt cx="324341" cy="840425"/>
          </a:xfrm>
        </p:grpSpPr>
        <p:cxnSp>
          <p:nvCxnSpPr>
            <p:cNvPr id="51" name="직선 화살표 연결선 50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>
            <a:spLocks/>
          </p:cNvSpPr>
          <p:nvPr/>
        </p:nvSpPr>
        <p:spPr>
          <a:xfrm>
            <a:off x="8153136" y="3510752"/>
            <a:ext cx="1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9863336" y="3495072"/>
            <a:ext cx="209517" cy="617489"/>
            <a:chOff x="9441275" y="852406"/>
            <a:chExt cx="324341" cy="840422"/>
          </a:xfrm>
        </p:grpSpPr>
        <p:sp>
          <p:nvSpPr>
            <p:cNvPr id="55" name="타원 54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9616118" y="3494524"/>
            <a:ext cx="208800" cy="619200"/>
            <a:chOff x="10229106" y="834326"/>
            <a:chExt cx="324341" cy="840425"/>
          </a:xfrm>
        </p:grpSpPr>
        <p:cxnSp>
          <p:nvCxnSpPr>
            <p:cNvPr id="58" name="직선 화살표 연결선 57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>
            <a:spLocks/>
          </p:cNvSpPr>
          <p:nvPr/>
        </p:nvSpPr>
        <p:spPr>
          <a:xfrm>
            <a:off x="10149840" y="3523667"/>
            <a:ext cx="1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9015881" y="3443591"/>
            <a:ext cx="9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eset </a:t>
            </a:r>
          </a:p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06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323</Words>
  <Application>Microsoft Office PowerPoint</Application>
  <PresentationFormat>사용자 지정</PresentationFormat>
  <Paragraphs>226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박상희</dc:creator>
  <cp:lastModifiedBy>Kim JeHeon</cp:lastModifiedBy>
  <cp:revision>53</cp:revision>
  <dcterms:created xsi:type="dcterms:W3CDTF">2014-10-08T07:18:12Z</dcterms:created>
  <dcterms:modified xsi:type="dcterms:W3CDTF">2014-11-20T18:46:06Z</dcterms:modified>
</cp:coreProperties>
</file>