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8" r:id="rId9"/>
    <p:sldId id="263" r:id="rId10"/>
    <p:sldId id="265" r:id="rId11"/>
    <p:sldId id="266" r:id="rId12"/>
    <p:sldId id="264" r:id="rId13"/>
    <p:sldId id="271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764D1-86F6-4B8C-94A6-5C401B4A29D2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82DF3-45BC-4CC6-BD83-31F1F719C5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5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82DF3-45BC-4CC6-BD83-31F1F719C5C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15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82DF3-45BC-4CC6-BD83-31F1F719C5C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1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82DF3-45BC-4CC6-BD83-31F1F719C5C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66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81AD-F757-46C6-8E3C-D8E0D423C823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E0D7-40E2-4ED3-8A0B-F24FF91BE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80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81AD-F757-46C6-8E3C-D8E0D423C823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E0D7-40E2-4ED3-8A0B-F24FF91BE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2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81AD-F757-46C6-8E3C-D8E0D423C823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E0D7-40E2-4ED3-8A0B-F24FF91BE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3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81AD-F757-46C6-8E3C-D8E0D423C823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E0D7-40E2-4ED3-8A0B-F24FF91BE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7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81AD-F757-46C6-8E3C-D8E0D423C823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E0D7-40E2-4ED3-8A0B-F24FF91BE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72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81AD-F757-46C6-8E3C-D8E0D423C823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E0D7-40E2-4ED3-8A0B-F24FF91BE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5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81AD-F757-46C6-8E3C-D8E0D423C823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E0D7-40E2-4ED3-8A0B-F24FF91BE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0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81AD-F757-46C6-8E3C-D8E0D423C823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E0D7-40E2-4ED3-8A0B-F24FF91BE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37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81AD-F757-46C6-8E3C-D8E0D423C823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E0D7-40E2-4ED3-8A0B-F24FF91BE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1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81AD-F757-46C6-8E3C-D8E0D423C823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E0D7-40E2-4ED3-8A0B-F24FF91BE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81AD-F757-46C6-8E3C-D8E0D423C823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E0D7-40E2-4ED3-8A0B-F24FF91BE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87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C81AD-F757-46C6-8E3C-D8E0D423C823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0E0D7-40E2-4ED3-8A0B-F24FF91BE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8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7054" y="1624534"/>
            <a:ext cx="1943530" cy="858725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Sensor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655455" y="1314257"/>
            <a:ext cx="1479278" cy="1479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ea typeface="Cambria Math" pitchFamily="18" charset="0"/>
              </a:rPr>
              <a:t>PTS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ea typeface="Cambria Math" pitchFamily="18" charset="0"/>
              </a:rPr>
              <a:t>Control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732242" y="1731609"/>
            <a:ext cx="1532071" cy="627868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Monitor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52" y="43823"/>
            <a:ext cx="7125736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&lt;Basic </a:t>
            </a:r>
            <a:r>
              <a:rPr lang="en-US" altLang="ko-KR" sz="3600" b="1" dirty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altLang="ko-KR" sz="3600" b="1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ystem </a:t>
            </a:r>
            <a:r>
              <a:rPr lang="en-US" altLang="ko-KR" sz="3600" b="1" dirty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altLang="ko-KR" sz="3600" b="1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ontext Diagram&gt;</a:t>
            </a:r>
            <a:endParaRPr lang="en-US" altLang="ko-KR" sz="3600" b="1" cap="none" spc="0" dirty="0"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9" name="직선 화살표 연결선 8"/>
          <p:cNvCxnSpPr>
            <a:stCxn id="4" idx="3"/>
            <a:endCxn id="5" idx="2"/>
          </p:cNvCxnSpPr>
          <p:nvPr/>
        </p:nvCxnSpPr>
        <p:spPr>
          <a:xfrm>
            <a:off x="2050584" y="2053897"/>
            <a:ext cx="1604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6"/>
            <a:endCxn id="6" idx="1"/>
          </p:cNvCxnSpPr>
          <p:nvPr/>
        </p:nvCxnSpPr>
        <p:spPr>
          <a:xfrm flipV="1">
            <a:off x="5134733" y="2045543"/>
            <a:ext cx="1597509" cy="83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732241" y="750568"/>
            <a:ext cx="1532071" cy="627868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ea typeface="Cambria Math" pitchFamily="18" charset="0"/>
              </a:rPr>
              <a:t>Card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732240" y="2793536"/>
            <a:ext cx="1532071" cy="627868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ea typeface="Cambria Math" pitchFamily="18" charset="0"/>
              </a:rPr>
              <a:t>Card Reader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5" idx="6"/>
            <a:endCxn id="17" idx="1"/>
          </p:cNvCxnSpPr>
          <p:nvPr/>
        </p:nvCxnSpPr>
        <p:spPr>
          <a:xfrm>
            <a:off x="5134733" y="2053897"/>
            <a:ext cx="1597507" cy="1053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6"/>
            <a:endCxn id="16" idx="1"/>
          </p:cNvCxnSpPr>
          <p:nvPr/>
        </p:nvCxnSpPr>
        <p:spPr>
          <a:xfrm flipV="1">
            <a:off x="5134733" y="1064502"/>
            <a:ext cx="1597508" cy="9893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655455" y="4183190"/>
            <a:ext cx="1532071" cy="627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Digital Clock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  <a:endCxn id="5" idx="4"/>
          </p:cNvCxnSpPr>
          <p:nvPr/>
        </p:nvCxnSpPr>
        <p:spPr>
          <a:xfrm flipH="1" flipV="1">
            <a:off x="4395094" y="2793536"/>
            <a:ext cx="26397" cy="13896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8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28992" y="428604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Catch Error Controller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14348" y="1214422"/>
            <a:ext cx="6786610" cy="4643470"/>
            <a:chOff x="714348" y="1214422"/>
            <a:chExt cx="6786610" cy="4643470"/>
          </a:xfrm>
        </p:grpSpPr>
        <p:grpSp>
          <p:nvGrpSpPr>
            <p:cNvPr id="4" name="그룹 3"/>
            <p:cNvGrpSpPr/>
            <p:nvPr/>
          </p:nvGrpSpPr>
          <p:grpSpPr>
            <a:xfrm>
              <a:off x="714348" y="1214422"/>
              <a:ext cx="5857916" cy="4643470"/>
              <a:chOff x="5102435" y="1073313"/>
              <a:chExt cx="2098082" cy="149159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5102435" y="1192332"/>
                <a:ext cx="288032" cy="2880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직선 화살표 연결선 5"/>
              <p:cNvCxnSpPr/>
              <p:nvPr/>
            </p:nvCxnSpPr>
            <p:spPr>
              <a:xfrm>
                <a:off x="5572195" y="1351238"/>
                <a:ext cx="4861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모서리가 둥근 직사각형 6"/>
              <p:cNvSpPr/>
              <p:nvPr/>
            </p:nvSpPr>
            <p:spPr>
              <a:xfrm>
                <a:off x="6228184" y="1073313"/>
                <a:ext cx="972333" cy="4320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 smtClean="0">
                    <a:solidFill>
                      <a:schemeClr val="tx1"/>
                    </a:solidFill>
                  </a:rPr>
                  <a:t>Catch Error</a:t>
                </a:r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6228184" y="2132856"/>
                <a:ext cx="972333" cy="4320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ea typeface="Cambria Math" pitchFamily="18" charset="0"/>
                  </a:rPr>
                  <a:t>Fix </a:t>
                </a:r>
                <a:r>
                  <a:rPr lang="en-US" altLang="ko-KR" sz="3200" dirty="0" smtClean="0">
                    <a:solidFill>
                      <a:schemeClr val="tx1"/>
                    </a:solidFill>
                    <a:ea typeface="Cambria Math" pitchFamily="18" charset="0"/>
                  </a:rPr>
                  <a:t>Price</a:t>
                </a:r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>
                <a:off x="6542490" y="1575195"/>
                <a:ext cx="0" cy="4684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 flipV="1">
                <a:off x="6876256" y="1558000"/>
                <a:ext cx="0" cy="50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619672" y="1643050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/</a:t>
              </a:r>
              <a:r>
                <a:rPr lang="en-US" altLang="ko-KR" dirty="0" smtClean="0"/>
                <a:t>Trigger</a:t>
              </a:r>
              <a:r>
                <a:rPr lang="en-US" altLang="ko-KR" dirty="0" smtClean="0"/>
                <a:t> “</a:t>
              </a:r>
              <a:r>
                <a:rPr lang="en-US" altLang="ko-KR" dirty="0" smtClean="0"/>
                <a:t>Catch Error</a:t>
              </a:r>
              <a:r>
                <a:rPr lang="en-US" altLang="ko-KR" dirty="0" smtClean="0"/>
                <a:t>”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00364" y="3071810"/>
              <a:ext cx="1714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Tick[state </a:t>
              </a:r>
              <a:r>
                <a:rPr lang="en-US" altLang="ko-KR" sz="1200" dirty="0" smtClean="0"/>
                <a:t>== </a:t>
              </a:r>
              <a:r>
                <a:rPr lang="en-US" altLang="ko-KR" sz="1200" dirty="0" err="1" smtClean="0"/>
                <a:t>Nomal</a:t>
              </a:r>
              <a:r>
                <a:rPr lang="en-US" altLang="ko-KR" sz="1200" dirty="0" smtClean="0"/>
                <a:t>]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/dis</a:t>
              </a:r>
              <a:r>
                <a:rPr lang="en-US" altLang="ko-KR" sz="1200" dirty="0" smtClean="0"/>
                <a:t>able</a:t>
              </a:r>
              <a:r>
                <a:rPr lang="en-US" altLang="ko-KR" sz="1200" dirty="0" smtClean="0"/>
                <a:t> “</a:t>
              </a:r>
              <a:r>
                <a:rPr lang="en-US" altLang="ko-KR" sz="1200" dirty="0"/>
                <a:t>Catch </a:t>
              </a:r>
              <a:r>
                <a:rPr lang="en-US" altLang="ko-KR" sz="1200" dirty="0" smtClean="0"/>
                <a:t>Error</a:t>
              </a:r>
              <a:r>
                <a:rPr lang="en-US" altLang="ko-KR" sz="1200" dirty="0" smtClean="0"/>
                <a:t>”</a:t>
              </a:r>
              <a:endParaRPr lang="en-US" altLang="ko-KR" sz="1200" dirty="0" smtClean="0"/>
            </a:p>
            <a:p>
              <a:r>
                <a:rPr lang="en-US" altLang="ko-KR" sz="1200" dirty="0"/>
                <a:t>T</a:t>
              </a:r>
              <a:r>
                <a:rPr lang="en-US" altLang="ko-KR" sz="1200" dirty="0" smtClean="0"/>
                <a:t>rigger </a:t>
              </a:r>
              <a:r>
                <a:rPr lang="en-US" altLang="ko-KR" sz="1200" dirty="0"/>
                <a:t>“Fix price”</a:t>
              </a:r>
              <a:endParaRPr lang="ko-KR" alt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86446" y="3071810"/>
              <a:ext cx="1714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Tick[state </a:t>
              </a:r>
              <a:r>
                <a:rPr lang="en-US" altLang="ko-KR" sz="1200" dirty="0" smtClean="0"/>
                <a:t>!= </a:t>
              </a:r>
              <a:r>
                <a:rPr lang="en-US" altLang="ko-KR" sz="1200" dirty="0" err="1"/>
                <a:t>Nomal</a:t>
              </a:r>
              <a:r>
                <a:rPr lang="en-US" altLang="ko-KR" sz="1200" dirty="0"/>
                <a:t>]</a:t>
              </a:r>
            </a:p>
            <a:p>
              <a:r>
                <a:rPr lang="en-US" altLang="ko-KR" sz="1200" dirty="0"/>
                <a:t>/disable </a:t>
              </a:r>
              <a:r>
                <a:rPr lang="en-US" altLang="ko-KR" sz="1200" dirty="0" smtClean="0"/>
                <a:t>“</a:t>
              </a:r>
              <a:r>
                <a:rPr lang="en-US" altLang="ko-KR" sz="1200" dirty="0"/>
                <a:t>Fix price</a:t>
              </a:r>
              <a:r>
                <a:rPr lang="en-US" altLang="ko-KR" sz="1200" dirty="0" smtClean="0"/>
                <a:t>”</a:t>
              </a:r>
              <a:endParaRPr lang="en-US" altLang="ko-KR" sz="1200" dirty="0"/>
            </a:p>
            <a:p>
              <a:r>
                <a:rPr lang="en-US" altLang="ko-KR" sz="1200" dirty="0"/>
                <a:t>Trigger </a:t>
              </a:r>
              <a:r>
                <a:rPr lang="en-US" altLang="ko-KR" sz="1200" dirty="0" smtClean="0"/>
                <a:t>“</a:t>
              </a:r>
              <a:r>
                <a:rPr lang="en-US" altLang="ko-KR" sz="1200" dirty="0"/>
                <a:t>Catch </a:t>
              </a:r>
              <a:r>
                <a:rPr lang="en-US" altLang="ko-KR" sz="1200" dirty="0" smtClean="0"/>
                <a:t>Error”</a:t>
              </a:r>
              <a:endParaRPr lang="ko-KR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428604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Money Check Controller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25842" y="1025245"/>
            <a:ext cx="7403744" cy="4904085"/>
            <a:chOff x="525842" y="1025245"/>
            <a:chExt cx="7403744" cy="4904085"/>
          </a:xfrm>
        </p:grpSpPr>
        <p:grpSp>
          <p:nvGrpSpPr>
            <p:cNvPr id="5" name="그룹 4"/>
            <p:cNvGrpSpPr/>
            <p:nvPr/>
          </p:nvGrpSpPr>
          <p:grpSpPr>
            <a:xfrm>
              <a:off x="525842" y="1025245"/>
              <a:ext cx="6617925" cy="4904085"/>
              <a:chOff x="997979" y="4529697"/>
              <a:chExt cx="2098082" cy="1491591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997979" y="4648716"/>
                <a:ext cx="288032" cy="2880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직선 화살표 연결선 6"/>
              <p:cNvCxnSpPr/>
              <p:nvPr/>
            </p:nvCxnSpPr>
            <p:spPr>
              <a:xfrm>
                <a:off x="1467739" y="4807622"/>
                <a:ext cx="4861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모서리가 둥근 직사각형 7"/>
              <p:cNvSpPr/>
              <p:nvPr/>
            </p:nvSpPr>
            <p:spPr>
              <a:xfrm>
                <a:off x="2123728" y="4529697"/>
                <a:ext cx="972333" cy="4320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</a:rPr>
                  <a:t>Catch Short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2123728" y="5589240"/>
                <a:ext cx="972333" cy="4320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</a:rPr>
                  <a:t>Calculation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직선 화살표 연결선 9"/>
              <p:cNvCxnSpPr/>
              <p:nvPr/>
            </p:nvCxnSpPr>
            <p:spPr>
              <a:xfrm>
                <a:off x="2438034" y="5031579"/>
                <a:ext cx="0" cy="4684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/>
              <p:nvPr/>
            </p:nvCxnSpPr>
            <p:spPr>
              <a:xfrm flipV="1">
                <a:off x="2771800" y="5014384"/>
                <a:ext cx="0" cy="50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547664" y="1500174"/>
              <a:ext cx="2452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/</a:t>
              </a:r>
              <a:r>
                <a:rPr lang="en-US" altLang="ko-KR" dirty="0" smtClean="0"/>
                <a:t>Trigger</a:t>
              </a:r>
              <a:r>
                <a:rPr lang="en-US" altLang="ko-KR" dirty="0" smtClean="0"/>
                <a:t> “Catch Short”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14678" y="3071810"/>
              <a:ext cx="1714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Tick[state==</a:t>
              </a:r>
              <a:r>
                <a:rPr lang="en-US" altLang="ko-KR" sz="1200" dirty="0" err="1" smtClean="0"/>
                <a:t>Nomal</a:t>
              </a:r>
              <a:r>
                <a:rPr lang="en-US" altLang="ko-KR" sz="1200" dirty="0" smtClean="0"/>
                <a:t>]</a:t>
              </a:r>
            </a:p>
            <a:p>
              <a:r>
                <a:rPr lang="en-US" altLang="ko-KR" sz="1200" dirty="0" smtClean="0"/>
                <a:t>/</a:t>
              </a:r>
              <a:r>
                <a:rPr lang="en-US" altLang="ko-KR" sz="1200" dirty="0" smtClean="0"/>
                <a:t>disable </a:t>
              </a:r>
              <a:r>
                <a:rPr lang="en-US" altLang="ko-KR" sz="1200" dirty="0" smtClean="0"/>
                <a:t>“</a:t>
              </a:r>
              <a:r>
                <a:rPr lang="en-US" altLang="ko-KR" sz="1200" dirty="0"/>
                <a:t>Catch </a:t>
              </a:r>
              <a:r>
                <a:rPr lang="en-US" altLang="ko-KR" sz="1200" dirty="0" smtClean="0"/>
                <a:t>Short</a:t>
              </a:r>
              <a:r>
                <a:rPr lang="en-US" altLang="ko-KR" sz="1200" dirty="0" smtClean="0"/>
                <a:t>”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trigger </a:t>
              </a:r>
              <a:r>
                <a:rPr lang="en-US" altLang="ko-KR" sz="1200" dirty="0" smtClean="0"/>
                <a:t>“</a:t>
              </a:r>
              <a:r>
                <a:rPr lang="en-US" altLang="ko-KR" sz="1200" dirty="0" smtClean="0"/>
                <a:t>Calculation</a:t>
              </a:r>
              <a:r>
                <a:rPr lang="en-US" altLang="ko-KR" sz="1200" dirty="0" smtClean="0"/>
                <a:t>”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15074" y="3071810"/>
              <a:ext cx="1714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Tick[state </a:t>
              </a:r>
              <a:r>
                <a:rPr lang="en-US" altLang="ko-KR" sz="1200" dirty="0"/>
                <a:t>== </a:t>
              </a:r>
              <a:r>
                <a:rPr lang="en-US" altLang="ko-KR" sz="1200" dirty="0" err="1"/>
                <a:t>Nomal</a:t>
              </a:r>
              <a:r>
                <a:rPr lang="en-US" altLang="ko-KR" sz="1200" dirty="0"/>
                <a:t>]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/disable </a:t>
              </a:r>
              <a:r>
                <a:rPr lang="en-US" altLang="ko-KR" sz="1200" dirty="0" smtClean="0"/>
                <a:t>“</a:t>
              </a:r>
              <a:r>
                <a:rPr lang="en-US" altLang="ko-KR" sz="1200" dirty="0" smtClean="0"/>
                <a:t>Calculation</a:t>
              </a:r>
              <a:r>
                <a:rPr lang="en-US" altLang="ko-KR" sz="1200" dirty="0" smtClean="0"/>
                <a:t>”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enable </a:t>
              </a:r>
              <a:r>
                <a:rPr lang="en-US" altLang="ko-KR" sz="1200" dirty="0" smtClean="0"/>
                <a:t>“</a:t>
              </a:r>
              <a:r>
                <a:rPr lang="en-US" altLang="ko-KR" sz="1200" dirty="0"/>
                <a:t>Catch </a:t>
              </a:r>
              <a:r>
                <a:rPr lang="en-US" altLang="ko-KR" sz="1200" dirty="0" smtClean="0"/>
                <a:t>Short</a:t>
              </a:r>
              <a:r>
                <a:rPr lang="en-US" altLang="ko-KR" sz="1200" dirty="0" smtClean="0"/>
                <a:t>”</a:t>
              </a:r>
              <a:endParaRPr lang="ko-KR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214281" y="214290"/>
            <a:ext cx="8929719" cy="6429420"/>
            <a:chOff x="214281" y="214290"/>
            <a:chExt cx="8929719" cy="642942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357290" y="2428868"/>
              <a:ext cx="1129126" cy="4933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Company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9454723">
              <a:off x="2282268" y="1956231"/>
              <a:ext cx="706329" cy="215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Adjust stat</a:t>
              </a:r>
              <a:endParaRPr lang="ko-KR" altLang="en-US" sz="7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2714612" y="1000108"/>
              <a:ext cx="1071142" cy="93031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ea typeface="Cambria Math" pitchFamily="18" charset="0"/>
                </a:rPr>
                <a:t>Catch error</a:t>
              </a:r>
              <a:r>
                <a:rPr lang="en-US" altLang="ko-KR" sz="1000" dirty="0">
                  <a:solidFill>
                    <a:schemeClr val="tx1"/>
                  </a:solidFill>
                  <a:ea typeface="Cambria Math" pitchFamily="18" charset="0"/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  <a:ea typeface="Cambria Math" pitchFamily="18" charset="0"/>
                </a:rPr>
                <a:t>controller 2.1.1.1</a:t>
              </a:r>
            </a:p>
          </p:txBody>
        </p:sp>
        <p:cxnSp>
          <p:nvCxnSpPr>
            <p:cNvPr id="10" name="직선 화살표 연결선 9"/>
            <p:cNvCxnSpPr>
              <a:stCxn id="87" idx="3"/>
              <a:endCxn id="9" idx="1"/>
            </p:cNvCxnSpPr>
            <p:nvPr/>
          </p:nvCxnSpPr>
          <p:spPr>
            <a:xfrm>
              <a:off x="2509657" y="551715"/>
              <a:ext cx="361820" cy="5846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5" idx="3"/>
              <a:endCxn id="9" idx="3"/>
            </p:cNvCxnSpPr>
            <p:nvPr/>
          </p:nvCxnSpPr>
          <p:spPr>
            <a:xfrm flipV="1">
              <a:off x="2486416" y="1794180"/>
              <a:ext cx="385061" cy="8813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9" idx="7"/>
              <a:endCxn id="16" idx="2"/>
            </p:cNvCxnSpPr>
            <p:nvPr/>
          </p:nvCxnSpPr>
          <p:spPr>
            <a:xfrm rot="5400000" flipH="1" flipV="1">
              <a:off x="3673291" y="594831"/>
              <a:ext cx="497116" cy="58592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9" idx="4"/>
              <a:endCxn id="20" idx="1"/>
            </p:cNvCxnSpPr>
            <p:nvPr/>
          </p:nvCxnSpPr>
          <p:spPr>
            <a:xfrm rot="5400000">
              <a:off x="2926767" y="2229915"/>
              <a:ext cx="622910" cy="2392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418518">
              <a:off x="3579625" y="721092"/>
              <a:ext cx="575377" cy="215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Trigger</a:t>
              </a:r>
              <a:endParaRPr lang="ko-KR" altLang="en-US" sz="70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4214810" y="214290"/>
              <a:ext cx="1054712" cy="8498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ea typeface="Cambria Math" pitchFamily="18" charset="0"/>
                </a:rPr>
                <a:t>Error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ea typeface="Cambria Math" pitchFamily="18" charset="0"/>
                </a:rPr>
                <a:t>2.1.1.2</a:t>
              </a:r>
            </a:p>
          </p:txBody>
        </p:sp>
        <p:cxnSp>
          <p:nvCxnSpPr>
            <p:cNvPr id="17" name="직선 화살표 연결선 16"/>
            <p:cNvCxnSpPr>
              <a:stCxn id="9" idx="5"/>
              <a:endCxn id="20" idx="0"/>
            </p:cNvCxnSpPr>
            <p:nvPr/>
          </p:nvCxnSpPr>
          <p:spPr>
            <a:xfrm rot="5400000">
              <a:off x="3296680" y="2096659"/>
              <a:ext cx="634688" cy="2973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2189205">
              <a:off x="2865056" y="2150229"/>
              <a:ext cx="575377" cy="215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Enable</a:t>
              </a:r>
              <a:endParaRPr lang="ko-KR" altLang="en-US" sz="7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3001373">
              <a:off x="3605038" y="2081593"/>
              <a:ext cx="688488" cy="221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Disable</a:t>
              </a:r>
              <a:endParaRPr lang="ko-KR" altLang="en-US" sz="7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3071802" y="2428868"/>
              <a:ext cx="1054712" cy="8498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ea typeface="Cambria Math" pitchFamily="18" charset="0"/>
                </a:rPr>
                <a:t>Fix price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ea typeface="Cambria Math" pitchFamily="18" charset="0"/>
                </a:rPr>
                <a:t>2.1.1.3</a:t>
              </a:r>
            </a:p>
          </p:txBody>
        </p:sp>
        <p:cxnSp>
          <p:nvCxnSpPr>
            <p:cNvPr id="21" name="직선 화살표 연결선 20"/>
            <p:cNvCxnSpPr>
              <a:stCxn id="20" idx="4"/>
              <a:endCxn id="22" idx="0"/>
            </p:cNvCxnSpPr>
            <p:nvPr/>
          </p:nvCxnSpPr>
          <p:spPr>
            <a:xfrm rot="5400000">
              <a:off x="2135102" y="2465009"/>
              <a:ext cx="650313" cy="22778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785786" y="3929066"/>
              <a:ext cx="1071142" cy="93031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ea typeface="Cambria Math" pitchFamily="18" charset="0"/>
                </a:rPr>
                <a:t>Money check controller 2.1.2.1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00298" y="3286124"/>
              <a:ext cx="711037" cy="215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price</a:t>
              </a:r>
              <a:endParaRPr lang="ko-KR" altLang="en-US" sz="700" dirty="0"/>
            </a:p>
          </p:txBody>
        </p:sp>
        <p:cxnSp>
          <p:nvCxnSpPr>
            <p:cNvPr id="24" name="직선 화살표 연결선 23"/>
            <p:cNvCxnSpPr>
              <a:stCxn id="22" idx="6"/>
              <a:endCxn id="26" idx="1"/>
            </p:cNvCxnSpPr>
            <p:nvPr/>
          </p:nvCxnSpPr>
          <p:spPr>
            <a:xfrm>
              <a:off x="1856928" y="4394223"/>
              <a:ext cx="892659" cy="30224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341201">
              <a:off x="1948081" y="4316150"/>
              <a:ext cx="575377" cy="215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Enable</a:t>
              </a:r>
              <a:endParaRPr lang="ko-KR" altLang="en-US" sz="700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2571736" y="4572008"/>
              <a:ext cx="1214445" cy="8498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ea typeface="Cambria Math" pitchFamily="18" charset="0"/>
                </a:rPr>
                <a:t>Calculation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ea typeface="Cambria Math" pitchFamily="18" charset="0"/>
                </a:rPr>
                <a:t>2.1.2.3</a:t>
              </a:r>
            </a:p>
          </p:txBody>
        </p:sp>
        <p:cxnSp>
          <p:nvCxnSpPr>
            <p:cNvPr id="27" name="직선 화살표 연결선 26"/>
            <p:cNvCxnSpPr>
              <a:stCxn id="22" idx="5"/>
              <a:endCxn id="26" idx="2"/>
            </p:cNvCxnSpPr>
            <p:nvPr/>
          </p:nvCxnSpPr>
          <p:spPr>
            <a:xfrm rot="16200000" flipH="1">
              <a:off x="1998993" y="4424207"/>
              <a:ext cx="273813" cy="87167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1207814">
              <a:off x="1920855" y="4697271"/>
              <a:ext cx="635877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Disable</a:t>
              </a:r>
              <a:endParaRPr lang="ko-KR" altLang="en-US" sz="700" dirty="0"/>
            </a:p>
          </p:txBody>
        </p:sp>
        <p:cxnSp>
          <p:nvCxnSpPr>
            <p:cNvPr id="29" name="직선 화살표 연결선 28"/>
            <p:cNvCxnSpPr>
              <a:stCxn id="22" idx="7"/>
              <a:endCxn id="31" idx="2"/>
            </p:cNvCxnSpPr>
            <p:nvPr/>
          </p:nvCxnSpPr>
          <p:spPr>
            <a:xfrm rot="16200000" flipH="1">
              <a:off x="2348738" y="3416632"/>
              <a:ext cx="2950" cy="130030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0520750">
              <a:off x="2374773" y="3815649"/>
              <a:ext cx="688488" cy="221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Trigger</a:t>
              </a:r>
              <a:endParaRPr lang="ko-KR" altLang="en-US" sz="700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3000364" y="3643314"/>
              <a:ext cx="1054712" cy="8498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ea typeface="Cambria Math" pitchFamily="18" charset="0"/>
                </a:rPr>
                <a:t>Short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ea typeface="Cambria Math" pitchFamily="18" charset="0"/>
                </a:rPr>
                <a:t>2.1.2.2</a:t>
              </a:r>
            </a:p>
          </p:txBody>
        </p:sp>
        <p:cxnSp>
          <p:nvCxnSpPr>
            <p:cNvPr id="32" name="직선 화살표 연결선 31"/>
            <p:cNvCxnSpPr>
              <a:stCxn id="16" idx="6"/>
            </p:cNvCxnSpPr>
            <p:nvPr/>
          </p:nvCxnSpPr>
          <p:spPr>
            <a:xfrm>
              <a:off x="5269522" y="639233"/>
              <a:ext cx="159734" cy="8205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357686" y="2428868"/>
              <a:ext cx="575377" cy="3309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Display data</a:t>
              </a:r>
              <a:endParaRPr lang="ko-KR" altLang="en-US" sz="700" dirty="0"/>
            </a:p>
          </p:txBody>
        </p:sp>
        <p:cxnSp>
          <p:nvCxnSpPr>
            <p:cNvPr id="34" name="직선 화살표 연결선 33"/>
            <p:cNvCxnSpPr>
              <a:stCxn id="31" idx="0"/>
            </p:cNvCxnSpPr>
            <p:nvPr/>
          </p:nvCxnSpPr>
          <p:spPr>
            <a:xfrm rot="5400000" flipH="1" flipV="1">
              <a:off x="3844753" y="1388159"/>
              <a:ext cx="1938122" cy="25721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1283742">
              <a:off x="5293881" y="822041"/>
              <a:ext cx="798369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Display data</a:t>
              </a:r>
              <a:endParaRPr lang="ko-KR" altLang="en-US" sz="700" dirty="0"/>
            </a:p>
          </p:txBody>
        </p:sp>
        <p:cxnSp>
          <p:nvCxnSpPr>
            <p:cNvPr id="36" name="직선 화살표 연결선 35"/>
            <p:cNvCxnSpPr>
              <a:stCxn id="26" idx="6"/>
              <a:endCxn id="38" idx="2"/>
            </p:cNvCxnSpPr>
            <p:nvPr/>
          </p:nvCxnSpPr>
          <p:spPr>
            <a:xfrm flipV="1">
              <a:off x="3786181" y="4894289"/>
              <a:ext cx="714381" cy="1026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000496" y="4572008"/>
              <a:ext cx="673745" cy="3309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Updated data</a:t>
              </a:r>
              <a:endParaRPr lang="ko-KR" altLang="en-US" sz="700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500562" y="4429132"/>
              <a:ext cx="1071142" cy="93031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ea typeface="Cambria Math" pitchFamily="18" charset="0"/>
                </a:rPr>
                <a:t>Payment controller 2.1.3</a:t>
              </a:r>
            </a:p>
          </p:txBody>
        </p:sp>
        <p:cxnSp>
          <p:nvCxnSpPr>
            <p:cNvPr id="43" name="직선 화살표 연결선 42"/>
            <p:cNvCxnSpPr>
              <a:stCxn id="38" idx="5"/>
              <a:endCxn id="61" idx="2"/>
            </p:cNvCxnSpPr>
            <p:nvPr/>
          </p:nvCxnSpPr>
          <p:spPr>
            <a:xfrm rot="16200000" flipH="1">
              <a:off x="5610329" y="5027713"/>
              <a:ext cx="52064" cy="44304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8" idx="4"/>
              <a:endCxn id="62" idx="0"/>
            </p:cNvCxnSpPr>
            <p:nvPr/>
          </p:nvCxnSpPr>
          <p:spPr>
            <a:xfrm rot="5400000">
              <a:off x="4481181" y="5160063"/>
              <a:ext cx="355571" cy="75433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38" idx="7"/>
              <a:endCxn id="60" idx="2"/>
            </p:cNvCxnSpPr>
            <p:nvPr/>
          </p:nvCxnSpPr>
          <p:spPr>
            <a:xfrm rot="5400000" flipH="1" flipV="1">
              <a:off x="4812582" y="3948700"/>
              <a:ext cx="1218931" cy="1441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모서리가 둥근 직사각형 45"/>
            <p:cNvSpPr/>
            <p:nvPr/>
          </p:nvSpPr>
          <p:spPr>
            <a:xfrm>
              <a:off x="714348" y="5929330"/>
              <a:ext cx="1046425" cy="3544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Digital Clock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직선 화살표 연결선 46"/>
            <p:cNvCxnSpPr>
              <a:stCxn id="46" idx="0"/>
            </p:cNvCxnSpPr>
            <p:nvPr/>
          </p:nvCxnSpPr>
          <p:spPr>
            <a:xfrm rot="16200000" flipV="1">
              <a:off x="940237" y="5632005"/>
              <a:ext cx="571504" cy="2314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18541790">
              <a:off x="4876664" y="3837126"/>
              <a:ext cx="8002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Enable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 rot="403375">
              <a:off x="5298466" y="5253698"/>
              <a:ext cx="6764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trigger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 rot="20821945">
              <a:off x="4230928" y="5313072"/>
              <a:ext cx="90250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trigger</a:t>
              </a:r>
              <a:endParaRPr lang="ko-KR" altLang="en-US" sz="1000" dirty="0"/>
            </a:p>
          </p:txBody>
        </p:sp>
        <p:cxnSp>
          <p:nvCxnSpPr>
            <p:cNvPr id="54" name="직선 화살표 연결선 53"/>
            <p:cNvCxnSpPr>
              <a:stCxn id="60" idx="0"/>
            </p:cNvCxnSpPr>
            <p:nvPr/>
          </p:nvCxnSpPr>
          <p:spPr>
            <a:xfrm rot="5400000" flipH="1" flipV="1">
              <a:off x="5462704" y="2291730"/>
              <a:ext cx="1223742" cy="506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rot="5400000" flipH="1" flipV="1">
              <a:off x="6352614" y="4488002"/>
              <a:ext cx="517970" cy="2215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62" idx="6"/>
              <a:endCxn id="164" idx="2"/>
            </p:cNvCxnSpPr>
            <p:nvPr/>
          </p:nvCxnSpPr>
          <p:spPr>
            <a:xfrm>
              <a:off x="5063166" y="6132524"/>
              <a:ext cx="937594" cy="82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500826" y="2000240"/>
              <a:ext cx="6764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Display data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00760" y="4429132"/>
              <a:ext cx="83593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Card data</a:t>
              </a:r>
              <a:endParaRPr lang="ko-KR" alt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72066" y="5715016"/>
              <a:ext cx="9083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Card Reader</a:t>
              </a:r>
            </a:p>
            <a:p>
              <a:r>
                <a:rPr lang="en-US" altLang="ko-KR" sz="1000" dirty="0" smtClean="0"/>
                <a:t>data</a:t>
              </a:r>
            </a:p>
          </p:txBody>
        </p:sp>
        <p:sp>
          <p:nvSpPr>
            <p:cNvPr id="60" name="타원 59"/>
            <p:cNvSpPr/>
            <p:nvPr/>
          </p:nvSpPr>
          <p:spPr>
            <a:xfrm>
              <a:off x="5429256" y="2928934"/>
              <a:ext cx="1239972" cy="835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Result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2.1.4</a:t>
              </a:r>
            </a:p>
          </p:txBody>
        </p:sp>
        <p:sp>
          <p:nvSpPr>
            <p:cNvPr id="61" name="타원 60"/>
            <p:cNvSpPr/>
            <p:nvPr/>
          </p:nvSpPr>
          <p:spPr>
            <a:xfrm>
              <a:off x="5857884" y="4857760"/>
              <a:ext cx="1239972" cy="835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 update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2.1.5</a:t>
              </a:r>
            </a:p>
          </p:txBody>
        </p:sp>
        <p:sp>
          <p:nvSpPr>
            <p:cNvPr id="62" name="타원 61"/>
            <p:cNvSpPr/>
            <p:nvPr/>
          </p:nvSpPr>
          <p:spPr>
            <a:xfrm>
              <a:off x="3500430" y="5715016"/>
              <a:ext cx="1562736" cy="835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 Reader Record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2.1.6</a:t>
              </a:r>
            </a:p>
          </p:txBody>
        </p:sp>
        <p:cxnSp>
          <p:nvCxnSpPr>
            <p:cNvPr id="75" name="직선 화살표 연결선 74"/>
            <p:cNvCxnSpPr>
              <a:stCxn id="38" idx="6"/>
              <a:endCxn id="60" idx="3"/>
            </p:cNvCxnSpPr>
            <p:nvPr/>
          </p:nvCxnSpPr>
          <p:spPr>
            <a:xfrm flipV="1">
              <a:off x="5571704" y="3641664"/>
              <a:ext cx="39142" cy="125262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 rot="19262815">
              <a:off x="5489126" y="3938941"/>
              <a:ext cx="8002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Disable</a:t>
              </a: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85721" y="292693"/>
              <a:ext cx="793625" cy="4146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Sensor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직선 화살표 연결선 80"/>
            <p:cNvCxnSpPr>
              <a:stCxn id="80" idx="2"/>
              <a:endCxn id="88" idx="0"/>
            </p:cNvCxnSpPr>
            <p:nvPr/>
          </p:nvCxnSpPr>
          <p:spPr>
            <a:xfrm>
              <a:off x="682534" y="707392"/>
              <a:ext cx="37601" cy="8642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85786" y="2428868"/>
              <a:ext cx="672365" cy="2106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CID, CRID</a:t>
              </a:r>
              <a:endParaRPr lang="ko-KR" altLang="en-US" sz="1000" dirty="0"/>
            </a:p>
          </p:txBody>
        </p:sp>
        <p:sp>
          <p:nvSpPr>
            <p:cNvPr id="83" name="타원 82"/>
            <p:cNvSpPr/>
            <p:nvPr/>
          </p:nvSpPr>
          <p:spPr>
            <a:xfrm>
              <a:off x="214282" y="3000372"/>
              <a:ext cx="954160" cy="714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Cambria Math" pitchFamily="18" charset="0"/>
                </a:rPr>
                <a:t>Card Info load</a:t>
              </a: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Cambria Math" pitchFamily="18" charset="0"/>
                </a:rPr>
                <a:t>1.2</a:t>
              </a:r>
            </a:p>
          </p:txBody>
        </p:sp>
        <p:cxnSp>
          <p:nvCxnSpPr>
            <p:cNvPr id="84" name="직선 화살표 연결선 83"/>
            <p:cNvCxnSpPr>
              <a:stCxn id="83" idx="6"/>
              <a:endCxn id="87" idx="1"/>
            </p:cNvCxnSpPr>
            <p:nvPr/>
          </p:nvCxnSpPr>
          <p:spPr>
            <a:xfrm flipV="1">
              <a:off x="1168442" y="551715"/>
              <a:ext cx="331724" cy="28058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그룹 123"/>
            <p:cNvGrpSpPr/>
            <p:nvPr/>
          </p:nvGrpSpPr>
          <p:grpSpPr>
            <a:xfrm>
              <a:off x="1489070" y="428604"/>
              <a:ext cx="1020587" cy="338623"/>
              <a:chOff x="1489070" y="428604"/>
              <a:chExt cx="1020587" cy="338623"/>
            </a:xfrm>
          </p:grpSpPr>
          <p:sp>
            <p:nvSpPr>
              <p:cNvPr id="85" name="모서리가 둥근 직사각형 84"/>
              <p:cNvSpPr/>
              <p:nvPr/>
            </p:nvSpPr>
            <p:spPr>
              <a:xfrm>
                <a:off x="1489070" y="437731"/>
                <a:ext cx="949873" cy="5287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>
                <a:off x="1500166" y="714356"/>
                <a:ext cx="949873" cy="5287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500166" y="428604"/>
                <a:ext cx="100949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>
                    <a:ea typeface="Cambria Math" pitchFamily="18" charset="0"/>
                  </a:rPr>
                  <a:t>     Card  Info</a:t>
                </a:r>
                <a:endParaRPr lang="ko-KR" altLang="en-US" sz="1000" dirty="0"/>
              </a:p>
            </p:txBody>
          </p:sp>
        </p:grpSp>
        <p:sp>
          <p:nvSpPr>
            <p:cNvPr id="88" name="타원 87"/>
            <p:cNvSpPr/>
            <p:nvPr/>
          </p:nvSpPr>
          <p:spPr>
            <a:xfrm>
              <a:off x="214281" y="1571612"/>
              <a:ext cx="1011707" cy="714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ea typeface="Cambria Math" pitchFamily="18" charset="0"/>
                </a:rPr>
                <a:t>Card Reading Interface</a:t>
              </a: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Cambria Math" pitchFamily="18" charset="0"/>
                </a:rPr>
                <a:t>1.1</a:t>
              </a:r>
              <a:endParaRPr lang="en-US" altLang="ko-KR" sz="1050" dirty="0" smtClean="0">
                <a:solidFill>
                  <a:schemeClr val="tx1"/>
                </a:solidFill>
                <a:ea typeface="Cambria Math" pitchFamily="18" charset="0"/>
              </a:endParaRPr>
            </a:p>
          </p:txBody>
        </p:sp>
        <p:cxnSp>
          <p:nvCxnSpPr>
            <p:cNvPr id="89" name="직선 화살표 연결선 88"/>
            <p:cNvCxnSpPr>
              <a:stCxn id="88" idx="4"/>
              <a:endCxn id="83" idx="0"/>
            </p:cNvCxnSpPr>
            <p:nvPr/>
          </p:nvCxnSpPr>
          <p:spPr>
            <a:xfrm flipH="1">
              <a:off x="691362" y="2285992"/>
              <a:ext cx="28773" cy="7143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642910" y="928670"/>
              <a:ext cx="672365" cy="2106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Signal</a:t>
              </a:r>
              <a:endParaRPr lang="ko-KR" altLang="en-US" sz="1000" dirty="0"/>
            </a:p>
          </p:txBody>
        </p:sp>
        <p:sp>
          <p:nvSpPr>
            <p:cNvPr id="162" name="타원 161"/>
            <p:cNvSpPr/>
            <p:nvPr/>
          </p:nvSpPr>
          <p:spPr>
            <a:xfrm>
              <a:off x="6143636" y="3643314"/>
              <a:ext cx="1157473" cy="6964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Interface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2.3</a:t>
              </a:r>
            </a:p>
          </p:txBody>
        </p:sp>
        <p:sp>
          <p:nvSpPr>
            <p:cNvPr id="163" name="타원 162"/>
            <p:cNvSpPr/>
            <p:nvPr/>
          </p:nvSpPr>
          <p:spPr>
            <a:xfrm>
              <a:off x="5429256" y="1000108"/>
              <a:ext cx="1341303" cy="7050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Display interface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2.2</a:t>
              </a:r>
            </a:p>
          </p:txBody>
        </p:sp>
        <p:sp>
          <p:nvSpPr>
            <p:cNvPr id="164" name="타원 163"/>
            <p:cNvSpPr/>
            <p:nvPr/>
          </p:nvSpPr>
          <p:spPr>
            <a:xfrm>
              <a:off x="6000760" y="5786454"/>
              <a:ext cx="1705052" cy="8572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 Reader recording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Interface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2.4</a:t>
              </a:r>
            </a:p>
          </p:txBody>
        </p:sp>
        <p:sp>
          <p:nvSpPr>
            <p:cNvPr id="165" name="모서리가 둥근 직사각형 164"/>
            <p:cNvSpPr/>
            <p:nvPr/>
          </p:nvSpPr>
          <p:spPr>
            <a:xfrm>
              <a:off x="7858148" y="2857496"/>
              <a:ext cx="1046425" cy="3544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</a:t>
              </a:r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7643834" y="1285860"/>
              <a:ext cx="857255" cy="37637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Monitor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8097575" y="4214818"/>
              <a:ext cx="1046425" cy="3544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 Reader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8" name="직선 화살표 연결선 167"/>
            <p:cNvCxnSpPr>
              <a:endCxn id="166" idx="1"/>
            </p:cNvCxnSpPr>
            <p:nvPr/>
          </p:nvCxnSpPr>
          <p:spPr>
            <a:xfrm>
              <a:off x="6770559" y="1459807"/>
              <a:ext cx="873275" cy="142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>
              <a:endCxn id="165" idx="1"/>
            </p:cNvCxnSpPr>
            <p:nvPr/>
          </p:nvCxnSpPr>
          <p:spPr>
            <a:xfrm flipV="1">
              <a:off x="7301109" y="3034704"/>
              <a:ext cx="557039" cy="10640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endCxn id="167" idx="1"/>
            </p:cNvCxnSpPr>
            <p:nvPr/>
          </p:nvCxnSpPr>
          <p:spPr>
            <a:xfrm rot="5400000" flipH="1" flipV="1">
              <a:off x="6778216" y="4467096"/>
              <a:ext cx="1394428" cy="12442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858016" y="1182515"/>
              <a:ext cx="7402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display</a:t>
              </a:r>
              <a:endParaRPr lang="ko-KR" altLang="en-US" sz="10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072330" y="3500438"/>
              <a:ext cx="6764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update</a:t>
              </a:r>
              <a:endParaRPr lang="ko-KR" altLang="en-US" sz="10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143768" y="4786322"/>
              <a:ext cx="90834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record</a:t>
              </a:r>
              <a:endParaRPr lang="ko-KR" alt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342094" y="292432"/>
            <a:ext cx="1008119" cy="41496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Company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0093" y="2118323"/>
            <a:ext cx="106695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Adjust </a:t>
            </a:r>
            <a:r>
              <a:rPr lang="en-US" altLang="ko-KR" sz="1100" dirty="0" smtClean="0"/>
              <a:t>state</a:t>
            </a:r>
            <a:endParaRPr lang="ko-KR" altLang="en-US" sz="1100" dirty="0"/>
          </a:p>
        </p:txBody>
      </p:sp>
      <p:sp>
        <p:nvSpPr>
          <p:cNvPr id="9" name="타원 8"/>
          <p:cNvSpPr/>
          <p:nvPr/>
        </p:nvSpPr>
        <p:spPr>
          <a:xfrm>
            <a:off x="661592" y="4658927"/>
            <a:ext cx="1071142" cy="9303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Catch </a:t>
            </a:r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Error </a:t>
            </a:r>
            <a:r>
              <a:rPr lang="en-US" altLang="ko-KR" sz="1000" dirty="0">
                <a:solidFill>
                  <a:schemeClr val="tx1"/>
                </a:solidFill>
                <a:ea typeface="Cambria Math" pitchFamily="18" charset="0"/>
              </a:rPr>
              <a:t>C</a:t>
            </a:r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ontroller </a:t>
            </a:r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2.1.1.1</a:t>
            </a:r>
          </a:p>
        </p:txBody>
      </p:sp>
      <p:cxnSp>
        <p:nvCxnSpPr>
          <p:cNvPr id="10" name="직선 화살표 연결선 9"/>
          <p:cNvCxnSpPr>
            <a:stCxn id="86" idx="2"/>
            <a:endCxn id="9" idx="1"/>
          </p:cNvCxnSpPr>
          <p:nvPr/>
        </p:nvCxnSpPr>
        <p:spPr>
          <a:xfrm>
            <a:off x="644480" y="4003367"/>
            <a:ext cx="173977" cy="7918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93" idx="4"/>
            <a:endCxn id="9" idx="0"/>
          </p:cNvCxnSpPr>
          <p:nvPr/>
        </p:nvCxnSpPr>
        <p:spPr>
          <a:xfrm flipH="1">
            <a:off x="1197163" y="3229708"/>
            <a:ext cx="636736" cy="1429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7"/>
            <a:endCxn id="16" idx="3"/>
          </p:cNvCxnSpPr>
          <p:nvPr/>
        </p:nvCxnSpPr>
        <p:spPr>
          <a:xfrm flipV="1">
            <a:off x="1575869" y="4299242"/>
            <a:ext cx="943750" cy="4959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6"/>
            <a:endCxn id="20" idx="2"/>
          </p:cNvCxnSpPr>
          <p:nvPr/>
        </p:nvCxnSpPr>
        <p:spPr>
          <a:xfrm>
            <a:off x="1732734" y="5124084"/>
            <a:ext cx="63242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365160" y="3573820"/>
            <a:ext cx="1054712" cy="8498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Catch Error</a:t>
            </a:r>
            <a:endParaRPr lang="en-US" altLang="ko-KR" sz="1000" dirty="0" smtClean="0">
              <a:solidFill>
                <a:schemeClr val="tx1"/>
              </a:solidFill>
              <a:ea typeface="Cambria Math" pitchFamily="18" charset="0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2.1.1.2</a:t>
            </a:r>
          </a:p>
        </p:txBody>
      </p:sp>
      <p:cxnSp>
        <p:nvCxnSpPr>
          <p:cNvPr id="17" name="직선 화살표 연결선 16"/>
          <p:cNvCxnSpPr>
            <a:stCxn id="9" idx="6"/>
            <a:endCxn id="20" idx="3"/>
          </p:cNvCxnSpPr>
          <p:nvPr/>
        </p:nvCxnSpPr>
        <p:spPr>
          <a:xfrm>
            <a:off x="1732734" y="5124084"/>
            <a:ext cx="786885" cy="30047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365160" y="4699141"/>
            <a:ext cx="1054712" cy="8498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Fix </a:t>
            </a:r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Price</a:t>
            </a:r>
            <a:endParaRPr lang="en-US" altLang="ko-KR" sz="1000" dirty="0" smtClean="0">
              <a:solidFill>
                <a:schemeClr val="tx1"/>
              </a:solidFill>
              <a:ea typeface="Cambria Math" pitchFamily="18" charset="0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2.1.1.3</a:t>
            </a:r>
          </a:p>
        </p:txBody>
      </p:sp>
      <p:cxnSp>
        <p:nvCxnSpPr>
          <p:cNvPr id="21" name="직선 화살표 연결선 20"/>
          <p:cNvCxnSpPr>
            <a:stCxn id="20" idx="6"/>
            <a:endCxn id="22" idx="2"/>
          </p:cNvCxnSpPr>
          <p:nvPr/>
        </p:nvCxnSpPr>
        <p:spPr>
          <a:xfrm>
            <a:off x="3419872" y="5124084"/>
            <a:ext cx="6003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4020184" y="4658927"/>
            <a:ext cx="1071142" cy="9303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Money </a:t>
            </a:r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Check </a:t>
            </a:r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C</a:t>
            </a:r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ontroller </a:t>
            </a:r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2.1.2.1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51722" y="4869170"/>
            <a:ext cx="7110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price</a:t>
            </a:r>
            <a:endParaRPr lang="ko-KR" altLang="en-US" sz="1100" dirty="0"/>
          </a:p>
        </p:txBody>
      </p:sp>
      <p:cxnSp>
        <p:nvCxnSpPr>
          <p:cNvPr id="24" name="직선 화살표 연결선 23"/>
          <p:cNvCxnSpPr>
            <a:stCxn id="22" idx="6"/>
            <a:endCxn id="26" idx="2"/>
          </p:cNvCxnSpPr>
          <p:nvPr/>
        </p:nvCxnSpPr>
        <p:spPr>
          <a:xfrm>
            <a:off x="5091326" y="5124084"/>
            <a:ext cx="53789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1258286">
            <a:off x="1731369" y="4813365"/>
            <a:ext cx="7108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Enable</a:t>
            </a:r>
            <a:endParaRPr lang="ko-KR" altLang="en-US" sz="1100" dirty="0"/>
          </a:p>
        </p:txBody>
      </p:sp>
      <p:sp>
        <p:nvSpPr>
          <p:cNvPr id="26" name="타원 25"/>
          <p:cNvSpPr/>
          <p:nvPr/>
        </p:nvSpPr>
        <p:spPr>
          <a:xfrm>
            <a:off x="5629224" y="4699141"/>
            <a:ext cx="1292011" cy="8498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ea typeface="Cambria Math" pitchFamily="18" charset="0"/>
              </a:rPr>
              <a:t>Calculation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2.1.2.3</a:t>
            </a:r>
          </a:p>
        </p:txBody>
      </p:sp>
      <p:sp>
        <p:nvSpPr>
          <p:cNvPr id="28" name="TextBox 27"/>
          <p:cNvSpPr txBox="1"/>
          <p:nvPr/>
        </p:nvSpPr>
        <p:spPr>
          <a:xfrm rot="1207814">
            <a:off x="1743164" y="5337245"/>
            <a:ext cx="7856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Disable</a:t>
            </a:r>
            <a:endParaRPr lang="ko-KR" altLang="en-US" sz="1100" dirty="0"/>
          </a:p>
        </p:txBody>
      </p:sp>
      <p:cxnSp>
        <p:nvCxnSpPr>
          <p:cNvPr id="29" name="직선 화살표 연결선 28"/>
          <p:cNvCxnSpPr>
            <a:stCxn id="22" idx="0"/>
            <a:endCxn id="31" idx="4"/>
          </p:cNvCxnSpPr>
          <p:nvPr/>
        </p:nvCxnSpPr>
        <p:spPr>
          <a:xfrm flipV="1">
            <a:off x="4555755" y="4351259"/>
            <a:ext cx="0" cy="3076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9970938">
            <a:off x="1678345" y="4149660"/>
            <a:ext cx="68848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Trigger</a:t>
            </a:r>
          </a:p>
          <a:p>
            <a:endParaRPr lang="ko-KR" altLang="en-US" sz="1100" dirty="0"/>
          </a:p>
        </p:txBody>
      </p:sp>
      <p:sp>
        <p:nvSpPr>
          <p:cNvPr id="31" name="타원 30"/>
          <p:cNvSpPr/>
          <p:nvPr/>
        </p:nvSpPr>
        <p:spPr>
          <a:xfrm>
            <a:off x="4028399" y="3501374"/>
            <a:ext cx="1054712" cy="8498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Short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2.1.2.2</a:t>
            </a:r>
          </a:p>
        </p:txBody>
      </p:sp>
      <p:cxnSp>
        <p:nvCxnSpPr>
          <p:cNvPr id="32" name="직선 화살표 연결선 31"/>
          <p:cNvCxnSpPr>
            <a:stCxn id="16" idx="7"/>
            <a:endCxn id="163" idx="2"/>
          </p:cNvCxnSpPr>
          <p:nvPr/>
        </p:nvCxnSpPr>
        <p:spPr>
          <a:xfrm flipV="1">
            <a:off x="3265413" y="1694593"/>
            <a:ext cx="619691" cy="2003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1" idx="0"/>
            <a:endCxn id="163" idx="4"/>
          </p:cNvCxnSpPr>
          <p:nvPr/>
        </p:nvCxnSpPr>
        <p:spPr>
          <a:xfrm flipV="1">
            <a:off x="4555755" y="2047135"/>
            <a:ext cx="1" cy="14542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27784" y="2780928"/>
            <a:ext cx="11791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Display data</a:t>
            </a:r>
            <a:endParaRPr lang="ko-KR" altLang="en-US" sz="1100" dirty="0"/>
          </a:p>
        </p:txBody>
      </p:sp>
      <p:cxnSp>
        <p:nvCxnSpPr>
          <p:cNvPr id="36" name="직선 화살표 연결선 35"/>
          <p:cNvCxnSpPr>
            <a:stCxn id="26" idx="6"/>
            <a:endCxn id="38" idx="2"/>
          </p:cNvCxnSpPr>
          <p:nvPr/>
        </p:nvCxnSpPr>
        <p:spPr>
          <a:xfrm>
            <a:off x="6921235" y="5124084"/>
            <a:ext cx="8401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7761422" y="4658927"/>
            <a:ext cx="1071142" cy="9303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Payment controller 2.1.3</a:t>
            </a:r>
          </a:p>
        </p:txBody>
      </p:sp>
      <p:cxnSp>
        <p:nvCxnSpPr>
          <p:cNvPr id="43" name="직선 화살표 연결선 42"/>
          <p:cNvCxnSpPr>
            <a:stCxn id="38" idx="0"/>
            <a:endCxn id="61" idx="4"/>
          </p:cNvCxnSpPr>
          <p:nvPr/>
        </p:nvCxnSpPr>
        <p:spPr>
          <a:xfrm flipV="1">
            <a:off x="8296993" y="3346992"/>
            <a:ext cx="0" cy="13119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1"/>
            <a:endCxn id="62" idx="5"/>
          </p:cNvCxnSpPr>
          <p:nvPr/>
        </p:nvCxnSpPr>
        <p:spPr>
          <a:xfrm flipH="1" flipV="1">
            <a:off x="7116501" y="3239331"/>
            <a:ext cx="801786" cy="15558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8" idx="1"/>
            <a:endCxn id="60" idx="5"/>
          </p:cNvCxnSpPr>
          <p:nvPr/>
        </p:nvCxnSpPr>
        <p:spPr>
          <a:xfrm flipH="1" flipV="1">
            <a:off x="6362579" y="4328164"/>
            <a:ext cx="1555708" cy="4670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4032543" y="6092278"/>
            <a:ext cx="1046425" cy="354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Digital Clock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46" idx="0"/>
            <a:endCxn id="22" idx="4"/>
          </p:cNvCxnSpPr>
          <p:nvPr/>
        </p:nvCxnSpPr>
        <p:spPr>
          <a:xfrm flipH="1" flipV="1">
            <a:off x="4555755" y="5589240"/>
            <a:ext cx="1" cy="5030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60" idx="0"/>
            <a:endCxn id="163" idx="5"/>
          </p:cNvCxnSpPr>
          <p:nvPr/>
        </p:nvCxnSpPr>
        <p:spPr>
          <a:xfrm flipH="1" flipV="1">
            <a:off x="5029978" y="1943878"/>
            <a:ext cx="894205" cy="16715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61" idx="0"/>
            <a:endCxn id="162" idx="4"/>
          </p:cNvCxnSpPr>
          <p:nvPr/>
        </p:nvCxnSpPr>
        <p:spPr>
          <a:xfrm flipV="1">
            <a:off x="8296993" y="2118380"/>
            <a:ext cx="1" cy="3935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62" idx="0"/>
            <a:endCxn id="164" idx="4"/>
          </p:cNvCxnSpPr>
          <p:nvPr/>
        </p:nvCxnSpPr>
        <p:spPr>
          <a:xfrm flipV="1">
            <a:off x="6563990" y="2156030"/>
            <a:ext cx="0" cy="370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516216" y="2231286"/>
            <a:ext cx="140899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Card </a:t>
            </a:r>
            <a:r>
              <a:rPr lang="en-US" altLang="ko-KR" sz="1100" dirty="0" smtClean="0"/>
              <a:t>Reader data</a:t>
            </a:r>
            <a:endParaRPr lang="en-US" altLang="ko-KR" sz="1100" dirty="0" smtClean="0"/>
          </a:p>
        </p:txBody>
      </p:sp>
      <p:sp>
        <p:nvSpPr>
          <p:cNvPr id="60" name="타원 59"/>
          <p:cNvSpPr/>
          <p:nvPr/>
        </p:nvSpPr>
        <p:spPr>
          <a:xfrm>
            <a:off x="5304197" y="3615434"/>
            <a:ext cx="1239972" cy="8350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Result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2.1.4</a:t>
            </a:r>
          </a:p>
        </p:txBody>
      </p:sp>
      <p:sp>
        <p:nvSpPr>
          <p:cNvPr id="61" name="타원 60"/>
          <p:cNvSpPr/>
          <p:nvPr/>
        </p:nvSpPr>
        <p:spPr>
          <a:xfrm>
            <a:off x="7677007" y="2511977"/>
            <a:ext cx="1239972" cy="8350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Card update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2.1.5</a:t>
            </a:r>
          </a:p>
        </p:txBody>
      </p:sp>
      <p:sp>
        <p:nvSpPr>
          <p:cNvPr id="62" name="타원 61"/>
          <p:cNvSpPr/>
          <p:nvPr/>
        </p:nvSpPr>
        <p:spPr>
          <a:xfrm>
            <a:off x="5782622" y="2526601"/>
            <a:ext cx="1562736" cy="8350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Card Reader Record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2.1.6</a:t>
            </a:r>
          </a:p>
        </p:txBody>
      </p:sp>
      <p:cxnSp>
        <p:nvCxnSpPr>
          <p:cNvPr id="75" name="직선 화살표 연결선 74"/>
          <p:cNvCxnSpPr>
            <a:stCxn id="38" idx="1"/>
            <a:endCxn id="60" idx="4"/>
          </p:cNvCxnSpPr>
          <p:nvPr/>
        </p:nvCxnSpPr>
        <p:spPr>
          <a:xfrm flipH="1" flipV="1">
            <a:off x="5924183" y="4450449"/>
            <a:ext cx="1994104" cy="3447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285721" y="292693"/>
            <a:ext cx="793625" cy="41469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Sensor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>
            <a:stCxn id="80" idx="2"/>
            <a:endCxn id="88" idx="0"/>
          </p:cNvCxnSpPr>
          <p:nvPr/>
        </p:nvCxnSpPr>
        <p:spPr>
          <a:xfrm flipH="1">
            <a:off x="673181" y="707392"/>
            <a:ext cx="9353" cy="549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14348" y="2047135"/>
            <a:ext cx="67236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CID, CRID</a:t>
            </a:r>
            <a:endParaRPr lang="ko-KR" altLang="en-US" sz="1100" dirty="0"/>
          </a:p>
        </p:txBody>
      </p:sp>
      <p:sp>
        <p:nvSpPr>
          <p:cNvPr id="83" name="타원 82"/>
          <p:cNvSpPr/>
          <p:nvPr/>
        </p:nvSpPr>
        <p:spPr>
          <a:xfrm>
            <a:off x="179512" y="2492595"/>
            <a:ext cx="954160" cy="714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ea typeface="Cambria Math" pitchFamily="18" charset="0"/>
              </a:rPr>
              <a:t>Card Info </a:t>
            </a:r>
            <a:r>
              <a:rPr lang="en-US" altLang="ko-KR" sz="1050" dirty="0" smtClean="0">
                <a:solidFill>
                  <a:schemeClr val="tx1"/>
                </a:solidFill>
                <a:ea typeface="Cambria Math" pitchFamily="18" charset="0"/>
              </a:rPr>
              <a:t>Load</a:t>
            </a:r>
            <a:endParaRPr lang="en-US" altLang="ko-KR" sz="1050" dirty="0" smtClean="0">
              <a:solidFill>
                <a:schemeClr val="tx1"/>
              </a:solidFill>
              <a:ea typeface="Cambria Math" pitchFamily="18" charset="0"/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  <a:ea typeface="Cambria Math" pitchFamily="18" charset="0"/>
              </a:rPr>
              <a:t>1.2</a:t>
            </a:r>
          </a:p>
        </p:txBody>
      </p:sp>
      <p:cxnSp>
        <p:nvCxnSpPr>
          <p:cNvPr id="84" name="직선 화살표 연결선 83"/>
          <p:cNvCxnSpPr>
            <a:stCxn id="83" idx="4"/>
            <a:endCxn id="87" idx="0"/>
          </p:cNvCxnSpPr>
          <p:nvPr/>
        </p:nvCxnSpPr>
        <p:spPr>
          <a:xfrm>
            <a:off x="656592" y="3206975"/>
            <a:ext cx="17697" cy="4577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/>
          <p:cNvGrpSpPr/>
          <p:nvPr/>
        </p:nvGrpSpPr>
        <p:grpSpPr>
          <a:xfrm>
            <a:off x="158447" y="3664744"/>
            <a:ext cx="1020587" cy="338623"/>
            <a:chOff x="1489070" y="428604"/>
            <a:chExt cx="1020587" cy="338623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1489070" y="437731"/>
              <a:ext cx="949873" cy="528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1500166" y="714356"/>
              <a:ext cx="949873" cy="528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500166" y="428604"/>
              <a:ext cx="100949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ea typeface="Cambria Math" pitchFamily="18" charset="0"/>
                </a:rPr>
                <a:t>     Card  Info</a:t>
              </a:r>
              <a:endParaRPr lang="ko-KR" altLang="en-US" sz="1000" dirty="0"/>
            </a:p>
          </p:txBody>
        </p:sp>
      </p:grpSp>
      <p:sp>
        <p:nvSpPr>
          <p:cNvPr id="88" name="타원 87"/>
          <p:cNvSpPr/>
          <p:nvPr/>
        </p:nvSpPr>
        <p:spPr>
          <a:xfrm>
            <a:off x="167327" y="1257272"/>
            <a:ext cx="1011707" cy="714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ea typeface="Cambria Math" pitchFamily="18" charset="0"/>
              </a:rPr>
              <a:t>Card Reading Interface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  <a:ea typeface="Cambria Math" pitchFamily="18" charset="0"/>
              </a:rPr>
              <a:t>1.1</a:t>
            </a:r>
            <a:endParaRPr lang="en-US" altLang="ko-KR" sz="1050" dirty="0" smtClean="0">
              <a:solidFill>
                <a:schemeClr val="tx1"/>
              </a:solidFill>
              <a:ea typeface="Cambria Math" pitchFamily="18" charset="0"/>
            </a:endParaRPr>
          </a:p>
        </p:txBody>
      </p:sp>
      <p:cxnSp>
        <p:nvCxnSpPr>
          <p:cNvPr id="89" name="직선 화살표 연결선 88"/>
          <p:cNvCxnSpPr>
            <a:stCxn id="88" idx="4"/>
            <a:endCxn id="83" idx="0"/>
          </p:cNvCxnSpPr>
          <p:nvPr/>
        </p:nvCxnSpPr>
        <p:spPr>
          <a:xfrm flipH="1">
            <a:off x="656592" y="1971652"/>
            <a:ext cx="16589" cy="5209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42910" y="797127"/>
            <a:ext cx="67236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Signal</a:t>
            </a:r>
            <a:endParaRPr lang="ko-KR" altLang="en-US" sz="1100" dirty="0"/>
          </a:p>
        </p:txBody>
      </p:sp>
      <p:sp>
        <p:nvSpPr>
          <p:cNvPr id="162" name="타원 161"/>
          <p:cNvSpPr/>
          <p:nvPr/>
        </p:nvSpPr>
        <p:spPr>
          <a:xfrm>
            <a:off x="7718257" y="1421904"/>
            <a:ext cx="1157473" cy="69647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Card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Interface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2.3</a:t>
            </a:r>
          </a:p>
        </p:txBody>
      </p:sp>
      <p:sp>
        <p:nvSpPr>
          <p:cNvPr id="163" name="타원 162"/>
          <p:cNvSpPr/>
          <p:nvPr/>
        </p:nvSpPr>
        <p:spPr>
          <a:xfrm>
            <a:off x="3885104" y="1342051"/>
            <a:ext cx="1341303" cy="70508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Display interface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2.2</a:t>
            </a:r>
          </a:p>
        </p:txBody>
      </p:sp>
      <p:sp>
        <p:nvSpPr>
          <p:cNvPr id="164" name="타원 163"/>
          <p:cNvSpPr/>
          <p:nvPr/>
        </p:nvSpPr>
        <p:spPr>
          <a:xfrm>
            <a:off x="5711464" y="1298774"/>
            <a:ext cx="1705052" cy="85725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Card Reader recording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Interface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2.4</a:t>
            </a: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6040778" y="394271"/>
            <a:ext cx="1046425" cy="354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Card</a:t>
            </a: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4127128" y="383291"/>
            <a:ext cx="857255" cy="37637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Monitor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7773781" y="405252"/>
            <a:ext cx="1046425" cy="354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Card Reader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8" name="직선 화살표 연결선 167"/>
          <p:cNvCxnSpPr>
            <a:stCxn id="163" idx="0"/>
            <a:endCxn id="166" idx="2"/>
          </p:cNvCxnSpPr>
          <p:nvPr/>
        </p:nvCxnSpPr>
        <p:spPr>
          <a:xfrm flipV="1">
            <a:off x="4555756" y="759667"/>
            <a:ext cx="0" cy="582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164" idx="0"/>
            <a:endCxn id="165" idx="2"/>
          </p:cNvCxnSpPr>
          <p:nvPr/>
        </p:nvCxnSpPr>
        <p:spPr>
          <a:xfrm flipV="1">
            <a:off x="6563990" y="748686"/>
            <a:ext cx="1" cy="550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162" idx="0"/>
            <a:endCxn id="167" idx="2"/>
          </p:cNvCxnSpPr>
          <p:nvPr/>
        </p:nvCxnSpPr>
        <p:spPr>
          <a:xfrm flipV="1">
            <a:off x="8296994" y="759667"/>
            <a:ext cx="0" cy="662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601180" y="956201"/>
            <a:ext cx="74022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display</a:t>
            </a:r>
            <a:endParaRPr lang="ko-KR" altLang="en-US" sz="1100" dirty="0"/>
          </a:p>
        </p:txBody>
      </p:sp>
      <p:sp>
        <p:nvSpPr>
          <p:cNvPr id="91" name="타원 90"/>
          <p:cNvSpPr/>
          <p:nvPr/>
        </p:nvSpPr>
        <p:spPr>
          <a:xfrm>
            <a:off x="1328045" y="1274460"/>
            <a:ext cx="1011707" cy="714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ea typeface="Cambria Math" pitchFamily="18" charset="0"/>
              </a:rPr>
              <a:t>Catch Adjust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ea typeface="Cambria Math" pitchFamily="18" charset="0"/>
              </a:rPr>
              <a:t>Interface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ea typeface="Cambria Math" pitchFamily="18" charset="0"/>
              </a:rPr>
              <a:t>3.1</a:t>
            </a:r>
          </a:p>
        </p:txBody>
      </p:sp>
      <p:cxnSp>
        <p:nvCxnSpPr>
          <p:cNvPr id="92" name="직선 화살표 연결선 91"/>
          <p:cNvCxnSpPr>
            <a:stCxn id="5" idx="2"/>
            <a:endCxn id="91" idx="0"/>
          </p:cNvCxnSpPr>
          <p:nvPr/>
        </p:nvCxnSpPr>
        <p:spPr>
          <a:xfrm flipH="1">
            <a:off x="1833899" y="707392"/>
            <a:ext cx="12255" cy="567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/>
          <p:cNvSpPr/>
          <p:nvPr/>
        </p:nvSpPr>
        <p:spPr>
          <a:xfrm>
            <a:off x="1356819" y="2515328"/>
            <a:ext cx="954160" cy="714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ea typeface="Cambria Math" pitchFamily="18" charset="0"/>
              </a:rPr>
              <a:t>Card Info </a:t>
            </a:r>
            <a:r>
              <a:rPr lang="en-US" altLang="ko-KR" sz="1050" dirty="0" smtClean="0">
                <a:solidFill>
                  <a:schemeClr val="tx1"/>
                </a:solidFill>
                <a:ea typeface="Cambria Math" pitchFamily="18" charset="0"/>
              </a:rPr>
              <a:t>Load</a:t>
            </a:r>
            <a:endParaRPr lang="en-US" altLang="ko-KR" sz="1050" dirty="0" smtClean="0">
              <a:solidFill>
                <a:schemeClr val="tx1"/>
              </a:solidFill>
              <a:ea typeface="Cambria Math" pitchFamily="18" charset="0"/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  <a:ea typeface="Cambria Math" pitchFamily="18" charset="0"/>
              </a:rPr>
              <a:t>1.2</a:t>
            </a:r>
          </a:p>
        </p:txBody>
      </p:sp>
      <p:cxnSp>
        <p:nvCxnSpPr>
          <p:cNvPr id="94" name="직선 화살표 연결선 93"/>
          <p:cNvCxnSpPr>
            <a:stCxn id="91" idx="4"/>
            <a:endCxn id="93" idx="0"/>
          </p:cNvCxnSpPr>
          <p:nvPr/>
        </p:nvCxnSpPr>
        <p:spPr>
          <a:xfrm>
            <a:off x="1833899" y="1988840"/>
            <a:ext cx="0" cy="526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1824184" y="816724"/>
            <a:ext cx="67236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Signal2</a:t>
            </a:r>
            <a:endParaRPr lang="ko-KR" altLang="en-US" sz="1100" dirty="0"/>
          </a:p>
        </p:txBody>
      </p:sp>
      <p:sp>
        <p:nvSpPr>
          <p:cNvPr id="236" name="TextBox 235"/>
          <p:cNvSpPr txBox="1"/>
          <p:nvPr/>
        </p:nvSpPr>
        <p:spPr>
          <a:xfrm>
            <a:off x="3955520" y="4365104"/>
            <a:ext cx="68848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Trigger</a:t>
            </a:r>
          </a:p>
          <a:p>
            <a:endParaRPr lang="ko-KR" altLang="en-US" sz="1100" dirty="0"/>
          </a:p>
        </p:txBody>
      </p:sp>
      <p:cxnSp>
        <p:nvCxnSpPr>
          <p:cNvPr id="237" name="직선 화살표 연결선 236"/>
          <p:cNvCxnSpPr/>
          <p:nvPr/>
        </p:nvCxnSpPr>
        <p:spPr>
          <a:xfrm>
            <a:off x="5091326" y="5301360"/>
            <a:ext cx="53789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5013272" y="4823574"/>
            <a:ext cx="7108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Enable</a:t>
            </a:r>
            <a:endParaRPr lang="ko-KR" altLang="en-US" sz="1100" dirty="0"/>
          </a:p>
        </p:txBody>
      </p:sp>
      <p:sp>
        <p:nvSpPr>
          <p:cNvPr id="246" name="TextBox 245"/>
          <p:cNvSpPr txBox="1"/>
          <p:nvPr/>
        </p:nvSpPr>
        <p:spPr>
          <a:xfrm>
            <a:off x="5002411" y="5337245"/>
            <a:ext cx="7856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Disable</a:t>
            </a:r>
            <a:endParaRPr lang="ko-KR" altLang="en-US" sz="1100" dirty="0"/>
          </a:p>
        </p:txBody>
      </p:sp>
      <p:sp>
        <p:nvSpPr>
          <p:cNvPr id="247" name="직사각형 246"/>
          <p:cNvSpPr/>
          <p:nvPr/>
        </p:nvSpPr>
        <p:spPr>
          <a:xfrm>
            <a:off x="6794502" y="4828644"/>
            <a:ext cx="10663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Updated data</a:t>
            </a:r>
            <a:endParaRPr lang="ko-KR" altLang="en-US" sz="1100" dirty="0"/>
          </a:p>
        </p:txBody>
      </p:sp>
      <p:sp>
        <p:nvSpPr>
          <p:cNvPr id="256" name="TextBox 255"/>
          <p:cNvSpPr txBox="1"/>
          <p:nvPr/>
        </p:nvSpPr>
        <p:spPr>
          <a:xfrm rot="354632">
            <a:off x="6478700" y="4595410"/>
            <a:ext cx="9500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Disenable</a:t>
            </a:r>
            <a:endParaRPr lang="ko-KR" altLang="en-US" sz="1100" dirty="0"/>
          </a:p>
        </p:txBody>
      </p:sp>
      <p:sp>
        <p:nvSpPr>
          <p:cNvPr id="257" name="TextBox 256"/>
          <p:cNvSpPr txBox="1"/>
          <p:nvPr/>
        </p:nvSpPr>
        <p:spPr>
          <a:xfrm rot="1187211">
            <a:off x="6858061" y="4371392"/>
            <a:ext cx="7108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Enable</a:t>
            </a:r>
            <a:endParaRPr lang="ko-KR" altLang="en-US" sz="1100" dirty="0"/>
          </a:p>
        </p:txBody>
      </p:sp>
      <p:sp>
        <p:nvSpPr>
          <p:cNvPr id="260" name="TextBox 259"/>
          <p:cNvSpPr txBox="1"/>
          <p:nvPr/>
        </p:nvSpPr>
        <p:spPr>
          <a:xfrm>
            <a:off x="6544169" y="956201"/>
            <a:ext cx="67644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update</a:t>
            </a:r>
            <a:endParaRPr lang="ko-KR" altLang="en-US" sz="1100" dirty="0"/>
          </a:p>
        </p:txBody>
      </p:sp>
      <p:sp>
        <p:nvSpPr>
          <p:cNvPr id="261" name="TextBox 260"/>
          <p:cNvSpPr txBox="1"/>
          <p:nvPr/>
        </p:nvSpPr>
        <p:spPr>
          <a:xfrm>
            <a:off x="3635896" y="2780928"/>
            <a:ext cx="11791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Display data</a:t>
            </a:r>
            <a:endParaRPr lang="ko-KR" altLang="en-US" sz="1100" dirty="0"/>
          </a:p>
        </p:txBody>
      </p:sp>
      <p:sp>
        <p:nvSpPr>
          <p:cNvPr id="262" name="TextBox 261"/>
          <p:cNvSpPr txBox="1"/>
          <p:nvPr/>
        </p:nvSpPr>
        <p:spPr>
          <a:xfrm>
            <a:off x="4716016" y="2780928"/>
            <a:ext cx="11791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Display data</a:t>
            </a:r>
            <a:endParaRPr lang="ko-KR" altLang="en-US" sz="1100" dirty="0"/>
          </a:p>
        </p:txBody>
      </p:sp>
      <p:sp>
        <p:nvSpPr>
          <p:cNvPr id="263" name="TextBox 262"/>
          <p:cNvSpPr txBox="1"/>
          <p:nvPr/>
        </p:nvSpPr>
        <p:spPr>
          <a:xfrm>
            <a:off x="8348879" y="956201"/>
            <a:ext cx="90834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record</a:t>
            </a:r>
            <a:endParaRPr lang="ko-KR" altLang="en-US" sz="1100" dirty="0"/>
          </a:p>
        </p:txBody>
      </p:sp>
      <p:sp>
        <p:nvSpPr>
          <p:cNvPr id="264" name="TextBox 263"/>
          <p:cNvSpPr txBox="1"/>
          <p:nvPr/>
        </p:nvSpPr>
        <p:spPr>
          <a:xfrm>
            <a:off x="8287356" y="2156030"/>
            <a:ext cx="8359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Card data</a:t>
            </a:r>
            <a:endParaRPr lang="ko-KR" altLang="en-US" sz="1100" dirty="0"/>
          </a:p>
        </p:txBody>
      </p:sp>
      <p:sp>
        <p:nvSpPr>
          <p:cNvPr id="265" name="TextBox 264"/>
          <p:cNvSpPr txBox="1"/>
          <p:nvPr/>
        </p:nvSpPr>
        <p:spPr>
          <a:xfrm>
            <a:off x="6907848" y="3861048"/>
            <a:ext cx="68848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Trigger</a:t>
            </a:r>
          </a:p>
          <a:p>
            <a:endParaRPr lang="ko-KR" altLang="en-US" sz="1100" dirty="0"/>
          </a:p>
        </p:txBody>
      </p:sp>
      <p:sp>
        <p:nvSpPr>
          <p:cNvPr id="266" name="TextBox 265"/>
          <p:cNvSpPr txBox="1"/>
          <p:nvPr/>
        </p:nvSpPr>
        <p:spPr>
          <a:xfrm>
            <a:off x="7668344" y="3789040"/>
            <a:ext cx="68848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Trigger</a:t>
            </a:r>
          </a:p>
          <a:p>
            <a:endParaRPr lang="ko-KR" altLang="en-US" sz="1100" dirty="0"/>
          </a:p>
        </p:txBody>
      </p:sp>
      <p:sp>
        <p:nvSpPr>
          <p:cNvPr id="267" name="TextBox 266"/>
          <p:cNvSpPr txBox="1"/>
          <p:nvPr/>
        </p:nvSpPr>
        <p:spPr>
          <a:xfrm>
            <a:off x="1619673" y="3599438"/>
            <a:ext cx="54069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state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758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5" y="724741"/>
            <a:ext cx="971842" cy="41469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Sensor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78" idx="3"/>
          </p:cNvCxnSpPr>
          <p:nvPr/>
        </p:nvCxnSpPr>
        <p:spPr>
          <a:xfrm>
            <a:off x="1079347" y="932091"/>
            <a:ext cx="46831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043608" y="698071"/>
            <a:ext cx="672365" cy="2106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Signal</a:t>
            </a:r>
            <a:endParaRPr lang="ko-KR" altLang="en-US" sz="10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107504" y="1490608"/>
            <a:ext cx="937641" cy="41469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Company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92" idx="3"/>
          </p:cNvCxnSpPr>
          <p:nvPr/>
        </p:nvCxnSpPr>
        <p:spPr>
          <a:xfrm>
            <a:off x="1045145" y="1697958"/>
            <a:ext cx="4683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09407" y="1463938"/>
            <a:ext cx="6723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Signal2</a:t>
            </a:r>
            <a:endParaRPr lang="ko-KR" altLang="en-US" sz="1000" dirty="0"/>
          </a:p>
        </p:txBody>
      </p:sp>
      <p:sp>
        <p:nvSpPr>
          <p:cNvPr id="95" name="타원 94"/>
          <p:cNvSpPr/>
          <p:nvPr/>
        </p:nvSpPr>
        <p:spPr>
          <a:xfrm>
            <a:off x="1544069" y="554380"/>
            <a:ext cx="1011707" cy="714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ea typeface="Cambria Math" pitchFamily="18" charset="0"/>
              </a:rPr>
              <a:t>Card Reading Interface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  <a:ea typeface="Cambria Math" pitchFamily="18" charset="0"/>
              </a:rPr>
              <a:t>1.1</a:t>
            </a:r>
            <a:endParaRPr lang="en-US" altLang="ko-KR" sz="1050" dirty="0" smtClean="0">
              <a:solidFill>
                <a:schemeClr val="tx1"/>
              </a:solidFill>
              <a:ea typeface="Cambria Math" pitchFamily="18" charset="0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547664" y="1340768"/>
            <a:ext cx="1011707" cy="714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ea typeface="Cambria Math" pitchFamily="18" charset="0"/>
              </a:rPr>
              <a:t>Catch Adjust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  <a:ea typeface="Cambria Math" pitchFamily="18" charset="0"/>
              </a:rPr>
              <a:t>Interface</a:t>
            </a:r>
            <a:endParaRPr lang="en-US" altLang="ko-KR" sz="1050" dirty="0">
              <a:solidFill>
                <a:schemeClr val="tx1"/>
              </a:solidFill>
              <a:ea typeface="Cambria Math" pitchFamily="18" charset="0"/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  <a:ea typeface="Cambria Math" pitchFamily="18" charset="0"/>
              </a:rPr>
              <a:t>3.1</a:t>
            </a:r>
            <a:endParaRPr lang="en-US" altLang="ko-KR" sz="1050" dirty="0" smtClean="0">
              <a:solidFill>
                <a:schemeClr val="tx1"/>
              </a:solidFill>
              <a:ea typeface="Cambria Math" pitchFamily="18" charset="0"/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2555776" y="908720"/>
            <a:ext cx="4683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2555776" y="1700808"/>
            <a:ext cx="4683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559371" y="508610"/>
            <a:ext cx="471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CID, </a:t>
            </a:r>
            <a:endParaRPr lang="en-US" altLang="ko-KR" sz="1000" dirty="0" smtClean="0"/>
          </a:p>
          <a:p>
            <a:r>
              <a:rPr lang="en-US" altLang="ko-KR" sz="1000" dirty="0" smtClean="0"/>
              <a:t>CRID</a:t>
            </a:r>
            <a:endParaRPr lang="ko-KR" altLang="en-US" sz="1000" dirty="0"/>
          </a:p>
        </p:txBody>
      </p:sp>
      <p:sp>
        <p:nvSpPr>
          <p:cNvPr id="99" name="타원 98"/>
          <p:cNvSpPr/>
          <p:nvPr/>
        </p:nvSpPr>
        <p:spPr>
          <a:xfrm>
            <a:off x="3024094" y="548680"/>
            <a:ext cx="1011707" cy="714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ea typeface="Cambria Math" pitchFamily="18" charset="0"/>
              </a:rPr>
              <a:t>Card Info load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ea typeface="Cambria Math" pitchFamily="18" charset="0"/>
              </a:rPr>
              <a:t>1.2</a:t>
            </a:r>
          </a:p>
        </p:txBody>
      </p:sp>
      <p:sp>
        <p:nvSpPr>
          <p:cNvPr id="101" name="타원 100"/>
          <p:cNvSpPr/>
          <p:nvPr/>
        </p:nvSpPr>
        <p:spPr>
          <a:xfrm>
            <a:off x="3014842" y="1340767"/>
            <a:ext cx="1011707" cy="714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ea typeface="Cambria Math" pitchFamily="18" charset="0"/>
              </a:rPr>
              <a:t>Catch Adjust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ea typeface="Cambria Math" pitchFamily="18" charset="0"/>
              </a:rPr>
              <a:t>3.2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11760" y="1310571"/>
            <a:ext cx="880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Adjust </a:t>
            </a:r>
            <a:r>
              <a:rPr lang="en-US" altLang="ko-KR" sz="1000" dirty="0" smtClean="0"/>
              <a:t>state</a:t>
            </a:r>
            <a:endParaRPr lang="ko-KR" altLang="en-US" sz="1000" dirty="0"/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4031674" y="908720"/>
            <a:ext cx="4683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V="1">
            <a:off x="3995936" y="1433681"/>
            <a:ext cx="1920868" cy="267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>
            <a:off x="4487517" y="764704"/>
            <a:ext cx="1020587" cy="338623"/>
            <a:chOff x="1489070" y="428604"/>
            <a:chExt cx="1020587" cy="338623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1489070" y="437731"/>
              <a:ext cx="949873" cy="528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500166" y="714356"/>
              <a:ext cx="949873" cy="528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500166" y="428604"/>
              <a:ext cx="100949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ea typeface="Cambria Math" pitchFamily="18" charset="0"/>
                </a:rPr>
                <a:t>Card  </a:t>
              </a:r>
              <a:r>
                <a:rPr lang="en-US" altLang="ko-KR" sz="1000" dirty="0" smtClean="0">
                  <a:ea typeface="Cambria Math" pitchFamily="18" charset="0"/>
                </a:rPr>
                <a:t>Info</a:t>
              </a:r>
              <a:endParaRPr lang="ko-KR" altLang="en-US" sz="1000" dirty="0"/>
            </a:p>
          </p:txBody>
        </p:sp>
      </p:grpSp>
      <p:sp>
        <p:nvSpPr>
          <p:cNvPr id="108" name="타원 107"/>
          <p:cNvSpPr/>
          <p:nvPr/>
        </p:nvSpPr>
        <p:spPr>
          <a:xfrm>
            <a:off x="6012160" y="749633"/>
            <a:ext cx="1071142" cy="9303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Catch error</a:t>
            </a:r>
            <a:r>
              <a:rPr lang="en-US" altLang="ko-KR" sz="1000" dirty="0">
                <a:solidFill>
                  <a:schemeClr val="tx1"/>
                </a:solidFill>
                <a:ea typeface="Cambria Math" pitchFamily="18" charset="0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controller 2.1.1.1</a:t>
            </a:r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5448486" y="926410"/>
            <a:ext cx="468318" cy="124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 rot="20899807">
            <a:off x="4659839" y="1268760"/>
            <a:ext cx="4667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state</a:t>
            </a:r>
            <a:endParaRPr lang="ko-KR" altLang="en-US" sz="1000" dirty="0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5682645" y="1710159"/>
            <a:ext cx="356230" cy="6500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H="1">
            <a:off x="5860760" y="1765041"/>
            <a:ext cx="342586" cy="6711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4932040" y="2435099"/>
            <a:ext cx="1054712" cy="8498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Cambria Math" pitchFamily="18" charset="0"/>
              </a:rPr>
              <a:t>Fix price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ea typeface="Cambria Math" pitchFamily="18" charset="0"/>
              </a:rPr>
              <a:t>2.1.1.3</a:t>
            </a:r>
          </a:p>
          <a:p>
            <a:endParaRPr lang="ko-KR" altLang="en-US" sz="1000" dirty="0"/>
          </a:p>
        </p:txBody>
      </p:sp>
      <p:cxnSp>
        <p:nvCxnSpPr>
          <p:cNvPr id="115" name="직선 화살표 연결선 114"/>
          <p:cNvCxnSpPr/>
          <p:nvPr/>
        </p:nvCxnSpPr>
        <p:spPr>
          <a:xfrm rot="5400000">
            <a:off x="6430943" y="2016670"/>
            <a:ext cx="634688" cy="297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215808">
            <a:off x="6050544" y="1954146"/>
            <a:ext cx="59965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Trigger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 rot="216322">
            <a:off x="6739301" y="1989162"/>
            <a:ext cx="6884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Disable</a:t>
            </a:r>
            <a:endParaRPr lang="ko-KR" altLang="en-US" sz="1000" dirty="0"/>
          </a:p>
        </p:txBody>
      </p:sp>
      <p:sp>
        <p:nvSpPr>
          <p:cNvPr id="118" name="타원 117"/>
          <p:cNvSpPr/>
          <p:nvPr/>
        </p:nvSpPr>
        <p:spPr>
          <a:xfrm>
            <a:off x="6209533" y="2436215"/>
            <a:ext cx="1054712" cy="8498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ea typeface="Cambria Math" pitchFamily="18" charset="0"/>
              </a:rPr>
              <a:t>Catch Error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ea typeface="Cambria Math" pitchFamily="18" charset="0"/>
              </a:rPr>
              <a:t>2.1.1.2</a:t>
            </a:r>
          </a:p>
        </p:txBody>
      </p: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rot="5400000">
            <a:off x="4587830" y="2682564"/>
            <a:ext cx="650313" cy="22778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238514" y="4146621"/>
            <a:ext cx="1071142" cy="9303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Money check controller 2.1.2.1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500298" y="3286124"/>
            <a:ext cx="711037" cy="215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price</a:t>
            </a:r>
            <a:endParaRPr lang="ko-KR" altLang="en-US" sz="700" dirty="0"/>
          </a:p>
        </p:txBody>
      </p:sp>
      <p:cxnSp>
        <p:nvCxnSpPr>
          <p:cNvPr id="125" name="직선 화살표 연결선 124"/>
          <p:cNvCxnSpPr>
            <a:stCxn id="122" idx="6"/>
            <a:endCxn id="127" idx="1"/>
          </p:cNvCxnSpPr>
          <p:nvPr/>
        </p:nvCxnSpPr>
        <p:spPr>
          <a:xfrm>
            <a:off x="4309656" y="4611778"/>
            <a:ext cx="892659" cy="3022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 rot="1341201">
            <a:off x="4400809" y="4533705"/>
            <a:ext cx="575377" cy="215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Enable</a:t>
            </a:r>
            <a:endParaRPr lang="ko-KR" altLang="en-US" sz="700" dirty="0"/>
          </a:p>
        </p:txBody>
      </p:sp>
      <p:sp>
        <p:nvSpPr>
          <p:cNvPr id="127" name="타원 126"/>
          <p:cNvSpPr/>
          <p:nvPr/>
        </p:nvSpPr>
        <p:spPr>
          <a:xfrm>
            <a:off x="5024464" y="4789563"/>
            <a:ext cx="1214445" cy="8498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Calculation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2.1.2.3</a:t>
            </a:r>
          </a:p>
        </p:txBody>
      </p:sp>
      <p:cxnSp>
        <p:nvCxnSpPr>
          <p:cNvPr id="128" name="직선 화살표 연결선 127"/>
          <p:cNvCxnSpPr>
            <a:stCxn id="122" idx="5"/>
            <a:endCxn id="127" idx="2"/>
          </p:cNvCxnSpPr>
          <p:nvPr/>
        </p:nvCxnSpPr>
        <p:spPr>
          <a:xfrm rot="16200000" flipH="1">
            <a:off x="4451721" y="4641762"/>
            <a:ext cx="273813" cy="8716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 rot="1207814">
            <a:off x="4373583" y="4914826"/>
            <a:ext cx="63587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Disable</a:t>
            </a:r>
            <a:endParaRPr lang="ko-KR" altLang="en-US" sz="700" dirty="0"/>
          </a:p>
        </p:txBody>
      </p:sp>
      <p:cxnSp>
        <p:nvCxnSpPr>
          <p:cNvPr id="130" name="직선 화살표 연결선 129"/>
          <p:cNvCxnSpPr>
            <a:stCxn id="122" idx="7"/>
            <a:endCxn id="132" idx="2"/>
          </p:cNvCxnSpPr>
          <p:nvPr/>
        </p:nvCxnSpPr>
        <p:spPr>
          <a:xfrm rot="16200000" flipH="1">
            <a:off x="4801466" y="3634187"/>
            <a:ext cx="2950" cy="13003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 rot="20520750">
            <a:off x="4827501" y="4033204"/>
            <a:ext cx="688488" cy="2213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Trigger</a:t>
            </a:r>
            <a:endParaRPr lang="ko-KR" altLang="en-US" sz="700" dirty="0"/>
          </a:p>
        </p:txBody>
      </p:sp>
      <p:sp>
        <p:nvSpPr>
          <p:cNvPr id="132" name="타원 131"/>
          <p:cNvSpPr/>
          <p:nvPr/>
        </p:nvSpPr>
        <p:spPr>
          <a:xfrm>
            <a:off x="5453092" y="3860869"/>
            <a:ext cx="1054712" cy="8498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Short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ea typeface="Cambria Math" pitchFamily="18" charset="0"/>
              </a:rPr>
              <a:t>2.1.2.2</a:t>
            </a:r>
          </a:p>
        </p:txBody>
      </p:sp>
    </p:spTree>
    <p:extLst>
      <p:ext uri="{BB962C8B-B14F-4D97-AF65-F5344CB8AC3E}">
        <p14:creationId xmlns:p14="http://schemas.microsoft.com/office/powerpoint/2010/main" val="11831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407006" y="260648"/>
            <a:ext cx="7125736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Cambria Math" pitchFamily="18" charset="0"/>
              </a:rPr>
              <a:t>&lt;System </a:t>
            </a:r>
            <a:r>
              <a:rPr lang="en-US" altLang="ko-KR" sz="3600" b="1" dirty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Cambria Math" pitchFamily="18" charset="0"/>
              </a:rPr>
              <a:t>C</a:t>
            </a:r>
            <a:r>
              <a:rPr lang="en-US" altLang="ko-KR" sz="3600" b="1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Cambria Math" pitchFamily="18" charset="0"/>
              </a:rPr>
              <a:t>ontext Diagram&gt;</a:t>
            </a:r>
            <a:endParaRPr lang="en-US" altLang="ko-KR" sz="3600" b="1" cap="none" spc="0" dirty="0"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Cambria Math" pitchFamily="18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7158" y="1629301"/>
            <a:ext cx="8012793" cy="4060490"/>
            <a:chOff x="357158" y="1629301"/>
            <a:chExt cx="8012793" cy="4060490"/>
          </a:xfrm>
        </p:grpSpPr>
        <p:sp>
          <p:nvSpPr>
            <p:cNvPr id="19" name="TextBox 18"/>
            <p:cNvSpPr txBox="1"/>
            <p:nvPr/>
          </p:nvSpPr>
          <p:spPr>
            <a:xfrm>
              <a:off x="2229022" y="2570249"/>
              <a:ext cx="19445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Card info input</a:t>
              </a:r>
              <a:endParaRPr lang="ko-KR" altLang="en-US" dirty="0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357158" y="2503267"/>
              <a:ext cx="1943530" cy="8587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Sensor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761093" y="2192990"/>
              <a:ext cx="1479278" cy="14792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ea typeface="Cambria Math" pitchFamily="18" charset="0"/>
                </a:rPr>
                <a:t>PTS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ea typeface="Cambria Math" pitchFamily="18" charset="0"/>
                </a:rPr>
                <a:t>Control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837880" y="2610342"/>
              <a:ext cx="1532071" cy="6278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Monitor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300688" y="2939581"/>
              <a:ext cx="14604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5" idx="6"/>
              <a:endCxn id="6" idx="1"/>
            </p:cNvCxnSpPr>
            <p:nvPr/>
          </p:nvCxnSpPr>
          <p:spPr>
            <a:xfrm flipV="1">
              <a:off x="5240371" y="2924276"/>
              <a:ext cx="1597509" cy="83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9"/>
            <p:cNvSpPr/>
            <p:nvPr/>
          </p:nvSpPr>
          <p:spPr>
            <a:xfrm>
              <a:off x="6837879" y="1629301"/>
              <a:ext cx="1532071" cy="6278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ea typeface="Cambria Math" pitchFamily="18" charset="0"/>
                </a:rPr>
                <a:t>Card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837878" y="3672269"/>
              <a:ext cx="1532071" cy="6278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ea typeface="Cambria Math" pitchFamily="18" charset="0"/>
                </a:rPr>
                <a:t>Card Reader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5" idx="6"/>
              <a:endCxn id="11" idx="1"/>
            </p:cNvCxnSpPr>
            <p:nvPr/>
          </p:nvCxnSpPr>
          <p:spPr>
            <a:xfrm>
              <a:off x="5240371" y="2932630"/>
              <a:ext cx="1597507" cy="10535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5" idx="6"/>
              <a:endCxn id="10" idx="1"/>
            </p:cNvCxnSpPr>
            <p:nvPr/>
          </p:nvCxnSpPr>
          <p:spPr>
            <a:xfrm flipV="1">
              <a:off x="5240371" y="1943235"/>
              <a:ext cx="1597508" cy="9893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13"/>
            <p:cNvSpPr/>
            <p:nvPr/>
          </p:nvSpPr>
          <p:spPr>
            <a:xfrm>
              <a:off x="3761093" y="5061923"/>
              <a:ext cx="1532071" cy="627868"/>
            </a:xfrm>
            <a:prstGeom prst="roundRect">
              <a:avLst/>
            </a:prstGeom>
            <a:noFill/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Digital Clock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14" idx="0"/>
              <a:endCxn id="5" idx="4"/>
            </p:cNvCxnSpPr>
            <p:nvPr/>
          </p:nvCxnSpPr>
          <p:spPr>
            <a:xfrm flipH="1" flipV="1">
              <a:off x="4500732" y="3672269"/>
              <a:ext cx="26397" cy="138965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19583172">
              <a:off x="5261657" y="2025655"/>
              <a:ext cx="11716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update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27630" y="2507533"/>
              <a:ext cx="990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display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870735">
              <a:off x="5181866" y="3459415"/>
              <a:ext cx="13213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recording</a:t>
              </a:r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57158" y="3714752"/>
              <a:ext cx="1943530" cy="8587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Company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23" idx="3"/>
              <a:endCxn id="5" idx="2"/>
            </p:cNvCxnSpPr>
            <p:nvPr/>
          </p:nvCxnSpPr>
          <p:spPr>
            <a:xfrm flipV="1">
              <a:off x="2300688" y="2932630"/>
              <a:ext cx="1460405" cy="121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19329555">
              <a:off x="2380351" y="3411932"/>
              <a:ext cx="18641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Adjust stat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98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5141" y="325353"/>
            <a:ext cx="226184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Cambria Math" pitchFamily="18" charset="0"/>
              </a:rPr>
              <a:t>DFD  lv 0</a:t>
            </a:r>
            <a:endParaRPr lang="en-US" altLang="ko-KR" sz="3600" b="1" cap="none" spc="0" dirty="0"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Cambria Math" pitchFamily="18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57158" y="2200805"/>
            <a:ext cx="8012793" cy="4060490"/>
            <a:chOff x="357158" y="2200805"/>
            <a:chExt cx="8012793" cy="406049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57158" y="3074771"/>
              <a:ext cx="1943530" cy="8587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Sensor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761093" y="2764494"/>
              <a:ext cx="1479278" cy="14792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ea typeface="Cambria Math" pitchFamily="18" charset="0"/>
                </a:rPr>
                <a:t>PTS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ea typeface="Cambria Math" pitchFamily="18" charset="0"/>
                </a:rPr>
                <a:t>Control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ea typeface="Cambria Math" pitchFamily="18" charset="0"/>
                </a:rPr>
                <a:t>0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837880" y="3181846"/>
              <a:ext cx="1532071" cy="6278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Monitor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4" idx="3"/>
              <a:endCxn id="5" idx="2"/>
            </p:cNvCxnSpPr>
            <p:nvPr/>
          </p:nvCxnSpPr>
          <p:spPr>
            <a:xfrm>
              <a:off x="2300688" y="3504134"/>
              <a:ext cx="14604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5" idx="6"/>
              <a:endCxn id="6" idx="1"/>
            </p:cNvCxnSpPr>
            <p:nvPr/>
          </p:nvCxnSpPr>
          <p:spPr>
            <a:xfrm flipV="1">
              <a:off x="5240371" y="3495780"/>
              <a:ext cx="1597509" cy="83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9"/>
            <p:cNvSpPr/>
            <p:nvPr/>
          </p:nvSpPr>
          <p:spPr>
            <a:xfrm>
              <a:off x="6837879" y="2200805"/>
              <a:ext cx="1532071" cy="6278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ea typeface="Cambria Math" pitchFamily="18" charset="0"/>
                </a:rPr>
                <a:t>Card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837878" y="4243773"/>
              <a:ext cx="1532071" cy="6278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ea typeface="Cambria Math" pitchFamily="18" charset="0"/>
                </a:rPr>
                <a:t>Card Reader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5" idx="6"/>
              <a:endCxn id="11" idx="1"/>
            </p:cNvCxnSpPr>
            <p:nvPr/>
          </p:nvCxnSpPr>
          <p:spPr>
            <a:xfrm>
              <a:off x="5240371" y="3504134"/>
              <a:ext cx="1597507" cy="10535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5" idx="6"/>
              <a:endCxn id="10" idx="1"/>
            </p:cNvCxnSpPr>
            <p:nvPr/>
          </p:nvCxnSpPr>
          <p:spPr>
            <a:xfrm flipV="1">
              <a:off x="5240371" y="2514739"/>
              <a:ext cx="1597508" cy="9893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13"/>
            <p:cNvSpPr/>
            <p:nvPr/>
          </p:nvSpPr>
          <p:spPr>
            <a:xfrm>
              <a:off x="3761093" y="5633427"/>
              <a:ext cx="1532071" cy="627868"/>
            </a:xfrm>
            <a:prstGeom prst="roundRect">
              <a:avLst/>
            </a:prstGeom>
            <a:noFill/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Digital Clock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14" idx="0"/>
              <a:endCxn id="5" idx="4"/>
            </p:cNvCxnSpPr>
            <p:nvPr/>
          </p:nvCxnSpPr>
          <p:spPr>
            <a:xfrm flipH="1" flipV="1">
              <a:off x="4500732" y="4243773"/>
              <a:ext cx="26397" cy="138965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445046" y="2862543"/>
              <a:ext cx="1171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Card info input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9583172">
              <a:off x="5261657" y="2597159"/>
              <a:ext cx="11716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update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27630" y="3189904"/>
              <a:ext cx="990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display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870735">
              <a:off x="5372504" y="4030919"/>
              <a:ext cx="13213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recording</a:t>
              </a:r>
              <a:endParaRPr lang="ko-KR" altLang="en-US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57158" y="4286256"/>
              <a:ext cx="1943530" cy="8587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Company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>
              <a:stCxn id="20" idx="3"/>
              <a:endCxn id="5" idx="2"/>
            </p:cNvCxnSpPr>
            <p:nvPr/>
          </p:nvCxnSpPr>
          <p:spPr>
            <a:xfrm flipV="1">
              <a:off x="2300688" y="3504134"/>
              <a:ext cx="1460405" cy="121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19329555">
              <a:off x="2648022" y="4088039"/>
              <a:ext cx="15284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Adjust stat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4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9753" y="296744"/>
            <a:ext cx="15448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Cambria Math" pitchFamily="18" charset="0"/>
              </a:rPr>
              <a:t>DFD  lv 1</a:t>
            </a:r>
            <a:endParaRPr lang="en-US" altLang="ko-KR" sz="2400" b="1" cap="none" spc="0" dirty="0"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Cambria Math" pitchFamily="18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9003" y="2103557"/>
            <a:ext cx="1327457" cy="48472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Sensor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868144" y="1938145"/>
            <a:ext cx="1010367" cy="8350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PTS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Control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2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616450" y="2168713"/>
            <a:ext cx="1046425" cy="354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Monitor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3"/>
            <a:endCxn id="64" idx="2"/>
          </p:cNvCxnSpPr>
          <p:nvPr/>
        </p:nvCxnSpPr>
        <p:spPr>
          <a:xfrm>
            <a:off x="1426460" y="2345921"/>
            <a:ext cx="913292" cy="97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6"/>
            <a:endCxn id="6" idx="1"/>
          </p:cNvCxnSpPr>
          <p:nvPr/>
        </p:nvCxnSpPr>
        <p:spPr>
          <a:xfrm flipV="1">
            <a:off x="6878511" y="2345921"/>
            <a:ext cx="737939" cy="97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352014" y="1551321"/>
            <a:ext cx="1046425" cy="354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Card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605895" y="2863046"/>
            <a:ext cx="1046425" cy="354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Card Reader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5" idx="6"/>
            <a:endCxn id="11" idx="1"/>
          </p:cNvCxnSpPr>
          <p:nvPr/>
        </p:nvCxnSpPr>
        <p:spPr>
          <a:xfrm>
            <a:off x="6878511" y="2355653"/>
            <a:ext cx="727384" cy="684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6"/>
            <a:endCxn id="10" idx="1"/>
          </p:cNvCxnSpPr>
          <p:nvPr/>
        </p:nvCxnSpPr>
        <p:spPr>
          <a:xfrm flipV="1">
            <a:off x="6878511" y="1728529"/>
            <a:ext cx="473503" cy="627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899990" y="3217461"/>
            <a:ext cx="1046425" cy="354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Digital Clock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4" idx="0"/>
            <a:endCxn id="5" idx="4"/>
          </p:cNvCxnSpPr>
          <p:nvPr/>
        </p:nvCxnSpPr>
        <p:spPr>
          <a:xfrm flipH="1" flipV="1">
            <a:off x="6373328" y="2773160"/>
            <a:ext cx="49875" cy="4443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39475" y="2103327"/>
            <a:ext cx="80027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CID, CRID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 rot="18541790">
            <a:off x="6678231" y="1755297"/>
            <a:ext cx="800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update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940008" y="2155088"/>
            <a:ext cx="67644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display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 rot="2425434">
            <a:off x="6778881" y="2751691"/>
            <a:ext cx="90250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recording</a:t>
            </a:r>
            <a:endParaRPr lang="ko-KR" altLang="en-US" sz="10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7923" y="3592344"/>
            <a:ext cx="1327457" cy="48472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Company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3671" y="3409255"/>
            <a:ext cx="12021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Adjust stat</a:t>
            </a:r>
            <a:endParaRPr lang="ko-KR" altLang="en-US" sz="1400" dirty="0"/>
          </a:p>
        </p:txBody>
      </p:sp>
      <p:sp>
        <p:nvSpPr>
          <p:cNvPr id="64" name="타원 63"/>
          <p:cNvSpPr/>
          <p:nvPr/>
        </p:nvSpPr>
        <p:spPr>
          <a:xfrm>
            <a:off x="2339752" y="1938145"/>
            <a:ext cx="1135680" cy="8350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Card Info load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1</a:t>
            </a:r>
          </a:p>
        </p:txBody>
      </p:sp>
      <p:cxnSp>
        <p:nvCxnSpPr>
          <p:cNvPr id="66" name="직선 화살표 연결선 65"/>
          <p:cNvCxnSpPr>
            <a:stCxn id="64" idx="6"/>
            <a:endCxn id="71" idx="1"/>
          </p:cNvCxnSpPr>
          <p:nvPr/>
        </p:nvCxnSpPr>
        <p:spPr>
          <a:xfrm>
            <a:off x="3475432" y="2355653"/>
            <a:ext cx="563712" cy="71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4110966" y="2151498"/>
            <a:ext cx="1130578" cy="6179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110104" y="2511538"/>
            <a:ext cx="1130578" cy="6179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39144" y="2224331"/>
            <a:ext cx="1201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ea typeface="Cambria Math" pitchFamily="18" charset="0"/>
              </a:rPr>
              <a:t>     Card  Info</a:t>
            </a:r>
            <a:endParaRPr lang="ko-KR" altLang="en-US" sz="1200" dirty="0"/>
          </a:p>
        </p:txBody>
      </p:sp>
      <p:cxnSp>
        <p:nvCxnSpPr>
          <p:cNvPr id="74" name="직선 화살표 연결선 73"/>
          <p:cNvCxnSpPr>
            <a:stCxn id="71" idx="3"/>
            <a:endCxn id="5" idx="2"/>
          </p:cNvCxnSpPr>
          <p:nvPr/>
        </p:nvCxnSpPr>
        <p:spPr>
          <a:xfrm flipV="1">
            <a:off x="5240682" y="2355653"/>
            <a:ext cx="627462" cy="71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403648" y="3851316"/>
            <a:ext cx="913292" cy="97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339752" y="3429000"/>
            <a:ext cx="1135680" cy="8350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Catch Adjust</a:t>
            </a:r>
            <a:endParaRPr lang="en-US" altLang="ko-KR" sz="1200" dirty="0" smtClean="0">
              <a:solidFill>
                <a:schemeClr val="tx1"/>
              </a:solidFill>
              <a:ea typeface="Cambria Math" pitchFamily="18" charset="0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ea typeface="Cambria Math" pitchFamily="18" charset="0"/>
              </a:rPr>
              <a:t>3</a:t>
            </a:r>
            <a:endParaRPr lang="en-US" altLang="ko-KR" sz="1200" dirty="0" smtClean="0">
              <a:solidFill>
                <a:schemeClr val="tx1"/>
              </a:solidFill>
              <a:ea typeface="Cambria Math" pitchFamily="18" charset="0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3546392" y="2588285"/>
            <a:ext cx="2321752" cy="1117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02679" y="2971240"/>
            <a:ext cx="81316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state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2446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9753" y="296744"/>
            <a:ext cx="15448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Cambria Math" pitchFamily="18" charset="0"/>
              </a:rPr>
              <a:t>DFD  lv 2</a:t>
            </a:r>
            <a:endParaRPr lang="en-US" altLang="ko-KR" sz="2400" b="1" cap="none" spc="0" dirty="0"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Cambria Math" pitchFamily="18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79131" y="1379539"/>
            <a:ext cx="7907645" cy="835015"/>
            <a:chOff x="379131" y="1379539"/>
            <a:chExt cx="7907645" cy="83501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79131" y="1554683"/>
              <a:ext cx="944605" cy="4847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Sensor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4" idx="3"/>
              <a:endCxn id="51" idx="2"/>
            </p:cNvCxnSpPr>
            <p:nvPr/>
          </p:nvCxnSpPr>
          <p:spPr>
            <a:xfrm>
              <a:off x="1323736" y="1797047"/>
              <a:ext cx="10995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763819" y="1583460"/>
              <a:ext cx="8002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CID, CRID</a:t>
              </a:r>
              <a:endParaRPr lang="ko-KR" altLang="en-US" sz="100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4713437" y="1379539"/>
              <a:ext cx="1135680" cy="835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 Info load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1.2</a:t>
              </a:r>
            </a:p>
          </p:txBody>
        </p:sp>
        <p:cxnSp>
          <p:nvCxnSpPr>
            <p:cNvPr id="23" name="직선 화살표 연결선 22"/>
            <p:cNvCxnSpPr>
              <a:stCxn id="22" idx="6"/>
              <a:endCxn id="26" idx="1"/>
            </p:cNvCxnSpPr>
            <p:nvPr/>
          </p:nvCxnSpPr>
          <p:spPr>
            <a:xfrm flipV="1">
              <a:off x="5849117" y="1797046"/>
              <a:ext cx="123525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7156198" y="1585713"/>
              <a:ext cx="1130578" cy="6179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7155336" y="1945753"/>
              <a:ext cx="1130578" cy="6179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84376" y="1658546"/>
              <a:ext cx="1201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ea typeface="Cambria Math" pitchFamily="18" charset="0"/>
                </a:rPr>
                <a:t>     Card  Info</a:t>
              </a:r>
              <a:endParaRPr lang="ko-KR" altLang="en-US" sz="1200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2423236" y="1379539"/>
              <a:ext cx="1135680" cy="835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 </a:t>
              </a:r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Reading Interface</a:t>
              </a:r>
              <a:endParaRPr lang="en-US" altLang="ko-KR" sz="1200" dirty="0" smtClean="0">
                <a:solidFill>
                  <a:schemeClr val="tx1"/>
                </a:solidFill>
                <a:ea typeface="Cambria Math" pitchFamily="18" charset="0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1.1</a:t>
              </a:r>
            </a:p>
          </p:txBody>
        </p:sp>
        <p:cxnSp>
          <p:nvCxnSpPr>
            <p:cNvPr id="55" name="직선 화살표 연결선 54"/>
            <p:cNvCxnSpPr>
              <a:stCxn id="51" idx="6"/>
              <a:endCxn id="22" idx="2"/>
            </p:cNvCxnSpPr>
            <p:nvPr/>
          </p:nvCxnSpPr>
          <p:spPr>
            <a:xfrm>
              <a:off x="3558916" y="1797047"/>
              <a:ext cx="115452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675587" y="1583460"/>
              <a:ext cx="8002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Signal</a:t>
              </a:r>
              <a:endParaRPr lang="ko-KR" altLang="en-US" sz="1000" dirty="0"/>
            </a:p>
          </p:txBody>
        </p:sp>
      </p:grpSp>
      <p:sp>
        <p:nvSpPr>
          <p:cNvPr id="21" name="TextBox 20"/>
          <p:cNvSpPr txBox="1"/>
          <p:nvPr/>
        </p:nvSpPr>
        <p:spPr>
          <a:xfrm rot="20788015">
            <a:off x="2572195" y="4890893"/>
            <a:ext cx="83039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state</a:t>
            </a:r>
            <a:endParaRPr lang="ko-KR" altLang="en-US" sz="1000" dirty="0"/>
          </a:p>
        </p:txBody>
      </p:sp>
      <p:sp>
        <p:nvSpPr>
          <p:cNvPr id="33" name="타원 32"/>
          <p:cNvSpPr/>
          <p:nvPr/>
        </p:nvSpPr>
        <p:spPr>
          <a:xfrm>
            <a:off x="3131841" y="4077845"/>
            <a:ext cx="1239972" cy="8350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Payment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Control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2.1</a:t>
            </a:r>
          </a:p>
        </p:txBody>
      </p:sp>
      <p:sp>
        <p:nvSpPr>
          <p:cNvPr id="34" name="타원 33"/>
          <p:cNvSpPr/>
          <p:nvPr/>
        </p:nvSpPr>
        <p:spPr>
          <a:xfrm>
            <a:off x="5129039" y="4188358"/>
            <a:ext cx="1157473" cy="66940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Card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Interface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2.3</a:t>
            </a:r>
          </a:p>
        </p:txBody>
      </p:sp>
      <p:cxnSp>
        <p:nvCxnSpPr>
          <p:cNvPr id="35" name="직선 화살표 연결선 34"/>
          <p:cNvCxnSpPr>
            <a:stCxn id="33" idx="6"/>
          </p:cNvCxnSpPr>
          <p:nvPr/>
        </p:nvCxnSpPr>
        <p:spPr>
          <a:xfrm>
            <a:off x="4371813" y="4495353"/>
            <a:ext cx="737938" cy="54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714876" y="3390589"/>
            <a:ext cx="1341303" cy="6813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Display interface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2.2</a:t>
            </a:r>
          </a:p>
        </p:txBody>
      </p:sp>
      <p:sp>
        <p:nvSpPr>
          <p:cNvPr id="37" name="타원 36"/>
          <p:cNvSpPr/>
          <p:nvPr/>
        </p:nvSpPr>
        <p:spPr>
          <a:xfrm>
            <a:off x="5000628" y="5013409"/>
            <a:ext cx="1705052" cy="98735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Card Reader recording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Interface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2.4</a:t>
            </a:r>
          </a:p>
        </p:txBody>
      </p:sp>
      <p:cxnSp>
        <p:nvCxnSpPr>
          <p:cNvPr id="38" name="직선 화살표 연결선 37"/>
          <p:cNvCxnSpPr>
            <a:stCxn id="33" idx="6"/>
          </p:cNvCxnSpPr>
          <p:nvPr/>
        </p:nvCxnSpPr>
        <p:spPr>
          <a:xfrm>
            <a:off x="4371813" y="4495353"/>
            <a:ext cx="727383" cy="8629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3" idx="6"/>
          </p:cNvCxnSpPr>
          <p:nvPr/>
        </p:nvCxnSpPr>
        <p:spPr>
          <a:xfrm flipV="1">
            <a:off x="4371813" y="3936406"/>
            <a:ext cx="473502" cy="5589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3393291" y="5357161"/>
            <a:ext cx="1046425" cy="354415"/>
          </a:xfrm>
          <a:prstGeom prst="roundRect">
            <a:avLst/>
          </a:prstGeom>
          <a:noFill/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Digital Clock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40" idx="0"/>
            <a:endCxn id="33" idx="4"/>
          </p:cNvCxnSpPr>
          <p:nvPr/>
        </p:nvCxnSpPr>
        <p:spPr>
          <a:xfrm flipH="1" flipV="1">
            <a:off x="3751827" y="4912860"/>
            <a:ext cx="164677" cy="4443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8541790">
            <a:off x="4171532" y="3818053"/>
            <a:ext cx="80027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Display data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433309" y="4294788"/>
            <a:ext cx="67644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Card data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 rot="2425434">
            <a:off x="4157311" y="4844909"/>
            <a:ext cx="90250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Card Reader</a:t>
            </a:r>
          </a:p>
          <a:p>
            <a:r>
              <a:rPr lang="en-US" altLang="ko-KR" sz="1000" dirty="0" smtClean="0"/>
              <a:t>data</a:t>
            </a:r>
            <a:endParaRPr lang="ko-KR" altLang="en-US" sz="10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187438" y="3943265"/>
            <a:ext cx="1130578" cy="6179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186576" y="4303305"/>
            <a:ext cx="1130578" cy="6179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15616" y="4016098"/>
            <a:ext cx="1201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ea typeface="Cambria Math" pitchFamily="18" charset="0"/>
              </a:rPr>
              <a:t>     Card  Info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>
            <a:stCxn id="47" idx="3"/>
            <a:endCxn id="33" idx="2"/>
          </p:cNvCxnSpPr>
          <p:nvPr/>
        </p:nvCxnSpPr>
        <p:spPr>
          <a:xfrm>
            <a:off x="2317154" y="4154598"/>
            <a:ext cx="814687" cy="340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33" idx="3"/>
          </p:cNvCxnSpPr>
          <p:nvPr/>
        </p:nvCxnSpPr>
        <p:spPr>
          <a:xfrm flipV="1">
            <a:off x="2317154" y="4790575"/>
            <a:ext cx="996277" cy="2543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7301958" y="4345215"/>
            <a:ext cx="1046425" cy="354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Card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412384" y="3743273"/>
            <a:ext cx="1046425" cy="354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Monitor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7990071" y="5157192"/>
            <a:ext cx="1046425" cy="354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Card Reader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36" idx="6"/>
            <a:endCxn id="85" idx="1"/>
          </p:cNvCxnSpPr>
          <p:nvPr/>
        </p:nvCxnSpPr>
        <p:spPr>
          <a:xfrm>
            <a:off x="6056179" y="3731266"/>
            <a:ext cx="1356205" cy="189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83" idx="1"/>
          </p:cNvCxnSpPr>
          <p:nvPr/>
        </p:nvCxnSpPr>
        <p:spPr>
          <a:xfrm flipV="1">
            <a:off x="6267224" y="4522423"/>
            <a:ext cx="1034734" cy="27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7" idx="6"/>
            <a:endCxn id="87" idx="1"/>
          </p:cNvCxnSpPr>
          <p:nvPr/>
        </p:nvCxnSpPr>
        <p:spPr>
          <a:xfrm flipV="1">
            <a:off x="6705680" y="5334400"/>
            <a:ext cx="1284391" cy="1726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536987" y="3698880"/>
            <a:ext cx="67644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display</a:t>
            </a:r>
            <a:endParaRPr lang="ko-KR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6466027" y="4274492"/>
            <a:ext cx="67644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update</a:t>
            </a:r>
            <a:endParaRPr lang="ko-KR" alt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987185" y="5074720"/>
            <a:ext cx="90834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record</a:t>
            </a:r>
            <a:endParaRPr lang="ko-KR" altLang="en-US" sz="10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56379" y="2541305"/>
            <a:ext cx="1327457" cy="48472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Company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5919" y="2329135"/>
            <a:ext cx="12021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Adjust </a:t>
            </a:r>
            <a:r>
              <a:rPr lang="en-US" altLang="ko-KR" sz="1400" dirty="0" smtClean="0"/>
              <a:t>state</a:t>
            </a:r>
            <a:endParaRPr lang="ko-KR" altLang="en-US" sz="1400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1492104" y="2800277"/>
            <a:ext cx="913292" cy="97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4716016" y="2377961"/>
            <a:ext cx="1135680" cy="8350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Catch Adjust</a:t>
            </a:r>
            <a:endParaRPr lang="en-US" altLang="ko-KR" sz="1200" dirty="0" smtClean="0">
              <a:solidFill>
                <a:schemeClr val="tx1"/>
              </a:solidFill>
              <a:ea typeface="Cambria Math" pitchFamily="18" charset="0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3.2</a:t>
            </a:r>
            <a:endParaRPr lang="en-US" altLang="ko-KR" sz="1200" dirty="0" smtClean="0">
              <a:solidFill>
                <a:schemeClr val="tx1"/>
              </a:solidFill>
              <a:ea typeface="Cambria Math" pitchFamily="18" charset="0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428208" y="2348880"/>
            <a:ext cx="1135680" cy="8350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Catch Adjust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Interface</a:t>
            </a:r>
            <a:endParaRPr lang="en-US" altLang="ko-KR" sz="1200" dirty="0" smtClean="0">
              <a:solidFill>
                <a:schemeClr val="tx1"/>
              </a:solidFill>
              <a:ea typeface="Cambria Math" pitchFamily="18" charset="0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3.1</a:t>
            </a:r>
            <a:endParaRPr lang="en-US" altLang="ko-KR" sz="1200" dirty="0" smtClean="0">
              <a:solidFill>
                <a:schemeClr val="tx1"/>
              </a:solidFill>
              <a:ea typeface="Cambria Math" pitchFamily="18" charset="0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3563888" y="2708920"/>
            <a:ext cx="115452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5868144" y="2708920"/>
            <a:ext cx="115452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84168" y="2390691"/>
            <a:ext cx="81316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state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2492896"/>
            <a:ext cx="81316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Signal2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132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29753" y="296744"/>
            <a:ext cx="15448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Cambria Math" pitchFamily="18" charset="0"/>
              </a:rPr>
              <a:t>DFD  lv 3</a:t>
            </a:r>
            <a:endParaRPr lang="en-US" altLang="ko-KR" sz="2400" b="1" cap="none" spc="0" dirty="0"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Cambria Math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9203944">
            <a:off x="1104547" y="3102639"/>
            <a:ext cx="83039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state</a:t>
            </a:r>
            <a:endParaRPr lang="ko-KR" altLang="en-US" sz="1000" dirty="0"/>
          </a:p>
        </p:txBody>
      </p:sp>
      <p:sp>
        <p:nvSpPr>
          <p:cNvPr id="6" name="타원 5"/>
          <p:cNvSpPr/>
          <p:nvPr/>
        </p:nvSpPr>
        <p:spPr>
          <a:xfrm>
            <a:off x="4830507" y="2183686"/>
            <a:ext cx="1239972" cy="83501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Payment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Controller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2.1.3</a:t>
            </a:r>
          </a:p>
        </p:txBody>
      </p:sp>
      <p:cxnSp>
        <p:nvCxnSpPr>
          <p:cNvPr id="8" name="직선 화살표 연결선 7"/>
          <p:cNvCxnSpPr>
            <a:stCxn id="6" idx="6"/>
            <a:endCxn id="34" idx="2"/>
          </p:cNvCxnSpPr>
          <p:nvPr/>
        </p:nvCxnSpPr>
        <p:spPr>
          <a:xfrm>
            <a:off x="6070479" y="2601194"/>
            <a:ext cx="727383" cy="1321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6"/>
            <a:endCxn id="35" idx="2"/>
          </p:cNvCxnSpPr>
          <p:nvPr/>
        </p:nvCxnSpPr>
        <p:spPr>
          <a:xfrm>
            <a:off x="6070479" y="2601194"/>
            <a:ext cx="602438" cy="10571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6"/>
            <a:endCxn id="33" idx="2"/>
          </p:cNvCxnSpPr>
          <p:nvPr/>
        </p:nvCxnSpPr>
        <p:spPr>
          <a:xfrm flipV="1">
            <a:off x="6070479" y="1633435"/>
            <a:ext cx="726207" cy="96775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927280" y="3574673"/>
            <a:ext cx="1046425" cy="354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Digital Clock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13" idx="0"/>
            <a:endCxn id="6" idx="4"/>
          </p:cNvCxnSpPr>
          <p:nvPr/>
        </p:nvCxnSpPr>
        <p:spPr>
          <a:xfrm flipV="1">
            <a:off x="5450493" y="3018701"/>
            <a:ext cx="0" cy="555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8541790">
            <a:off x="5980414" y="1801668"/>
            <a:ext cx="80027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Enable</a:t>
            </a:r>
          </a:p>
        </p:txBody>
      </p:sp>
      <p:sp>
        <p:nvSpPr>
          <p:cNvPr id="16" name="TextBox 15"/>
          <p:cNvSpPr txBox="1"/>
          <p:nvPr/>
        </p:nvSpPr>
        <p:spPr>
          <a:xfrm rot="403375">
            <a:off x="6264116" y="2484013"/>
            <a:ext cx="67644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trigger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 rot="2916425">
            <a:off x="6009959" y="3324995"/>
            <a:ext cx="90250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trigger</a:t>
            </a:r>
            <a:endParaRPr lang="ko-KR" altLang="en-US" sz="10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3919" y="2383466"/>
            <a:ext cx="1130578" cy="6179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33057" y="2743506"/>
            <a:ext cx="1130578" cy="6179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097" y="2506917"/>
            <a:ext cx="1201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ea typeface="Cambria Math" pitchFamily="18" charset="0"/>
              </a:rPr>
              <a:t>     Card  Info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>
            <a:stCxn id="33" idx="6"/>
          </p:cNvCxnSpPr>
          <p:nvPr/>
        </p:nvCxnSpPr>
        <p:spPr>
          <a:xfrm flipV="1">
            <a:off x="8036658" y="1615916"/>
            <a:ext cx="612883" cy="17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34" idx="6"/>
          </p:cNvCxnSpPr>
          <p:nvPr/>
        </p:nvCxnSpPr>
        <p:spPr>
          <a:xfrm flipV="1">
            <a:off x="8037834" y="2730875"/>
            <a:ext cx="962790" cy="24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35" idx="6"/>
          </p:cNvCxnSpPr>
          <p:nvPr/>
        </p:nvCxnSpPr>
        <p:spPr>
          <a:xfrm>
            <a:off x="8235653" y="3658359"/>
            <a:ext cx="877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52747" y="1215927"/>
            <a:ext cx="67644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Display data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8078873" y="2458838"/>
            <a:ext cx="8359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Card data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8235653" y="3264123"/>
            <a:ext cx="9083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Card Reader</a:t>
            </a:r>
          </a:p>
          <a:p>
            <a:r>
              <a:rPr lang="en-US" altLang="ko-KR" sz="1000" dirty="0" smtClean="0"/>
              <a:t>data</a:t>
            </a:r>
          </a:p>
        </p:txBody>
      </p:sp>
      <p:sp>
        <p:nvSpPr>
          <p:cNvPr id="33" name="타원 32"/>
          <p:cNvSpPr/>
          <p:nvPr/>
        </p:nvSpPr>
        <p:spPr>
          <a:xfrm>
            <a:off x="6796686" y="1215927"/>
            <a:ext cx="1239972" cy="8350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Result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2.1.4</a:t>
            </a:r>
          </a:p>
        </p:txBody>
      </p:sp>
      <p:sp>
        <p:nvSpPr>
          <p:cNvPr id="34" name="타원 33"/>
          <p:cNvSpPr/>
          <p:nvPr/>
        </p:nvSpPr>
        <p:spPr>
          <a:xfrm>
            <a:off x="6797862" y="2315790"/>
            <a:ext cx="1239972" cy="8350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Card update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2.1.5</a:t>
            </a:r>
          </a:p>
        </p:txBody>
      </p:sp>
      <p:sp>
        <p:nvSpPr>
          <p:cNvPr id="35" name="타원 34"/>
          <p:cNvSpPr/>
          <p:nvPr/>
        </p:nvSpPr>
        <p:spPr>
          <a:xfrm>
            <a:off x="6672917" y="3240851"/>
            <a:ext cx="1562736" cy="8350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Card Reader Record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2.1.6</a:t>
            </a:r>
          </a:p>
        </p:txBody>
      </p:sp>
      <p:sp>
        <p:nvSpPr>
          <p:cNvPr id="36" name="타원 35"/>
          <p:cNvSpPr/>
          <p:nvPr/>
        </p:nvSpPr>
        <p:spPr>
          <a:xfrm>
            <a:off x="1719789" y="2247563"/>
            <a:ext cx="1008112" cy="7888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Catch error</a:t>
            </a:r>
            <a:r>
              <a:rPr lang="en-US" altLang="ko-KR" sz="1200" dirty="0">
                <a:solidFill>
                  <a:schemeClr val="tx1"/>
                </a:solidFill>
                <a:ea typeface="Cambria Math" pitchFamily="18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control 2.1.1</a:t>
            </a:r>
          </a:p>
        </p:txBody>
      </p:sp>
      <p:sp>
        <p:nvSpPr>
          <p:cNvPr id="37" name="타원 36"/>
          <p:cNvSpPr/>
          <p:nvPr/>
        </p:nvSpPr>
        <p:spPr>
          <a:xfrm>
            <a:off x="3219987" y="2247563"/>
            <a:ext cx="1080120" cy="841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Money check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Control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2.1.2</a:t>
            </a:r>
          </a:p>
        </p:txBody>
      </p:sp>
      <p:cxnSp>
        <p:nvCxnSpPr>
          <p:cNvPr id="51" name="직선 화살표 연결선 50"/>
          <p:cNvCxnSpPr>
            <a:stCxn id="20" idx="3"/>
            <a:endCxn id="36" idx="2"/>
          </p:cNvCxnSpPr>
          <p:nvPr/>
        </p:nvCxnSpPr>
        <p:spPr>
          <a:xfrm flipV="1">
            <a:off x="1363635" y="2642005"/>
            <a:ext cx="356154" cy="3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1221362" y="3133137"/>
            <a:ext cx="640699" cy="5592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6" idx="6"/>
            <a:endCxn id="37" idx="2"/>
          </p:cNvCxnSpPr>
          <p:nvPr/>
        </p:nvCxnSpPr>
        <p:spPr>
          <a:xfrm>
            <a:off x="2727901" y="2642005"/>
            <a:ext cx="492086" cy="2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48483" y="2319001"/>
            <a:ext cx="8062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Card Info</a:t>
            </a:r>
          </a:p>
          <a:p>
            <a:r>
              <a:rPr lang="en-US" altLang="ko-KR" sz="1000" dirty="0" smtClean="0"/>
              <a:t>CRID</a:t>
            </a:r>
            <a:endParaRPr lang="ko-KR" altLang="en-US" sz="1000" dirty="0"/>
          </a:p>
        </p:txBody>
      </p:sp>
      <p:cxnSp>
        <p:nvCxnSpPr>
          <p:cNvPr id="73" name="직선 화살표 연결선 72"/>
          <p:cNvCxnSpPr>
            <a:stCxn id="37" idx="6"/>
            <a:endCxn id="6" idx="2"/>
          </p:cNvCxnSpPr>
          <p:nvPr/>
        </p:nvCxnSpPr>
        <p:spPr>
          <a:xfrm flipV="1">
            <a:off x="4300107" y="2601194"/>
            <a:ext cx="530400" cy="672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2328055" y="1415982"/>
            <a:ext cx="540060" cy="8055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4005805" y="1247431"/>
            <a:ext cx="619986" cy="9677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18541790">
            <a:off x="3693785" y="1414506"/>
            <a:ext cx="80027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Display data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 rot="18088944">
            <a:off x="2011265" y="1505325"/>
            <a:ext cx="80027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Display data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291557" y="2033249"/>
            <a:ext cx="80627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Updated Card Info</a:t>
            </a:r>
          </a:p>
          <a:p>
            <a:r>
              <a:rPr lang="en-US" altLang="ko-KR" sz="1000" dirty="0" smtClean="0"/>
              <a:t>CRID</a:t>
            </a:r>
            <a:endParaRPr lang="ko-KR" altLang="en-US" sz="1000" dirty="0"/>
          </a:p>
        </p:txBody>
      </p:sp>
      <p:cxnSp>
        <p:nvCxnSpPr>
          <p:cNvPr id="96" name="직선 화살표 연결선 95"/>
          <p:cNvCxnSpPr>
            <a:stCxn id="6" idx="6"/>
            <a:endCxn id="33" idx="3"/>
          </p:cNvCxnSpPr>
          <p:nvPr/>
        </p:nvCxnSpPr>
        <p:spPr>
          <a:xfrm flipV="1">
            <a:off x="6070479" y="1928657"/>
            <a:ext cx="907797" cy="6725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 rot="19262815">
            <a:off x="6324537" y="2042943"/>
            <a:ext cx="80027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Disable</a:t>
            </a:r>
          </a:p>
        </p:txBody>
      </p:sp>
    </p:spTree>
    <p:extLst>
      <p:ext uri="{BB962C8B-B14F-4D97-AF65-F5344CB8AC3E}">
        <p14:creationId xmlns:p14="http://schemas.microsoft.com/office/powerpoint/2010/main" val="338054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20208122">
            <a:off x="1020790" y="2910200"/>
            <a:ext cx="83039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state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5734" y="2064705"/>
            <a:ext cx="1130578" cy="6179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E0CFA3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4872" y="2424745"/>
            <a:ext cx="1130578" cy="6179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E0CFA3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56528" y="1923567"/>
            <a:ext cx="1259288" cy="91403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Catch </a:t>
            </a:r>
            <a:r>
              <a:rPr lang="en-US" altLang="ko-KR" sz="1200" dirty="0">
                <a:solidFill>
                  <a:schemeClr val="tx1"/>
                </a:solidFill>
                <a:ea typeface="Cambria Math" pitchFamily="18" charset="0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rror </a:t>
            </a:r>
            <a:r>
              <a:rPr lang="en-US" altLang="ko-KR" sz="1200" dirty="0">
                <a:solidFill>
                  <a:schemeClr val="tx1"/>
                </a:solidFill>
                <a:ea typeface="Cambria Math" pitchFamily="18" charset="0"/>
              </a:rPr>
              <a:t>C</a:t>
            </a:r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ontroller </a:t>
            </a:r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2.1.1.1</a:t>
            </a:r>
          </a:p>
        </p:txBody>
      </p:sp>
      <p:cxnSp>
        <p:nvCxnSpPr>
          <p:cNvPr id="9" name="직선 화살표 연결선 8"/>
          <p:cNvCxnSpPr>
            <a:endCxn id="8" idx="2"/>
          </p:cNvCxnSpPr>
          <p:nvPr/>
        </p:nvCxnSpPr>
        <p:spPr>
          <a:xfrm>
            <a:off x="1215450" y="2276038"/>
            <a:ext cx="441078" cy="104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899592" y="2703746"/>
            <a:ext cx="851211" cy="4393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912" y="2137538"/>
            <a:ext cx="1201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ea typeface="Cambria Math" pitchFamily="18" charset="0"/>
              </a:rPr>
              <a:t>     Card  Info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>
            <a:stCxn id="8" idx="7"/>
            <a:endCxn id="28" idx="2"/>
          </p:cNvCxnSpPr>
          <p:nvPr/>
        </p:nvCxnSpPr>
        <p:spPr>
          <a:xfrm flipV="1">
            <a:off x="2731398" y="1634886"/>
            <a:ext cx="439712" cy="4225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5"/>
            <a:endCxn id="35" idx="1"/>
          </p:cNvCxnSpPr>
          <p:nvPr/>
        </p:nvCxnSpPr>
        <p:spPr>
          <a:xfrm>
            <a:off x="2731398" y="2703746"/>
            <a:ext cx="607915" cy="3639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9418518">
            <a:off x="2487526" y="1657318"/>
            <a:ext cx="67644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Trigger</a:t>
            </a:r>
            <a:endParaRPr lang="ko-KR" altLang="en-US" sz="1000" dirty="0"/>
          </a:p>
        </p:txBody>
      </p:sp>
      <p:sp>
        <p:nvSpPr>
          <p:cNvPr id="28" name="타원 27"/>
          <p:cNvSpPr/>
          <p:nvPr/>
        </p:nvSpPr>
        <p:spPr>
          <a:xfrm>
            <a:off x="3171110" y="1217378"/>
            <a:ext cx="1405586" cy="8350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Catch Error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2.1.1.2</a:t>
            </a:r>
            <a:endParaRPr lang="en-US" altLang="ko-KR" sz="1200" dirty="0" smtClean="0">
              <a:solidFill>
                <a:schemeClr val="tx1"/>
              </a:solidFill>
              <a:ea typeface="Cambria Math" pitchFamily="18" charset="0"/>
            </a:endParaRPr>
          </a:p>
        </p:txBody>
      </p:sp>
      <p:cxnSp>
        <p:nvCxnSpPr>
          <p:cNvPr id="30" name="직선 화살표 연결선 29"/>
          <p:cNvCxnSpPr>
            <a:stCxn id="8" idx="5"/>
            <a:endCxn id="35" idx="2"/>
          </p:cNvCxnSpPr>
          <p:nvPr/>
        </p:nvCxnSpPr>
        <p:spPr>
          <a:xfrm>
            <a:off x="2731398" y="2703746"/>
            <a:ext cx="426325" cy="6591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189205">
            <a:off x="2752317" y="2618652"/>
            <a:ext cx="67644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Enable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 rot="3001373">
            <a:off x="2422021" y="2940526"/>
            <a:ext cx="67644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Disable</a:t>
            </a:r>
            <a:endParaRPr lang="ko-KR" altLang="en-US" sz="1000" dirty="0"/>
          </a:p>
        </p:txBody>
      </p:sp>
      <p:sp>
        <p:nvSpPr>
          <p:cNvPr id="35" name="타원 34"/>
          <p:cNvSpPr/>
          <p:nvPr/>
        </p:nvSpPr>
        <p:spPr>
          <a:xfrm>
            <a:off x="3157723" y="2945369"/>
            <a:ext cx="1239972" cy="8350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Fix </a:t>
            </a:r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Price</a:t>
            </a:r>
            <a:endParaRPr lang="en-US" altLang="ko-KR" sz="1200" dirty="0" smtClean="0">
              <a:solidFill>
                <a:schemeClr val="tx1"/>
              </a:solidFill>
              <a:ea typeface="Cambria Math" pitchFamily="18" charset="0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2.1.1.3</a:t>
            </a:r>
          </a:p>
        </p:txBody>
      </p:sp>
      <p:cxnSp>
        <p:nvCxnSpPr>
          <p:cNvPr id="40" name="직선 화살표 연결선 39"/>
          <p:cNvCxnSpPr>
            <a:stCxn id="35" idx="4"/>
            <a:endCxn id="43" idx="0"/>
          </p:cNvCxnSpPr>
          <p:nvPr/>
        </p:nvCxnSpPr>
        <p:spPr>
          <a:xfrm>
            <a:off x="3777709" y="3780384"/>
            <a:ext cx="6693" cy="5345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3154758" y="4314962"/>
            <a:ext cx="1259288" cy="91403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Money </a:t>
            </a:r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Check </a:t>
            </a:r>
            <a:r>
              <a:rPr lang="en-US" altLang="ko-KR" sz="1200" dirty="0">
                <a:solidFill>
                  <a:schemeClr val="tx1"/>
                </a:solidFill>
                <a:ea typeface="Cambria Math" pitchFamily="18" charset="0"/>
              </a:rPr>
              <a:t>C</a:t>
            </a:r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ontroller </a:t>
            </a:r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2.1.2.1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39313" y="3924562"/>
            <a:ext cx="8359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price</a:t>
            </a:r>
            <a:endParaRPr lang="ko-KR" altLang="en-US" sz="1000" dirty="0"/>
          </a:p>
        </p:txBody>
      </p:sp>
      <p:cxnSp>
        <p:nvCxnSpPr>
          <p:cNvPr id="46" name="직선 화살표 연결선 45"/>
          <p:cNvCxnSpPr>
            <a:stCxn id="43" idx="6"/>
            <a:endCxn id="51" idx="2"/>
          </p:cNvCxnSpPr>
          <p:nvPr/>
        </p:nvCxnSpPr>
        <p:spPr>
          <a:xfrm flipV="1">
            <a:off x="4414046" y="4471381"/>
            <a:ext cx="867568" cy="3005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0556678">
            <a:off x="4598031" y="4349219"/>
            <a:ext cx="67644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Enable</a:t>
            </a:r>
            <a:endParaRPr lang="ko-KR" altLang="en-US" sz="1000" dirty="0"/>
          </a:p>
        </p:txBody>
      </p:sp>
      <p:sp>
        <p:nvSpPr>
          <p:cNvPr id="51" name="타원 50"/>
          <p:cNvSpPr/>
          <p:nvPr/>
        </p:nvSpPr>
        <p:spPr>
          <a:xfrm>
            <a:off x="5281614" y="4053873"/>
            <a:ext cx="1378618" cy="8350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Calculation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2.1.2.3</a:t>
            </a:r>
          </a:p>
        </p:txBody>
      </p:sp>
      <p:cxnSp>
        <p:nvCxnSpPr>
          <p:cNvPr id="56" name="직선 화살표 연결선 55"/>
          <p:cNvCxnSpPr>
            <a:stCxn id="43" idx="5"/>
          </p:cNvCxnSpPr>
          <p:nvPr/>
        </p:nvCxnSpPr>
        <p:spPr>
          <a:xfrm flipV="1">
            <a:off x="4229628" y="4690892"/>
            <a:ext cx="1204386" cy="4042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20556678">
            <a:off x="4750431" y="4806237"/>
            <a:ext cx="67644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Disable</a:t>
            </a:r>
            <a:endParaRPr lang="ko-KR" altLang="en-US" sz="1000" dirty="0"/>
          </a:p>
        </p:txBody>
      </p:sp>
      <p:cxnSp>
        <p:nvCxnSpPr>
          <p:cNvPr id="63" name="직선 화살표 연결선 62"/>
          <p:cNvCxnSpPr>
            <a:stCxn id="43" idx="7"/>
            <a:endCxn id="65" idx="2"/>
          </p:cNvCxnSpPr>
          <p:nvPr/>
        </p:nvCxnSpPr>
        <p:spPr>
          <a:xfrm flipV="1">
            <a:off x="4229628" y="3401912"/>
            <a:ext cx="714112" cy="10469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18459720">
            <a:off x="4133975" y="3704585"/>
            <a:ext cx="67644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Trigger</a:t>
            </a:r>
            <a:endParaRPr lang="ko-KR" altLang="en-US" sz="1000" dirty="0"/>
          </a:p>
        </p:txBody>
      </p:sp>
      <p:sp>
        <p:nvSpPr>
          <p:cNvPr id="65" name="타원 64"/>
          <p:cNvSpPr/>
          <p:nvPr/>
        </p:nvSpPr>
        <p:spPr>
          <a:xfrm>
            <a:off x="4943740" y="2984404"/>
            <a:ext cx="1716491" cy="8350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Catch </a:t>
            </a:r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Short</a:t>
            </a:r>
            <a:endParaRPr lang="en-US" altLang="ko-KR" sz="1200" dirty="0" smtClean="0">
              <a:solidFill>
                <a:schemeClr val="tx1"/>
              </a:solidFill>
              <a:ea typeface="Cambria Math" pitchFamily="18" charset="0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2.1.2.2</a:t>
            </a:r>
          </a:p>
        </p:txBody>
      </p:sp>
      <p:cxnSp>
        <p:nvCxnSpPr>
          <p:cNvPr id="69" name="직선 화살표 연결선 68"/>
          <p:cNvCxnSpPr>
            <a:stCxn id="28" idx="6"/>
          </p:cNvCxnSpPr>
          <p:nvPr/>
        </p:nvCxnSpPr>
        <p:spPr>
          <a:xfrm>
            <a:off x="4576696" y="1634886"/>
            <a:ext cx="840951" cy="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98031" y="1300698"/>
            <a:ext cx="67644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Display data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>
            <a:stCxn id="65" idx="0"/>
          </p:cNvCxnSpPr>
          <p:nvPr/>
        </p:nvCxnSpPr>
        <p:spPr>
          <a:xfrm flipV="1">
            <a:off x="5801986" y="2626813"/>
            <a:ext cx="642222" cy="3575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19935944">
            <a:off x="5642126" y="2362400"/>
            <a:ext cx="67644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Display data</a:t>
            </a:r>
            <a:endParaRPr lang="ko-KR" altLang="en-US" sz="1000" dirty="0"/>
          </a:p>
        </p:txBody>
      </p:sp>
      <p:cxnSp>
        <p:nvCxnSpPr>
          <p:cNvPr id="77" name="직선 화살표 연결선 76"/>
          <p:cNvCxnSpPr>
            <a:stCxn id="51" idx="6"/>
            <a:endCxn id="86" idx="2"/>
          </p:cNvCxnSpPr>
          <p:nvPr/>
        </p:nvCxnSpPr>
        <p:spPr>
          <a:xfrm>
            <a:off x="6660232" y="4471381"/>
            <a:ext cx="828944" cy="127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78660" y="4109010"/>
            <a:ext cx="79208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Updated data</a:t>
            </a:r>
            <a:endParaRPr lang="ko-KR" altLang="en-US" sz="1000" dirty="0"/>
          </a:p>
        </p:txBody>
      </p:sp>
      <p:sp>
        <p:nvSpPr>
          <p:cNvPr id="86" name="타원 85"/>
          <p:cNvSpPr/>
          <p:nvPr/>
        </p:nvSpPr>
        <p:spPr>
          <a:xfrm>
            <a:off x="7489176" y="4027132"/>
            <a:ext cx="1259288" cy="91403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Payment </a:t>
            </a:r>
            <a:r>
              <a:rPr lang="en-US" altLang="ko-KR" sz="1200" dirty="0">
                <a:solidFill>
                  <a:schemeClr val="tx1"/>
                </a:solidFill>
                <a:ea typeface="Cambria Math" pitchFamily="18" charset="0"/>
              </a:rPr>
              <a:t>C</a:t>
            </a:r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ontroller </a:t>
            </a:r>
            <a:r>
              <a:rPr lang="en-US" altLang="ko-KR" sz="1200" dirty="0" smtClean="0">
                <a:solidFill>
                  <a:schemeClr val="tx1"/>
                </a:solidFill>
                <a:ea typeface="Cambria Math" pitchFamily="18" charset="0"/>
              </a:rPr>
              <a:t>2.1.3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129753" y="296744"/>
            <a:ext cx="1705943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 smtClean="0"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Cambria Math" pitchFamily="18" charset="0"/>
              </a:rPr>
              <a:t>DFD  lv 4</a:t>
            </a:r>
            <a:endParaRPr lang="en-US" altLang="ko-KR" sz="2400" b="1" cap="none" spc="0" dirty="0"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4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685925"/>
            <a:ext cx="67437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315" y="476672"/>
            <a:ext cx="184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Payment Controller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85720" y="857232"/>
            <a:ext cx="8929750" cy="5429288"/>
            <a:chOff x="285720" y="857232"/>
            <a:chExt cx="8929750" cy="5429288"/>
          </a:xfrm>
        </p:grpSpPr>
        <p:grpSp>
          <p:nvGrpSpPr>
            <p:cNvPr id="26" name="그룹 25"/>
            <p:cNvGrpSpPr/>
            <p:nvPr/>
          </p:nvGrpSpPr>
          <p:grpSpPr>
            <a:xfrm>
              <a:off x="857224" y="857232"/>
              <a:ext cx="7429552" cy="5429288"/>
              <a:chOff x="539552" y="1000790"/>
              <a:chExt cx="2680530" cy="2356202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1707914" y="1000790"/>
                <a:ext cx="288032" cy="2880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직선 화살표 연결선 5"/>
              <p:cNvCxnSpPr/>
              <p:nvPr/>
            </p:nvCxnSpPr>
            <p:spPr>
              <a:xfrm>
                <a:off x="1851930" y="1387252"/>
                <a:ext cx="0" cy="2362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모서리가 둥근 직사각형 6"/>
              <p:cNvSpPr/>
              <p:nvPr/>
            </p:nvSpPr>
            <p:spPr>
              <a:xfrm>
                <a:off x="1158136" y="1713851"/>
                <a:ext cx="1314491" cy="5580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dirty="0" smtClean="0">
                    <a:solidFill>
                      <a:schemeClr val="tx1"/>
                    </a:solidFill>
                    <a:ea typeface="Cambria Math" pitchFamily="18" charset="0"/>
                  </a:rPr>
                  <a:t>Result</a:t>
                </a:r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직선 화살표 연결선 7"/>
              <p:cNvCxnSpPr/>
              <p:nvPr/>
            </p:nvCxnSpPr>
            <p:spPr>
              <a:xfrm flipH="1">
                <a:off x="912524" y="2423066"/>
                <a:ext cx="292244" cy="4148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/>
              <p:cNvCxnSpPr/>
              <p:nvPr/>
            </p:nvCxnSpPr>
            <p:spPr>
              <a:xfrm>
                <a:off x="2408484" y="2343907"/>
                <a:ext cx="265022" cy="4320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모서리가 둥근 직사각형 9"/>
              <p:cNvSpPr/>
              <p:nvPr/>
            </p:nvSpPr>
            <p:spPr>
              <a:xfrm>
                <a:off x="539552" y="2924944"/>
                <a:ext cx="972333" cy="4320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solidFill>
                      <a:schemeClr val="tx1"/>
                    </a:solidFill>
                    <a:ea typeface="Cambria Math" pitchFamily="18" charset="0"/>
                  </a:rPr>
                  <a:t>Card Update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2079459" y="2924944"/>
                <a:ext cx="1140623" cy="4320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solidFill>
                      <a:schemeClr val="tx1"/>
                    </a:solidFill>
                    <a:ea typeface="Cambria Math" pitchFamily="18" charset="0"/>
                  </a:rPr>
                  <a:t>Card Reader Record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직선 화살표 연결선 31"/>
              <p:cNvCxnSpPr/>
              <p:nvPr/>
            </p:nvCxnSpPr>
            <p:spPr>
              <a:xfrm flipV="1">
                <a:off x="719972" y="2333904"/>
                <a:ext cx="318679" cy="4320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/>
              <p:nvPr/>
            </p:nvCxnSpPr>
            <p:spPr>
              <a:xfrm flipH="1" flipV="1">
                <a:off x="2601498" y="2271899"/>
                <a:ext cx="311042" cy="4320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4857752" y="1845222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/enable “Result”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85984" y="4538971"/>
              <a:ext cx="1714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/disable “Result”</a:t>
              </a:r>
            </a:p>
            <a:p>
              <a:r>
                <a:rPr lang="en-US" altLang="ko-KR" sz="1200" dirty="0" smtClean="0"/>
                <a:t>Trigger “Card Update”</a:t>
              </a:r>
              <a:endParaRPr lang="ko-KR" alt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0562" y="4572008"/>
              <a:ext cx="2286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/disable “Result”</a:t>
              </a:r>
            </a:p>
            <a:p>
              <a:r>
                <a:rPr lang="en-US" altLang="ko-KR" sz="1200" dirty="0" smtClean="0"/>
                <a:t>Trigger “Card Reader Record”</a:t>
              </a:r>
              <a:endParaRPr lang="ko-KR" alt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5720" y="3857628"/>
              <a:ext cx="2357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Tick[update == true]</a:t>
              </a:r>
            </a:p>
            <a:p>
              <a:r>
                <a:rPr lang="en-US" altLang="ko-KR" sz="1200" dirty="0" smtClean="0"/>
                <a:t>/disable “Card Update”</a:t>
              </a:r>
            </a:p>
            <a:p>
              <a:r>
                <a:rPr lang="en-US" altLang="ko-KR" sz="1200" dirty="0" smtClean="0"/>
                <a:t>Enable “Result”</a:t>
              </a:r>
              <a:endParaRPr lang="ko-KR" alt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58016" y="3500438"/>
              <a:ext cx="2357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Tick[record== true]</a:t>
              </a:r>
            </a:p>
            <a:p>
              <a:r>
                <a:rPr lang="en-US" altLang="ko-KR" sz="1200" dirty="0" smtClean="0"/>
                <a:t>/disable “Card Reader Record”</a:t>
              </a:r>
            </a:p>
            <a:p>
              <a:r>
                <a:rPr lang="en-US" altLang="ko-KR" sz="1200" dirty="0" smtClean="0"/>
                <a:t>Enable “Result”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20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643</Words>
  <Application>Microsoft Office PowerPoint</Application>
  <PresentationFormat>화면 슬라이드 쇼(4:3)</PresentationFormat>
  <Paragraphs>353</Paragraphs>
  <Slides>14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H.M. Park</dc:creator>
  <cp:lastModifiedBy>Kim JeHeon</cp:lastModifiedBy>
  <cp:revision>67</cp:revision>
  <dcterms:created xsi:type="dcterms:W3CDTF">2014-10-07T20:29:47Z</dcterms:created>
  <dcterms:modified xsi:type="dcterms:W3CDTF">2014-11-20T22:52:04Z</dcterms:modified>
</cp:coreProperties>
</file>