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1" r:id="rId6"/>
    <p:sldId id="262" r:id="rId7"/>
    <p:sldId id="277" r:id="rId8"/>
    <p:sldId id="278" r:id="rId9"/>
    <p:sldId id="263" r:id="rId10"/>
    <p:sldId id="279" r:id="rId11"/>
    <p:sldId id="280" r:id="rId12"/>
    <p:sldId id="264" r:id="rId13"/>
    <p:sldId id="265" r:id="rId14"/>
    <p:sldId id="281" r:id="rId15"/>
    <p:sldId id="266" r:id="rId16"/>
    <p:sldId id="282" r:id="rId17"/>
    <p:sldId id="283" r:id="rId18"/>
    <p:sldId id="284" r:id="rId19"/>
    <p:sldId id="285" r:id="rId20"/>
    <p:sldId id="267" r:id="rId21"/>
    <p:sldId id="26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75" d="100"/>
          <a:sy n="75" d="100"/>
        </p:scale>
        <p:origin x="-124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1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5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5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4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5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CA3B-CFEA-45D5-9FE6-3D6E094E6F4A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5DF47-041B-408E-BD03-E184D502F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70147"/>
            <a:ext cx="82809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+mj-lt"/>
              </a:rPr>
              <a:t>Unit Testing Plan</a:t>
            </a:r>
          </a:p>
          <a:p>
            <a:r>
              <a:rPr lang="en-US" altLang="ko-KR" b="1" dirty="0">
                <a:latin typeface="+mj-lt"/>
              </a:rPr>
              <a:t>	</a:t>
            </a:r>
            <a:r>
              <a:rPr lang="en-US" altLang="ko-KR" b="1" dirty="0" smtClean="0">
                <a:latin typeface="+mj-lt"/>
              </a:rPr>
              <a:t>		          </a:t>
            </a:r>
            <a:r>
              <a:rPr lang="en-US" altLang="ko-KR" sz="2000" b="1" dirty="0" smtClean="0">
                <a:latin typeface="+mj-lt"/>
              </a:rPr>
              <a:t>for Public Transportation System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8560" y="537321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201311269 </a:t>
            </a:r>
            <a:r>
              <a:rPr lang="ko-KR" altLang="en-US" dirty="0" smtClean="0">
                <a:latin typeface="+mj-lt"/>
              </a:rPr>
              <a:t>김제헌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201311275 </a:t>
            </a:r>
            <a:r>
              <a:rPr lang="ko-KR" altLang="en-US" dirty="0" smtClean="0">
                <a:latin typeface="+mj-lt"/>
              </a:rPr>
              <a:t>박상희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201311276 </a:t>
            </a:r>
            <a:r>
              <a:rPr lang="ko-KR" altLang="en-US" dirty="0" smtClean="0">
                <a:latin typeface="+mj-lt"/>
              </a:rPr>
              <a:t>박형민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201311287 </a:t>
            </a:r>
            <a:r>
              <a:rPr lang="ko-KR" altLang="en-US" dirty="0" smtClean="0">
                <a:latin typeface="+mj-lt"/>
              </a:rPr>
              <a:t>엄현식</a:t>
            </a:r>
            <a:endParaRPr lang="ko-KR" altLang="en-US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04248" y="4941168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rgbClr val="0F1E35"/>
                </a:solidFill>
                <a:latin typeface="+mj-lt"/>
                <a:ea typeface="나눔고딕" pitchFamily="50" charset="-127"/>
              </a:rPr>
              <a:t>T e a m  </a:t>
            </a:r>
            <a:r>
              <a:rPr lang="en-US" altLang="ko-KR" spc="-150" dirty="0" smtClean="0">
                <a:solidFill>
                  <a:srgbClr val="0F1E35"/>
                </a:solidFill>
                <a:latin typeface="+mj-lt"/>
                <a:ea typeface="나눔고딕" pitchFamily="50" charset="-127"/>
              </a:rPr>
              <a:t>NO . 3</a:t>
            </a:r>
            <a:endParaRPr lang="en-US" altLang="ko-KR" spc="-150" dirty="0">
              <a:solidFill>
                <a:srgbClr val="0F1E35"/>
              </a:solidFill>
              <a:latin typeface="+mj-lt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9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Test process list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8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41277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smtClean="0"/>
              <a:t>Test </a:t>
            </a:r>
            <a:r>
              <a:rPr lang="ko-KR" altLang="en-US" sz="1400" dirty="0" smtClean="0"/>
              <a:t>하지 않을 </a:t>
            </a:r>
            <a:r>
              <a:rPr lang="en-US" altLang="ko-KR" sz="1400" dirty="0" smtClean="0"/>
              <a:t>Process(DFD) list &gt; [2/3]</a:t>
            </a:r>
            <a:endParaRPr lang="ko-KR" altLang="en-US" sz="1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89609"/>
            <a:ext cx="56483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9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Test process list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8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41277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smtClean="0"/>
              <a:t>Test </a:t>
            </a:r>
            <a:r>
              <a:rPr lang="ko-KR" altLang="en-US" sz="1400" dirty="0" smtClean="0"/>
              <a:t>하지 않을 </a:t>
            </a:r>
            <a:r>
              <a:rPr lang="en-US" altLang="ko-KR" sz="1400" dirty="0" smtClean="0"/>
              <a:t>Process(DFD) list &gt; [3/3]</a:t>
            </a:r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58102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9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9252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-1836712" y="27089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4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Composition standard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318692" y="155679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Input </a:t>
            </a:r>
            <a:r>
              <a:rPr lang="ko-KR" altLang="en-US" sz="2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  <a:endParaRPr lang="en-US" altLang="ko-KR" sz="2000" b="1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331640" y="2101906"/>
            <a:ext cx="6984776" cy="1214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- State Transition Diagram(</a:t>
            </a:r>
            <a:r>
              <a:rPr lang="ko-KR" altLang="en-US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이하 </a:t>
            </a:r>
            <a:r>
              <a:rPr lang="en-US" altLang="ko-KR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STD)</a:t>
            </a:r>
            <a:r>
              <a:rPr lang="ko-KR" altLang="en-US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조건에 필요한 </a:t>
            </a:r>
            <a:r>
              <a:rPr lang="en-US" altLang="ko-KR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input</a:t>
            </a:r>
            <a:r>
              <a:rPr lang="ko-KR" altLang="en-US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들만 설정</a:t>
            </a:r>
            <a:endParaRPr lang="en-US" altLang="ko-KR" sz="1400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 있는 데이터만 설정</a:t>
            </a:r>
          </a:p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ex) </a:t>
            </a:r>
            <a:r>
              <a:rPr lang="ko-KR" altLang="en-US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정수가 아닌 </a:t>
            </a:r>
            <a:r>
              <a:rPr lang="en-US" altLang="ko-KR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price</a:t>
            </a:r>
            <a:r>
              <a:rPr lang="ko-KR" altLang="en-US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고려하지 않는다</a:t>
            </a:r>
            <a:r>
              <a:rPr lang="en-US" altLang="ko-KR" sz="14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331640" y="3771038"/>
            <a:ext cx="8136904" cy="104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0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Controller </a:t>
            </a:r>
            <a:r>
              <a:rPr lang="ko-KR" altLang="en-US" sz="20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뿐만 아니라 </a:t>
            </a:r>
            <a:r>
              <a:rPr lang="ko-KR" altLang="en-US" sz="2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STD</a:t>
            </a:r>
            <a:r>
              <a:rPr lang="ko-KR" altLang="en-US" sz="20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역할이 존재하는 </a:t>
            </a:r>
            <a:endParaRPr lang="en-US" altLang="ko-KR" sz="20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spcBef>
                <a:spcPct val="20000"/>
              </a:spcBef>
              <a:defRPr/>
            </a:pPr>
            <a:r>
              <a:rPr lang="ko-KR" altLang="en-US" sz="2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</a:t>
            </a:r>
            <a:r>
              <a:rPr lang="ko-KR" altLang="en-US" sz="20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프로세스 포함</a:t>
            </a:r>
            <a:endParaRPr kumimoji="0" lang="en-US" altLang="ko-KR" sz="2000" b="1" i="0" u="none" strike="noStrike" kern="1200" cap="none" spc="-2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Unit test design specification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8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2204864"/>
            <a:ext cx="2686050" cy="1994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2161049"/>
            <a:ext cx="2528570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/>
          <p:nvPr/>
        </p:nvPicPr>
        <p:blipFill>
          <a:blip r:embed="rId5"/>
          <a:stretch>
            <a:fillRect/>
          </a:stretch>
        </p:blipFill>
        <p:spPr>
          <a:xfrm>
            <a:off x="2972165" y="4317831"/>
            <a:ext cx="3324225" cy="2135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341016" y="1556791"/>
            <a:ext cx="67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State Transition Diagram for Controllers in PTS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0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Unit test design specification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8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38275"/>
            <a:ext cx="57245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9252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-1836712" y="27089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4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Unit test case specification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475297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9252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-1836712" y="27089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4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Unit test case specification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6578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8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9252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-1836712" y="27089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4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Unit test case specification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28911"/>
            <a:ext cx="661035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8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9252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-1836712" y="27089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4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Unit test case specification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21792"/>
            <a:ext cx="56292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9252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-1836712" y="27089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4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Unit test case specification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66" y="1556792"/>
            <a:ext cx="67246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2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/>
        </p:nvSpPr>
        <p:spPr>
          <a:xfrm>
            <a:off x="1043608" y="162880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01    </a:t>
            </a:r>
            <a:r>
              <a:rPr lang="en-US" altLang="ko-KR" sz="44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en-US" altLang="ko-KR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urpose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187624" y="2312876"/>
            <a:ext cx="6984776" cy="612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02    </a:t>
            </a:r>
            <a:r>
              <a:rPr lang="en-US" altLang="ko-KR" sz="44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Test process list</a:t>
            </a:r>
            <a:endParaRPr kumimoji="0" lang="en-US" altLang="ko-KR" sz="3200" b="1" i="0" u="none" strike="noStrike" kern="1200" cap="none" spc="-2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75656" y="2924944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ko-KR" sz="32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03     </a:t>
            </a:r>
            <a:r>
              <a:rPr lang="en-US" altLang="ko-KR" sz="44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32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omposition standard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596892" y="3573016"/>
            <a:ext cx="743960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ko-KR" sz="32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04     </a:t>
            </a:r>
            <a:r>
              <a:rPr lang="en-US" altLang="ko-KR" sz="44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U</a:t>
            </a:r>
            <a:r>
              <a:rPr lang="en-US" altLang="ko-KR" sz="32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nit test design specification</a:t>
            </a: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323528" y="332656"/>
            <a:ext cx="2880320" cy="576064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872208" y="4149080"/>
            <a:ext cx="7740352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ko-KR" sz="32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05     </a:t>
            </a:r>
            <a:r>
              <a:rPr lang="en-US" altLang="ko-KR" sz="44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U</a:t>
            </a:r>
            <a:r>
              <a:rPr lang="en-US" altLang="ko-KR" sz="32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nit test case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1438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1941364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err="1" smtClean="0"/>
              <a:t>Q</a:t>
            </a:r>
            <a:r>
              <a:rPr lang="en-US" altLang="ko-KR" sz="8000" dirty="0" err="1" smtClean="0"/>
              <a:t>n</a:t>
            </a:r>
            <a:r>
              <a:rPr lang="en-US" altLang="ko-KR" sz="13800" dirty="0" err="1" smtClean="0"/>
              <a:t>A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190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1484784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Thank 						You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90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475656" y="1412776"/>
            <a:ext cx="7416824" cy="749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</a:t>
            </a:r>
            <a:r>
              <a:rPr lang="en-US" altLang="ko-KR" sz="24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Transportation System(</a:t>
            </a:r>
            <a:r>
              <a:rPr lang="ko-KR" altLang="en-US" sz="24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이하 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PTS)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test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수행하는 것이 목표</a:t>
            </a:r>
            <a:endParaRPr lang="en-US" altLang="ko-KR" sz="2400" b="1" spc="-2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Purpose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69512" y="1638680"/>
            <a:ext cx="134136" cy="134136"/>
            <a:chOff x="4491912" y="1152121"/>
            <a:chExt cx="134136" cy="134136"/>
          </a:xfrm>
        </p:grpSpPr>
        <p:sp>
          <p:nvSpPr>
            <p:cNvPr id="12" name="타원 11"/>
            <p:cNvSpPr/>
            <p:nvPr/>
          </p:nvSpPr>
          <p:spPr>
            <a:xfrm flipV="1">
              <a:off x="4491912" y="1152121"/>
              <a:ext cx="134136" cy="134136"/>
            </a:xfrm>
            <a:prstGeom prst="ellipse">
              <a:avLst/>
            </a:prstGeom>
            <a:blipFill dpi="0" rotWithShape="0">
              <a:blip r:embed="rId3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타원 4"/>
            <p:cNvSpPr/>
            <p:nvPr/>
          </p:nvSpPr>
          <p:spPr>
            <a:xfrm rot="10800000">
              <a:off x="4532936" y="1186773"/>
              <a:ext cx="80481" cy="7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부제목 2"/>
          <p:cNvSpPr>
            <a:spLocks noGrp="1"/>
          </p:cNvSpPr>
          <p:nvPr/>
        </p:nvSpPr>
        <p:spPr>
          <a:xfrm>
            <a:off x="1475656" y="2564904"/>
            <a:ext cx="7416824" cy="749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SRA3.0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Transition Diagram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바탕으로 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할 부분을 선정하였고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기능이 수행되는 지 확인하는 것에 중점을 두어 작성하였다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2400" b="1" spc="-2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269512" y="2790808"/>
            <a:ext cx="134136" cy="134136"/>
            <a:chOff x="4491912" y="1152121"/>
            <a:chExt cx="134136" cy="134136"/>
          </a:xfrm>
        </p:grpSpPr>
        <p:sp>
          <p:nvSpPr>
            <p:cNvPr id="16" name="타원 15"/>
            <p:cNvSpPr/>
            <p:nvPr/>
          </p:nvSpPr>
          <p:spPr>
            <a:xfrm flipV="1">
              <a:off x="4491912" y="1152121"/>
              <a:ext cx="134136" cy="134136"/>
            </a:xfrm>
            <a:prstGeom prst="ellipse">
              <a:avLst/>
            </a:prstGeom>
            <a:blipFill dpi="0" rotWithShape="0">
              <a:blip r:embed="rId3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타원 4"/>
            <p:cNvSpPr/>
            <p:nvPr/>
          </p:nvSpPr>
          <p:spPr>
            <a:xfrm rot="10800000">
              <a:off x="4532936" y="1186773"/>
              <a:ext cx="80481" cy="7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" name="부제목 2"/>
          <p:cNvSpPr>
            <a:spLocks noGrp="1"/>
          </p:cNvSpPr>
          <p:nvPr/>
        </p:nvSpPr>
        <p:spPr>
          <a:xfrm>
            <a:off x="1475656" y="3933056"/>
            <a:ext cx="7416824" cy="749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PTS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test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수행하기 위한 자원과 절차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test approach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필요로 하는 환경 및 도구 등을 정의한다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2400" b="1" spc="-2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269512" y="4158960"/>
            <a:ext cx="134136" cy="134136"/>
            <a:chOff x="4491912" y="1152121"/>
            <a:chExt cx="134136" cy="134136"/>
          </a:xfrm>
        </p:grpSpPr>
        <p:sp>
          <p:nvSpPr>
            <p:cNvPr id="20" name="타원 19"/>
            <p:cNvSpPr/>
            <p:nvPr/>
          </p:nvSpPr>
          <p:spPr>
            <a:xfrm flipV="1">
              <a:off x="4491912" y="1152121"/>
              <a:ext cx="134136" cy="134136"/>
            </a:xfrm>
            <a:prstGeom prst="ellipse">
              <a:avLst/>
            </a:prstGeom>
            <a:blipFill dpi="0" rotWithShape="0">
              <a:blip r:embed="rId3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1" name="타원 4"/>
            <p:cNvSpPr/>
            <p:nvPr/>
          </p:nvSpPr>
          <p:spPr>
            <a:xfrm rot="10800000">
              <a:off x="4532936" y="1186773"/>
              <a:ext cx="80481" cy="7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2" name="부제목 2"/>
          <p:cNvSpPr>
            <a:spLocks noGrp="1"/>
          </p:cNvSpPr>
          <p:nvPr/>
        </p:nvSpPr>
        <p:spPr>
          <a:xfrm>
            <a:off x="1475656" y="5373216"/>
            <a:ext cx="7416824" cy="749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PTS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test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시스템을 구성하는 최소 단위의 모듈들을 대상으로 하며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구현된 모듈이 요구사항을 만족하는지를 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2400" b="1" spc="-2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69512" y="5599120"/>
            <a:ext cx="134136" cy="134136"/>
            <a:chOff x="4491912" y="1152121"/>
            <a:chExt cx="134136" cy="134136"/>
          </a:xfrm>
        </p:grpSpPr>
        <p:sp>
          <p:nvSpPr>
            <p:cNvPr id="24" name="타원 23"/>
            <p:cNvSpPr/>
            <p:nvPr/>
          </p:nvSpPr>
          <p:spPr>
            <a:xfrm flipV="1">
              <a:off x="4491912" y="1152121"/>
              <a:ext cx="134136" cy="134136"/>
            </a:xfrm>
            <a:prstGeom prst="ellipse">
              <a:avLst/>
            </a:prstGeom>
            <a:blipFill dpi="0" rotWithShape="0">
              <a:blip r:embed="rId3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5" name="타원 4"/>
            <p:cNvSpPr/>
            <p:nvPr/>
          </p:nvSpPr>
          <p:spPr>
            <a:xfrm rot="10800000">
              <a:off x="4532936" y="1186773"/>
              <a:ext cx="80481" cy="7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Test process list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부제목 2"/>
          <p:cNvSpPr>
            <a:spLocks noGrp="1"/>
          </p:cNvSpPr>
          <p:nvPr/>
        </p:nvSpPr>
        <p:spPr>
          <a:xfrm>
            <a:off x="1475656" y="1412776"/>
            <a:ext cx="7416824" cy="749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 module(interface process) 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제외</a:t>
            </a:r>
            <a:endParaRPr lang="en-US" altLang="ko-KR" sz="2400" b="1" spc="-2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269512" y="1638680"/>
            <a:ext cx="134136" cy="134136"/>
            <a:chOff x="4491912" y="1152121"/>
            <a:chExt cx="134136" cy="134136"/>
          </a:xfrm>
        </p:grpSpPr>
        <p:sp>
          <p:nvSpPr>
            <p:cNvPr id="28" name="타원 27"/>
            <p:cNvSpPr/>
            <p:nvPr/>
          </p:nvSpPr>
          <p:spPr>
            <a:xfrm flipV="1">
              <a:off x="4491912" y="1152121"/>
              <a:ext cx="134136" cy="134136"/>
            </a:xfrm>
            <a:prstGeom prst="ellipse">
              <a:avLst/>
            </a:prstGeom>
            <a:blipFill dpi="0" rotWithShape="0">
              <a:blip r:embed="rId3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9" name="타원 4"/>
            <p:cNvSpPr/>
            <p:nvPr/>
          </p:nvSpPr>
          <p:spPr>
            <a:xfrm rot="10800000">
              <a:off x="4532936" y="1186773"/>
              <a:ext cx="80481" cy="7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부제목 2"/>
          <p:cNvSpPr>
            <a:spLocks noGrp="1"/>
          </p:cNvSpPr>
          <p:nvPr/>
        </p:nvSpPr>
        <p:spPr>
          <a:xfrm>
            <a:off x="1475656" y="2564904"/>
            <a:ext cx="7416824" cy="749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단순 데이터 흐름 프로세스 제외</a:t>
            </a:r>
            <a:endParaRPr lang="en-US" altLang="ko-KR" sz="2400" b="1" spc="-2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269512" y="2790808"/>
            <a:ext cx="134136" cy="134136"/>
            <a:chOff x="4491912" y="1152121"/>
            <a:chExt cx="134136" cy="134136"/>
          </a:xfrm>
        </p:grpSpPr>
        <p:sp>
          <p:nvSpPr>
            <p:cNvPr id="32" name="타원 31"/>
            <p:cNvSpPr/>
            <p:nvPr/>
          </p:nvSpPr>
          <p:spPr>
            <a:xfrm flipV="1">
              <a:off x="4491912" y="1152121"/>
              <a:ext cx="134136" cy="134136"/>
            </a:xfrm>
            <a:prstGeom prst="ellipse">
              <a:avLst/>
            </a:prstGeom>
            <a:blipFill dpi="0" rotWithShape="0">
              <a:blip r:embed="rId3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3" name="타원 4"/>
            <p:cNvSpPr/>
            <p:nvPr/>
          </p:nvSpPr>
          <p:spPr>
            <a:xfrm rot="10800000">
              <a:off x="4532936" y="1186773"/>
              <a:ext cx="80481" cy="7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부제목 2"/>
          <p:cNvSpPr>
            <a:spLocks noGrp="1"/>
          </p:cNvSpPr>
          <p:nvPr/>
        </p:nvSpPr>
        <p:spPr>
          <a:xfrm>
            <a:off x="1475656" y="3933056"/>
            <a:ext cx="7416824" cy="749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확인 불가능한 프로세스 제외</a:t>
            </a:r>
            <a:endParaRPr lang="en-US" altLang="ko-KR" sz="2400" b="1" spc="-2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269512" y="4158960"/>
            <a:ext cx="134136" cy="134136"/>
            <a:chOff x="4491912" y="1152121"/>
            <a:chExt cx="134136" cy="134136"/>
          </a:xfrm>
        </p:grpSpPr>
        <p:sp>
          <p:nvSpPr>
            <p:cNvPr id="36" name="타원 35"/>
            <p:cNvSpPr/>
            <p:nvPr/>
          </p:nvSpPr>
          <p:spPr>
            <a:xfrm flipV="1">
              <a:off x="4491912" y="1152121"/>
              <a:ext cx="134136" cy="134136"/>
            </a:xfrm>
            <a:prstGeom prst="ellipse">
              <a:avLst/>
            </a:prstGeom>
            <a:blipFill dpi="0" rotWithShape="0">
              <a:blip r:embed="rId3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7" name="타원 4"/>
            <p:cNvSpPr/>
            <p:nvPr/>
          </p:nvSpPr>
          <p:spPr>
            <a:xfrm rot="10800000">
              <a:off x="4532936" y="1186773"/>
              <a:ext cx="80481" cy="7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8" name="부제목 2"/>
          <p:cNvSpPr>
            <a:spLocks noGrp="1"/>
          </p:cNvSpPr>
          <p:nvPr/>
        </p:nvSpPr>
        <p:spPr>
          <a:xfrm>
            <a:off x="1475656" y="5373216"/>
            <a:ext cx="7416824" cy="749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직접적으로 </a:t>
            </a:r>
            <a:r>
              <a:rPr lang="en-US" altLang="ko-KR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Transition Diagram</a:t>
            </a:r>
            <a:r>
              <a:rPr lang="ko-KR" altLang="en-US" sz="2400" b="1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연관되는 모든 프로세스 포함</a:t>
            </a:r>
            <a:endParaRPr lang="en-US" altLang="ko-KR" sz="2400" b="1" spc="-2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269512" y="5599120"/>
            <a:ext cx="134136" cy="134136"/>
            <a:chOff x="4491912" y="1152121"/>
            <a:chExt cx="134136" cy="134136"/>
          </a:xfrm>
        </p:grpSpPr>
        <p:sp>
          <p:nvSpPr>
            <p:cNvPr id="40" name="타원 39"/>
            <p:cNvSpPr/>
            <p:nvPr/>
          </p:nvSpPr>
          <p:spPr>
            <a:xfrm flipV="1">
              <a:off x="4491912" y="1152121"/>
              <a:ext cx="134136" cy="134136"/>
            </a:xfrm>
            <a:prstGeom prst="ellipse">
              <a:avLst/>
            </a:prstGeom>
            <a:blipFill dpi="0" rotWithShape="0">
              <a:blip r:embed="rId3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1" name="타원 4"/>
            <p:cNvSpPr/>
            <p:nvPr/>
          </p:nvSpPr>
          <p:spPr>
            <a:xfrm rot="10800000">
              <a:off x="4532936" y="1186773"/>
              <a:ext cx="80481" cy="7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8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Test process list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616" y="141277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할 </a:t>
            </a:r>
            <a:r>
              <a:rPr lang="en-US" altLang="ko-KR" sz="1400" dirty="0" smtClean="0"/>
              <a:t>Process(DFD) list &gt;  [1/4]</a:t>
            </a:r>
            <a:endParaRPr lang="ko-KR" altLang="en-US" sz="14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8788"/>
            <a:ext cx="63722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Test process list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41277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할 </a:t>
            </a:r>
            <a:r>
              <a:rPr lang="en-US" altLang="ko-KR" sz="1400" dirty="0" smtClean="0"/>
              <a:t>Process(DFD) list &gt;  [2/4]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076450"/>
            <a:ext cx="63722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Test process list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41277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할 </a:t>
            </a:r>
            <a:r>
              <a:rPr lang="en-US" altLang="ko-KR" sz="1400" dirty="0" smtClean="0"/>
              <a:t>Process(DFD) list &gt;  [3/4]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87" y="2348880"/>
            <a:ext cx="58007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Test process list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D87073-B536-4BD0-AC8A-C4DE864BF7CE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41277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할 </a:t>
            </a:r>
            <a:r>
              <a:rPr lang="en-US" altLang="ko-KR" sz="1400" dirty="0" smtClean="0"/>
              <a:t>Process(DFD) list &gt;  [4/4]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58102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blipFill dpi="0" rotWithShape="1">
            <a:blip r:embed="rId2" cstate="email">
              <a:alphaModFix amt="90000"/>
            </a:blip>
            <a:srcRect/>
            <a:stretch>
              <a:fillRect/>
            </a:stretch>
          </a:blip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323528" y="332656"/>
            <a:ext cx="1008112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9632" y="332656"/>
            <a:ext cx="5032690" cy="576064"/>
          </a:xfrm>
          <a:prstGeom prst="rect">
            <a:avLst/>
          </a:prstGeom>
          <a:effectLst>
            <a:outerShdw blurRad="76200" dist="127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Test process list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8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41277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smtClean="0"/>
              <a:t>Test </a:t>
            </a:r>
            <a:r>
              <a:rPr lang="ko-KR" altLang="en-US" sz="1400" dirty="0" smtClean="0"/>
              <a:t>하지 않을 </a:t>
            </a:r>
            <a:r>
              <a:rPr lang="en-US" altLang="ko-KR" sz="1400" dirty="0" smtClean="0"/>
              <a:t>Process(DFD) list &gt; [1/3]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08" y="1933575"/>
            <a:ext cx="6200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389</Words>
  <Application>Microsoft Office PowerPoint</Application>
  <PresentationFormat>화면 슬라이드 쇼(4:3)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H.M. Park</dc:creator>
  <cp:lastModifiedBy>Kim JeHeon</cp:lastModifiedBy>
  <cp:revision>13</cp:revision>
  <dcterms:created xsi:type="dcterms:W3CDTF">2014-11-20T20:45:38Z</dcterms:created>
  <dcterms:modified xsi:type="dcterms:W3CDTF">2014-11-21T06:27:17Z</dcterms:modified>
</cp:coreProperties>
</file>