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71" r:id="rId7"/>
    <p:sldId id="261" r:id="rId8"/>
    <p:sldId id="275" r:id="rId9"/>
    <p:sldId id="273" r:id="rId10"/>
    <p:sldId id="276" r:id="rId11"/>
    <p:sldId id="274" r:id="rId12"/>
    <p:sldId id="262" r:id="rId13"/>
    <p:sldId id="263" r:id="rId14"/>
    <p:sldId id="264" r:id="rId15"/>
    <p:sldId id="272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660"/>
  </p:normalViewPr>
  <p:slideViewPr>
    <p:cSldViewPr>
      <p:cViewPr varScale="1">
        <p:scale>
          <a:sx n="68" d="100"/>
          <a:sy n="68" d="100"/>
        </p:scale>
        <p:origin x="-138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32864-5369-4FA5-973A-5DCFC14B1585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B79F0-4D7F-433A-8C73-F6EA2CBA85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83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FB79F0-4D7F-433A-8C73-F6EA2CBA850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7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5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1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23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3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5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2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6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605-D9E6-49BE-A3C9-D778D2E7F06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0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53605-D9E6-49BE-A3C9-D778D2E7F064}" type="datetimeFigureOut">
              <a:rPr lang="ko-KR" altLang="en-US" smtClean="0"/>
              <a:t>2014-12-15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C8473-933E-4534-99EB-EECDB257B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8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72616" y="1412776"/>
            <a:ext cx="9937104" cy="1470025"/>
          </a:xfrm>
        </p:spPr>
        <p:txBody>
          <a:bodyPr>
            <a:normAutofit fontScale="90000"/>
          </a:bodyPr>
          <a:lstStyle/>
          <a:p>
            <a:r>
              <a:rPr lang="en-US" altLang="ko-KR" sz="8000" dirty="0" smtClean="0"/>
              <a:t>System Testing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   </a:t>
            </a:r>
            <a:r>
              <a:rPr lang="en-US" altLang="ko-KR" sz="3100" dirty="0" smtClean="0"/>
              <a:t>for Public Transportation System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51266" y="5085184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201311269 </a:t>
            </a:r>
            <a:r>
              <a:rPr lang="ko-KR" altLang="en-US" dirty="0" smtClean="0"/>
              <a:t>김제헌</a:t>
            </a:r>
            <a:endParaRPr lang="en-US" altLang="ko-KR" dirty="0" smtClean="0"/>
          </a:p>
          <a:p>
            <a:r>
              <a:rPr lang="en-US" altLang="ko-KR" dirty="0" smtClean="0"/>
              <a:t>201311275 </a:t>
            </a:r>
            <a:r>
              <a:rPr lang="ko-KR" altLang="en-US" dirty="0" smtClean="0"/>
              <a:t>박상희 </a:t>
            </a:r>
            <a:endParaRPr lang="en-US" altLang="ko-KR" dirty="0" smtClean="0"/>
          </a:p>
          <a:p>
            <a:r>
              <a:rPr lang="en-US" altLang="ko-KR" dirty="0" smtClean="0"/>
              <a:t>201311276 </a:t>
            </a:r>
            <a:r>
              <a:rPr lang="ko-KR" altLang="en-US" dirty="0" smtClean="0"/>
              <a:t>박형민</a:t>
            </a:r>
            <a:endParaRPr lang="en-US" altLang="ko-KR" dirty="0" smtClean="0"/>
          </a:p>
          <a:p>
            <a:r>
              <a:rPr lang="en-US" altLang="ko-KR" dirty="0" smtClean="0"/>
              <a:t>201311287 </a:t>
            </a:r>
            <a:r>
              <a:rPr lang="ko-KR" altLang="en-US" dirty="0" smtClean="0"/>
              <a:t>엄현식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324544" y="3212976"/>
            <a:ext cx="979308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301419" y="3429000"/>
            <a:ext cx="979308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324544" y="3645024"/>
            <a:ext cx="979308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7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V.  Comment for Team3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331" y="3933056"/>
            <a:ext cx="8604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PTS.STC.303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개발할 당시 놓쳤던 부분으로 </a:t>
            </a:r>
            <a:r>
              <a:rPr lang="ko-KR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이번에</a:t>
            </a:r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 SRS</a:t>
            </a:r>
            <a:r>
              <a:rPr lang="ko-KR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을 꼼꼼히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읽</a:t>
            </a:r>
            <a:r>
              <a: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어</a:t>
            </a:r>
            <a:r>
              <a:rPr lang="ko-KR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보면서 </a:t>
            </a:r>
            <a:r>
              <a:rPr lang="ko-KR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비교해보다가 발견하게 된 </a:t>
            </a:r>
            <a:r>
              <a:rPr lang="ko-KR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점이다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r>
              <a:rPr lang="ko-KR" altLang="en-US" sz="28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시그윈에서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파일이 저장하는 양식이 달라져 정산부분이 모두 </a:t>
            </a:r>
            <a:r>
              <a:rPr lang="en-US" altLang="ko-KR" sz="2800" b="1" dirty="0" smtClean="0">
                <a:solidFill>
                  <a:srgbClr val="FF0000"/>
                </a:solidFill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FAIL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처리 되었다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3883563" cy="254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9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V.  Comment for Team3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3" y="1196752"/>
            <a:ext cx="4469854" cy="147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7620"/>
            <a:ext cx="5782032" cy="90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2331" y="3933056"/>
            <a:ext cx="8604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PTS.STC.702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역시 개발할 당시 놓쳤던 부분으로 </a:t>
            </a:r>
            <a:r>
              <a:rPr lang="ko-KR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이번에</a:t>
            </a:r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 SRS</a:t>
            </a:r>
            <a:r>
              <a:rPr lang="ko-KR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을 꼼꼼히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읽</a:t>
            </a:r>
            <a:r>
              <a: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어</a:t>
            </a:r>
            <a:r>
              <a:rPr lang="ko-KR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보면서 </a:t>
            </a:r>
            <a:r>
              <a:rPr lang="ko-KR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비교해보다가 발견하게 된 </a:t>
            </a:r>
            <a:r>
              <a:rPr lang="ko-KR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점이다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PTS.STC.703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의 </a:t>
            </a:r>
            <a:r>
              <a:rPr lang="en-US" altLang="ko-KR" sz="2800" b="1" dirty="0" smtClean="0">
                <a:solidFill>
                  <a:srgbClr val="FF0000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FAIL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은 단말기 정보</a:t>
            </a:r>
            <a:r>
              <a: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에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</a:rPr>
              <a:t>‘</a:t>
            </a:r>
            <a:r>
              <a:rPr lang="ko-KR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하루 동안 태그 된</a:t>
            </a:r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 Count’</a:t>
            </a:r>
            <a:r>
              <a:rPr lang="ko-KR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를 포함하지 못해서 발생한 문제였다</a:t>
            </a:r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endParaRPr lang="en-US" altLang="ko-KR" sz="2800" b="1" dirty="0" smtClean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5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316417" y="6021288"/>
            <a:ext cx="827583" cy="8367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44703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V.  System Test for Team4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872"/>
            <a:ext cx="4680520" cy="212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62418"/>
            <a:ext cx="4680520" cy="170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80326" y="5949280"/>
            <a:ext cx="9433048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6200000">
            <a:off x="3527885" y="4088797"/>
            <a:ext cx="9433048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3690" y="6204354"/>
            <a:ext cx="860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Comment for Team4 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참조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  <a:endParaRPr lang="ko-KR" altLang="en-US" sz="2800" b="1" dirty="0" smtClean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V.  System Test for Team4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7457"/>
            <a:ext cx="4203179" cy="256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316417" y="6021288"/>
            <a:ext cx="827583" cy="8367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80326" y="5949280"/>
            <a:ext cx="9433048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6200000">
            <a:off x="3527885" y="4088797"/>
            <a:ext cx="9433048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3690" y="6204354"/>
            <a:ext cx="860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Comment for Team4 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참조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  <a:endParaRPr lang="ko-KR" altLang="en-US" sz="2800" b="1" dirty="0" smtClean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743459"/>
            <a:ext cx="4207276" cy="206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VI.  Comment for Team4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27217"/>
            <a:ext cx="4143883" cy="52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C:\Users\형민\Desktop\Min\건국대\소프트웨어 공학 개론\T4\KakaoTalk_20141204_23335336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85555"/>
            <a:ext cx="50387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2331" y="3933056"/>
            <a:ext cx="8604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버스에서  하차 후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15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초 이내에 지하철을 갈아 탈 때 승차하는 역이 </a:t>
            </a:r>
            <a:r>
              <a:rPr lang="ko-KR" altLang="en-US" sz="28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강남역일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경우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28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환승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처리가 되지 않는다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ko-KR" altLang="en-US" sz="28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강남역에서</a:t>
            </a:r>
            <a:r>
              <a: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하차한 후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15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초 이내에 버스를 갈아 탈 때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28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환승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처리가 되지 않는다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그래서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28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환승과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관련된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Test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는 </a:t>
            </a:r>
            <a:r>
              <a:rPr lang="ko-KR" altLang="en-US" sz="28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강남역을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제외하고 진행하였다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(</a:t>
            </a:r>
            <a:r>
              <a:rPr lang="ko-KR" altLang="en-US" sz="28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강남역에서는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FAIL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.)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</a:t>
            </a:r>
            <a:endParaRPr lang="en-US" altLang="ko-KR" sz="2800" b="1" dirty="0" smtClean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VI.  Comment for Team4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3315"/>
            <a:ext cx="6201333" cy="291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584498"/>
            <a:ext cx="59150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2331" y="3933056"/>
            <a:ext cx="8604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지하철 초기 승차 후 지하철 하차 그리고 버스 </a:t>
            </a:r>
            <a:r>
              <a:rPr lang="ko-KR" altLang="en-US" sz="28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환승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승차 후 하차 단말기를 찍지 않고 다시 승차 시에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1750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원이 나와야 하는데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1650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원이 나왔다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0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VI.  Comment for Team4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95936" y="1196752"/>
            <a:ext cx="4005331" cy="2232248"/>
            <a:chOff x="323528" y="1196752"/>
            <a:chExt cx="4005331" cy="2232248"/>
          </a:xfrm>
        </p:grpSpPr>
        <p:pic>
          <p:nvPicPr>
            <p:cNvPr id="7170" name="Picture 2" descr="C:\Users\형민\Desktop\Min\건국대\소프트웨어 공학 개론\T4\KakaoTalk_20141203_04563964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196752"/>
              <a:ext cx="4005331" cy="2232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/>
            <p:cNvCxnSpPr/>
            <p:nvPr/>
          </p:nvCxnSpPr>
          <p:spPr>
            <a:xfrm>
              <a:off x="395536" y="3140968"/>
              <a:ext cx="144016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131" y="3469909"/>
            <a:ext cx="5993671" cy="46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5" y="1239937"/>
            <a:ext cx="3587630" cy="21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32331" y="3933056"/>
            <a:ext cx="8604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Test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진행 중</a:t>
            </a:r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정확한 원인을 알아내지 못했으나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,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사용자가 많아짐에 따라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Segmentation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오류가 발생하여 시스템이 종료되는 현상이 일어났다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정산을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Test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하기 위해서는 여러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Case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를 고려해야 하는데 빈번한 시스템 종료로 인하여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Test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를 보류하였다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493478">
            <a:off x="2004411" y="1148034"/>
            <a:ext cx="563029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Q</a:t>
            </a:r>
            <a:r>
              <a:rPr lang="en-US" altLang="ko-KR" sz="138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n</a:t>
            </a:r>
            <a:r>
              <a:rPr lang="en-US" altLang="ko-KR" sz="239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A</a:t>
            </a:r>
            <a:endParaRPr lang="en-US" altLang="ko-KR" sz="23900" b="1" dirty="0" smtClean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907704" y="3789040"/>
            <a:ext cx="4680520" cy="6480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44703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Table of Contents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1863" y="138141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  Purpose</a:t>
            </a:r>
            <a:endParaRPr lang="ko-KR" alt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1863" y="193851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2.  System Test list</a:t>
            </a:r>
            <a:endParaRPr lang="ko-KR" alt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259" y="2535287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  System Test for Team3</a:t>
            </a:r>
            <a:endParaRPr lang="ko-KR" alt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5674" y="3754355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5.  System Test for Team4</a:t>
            </a:r>
            <a:endParaRPr lang="ko-KR" alt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5674" y="3111351"/>
            <a:ext cx="445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4.  Comment for Team3</a:t>
            </a:r>
            <a:endParaRPr lang="ko-KR" alt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9408" y="4365104"/>
            <a:ext cx="4136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</a:t>
            </a:r>
            <a:r>
              <a:rPr lang="en-US" altLang="ko-KR" sz="2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 Comment for Team4</a:t>
            </a:r>
            <a:endParaRPr lang="ko-KR" altLang="en-US" sz="2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-301419" y="5445224"/>
            <a:ext cx="979308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278294" y="5661248"/>
            <a:ext cx="979308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-301419" y="5877272"/>
            <a:ext cx="9793088" cy="720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 rot="16200000">
            <a:off x="3156282" y="3502328"/>
            <a:ext cx="9816213" cy="504056"/>
            <a:chOff x="-149019" y="3068960"/>
            <a:chExt cx="9816213" cy="504056"/>
          </a:xfrm>
        </p:grpSpPr>
        <p:sp>
          <p:nvSpPr>
            <p:cNvPr id="17" name="직사각형 16"/>
            <p:cNvSpPr/>
            <p:nvPr/>
          </p:nvSpPr>
          <p:spPr>
            <a:xfrm>
              <a:off x="-149019" y="3068960"/>
              <a:ext cx="9793088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-125894" y="3284984"/>
              <a:ext cx="9793088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-149019" y="3501008"/>
              <a:ext cx="9793088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143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I.  Purpose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80528" y="1196752"/>
            <a:ext cx="9433048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180326" y="5373216"/>
            <a:ext cx="9433048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7768" y="1772816"/>
            <a:ext cx="8604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Public Transportation System(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이하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PTS)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의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System test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를 수행하는 것이 목표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</a:p>
          <a:p>
            <a:endParaRPr lang="en-US" altLang="ko-KR" sz="2800" b="1" dirty="0" smtClean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  <a:p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System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을 평가하는 방법은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SRS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의 요구사항을 만족하는 지 아닌 지 그 여부이다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.(PASS / </a:t>
            </a:r>
            <a:r>
              <a:rPr lang="en-US" altLang="ko-KR" sz="2800" b="1" dirty="0" smtClean="0">
                <a:solidFill>
                  <a:srgbClr val="FF0000"/>
                </a:solidFill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FAIL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)</a:t>
            </a:r>
            <a:endParaRPr lang="ko-KR" altLang="en-US" sz="2800" b="1" dirty="0" smtClean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258" y="982796"/>
            <a:ext cx="4392488" cy="453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4703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II.  System Test list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83" y="1486852"/>
            <a:ext cx="4050217" cy="323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851920" y="2707577"/>
            <a:ext cx="936104" cy="731848"/>
          </a:xfrm>
          <a:prstGeom prst="rightArrow">
            <a:avLst>
              <a:gd name="adj1" fmla="val 39560"/>
              <a:gd name="adj2" fmla="val 379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8032" y="5714092"/>
            <a:ext cx="860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Test list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는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PTS SRS </a:t>
            </a:r>
            <a:r>
              <a:rPr lang="en-US" altLang="ko-KR" sz="28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Ver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1.0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의 요구사항을 기준으로 작성하였다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  <a:endParaRPr lang="ko-KR" altLang="en-US" sz="2800" b="1" dirty="0" smtClean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II.  System Test list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481572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44" y="5445224"/>
            <a:ext cx="4875216" cy="78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4427984" y="3717032"/>
            <a:ext cx="145868" cy="145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27984" y="4221088"/>
            <a:ext cx="145868" cy="145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427984" y="4725144"/>
            <a:ext cx="145868" cy="1458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40" y="1124744"/>
            <a:ext cx="4812301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44703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II.  System Test list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032" y="5714092"/>
            <a:ext cx="8604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SRS</a:t>
            </a:r>
            <a:r>
              <a: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를 기준으로 작성한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Test list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를 특징에 </a:t>
            </a:r>
            <a:r>
              <a:rPr lang="ko-KR" altLang="en-US" sz="2800" b="1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따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라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Indexing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한 </a:t>
            </a:r>
            <a:r>
              <a:rPr lang="en-US" altLang="ko-KR" sz="2800" b="1" dirty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Test Design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Identification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을 작성하였다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9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II.  System Test list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170868"/>
            <a:ext cx="860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 </a:t>
            </a:r>
            <a:r>
              <a:rPr lang="ko-KR" altLang="en-US" sz="2400" b="1" dirty="0" err="1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ㆍ</a:t>
            </a:r>
            <a:r>
              <a:rPr lang="en-US" altLang="ko-KR" sz="24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Test Case Identification</a:t>
            </a:r>
            <a:endParaRPr lang="ko-KR" altLang="en-US" sz="2400" b="1" dirty="0" smtClean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41" y="1556792"/>
            <a:ext cx="411716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7542"/>
            <a:ext cx="3769363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3933828" y="3286124"/>
            <a:ext cx="565515" cy="449895"/>
          </a:xfrm>
          <a:prstGeom prst="rightArrow">
            <a:avLst>
              <a:gd name="adj1" fmla="val 39560"/>
              <a:gd name="adj2" fmla="val 379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8032" y="5714092"/>
            <a:ext cx="8604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Indexing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된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Test Design Identification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을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Case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별로 세분화하여 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Test Case Identification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을 작성하였다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  <a:endParaRPr lang="ko-KR" altLang="en-US" sz="2800" b="1" dirty="0" smtClean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III.  System Test for Team3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16417" y="6021288"/>
            <a:ext cx="827583" cy="8367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80326" y="5949280"/>
            <a:ext cx="9433048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6200000">
            <a:off x="3527885" y="4088797"/>
            <a:ext cx="9433048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3690" y="6204354"/>
            <a:ext cx="860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Comment for Team3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참조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  <a:endParaRPr lang="ko-KR" altLang="en-US" sz="2800" b="1" dirty="0" smtClean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0728"/>
            <a:ext cx="3888432" cy="239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13" y="3356992"/>
            <a:ext cx="3883563" cy="254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47031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III.  System Test for Team3</a:t>
            </a:r>
            <a:endParaRPr lang="ko-KR" altLang="en-US" sz="28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5400600" cy="395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316417" y="6021288"/>
            <a:ext cx="827583" cy="8367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80326" y="5949280"/>
            <a:ext cx="9433048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6200000">
            <a:off x="3527885" y="4088797"/>
            <a:ext cx="9433048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3690" y="6204354"/>
            <a:ext cx="860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Comment for Team3 </a:t>
            </a:r>
            <a:r>
              <a:rPr lang="ko-KR" altLang="en-US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참조</a:t>
            </a:r>
            <a:r>
              <a:rPr lang="en-US" altLang="ko-KR" sz="2800" b="1" dirty="0" smtClean="0">
                <a:latin typeface="LG PC" panose="02030504000101010101" pitchFamily="18" charset="-127"/>
                <a:ea typeface="LG PC" panose="02030504000101010101" pitchFamily="18" charset="-127"/>
                <a:cs typeface="Arial Unicode MS" panose="020B0604020202020204" pitchFamily="50" charset="-127"/>
              </a:rPr>
              <a:t>.</a:t>
            </a:r>
            <a:endParaRPr lang="ko-KR" altLang="en-US" sz="2800" b="1" dirty="0" smtClean="0">
              <a:latin typeface="LG PC" panose="02030504000101010101" pitchFamily="18" charset="-127"/>
              <a:ea typeface="LG PC" panose="02030504000101010101" pitchFamily="18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5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392</Words>
  <Application>Microsoft Office PowerPoint</Application>
  <PresentationFormat>화면 슬라이드 쇼(4:3)</PresentationFormat>
  <Paragraphs>50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System Testing                          for Public Transportation 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Testing                          for Public Transportation System</dc:title>
  <dc:creator>H.M. Park</dc:creator>
  <cp:lastModifiedBy>Kim JeHeon</cp:lastModifiedBy>
  <cp:revision>23</cp:revision>
  <dcterms:created xsi:type="dcterms:W3CDTF">2014-12-04T13:19:19Z</dcterms:created>
  <dcterms:modified xsi:type="dcterms:W3CDTF">2014-12-14T17:32:41Z</dcterms:modified>
</cp:coreProperties>
</file>