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7" r:id="rId6"/>
    <p:sldId id="279" r:id="rId7"/>
    <p:sldId id="259" r:id="rId8"/>
    <p:sldId id="278" r:id="rId9"/>
    <p:sldId id="281" r:id="rId10"/>
    <p:sldId id="282" r:id="rId11"/>
    <p:sldId id="275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660"/>
  </p:normalViewPr>
  <p:slideViewPr>
    <p:cSldViewPr>
      <p:cViewPr varScale="1">
        <p:scale>
          <a:sx n="74" d="100"/>
          <a:sy n="74" d="100"/>
        </p:scale>
        <p:origin x="9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32864-5369-4FA5-973A-5DCFC14B1585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B79F0-4D7F-433A-8C73-F6EA2CBA8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B79F0-4D7F-433A-8C73-F6EA2CBA85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7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B79F0-4D7F-433A-8C73-F6EA2CBA85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7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5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1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2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0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3605-D9E6-49BE-A3C9-D778D2E7F064}" type="datetimeFigureOut">
              <a:rPr lang="ko-KR" altLang="en-US" smtClean="0"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72616" y="1412776"/>
            <a:ext cx="9937104" cy="1470025"/>
          </a:xfrm>
        </p:spPr>
        <p:txBody>
          <a:bodyPr>
            <a:normAutofit fontScale="90000"/>
          </a:bodyPr>
          <a:lstStyle/>
          <a:p>
            <a:r>
              <a:rPr lang="en-US" altLang="ko-KR" sz="8000" dirty="0" smtClean="0"/>
              <a:t>System Testing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</a:t>
            </a:r>
            <a:r>
              <a:rPr lang="en-US" altLang="ko-KR" sz="3100" dirty="0" smtClean="0"/>
              <a:t>for Public Transportation System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1266" y="508518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201311269 </a:t>
            </a:r>
            <a:r>
              <a:rPr lang="ko-KR" altLang="en-US" dirty="0" smtClean="0">
                <a:latin typeface="+mj-lt"/>
              </a:rPr>
              <a:t>김제헌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201311275 </a:t>
            </a:r>
            <a:r>
              <a:rPr lang="ko-KR" altLang="en-US" dirty="0" smtClean="0">
                <a:latin typeface="+mj-lt"/>
              </a:rPr>
              <a:t>박상희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201311276 </a:t>
            </a:r>
            <a:r>
              <a:rPr lang="ko-KR" altLang="en-US" dirty="0" smtClean="0">
                <a:latin typeface="+mj-lt"/>
              </a:rPr>
              <a:t>박형민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201311287 </a:t>
            </a:r>
            <a:r>
              <a:rPr lang="ko-KR" altLang="en-US" dirty="0" smtClean="0">
                <a:latin typeface="+mj-lt"/>
              </a:rPr>
              <a:t>엄현식</a:t>
            </a:r>
            <a:endParaRPr lang="ko-KR" altLang="en-US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24544" y="3212976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301419" y="3429000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324544" y="3645024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III.  System Test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995936" y="2531159"/>
            <a:ext cx="720080" cy="449895"/>
          </a:xfrm>
          <a:prstGeom prst="rightArrow">
            <a:avLst>
              <a:gd name="adj1" fmla="val 39560"/>
              <a:gd name="adj2" fmla="val 379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8032" y="4777988"/>
            <a:ext cx="8604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단말기 정보를 </a:t>
            </a:r>
            <a:r>
              <a:rPr lang="en-US" altLang="ko-KR" sz="2000" b="1" dirty="0">
                <a:latin typeface="+mj-ea"/>
                <a:ea typeface="+mj-ea"/>
                <a:cs typeface="Arial Unicode MS" panose="020B0604020202020204" pitchFamily="50" charset="-127"/>
              </a:rPr>
              <a:t>‘ ,  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’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로 구분하는 것이 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SRS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에 있었으나 이미 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TAB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을 통해 구현하고 차이가 없다고 생각하여 수정을 하지 않았습니다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+mj-ea"/>
                <a:ea typeface="+mj-ea"/>
                <a:cs typeface="Arial Unicode MS" panose="020B0604020202020204" pitchFamily="50" charset="-127"/>
              </a:rPr>
              <a:t>ID_Count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가 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SRS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에 있었으나 사용하는 것이 비 </a:t>
            </a:r>
            <a:r>
              <a:rPr lang="ko-KR" altLang="en-US" sz="2000" b="1" dirty="0" err="1" smtClean="0">
                <a:latin typeface="+mj-ea"/>
                <a:ea typeface="+mj-ea"/>
                <a:cs typeface="Arial Unicode MS" panose="020B0604020202020204" pitchFamily="50" charset="-127"/>
              </a:rPr>
              <a:t>효율적이여서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 사용의 의미를 찾을 수 없어서 사용하지 않았습니다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+mj-ea"/>
                <a:ea typeface="+mj-ea"/>
                <a:cs typeface="Arial Unicode MS" panose="020B0604020202020204" pitchFamily="50" charset="-127"/>
              </a:rPr>
              <a:t>환승시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 이전 단말기의 정보를 저장한다라는 것이 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SRS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에 있었으나 이 역시 사용의 의미를 찾을 수 없어서 사용하지 않았습니다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ko-KR" altLang="en-US" sz="2000" b="1" dirty="0" smtClean="0"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246237"/>
            <a:ext cx="4104456" cy="3190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117" y="1242980"/>
            <a:ext cx="4104456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IV.  Demo</a:t>
            </a:r>
            <a:endParaRPr lang="ko-KR" altLang="en-US" sz="2800" b="1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80326" y="5949280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80326" y="1268760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3478">
            <a:off x="1495590" y="1214302"/>
            <a:ext cx="655676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 smtClean="0">
                <a:latin typeface="+mn-ea"/>
                <a:cs typeface="Arial Unicode MS" panose="020B0604020202020204" pitchFamily="50" charset="-127"/>
              </a:rPr>
              <a:t>Q</a:t>
            </a:r>
            <a:r>
              <a:rPr lang="en-US" altLang="ko-KR" sz="13800" b="1" dirty="0">
                <a:latin typeface="+mn-ea"/>
                <a:cs typeface="Arial Unicode MS" panose="020B0604020202020204" pitchFamily="50" charset="-127"/>
              </a:rPr>
              <a:t>&amp;</a:t>
            </a:r>
            <a:r>
              <a:rPr lang="en-US" altLang="ko-KR" sz="23900" b="1" dirty="0" smtClean="0">
                <a:latin typeface="+mn-ea"/>
                <a:cs typeface="Arial Unicode MS" panose="020B0604020202020204" pitchFamily="50" charset="-127"/>
              </a:rPr>
              <a:t>A</a:t>
            </a:r>
            <a:endParaRPr lang="en-US" altLang="ko-KR" sz="23900" b="1" dirty="0" smtClean="0">
              <a:latin typeface="+mn-ea"/>
              <a:cs typeface="Arial Unicode MS" panose="020B06040202020202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907704" y="3789040"/>
            <a:ext cx="4680520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597437"/>
            <a:ext cx="7560840" cy="3631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597437"/>
            <a:ext cx="75608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Thank  </a:t>
            </a:r>
            <a:r>
              <a:rPr lang="en-US" altLang="ko-KR" sz="11500" b="1" dirty="0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YOU</a:t>
            </a:r>
          </a:p>
          <a:p>
            <a:r>
              <a:rPr lang="en-US" altLang="ko-KR" sz="11500" b="1" dirty="0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Thank</a:t>
            </a:r>
            <a:r>
              <a:rPr lang="en-US" altLang="ko-KR" sz="115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  YOU</a:t>
            </a:r>
          </a:p>
        </p:txBody>
      </p: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Table of Contents</a:t>
            </a:r>
            <a:endParaRPr lang="ko-KR" altLang="en-US" sz="2800" b="1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1863" y="138141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1.  SRA</a:t>
            </a:r>
            <a:endParaRPr lang="ko-KR" altLang="en-US" sz="2400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1863" y="193851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2.  SDS</a:t>
            </a:r>
            <a:endParaRPr lang="ko-KR" altLang="en-US" sz="2400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259" y="2535287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3.  System Test</a:t>
            </a:r>
            <a:endParaRPr lang="ko-KR" altLang="en-US" sz="2400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5674" y="3111351"/>
            <a:ext cx="445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4.  Demo</a:t>
            </a:r>
            <a:endParaRPr lang="ko-KR" altLang="en-US" sz="2400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301419" y="5445224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278294" y="5661248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301419" y="5877272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16200000">
            <a:off x="3156282" y="3502328"/>
            <a:ext cx="9816213" cy="504056"/>
            <a:chOff x="-149019" y="3068960"/>
            <a:chExt cx="9816213" cy="504056"/>
          </a:xfrm>
        </p:grpSpPr>
        <p:sp>
          <p:nvSpPr>
            <p:cNvPr id="17" name="직사각형 16"/>
            <p:cNvSpPr/>
            <p:nvPr/>
          </p:nvSpPr>
          <p:spPr>
            <a:xfrm>
              <a:off x="-149019" y="3068960"/>
              <a:ext cx="9793088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125894" y="3284984"/>
              <a:ext cx="9793088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-149019" y="3501008"/>
              <a:ext cx="9793088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31640" y="3687415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5.  Q&amp;A</a:t>
            </a:r>
            <a:endParaRPr lang="ko-KR" altLang="en-US" sz="2400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4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I.  SRA  -  </a:t>
            </a:r>
            <a:r>
              <a:rPr lang="en-US" altLang="ko-KR" sz="2800" b="1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PTS</a:t>
            </a:r>
            <a:endParaRPr lang="ko-KR" altLang="en-US" sz="2800" b="1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 descr="C:\Users\tktnr_000\Desktop\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667" y="1052736"/>
            <a:ext cx="8892480" cy="589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I.  SRA – Recharger System</a:t>
            </a:r>
            <a:endParaRPr lang="ko-KR" altLang="en-US" sz="2800" b="1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8964488" cy="5112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I.  SRA – Fee Calculation System</a:t>
            </a:r>
            <a:endParaRPr lang="ko-KR" altLang="en-US" sz="2800" b="1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" y="1628800"/>
            <a:ext cx="9137955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8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II.  SDS – PTS(Advanced)</a:t>
            </a:r>
            <a:endParaRPr lang="ko-KR" altLang="en-US" sz="2800" b="1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0" name="그림 9" descr="C:\Users\tktnr_000\Desktop\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87" y="1052736"/>
            <a:ext cx="8959478" cy="50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II.  SDS – RS(Advanced)</a:t>
            </a:r>
            <a:endParaRPr lang="ko-KR" altLang="en-US" sz="2800" b="1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3" name="그림 12" descr="C:\Users\tktnr_000\Desktop\소공\SD_Recharger(Advanced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124744"/>
            <a:ext cx="835292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II.  SDS – </a:t>
            </a:r>
            <a:r>
              <a:rPr lang="en-US" altLang="ko-KR" sz="2800" b="1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FCS(Advanced</a:t>
            </a:r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 descr="C:\Users\tktnr_000\Desktop\소공\SD_Fee(Advanced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268760"/>
            <a:ext cx="741682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III.  System Test</a:t>
            </a:r>
            <a:endParaRPr lang="ko-KR" altLang="en-US" sz="2800" b="1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4784"/>
            <a:ext cx="3491880" cy="254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4074868" cy="254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3923928" y="2531159"/>
            <a:ext cx="720080" cy="449895"/>
          </a:xfrm>
          <a:prstGeom prst="rightArrow">
            <a:avLst>
              <a:gd name="adj1" fmla="val 39560"/>
              <a:gd name="adj2" fmla="val 379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8032" y="4437112"/>
            <a:ext cx="8604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+mj-ea"/>
                <a:ea typeface="+mj-ea"/>
                <a:cs typeface="Arial Unicode MS" panose="020B0604020202020204" pitchFamily="50" charset="-127"/>
              </a:rPr>
              <a:t>시그윈에서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 정산 시 데이터를 불러들이는 방식이 달라서 정산 시 오류가 났습니다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.(</a:t>
            </a:r>
            <a:r>
              <a:rPr lang="ko-KR" altLang="en-US" sz="2000" b="1" dirty="0" err="1" smtClean="0">
                <a:latin typeface="+mj-ea"/>
                <a:ea typeface="+mj-ea"/>
                <a:cs typeface="Arial Unicode MS" panose="020B0604020202020204" pitchFamily="50" charset="-127"/>
              </a:rPr>
              <a:t>시그윈은</a:t>
            </a:r>
            <a:r>
              <a:rPr lang="ko-KR" altLang="en-US" sz="2000" b="1" dirty="0">
                <a:latin typeface="+mj-ea"/>
                <a:ea typeface="+mj-ea"/>
                <a:cs typeface="Arial Unicode MS" panose="020B0604020202020204" pitchFamily="50" charset="-127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이어서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 저장한다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.) 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그래서 읽는 방식을 수정하였습니다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. </a:t>
            </a:r>
            <a:endParaRPr lang="en-US" altLang="ko-KR" sz="2000" b="1" dirty="0">
              <a:latin typeface="+mj-ea"/>
              <a:ea typeface="+mj-ea"/>
              <a:cs typeface="Arial Unicode MS" panose="020B06040202020202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+mj-ea"/>
                <a:ea typeface="+mj-ea"/>
                <a:cs typeface="Arial Unicode MS" panose="020B0604020202020204" pitchFamily="50" charset="-127"/>
              </a:rPr>
              <a:t>Time.h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에 있는 </a:t>
            </a:r>
            <a:r>
              <a:rPr lang="en-US" altLang="ko-KR" sz="2000" b="1" dirty="0" err="1" smtClean="0">
                <a:latin typeface="+mj-ea"/>
                <a:ea typeface="+mj-ea"/>
                <a:cs typeface="Arial Unicode MS" panose="020B0604020202020204" pitchFamily="50" charset="-127"/>
              </a:rPr>
              <a:t>mktime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함수 사용시 값의 손실이 일어나는 경우가 있어서</a:t>
            </a:r>
            <a:r>
              <a:rPr lang="en-US" altLang="ko-KR" sz="2000" b="1" dirty="0">
                <a:latin typeface="+mj-ea"/>
                <a:ea typeface="+mj-ea"/>
                <a:cs typeface="Arial Unicode MS" panose="020B0604020202020204" pitchFamily="50" charset="-127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새로운 함수를 만들어 대체 사용하였습니다</a:t>
            </a:r>
            <a:r>
              <a:rPr lang="en-US" altLang="ko-KR" sz="2000" b="1" dirty="0" smtClean="0"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7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180</Words>
  <Application>Microsoft Office PowerPoint</Application>
  <PresentationFormat>화면 슬라이드 쇼(4:3)</PresentationFormat>
  <Paragraphs>30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LG PC</vt:lpstr>
      <vt:lpstr>맑은 고딕</vt:lpstr>
      <vt:lpstr>Arial</vt:lpstr>
      <vt:lpstr>Office 테마</vt:lpstr>
      <vt:lpstr>System Testing                          for Public Transportation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Testing                          for Public Transportation System</dc:title>
  <dc:creator>H.M. Park</dc:creator>
  <cp:lastModifiedBy>박상희</cp:lastModifiedBy>
  <cp:revision>29</cp:revision>
  <dcterms:created xsi:type="dcterms:W3CDTF">2014-12-04T13:19:19Z</dcterms:created>
  <dcterms:modified xsi:type="dcterms:W3CDTF">2014-12-11T15:51:30Z</dcterms:modified>
</cp:coreProperties>
</file>