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48.png"/><Relationship Id="rId30" Type="http://schemas.openxmlformats.org/officeDocument/2006/relationships/image" Target="../media/image49.png"/><Relationship Id="rId31" Type="http://schemas.openxmlformats.org/officeDocument/2006/relationships/image" Target="../media/image50.png"/><Relationship Id="rId32" Type="http://schemas.openxmlformats.org/officeDocument/2006/relationships/image" Target="../media/image51.png"/><Relationship Id="rId33" Type="http://schemas.openxmlformats.org/officeDocument/2006/relationships/image" Target="../media/image52.png"/><Relationship Id="rId34" Type="http://schemas.openxmlformats.org/officeDocument/2006/relationships/image" Target="../media/image5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75.png"/><Relationship Id="rId24" Type="http://schemas.openxmlformats.org/officeDocument/2006/relationships/image" Target="../media/image76.png"/><Relationship Id="rId25" Type="http://schemas.openxmlformats.org/officeDocument/2006/relationships/image" Target="../media/image77.png"/><Relationship Id="rId26" Type="http://schemas.openxmlformats.org/officeDocument/2006/relationships/image" Target="../media/image78.png"/><Relationship Id="rId27" Type="http://schemas.openxmlformats.org/officeDocument/2006/relationships/image" Target="../media/image7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5.png"/><Relationship Id="rId18" Type="http://schemas.openxmlformats.org/officeDocument/2006/relationships/image" Target="../media/image96.png"/><Relationship Id="rId19" Type="http://schemas.openxmlformats.org/officeDocument/2006/relationships/image" Target="../media/image97.png"/><Relationship Id="rId20" Type="http://schemas.openxmlformats.org/officeDocument/2006/relationships/image" Target="../media/image98.png"/><Relationship Id="rId21" Type="http://schemas.openxmlformats.org/officeDocument/2006/relationships/image" Target="../media/image9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Relationship Id="rId17" Type="http://schemas.openxmlformats.org/officeDocument/2006/relationships/image" Target="../media/image115.png"/><Relationship Id="rId18" Type="http://schemas.openxmlformats.org/officeDocument/2006/relationships/image" Target="../media/image116.png"/><Relationship Id="rId19" Type="http://schemas.openxmlformats.org/officeDocument/2006/relationships/image" Target="../media/image117.png"/><Relationship Id="rId20" Type="http://schemas.openxmlformats.org/officeDocument/2006/relationships/image" Target="../media/image118.png"/><Relationship Id="rId21" Type="http://schemas.openxmlformats.org/officeDocument/2006/relationships/image" Target="../media/image119.png"/><Relationship Id="rId22" Type="http://schemas.openxmlformats.org/officeDocument/2006/relationships/image" Target="../media/image120.png"/><Relationship Id="rId23" Type="http://schemas.openxmlformats.org/officeDocument/2006/relationships/image" Target="../media/image1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Relationship Id="rId18" Type="http://schemas.openxmlformats.org/officeDocument/2006/relationships/image" Target="../media/image138.png"/><Relationship Id="rId19" Type="http://schemas.openxmlformats.org/officeDocument/2006/relationships/image" Target="../media/image139.png"/><Relationship Id="rId20" Type="http://schemas.openxmlformats.org/officeDocument/2006/relationships/image" Target="../media/image140.png"/><Relationship Id="rId21" Type="http://schemas.openxmlformats.org/officeDocument/2006/relationships/image" Target="../media/image14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4" Type="http://schemas.openxmlformats.org/officeDocument/2006/relationships/image" Target="../media/image154.png"/><Relationship Id="rId15" Type="http://schemas.openxmlformats.org/officeDocument/2006/relationships/image" Target="../media/image155.png"/><Relationship Id="rId16" Type="http://schemas.openxmlformats.org/officeDocument/2006/relationships/image" Target="../media/image156.png"/><Relationship Id="rId17" Type="http://schemas.openxmlformats.org/officeDocument/2006/relationships/image" Target="../media/image157.png"/><Relationship Id="rId18" Type="http://schemas.openxmlformats.org/officeDocument/2006/relationships/image" Target="../media/image158.png"/><Relationship Id="rId19" Type="http://schemas.openxmlformats.org/officeDocument/2006/relationships/image" Target="../media/image159.png"/><Relationship Id="rId20" Type="http://schemas.openxmlformats.org/officeDocument/2006/relationships/image" Target="../media/image160.png"/><Relationship Id="rId21" Type="http://schemas.openxmlformats.org/officeDocument/2006/relationships/image" Target="../media/image1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7437" y="1821727"/>
            <a:ext cx="15072086" cy="3883221"/>
            <a:chOff x="1517437" y="1821727"/>
            <a:chExt cx="15072086" cy="388322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40178" y="2549013"/>
              <a:ext cx="858670" cy="190905"/>
              <a:chOff x="2140178" y="2549013"/>
              <a:chExt cx="858670" cy="19090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140178" y="2549013"/>
                <a:ext cx="858670" cy="89287"/>
                <a:chOff x="2140178" y="2549013"/>
                <a:chExt cx="858670" cy="89287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140178" y="2549013"/>
                  <a:ext cx="858670" cy="89287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2140178" y="2650631"/>
                <a:ext cx="858670" cy="89287"/>
                <a:chOff x="2140178" y="2650631"/>
                <a:chExt cx="858670" cy="89287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140178" y="2650631"/>
                  <a:ext cx="858670" cy="8928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15299769" y="2458313"/>
              <a:ext cx="815915" cy="181400"/>
              <a:chOff x="15299769" y="2458313"/>
              <a:chExt cx="815915" cy="181400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5299769" y="2458313"/>
                <a:ext cx="815915" cy="84841"/>
                <a:chOff x="15299769" y="2458313"/>
                <a:chExt cx="815915" cy="84841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5299769" y="2458313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5299769" y="2554871"/>
                <a:ext cx="815915" cy="84841"/>
                <a:chOff x="15299769" y="2554871"/>
                <a:chExt cx="815915" cy="84841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5299769" y="2554871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1517437" y="5471244"/>
              <a:ext cx="233695" cy="233704"/>
              <a:chOff x="1517437" y="5471244"/>
              <a:chExt cx="233695" cy="23370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17437" y="5471244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163600" y="2055430"/>
              <a:ext cx="233695" cy="233704"/>
              <a:chOff x="12163600" y="2055430"/>
              <a:chExt cx="233695" cy="23370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163600" y="2055430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226977" y="1821727"/>
              <a:ext cx="233695" cy="233704"/>
              <a:chOff x="6226977" y="1821727"/>
              <a:chExt cx="233695" cy="23370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226977" y="1821727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355827" y="5394772"/>
              <a:ext cx="233695" cy="233704"/>
              <a:chOff x="16355827" y="5394772"/>
              <a:chExt cx="233695" cy="2337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355827" y="5394772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552381" y="523810"/>
            <a:ext cx="17190476" cy="657143"/>
            <a:chOff x="552381" y="523810"/>
            <a:chExt cx="17190476" cy="65714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7999965" y="238131"/>
              <a:ext cx="34380952" cy="1314286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2381" y="523810"/>
              <a:ext cx="17190476" cy="65714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204070" y="658491"/>
            <a:ext cx="3292073" cy="45509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630743" y="1833162"/>
            <a:ext cx="11642563" cy="5361925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039989" y="7396023"/>
            <a:ext cx="6205736" cy="714302"/>
            <a:chOff x="6039989" y="7396023"/>
            <a:chExt cx="6205736" cy="714302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6039989" y="7396023"/>
              <a:ext cx="6205736" cy="714302"/>
              <a:chOff x="6039989" y="7396023"/>
              <a:chExt cx="6205736" cy="714302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937121" y="7066345"/>
                <a:ext cx="12411472" cy="1428605"/>
              </a:xfrm>
              <a:prstGeom prst="rect">
                <a:avLst/>
              </a:prstGeom>
            </p:spPr>
          </p:pic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039989" y="7396023"/>
                <a:ext cx="6205736" cy="714302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29438" y="7436857"/>
              <a:ext cx="3902611" cy="6757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4976" y="3074196"/>
            <a:ext cx="858670" cy="4621189"/>
            <a:chOff x="1254976" y="3074196"/>
            <a:chExt cx="858670" cy="462118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54976" y="5068683"/>
              <a:ext cx="858670" cy="190905"/>
              <a:chOff x="1254976" y="5068683"/>
              <a:chExt cx="858670" cy="19090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254976" y="5068683"/>
                <a:ext cx="858670" cy="89287"/>
                <a:chOff x="1254976" y="5068683"/>
                <a:chExt cx="858670" cy="89287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254976" y="5068683"/>
                  <a:ext cx="858670" cy="89287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254976" y="5170301"/>
                <a:ext cx="858670" cy="89287"/>
                <a:chOff x="1254976" y="5170301"/>
                <a:chExt cx="858670" cy="89287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254976" y="5170301"/>
                  <a:ext cx="858670" cy="8928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1525035" y="7461681"/>
              <a:ext cx="233695" cy="233704"/>
              <a:chOff x="1525035" y="7461681"/>
              <a:chExt cx="233695" cy="2337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25035" y="7461681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17387" y="3074196"/>
              <a:ext cx="233695" cy="233704"/>
              <a:chOff x="1417387" y="3074196"/>
              <a:chExt cx="233695" cy="23370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17387" y="3074196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6031444" y="2425404"/>
            <a:ext cx="834068" cy="3976174"/>
            <a:chOff x="16031444" y="2425404"/>
            <a:chExt cx="834068" cy="397617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049598" y="4043801"/>
              <a:ext cx="815915" cy="181400"/>
              <a:chOff x="16049598" y="4043801"/>
              <a:chExt cx="815915" cy="181400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6049598" y="4043801"/>
                <a:ext cx="815915" cy="84841"/>
                <a:chOff x="16049598" y="4043801"/>
                <a:chExt cx="815915" cy="84841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6049598" y="4043801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6049598" y="4140359"/>
                <a:ext cx="815915" cy="84841"/>
                <a:chOff x="16049598" y="4140359"/>
                <a:chExt cx="815915" cy="84841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6049598" y="4140359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16479827" y="2425404"/>
              <a:ext cx="233695" cy="233704"/>
              <a:chOff x="16479827" y="2425404"/>
              <a:chExt cx="233695" cy="23370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479827" y="2425404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031444" y="6167875"/>
              <a:ext cx="233695" cy="233704"/>
              <a:chOff x="16031444" y="6167875"/>
              <a:chExt cx="233695" cy="23370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031444" y="6167875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6284187" y="8451980"/>
            <a:ext cx="858670" cy="190905"/>
            <a:chOff x="16284187" y="8451980"/>
            <a:chExt cx="858670" cy="190905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284187" y="8451980"/>
              <a:ext cx="858670" cy="89287"/>
              <a:chOff x="16284187" y="8451980"/>
              <a:chExt cx="858670" cy="8928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284187" y="8451980"/>
                <a:ext cx="858670" cy="8928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6284187" y="8553598"/>
              <a:ext cx="858670" cy="89287"/>
              <a:chOff x="16284187" y="8553598"/>
              <a:chExt cx="858670" cy="8928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284187" y="8553598"/>
                <a:ext cx="858670" cy="89287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535714" y="523810"/>
            <a:ext cx="17207143" cy="657143"/>
            <a:chOff x="535714" y="523810"/>
            <a:chExt cx="17207143" cy="65714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8024965" y="238131"/>
              <a:ext cx="34414286" cy="1314286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5714" y="523810"/>
              <a:ext cx="17207143" cy="6571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874211" y="2078872"/>
            <a:ext cx="14537292" cy="5247552"/>
            <a:chOff x="1874211" y="2078872"/>
            <a:chExt cx="14537292" cy="524755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5394435" y="-464172"/>
              <a:ext cx="29074585" cy="10495104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74211" y="2078872"/>
              <a:ext cx="14537292" cy="524755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606858" y="2602737"/>
            <a:ext cx="675418" cy="647692"/>
            <a:chOff x="2606858" y="2602737"/>
            <a:chExt cx="675418" cy="64769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06858" y="2602737"/>
              <a:ext cx="675418" cy="64769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809908" y="2423571"/>
            <a:ext cx="4592091" cy="1064424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868043" y="3703470"/>
            <a:ext cx="14549629" cy="1083398"/>
            <a:chOff x="1868043" y="3703470"/>
            <a:chExt cx="14549629" cy="108339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68043" y="3703470"/>
              <a:ext cx="14549629" cy="108339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707772" y="4001337"/>
            <a:ext cx="508540" cy="487664"/>
            <a:chOff x="2707772" y="4001337"/>
            <a:chExt cx="508540" cy="487664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07772" y="4001337"/>
              <a:ext cx="508540" cy="487664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828699" y="3832914"/>
            <a:ext cx="5528574" cy="953593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5182404" y="4107185"/>
            <a:ext cx="375831" cy="275968"/>
            <a:chOff x="15182404" y="4107185"/>
            <a:chExt cx="375831" cy="27596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182404" y="4107185"/>
              <a:ext cx="375831" cy="27596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709209" y="5085399"/>
            <a:ext cx="508540" cy="487664"/>
            <a:chOff x="2709209" y="5085399"/>
            <a:chExt cx="508540" cy="48766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09209" y="5085399"/>
              <a:ext cx="508540" cy="487664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830136" y="4916976"/>
            <a:ext cx="7960803" cy="953593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5180967" y="5191247"/>
            <a:ext cx="375831" cy="275968"/>
            <a:chOff x="15180967" y="5191247"/>
            <a:chExt cx="375831" cy="275968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180967" y="5191247"/>
              <a:ext cx="375831" cy="275968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2707772" y="6151415"/>
            <a:ext cx="508540" cy="487664"/>
            <a:chOff x="2707772" y="6151415"/>
            <a:chExt cx="508540" cy="487664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07772" y="6151415"/>
              <a:ext cx="508540" cy="487664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828695" y="5982990"/>
            <a:ext cx="10321269" cy="868783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5195891" y="6257262"/>
            <a:ext cx="375831" cy="275968"/>
            <a:chOff x="15195891" y="6257262"/>
            <a:chExt cx="375831" cy="275968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195891" y="6257262"/>
              <a:ext cx="375831" cy="275968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4204070" y="658491"/>
            <a:ext cx="3292082" cy="455092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3045825" y="8149239"/>
            <a:ext cx="4354435" cy="1290217"/>
            <a:chOff x="13045825" y="8149239"/>
            <a:chExt cx="4354435" cy="1290217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045825" y="8149239"/>
              <a:ext cx="4354435" cy="12902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0590" y="3493554"/>
            <a:ext cx="912130" cy="2220785"/>
            <a:chOff x="1400590" y="3493554"/>
            <a:chExt cx="912130" cy="222078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96804" y="5532939"/>
              <a:ext cx="815915" cy="181400"/>
              <a:chOff x="1496804" y="5532939"/>
              <a:chExt cx="815915" cy="181400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96804" y="5532939"/>
                <a:ext cx="815915" cy="84841"/>
                <a:chOff x="1496804" y="5532939"/>
                <a:chExt cx="815915" cy="84841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96804" y="5532939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496804" y="5629498"/>
                <a:ext cx="815915" cy="84841"/>
                <a:chOff x="1496804" y="5629498"/>
                <a:chExt cx="815915" cy="84841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96804" y="5629498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1400590" y="3493554"/>
              <a:ext cx="233695" cy="233704"/>
              <a:chOff x="1400590" y="3493554"/>
              <a:chExt cx="233695" cy="2337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00590" y="3493554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250752" y="2507564"/>
            <a:ext cx="815915" cy="5050636"/>
            <a:chOff x="16250752" y="2507564"/>
            <a:chExt cx="815915" cy="505063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6250752" y="2507564"/>
              <a:ext cx="815915" cy="181400"/>
              <a:chOff x="16250752" y="2507564"/>
              <a:chExt cx="815915" cy="181400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6250752" y="2507564"/>
                <a:ext cx="815915" cy="84841"/>
                <a:chOff x="16250752" y="2507564"/>
                <a:chExt cx="815915" cy="84841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6250752" y="2507564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6250752" y="2604123"/>
                <a:ext cx="815915" cy="84841"/>
                <a:chOff x="16250752" y="2604123"/>
                <a:chExt cx="815915" cy="84841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6250752" y="2604123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16658709" y="7324496"/>
              <a:ext cx="233695" cy="233704"/>
              <a:chOff x="16658709" y="7324496"/>
              <a:chExt cx="233695" cy="23370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658709" y="7324496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542857" y="523810"/>
            <a:ext cx="17200000" cy="657143"/>
            <a:chOff x="542857" y="523810"/>
            <a:chExt cx="17200000" cy="657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8014250" y="238131"/>
              <a:ext cx="34400000" cy="1314286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2857" y="523810"/>
              <a:ext cx="17200000" cy="65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885714" y="1529885"/>
            <a:ext cx="14514286" cy="1184275"/>
            <a:chOff x="1885714" y="1529885"/>
            <a:chExt cx="14514286" cy="1184275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885714" y="1529885"/>
              <a:ext cx="14514286" cy="1184275"/>
              <a:chOff x="1885714" y="1529885"/>
              <a:chExt cx="14514286" cy="118427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-5371429" y="983296"/>
                <a:ext cx="29028571" cy="2368550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885714" y="1529885"/>
                <a:ext cx="14514286" cy="118427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2603927" y="1836252"/>
              <a:ext cx="596007" cy="571541"/>
              <a:chOff x="2603927" y="1836252"/>
              <a:chExt cx="596007" cy="571541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603927" y="1836252"/>
                <a:ext cx="596007" cy="571541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0629" y="1656620"/>
              <a:ext cx="4158381" cy="979200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7589278" y="2058207"/>
              <a:ext cx="534626" cy="146678"/>
              <a:chOff x="7589278" y="2058207"/>
              <a:chExt cx="534626" cy="14667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7589278" y="2058207"/>
                <a:ext cx="534626" cy="14667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204070" y="658491"/>
            <a:ext cx="3292082" cy="455092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2266864" y="3817493"/>
            <a:ext cx="13552443" cy="4455130"/>
            <a:chOff x="2266864" y="3817493"/>
            <a:chExt cx="13552443" cy="4455130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4509357" y="1658468"/>
              <a:ext cx="27104886" cy="8910260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66864" y="3817493"/>
              <a:ext cx="13552443" cy="445513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266864" y="3429902"/>
            <a:ext cx="13552443" cy="935816"/>
            <a:chOff x="2266864" y="3429902"/>
            <a:chExt cx="13552443" cy="93581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4509357" y="2997987"/>
              <a:ext cx="27104886" cy="1871632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66864" y="3429902"/>
              <a:ext cx="13552443" cy="935816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447887" y="3537440"/>
            <a:ext cx="5348718" cy="808546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685953" y="4642043"/>
            <a:ext cx="12879232" cy="3262385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2635572" y="3521265"/>
            <a:ext cx="753089" cy="753089"/>
            <a:chOff x="2635572" y="3521265"/>
            <a:chExt cx="753089" cy="75308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35572" y="3521265"/>
              <a:ext cx="753089" cy="7530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0590" y="3493554"/>
            <a:ext cx="912130" cy="2220785"/>
            <a:chOff x="1400590" y="3493554"/>
            <a:chExt cx="912130" cy="222078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96804" y="5532939"/>
              <a:ext cx="815915" cy="181400"/>
              <a:chOff x="1496804" y="5532939"/>
              <a:chExt cx="815915" cy="181400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96804" y="5532939"/>
                <a:ext cx="815915" cy="84841"/>
                <a:chOff x="1496804" y="5532939"/>
                <a:chExt cx="815915" cy="84841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96804" y="5532939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496804" y="5629498"/>
                <a:ext cx="815915" cy="84841"/>
                <a:chOff x="1496804" y="5629498"/>
                <a:chExt cx="815915" cy="84841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96804" y="5629498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1400590" y="3493554"/>
              <a:ext cx="233695" cy="233704"/>
              <a:chOff x="1400590" y="3493554"/>
              <a:chExt cx="233695" cy="2337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00590" y="3493554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250752" y="2507564"/>
            <a:ext cx="815915" cy="5050636"/>
            <a:chOff x="16250752" y="2507564"/>
            <a:chExt cx="815915" cy="505063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6250752" y="2507564"/>
              <a:ext cx="815915" cy="181400"/>
              <a:chOff x="16250752" y="2507564"/>
              <a:chExt cx="815915" cy="181400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6250752" y="2507564"/>
                <a:ext cx="815915" cy="84841"/>
                <a:chOff x="16250752" y="2507564"/>
                <a:chExt cx="815915" cy="84841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6250752" y="2507564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6250752" y="2604123"/>
                <a:ext cx="815915" cy="84841"/>
                <a:chOff x="16250752" y="2604123"/>
                <a:chExt cx="815915" cy="84841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6250752" y="2604123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16658709" y="7324496"/>
              <a:ext cx="233695" cy="233704"/>
              <a:chOff x="16658709" y="7324496"/>
              <a:chExt cx="233695" cy="23370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658709" y="7324496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542857" y="523810"/>
            <a:ext cx="17200000" cy="657143"/>
            <a:chOff x="542857" y="523810"/>
            <a:chExt cx="17200000" cy="657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8014250" y="238131"/>
              <a:ext cx="34400000" cy="1314286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2857" y="523810"/>
              <a:ext cx="17200000" cy="65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885714" y="1451629"/>
            <a:ext cx="14514286" cy="1184275"/>
            <a:chOff x="1885714" y="1451629"/>
            <a:chExt cx="14514286" cy="1184275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885714" y="1451629"/>
              <a:ext cx="14514286" cy="1184275"/>
              <a:chOff x="1885714" y="1451629"/>
              <a:chExt cx="14514286" cy="118427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-5371429" y="905041"/>
                <a:ext cx="29028571" cy="2368550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885714" y="1451629"/>
                <a:ext cx="14514286" cy="118427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2603927" y="1757996"/>
              <a:ext cx="596007" cy="571541"/>
              <a:chOff x="2603927" y="1757996"/>
              <a:chExt cx="596007" cy="571541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603927" y="1757996"/>
                <a:ext cx="596007" cy="571541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0629" y="1578364"/>
              <a:ext cx="6461552" cy="1091057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9751000" y="1979951"/>
              <a:ext cx="534626" cy="146678"/>
              <a:chOff x="9751000" y="1979951"/>
              <a:chExt cx="534626" cy="14667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9751000" y="1979951"/>
                <a:ext cx="534626" cy="14667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204070" y="658491"/>
            <a:ext cx="3292082" cy="455092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2968176" y="2862257"/>
            <a:ext cx="12349363" cy="6711610"/>
            <a:chOff x="2968176" y="2862257"/>
            <a:chExt cx="12349363" cy="6711610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68176" y="2862257"/>
              <a:ext cx="12349363" cy="67116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0590" y="3493554"/>
            <a:ext cx="912130" cy="2220785"/>
            <a:chOff x="1400590" y="3493554"/>
            <a:chExt cx="912130" cy="222078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96804" y="5532939"/>
              <a:ext cx="815915" cy="181400"/>
              <a:chOff x="1496804" y="5532939"/>
              <a:chExt cx="815915" cy="181400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96804" y="5532939"/>
                <a:ext cx="815915" cy="84841"/>
                <a:chOff x="1496804" y="5532939"/>
                <a:chExt cx="815915" cy="84841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96804" y="5532939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496804" y="5629498"/>
                <a:ext cx="815915" cy="84841"/>
                <a:chOff x="1496804" y="5629498"/>
                <a:chExt cx="815915" cy="84841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96804" y="5629498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1400590" y="3493554"/>
              <a:ext cx="233695" cy="233704"/>
              <a:chOff x="1400590" y="3493554"/>
              <a:chExt cx="233695" cy="2337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00590" y="3493554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250752" y="2507564"/>
            <a:ext cx="815915" cy="5050636"/>
            <a:chOff x="16250752" y="2507564"/>
            <a:chExt cx="815915" cy="505063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6250752" y="2507564"/>
              <a:ext cx="815915" cy="181400"/>
              <a:chOff x="16250752" y="2507564"/>
              <a:chExt cx="815915" cy="181400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6250752" y="2507564"/>
                <a:ext cx="815915" cy="84841"/>
                <a:chOff x="16250752" y="2507564"/>
                <a:chExt cx="815915" cy="84841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6250752" y="2507564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6250752" y="2604123"/>
                <a:ext cx="815915" cy="84841"/>
                <a:chOff x="16250752" y="2604123"/>
                <a:chExt cx="815915" cy="84841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6250752" y="2604123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16658709" y="7324496"/>
              <a:ext cx="233695" cy="233704"/>
              <a:chOff x="16658709" y="7324496"/>
              <a:chExt cx="233695" cy="23370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658709" y="7324496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542857" y="523810"/>
            <a:ext cx="17200000" cy="657143"/>
            <a:chOff x="542857" y="523810"/>
            <a:chExt cx="17200000" cy="657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8014250" y="238131"/>
              <a:ext cx="34400000" cy="1314286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2857" y="523810"/>
              <a:ext cx="17200000" cy="65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885714" y="1474807"/>
            <a:ext cx="14514286" cy="1184275"/>
            <a:chOff x="1885714" y="1474807"/>
            <a:chExt cx="14514286" cy="1184275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885714" y="1474807"/>
              <a:ext cx="14514286" cy="1184275"/>
              <a:chOff x="1885714" y="1474807"/>
              <a:chExt cx="14514286" cy="118427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-5371429" y="928219"/>
                <a:ext cx="29028571" cy="2368550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885714" y="1474807"/>
                <a:ext cx="14514286" cy="118427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2603927" y="1781174"/>
              <a:ext cx="596007" cy="571541"/>
              <a:chOff x="2603927" y="1781174"/>
              <a:chExt cx="596007" cy="571541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603927" y="1781174"/>
                <a:ext cx="596007" cy="571541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0629" y="1601542"/>
              <a:ext cx="9139476" cy="1091057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12532136" y="2003130"/>
              <a:ext cx="534626" cy="146678"/>
              <a:chOff x="12532136" y="2003130"/>
              <a:chExt cx="534626" cy="14667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12532136" y="2003130"/>
                <a:ext cx="534626" cy="14667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204070" y="658491"/>
            <a:ext cx="3292082" cy="455092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920086" y="3268863"/>
            <a:ext cx="16445543" cy="5676190"/>
            <a:chOff x="920086" y="3268863"/>
            <a:chExt cx="16445543" cy="5676190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920086" y="3268863"/>
              <a:ext cx="11343117" cy="5671559"/>
              <a:chOff x="920086" y="3268863"/>
              <a:chExt cx="11343117" cy="567155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20086" y="3268863"/>
                <a:ext cx="11343117" cy="5671559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2263203" y="3268863"/>
              <a:ext cx="5102426" cy="5676190"/>
              <a:chOff x="12263203" y="3268863"/>
              <a:chExt cx="5102426" cy="5676190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12263203" y="3268863"/>
                <a:ext cx="4140521" cy="5667730"/>
                <a:chOff x="12263203" y="3268863"/>
                <a:chExt cx="4140521" cy="5667730"/>
              </a:xfrm>
            </p:grpSpPr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12263203" y="3268863"/>
                  <a:ext cx="4140521" cy="5667730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16403724" y="3268863"/>
                <a:ext cx="958457" cy="5667730"/>
                <a:chOff x="16403724" y="3268863"/>
                <a:chExt cx="958457" cy="5667730"/>
              </a:xfrm>
            </p:grpSpPr>
            <p:pic>
              <p:nvPicPr>
                <p:cNvPr id="70" name="Object 69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6403724" y="3268863"/>
                  <a:ext cx="958457" cy="5667730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0590" y="3493554"/>
            <a:ext cx="912130" cy="2220785"/>
            <a:chOff x="1400590" y="3493554"/>
            <a:chExt cx="912130" cy="222078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96804" y="5532939"/>
              <a:ext cx="815915" cy="181400"/>
              <a:chOff x="1496804" y="5532939"/>
              <a:chExt cx="815915" cy="181400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96804" y="5532939"/>
                <a:ext cx="815915" cy="84841"/>
                <a:chOff x="1496804" y="5532939"/>
                <a:chExt cx="815915" cy="84841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96804" y="5532939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496804" y="5629498"/>
                <a:ext cx="815915" cy="84841"/>
                <a:chOff x="1496804" y="5629498"/>
                <a:chExt cx="815915" cy="84841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96804" y="5629498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1400590" y="3493554"/>
              <a:ext cx="233695" cy="233704"/>
              <a:chOff x="1400590" y="3493554"/>
              <a:chExt cx="233695" cy="2337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00590" y="3493554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250752" y="2507564"/>
            <a:ext cx="815915" cy="5050636"/>
            <a:chOff x="16250752" y="2507564"/>
            <a:chExt cx="815915" cy="505063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6250752" y="2507564"/>
              <a:ext cx="815915" cy="181400"/>
              <a:chOff x="16250752" y="2507564"/>
              <a:chExt cx="815915" cy="181400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6250752" y="2507564"/>
                <a:ext cx="815915" cy="84841"/>
                <a:chOff x="16250752" y="2507564"/>
                <a:chExt cx="815915" cy="84841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6250752" y="2507564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6250752" y="2604123"/>
                <a:ext cx="815915" cy="84841"/>
                <a:chOff x="16250752" y="2604123"/>
                <a:chExt cx="815915" cy="84841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6250752" y="2604123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16658709" y="7324496"/>
              <a:ext cx="233695" cy="233704"/>
              <a:chOff x="16658709" y="7324496"/>
              <a:chExt cx="233695" cy="23370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658709" y="7324496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542857" y="523810"/>
            <a:ext cx="17200000" cy="657143"/>
            <a:chOff x="542857" y="523810"/>
            <a:chExt cx="17200000" cy="657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8014250" y="238131"/>
              <a:ext cx="34400000" cy="1314286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2857" y="523810"/>
              <a:ext cx="17200000" cy="65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885714" y="1474807"/>
            <a:ext cx="14514286" cy="1184275"/>
            <a:chOff x="1885714" y="1474807"/>
            <a:chExt cx="14514286" cy="1184275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885714" y="1474807"/>
              <a:ext cx="14514286" cy="1184275"/>
              <a:chOff x="1885714" y="1474807"/>
              <a:chExt cx="14514286" cy="118427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-5371429" y="928219"/>
                <a:ext cx="29028571" cy="2368550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885714" y="1474807"/>
                <a:ext cx="14514286" cy="118427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2603927" y="1781174"/>
              <a:ext cx="596007" cy="571541"/>
              <a:chOff x="2603927" y="1781174"/>
              <a:chExt cx="596007" cy="571541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603927" y="1781174"/>
                <a:ext cx="596007" cy="571541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0629" y="1601542"/>
              <a:ext cx="11828381" cy="1091057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15208326" y="2003130"/>
              <a:ext cx="534626" cy="146678"/>
              <a:chOff x="15208326" y="2003130"/>
              <a:chExt cx="534626" cy="14667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15208326" y="2003130"/>
                <a:ext cx="534626" cy="14667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204070" y="658491"/>
            <a:ext cx="3292082" cy="455092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3098567" y="2893161"/>
            <a:ext cx="12088579" cy="6569880"/>
            <a:chOff x="3098567" y="2893161"/>
            <a:chExt cx="12088579" cy="6569880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98567" y="2893161"/>
              <a:ext cx="12088579" cy="6569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99769" y="3022883"/>
            <a:ext cx="1289754" cy="5318384"/>
            <a:chOff x="15299769" y="3022883"/>
            <a:chExt cx="1289754" cy="531838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299769" y="3022883"/>
              <a:ext cx="815915" cy="181400"/>
              <a:chOff x="15299769" y="3022883"/>
              <a:chExt cx="815915" cy="181400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5299769" y="3022883"/>
                <a:ext cx="815915" cy="84841"/>
                <a:chOff x="15299769" y="3022883"/>
                <a:chExt cx="815915" cy="84841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299769" y="3022883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5299769" y="3119442"/>
                <a:ext cx="815915" cy="84841"/>
                <a:chOff x="15299769" y="3119442"/>
                <a:chExt cx="815915" cy="84841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299769" y="3119442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16115684" y="8107563"/>
              <a:ext cx="233695" cy="233704"/>
              <a:chOff x="16115684" y="8107563"/>
              <a:chExt cx="233695" cy="2337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115684" y="8107563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355827" y="5499534"/>
              <a:ext cx="233695" cy="233704"/>
              <a:chOff x="16355827" y="5499534"/>
              <a:chExt cx="233695" cy="23370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55827" y="5499534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517437" y="2653775"/>
            <a:ext cx="2032842" cy="5687493"/>
            <a:chOff x="1517437" y="2653775"/>
            <a:chExt cx="2032842" cy="568749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140178" y="2653775"/>
              <a:ext cx="858670" cy="190905"/>
              <a:chOff x="2140178" y="2653775"/>
              <a:chExt cx="858670" cy="190905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2140178" y="2653775"/>
                <a:ext cx="858670" cy="89287"/>
                <a:chOff x="2140178" y="2653775"/>
                <a:chExt cx="858670" cy="89287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140178" y="2653775"/>
                  <a:ext cx="858670" cy="89287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2140178" y="2755393"/>
                <a:ext cx="858670" cy="89287"/>
                <a:chOff x="2140178" y="2755393"/>
                <a:chExt cx="858670" cy="89287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140178" y="2755393"/>
                  <a:ext cx="858670" cy="8928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1517437" y="5576006"/>
              <a:ext cx="233695" cy="233704"/>
              <a:chOff x="1517437" y="5576006"/>
              <a:chExt cx="233695" cy="23370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17437" y="5576006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316584" y="4230169"/>
              <a:ext cx="233695" cy="233704"/>
              <a:chOff x="3316584" y="4230169"/>
              <a:chExt cx="233695" cy="23370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316584" y="4230169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2112759" y="8150362"/>
              <a:ext cx="858670" cy="190905"/>
              <a:chOff x="2112759" y="8150362"/>
              <a:chExt cx="858670" cy="19090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2112759" y="8150362"/>
                <a:ext cx="858670" cy="89287"/>
                <a:chOff x="2112759" y="8150362"/>
                <a:chExt cx="858670" cy="89287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112759" y="8150362"/>
                  <a:ext cx="858670" cy="89287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2112759" y="8251980"/>
                <a:ext cx="858670" cy="89287"/>
                <a:chOff x="2112759" y="8251980"/>
                <a:chExt cx="858670" cy="89287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112759" y="8251980"/>
                  <a:ext cx="858670" cy="8928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7" name="그룹 1017"/>
          <p:cNvGrpSpPr/>
          <p:nvPr/>
        </p:nvGrpSpPr>
        <p:grpSpPr>
          <a:xfrm>
            <a:off x="552381" y="523810"/>
            <a:ext cx="17190476" cy="657143"/>
            <a:chOff x="552381" y="523810"/>
            <a:chExt cx="17190476" cy="65714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7999965" y="238131"/>
              <a:ext cx="34380952" cy="1314286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2381" y="523810"/>
              <a:ext cx="17190476" cy="6571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482344" y="2520450"/>
            <a:ext cx="11321026" cy="5243285"/>
            <a:chOff x="3482344" y="2520450"/>
            <a:chExt cx="11321026" cy="524328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80712" y="2218818"/>
              <a:ext cx="10055022" cy="3251412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55484" y="4646332"/>
              <a:ext cx="6839155" cy="333712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204070" y="658491"/>
            <a:ext cx="3292082" cy="4550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2022-08-19T16:05:12Z</dcterms:created>
  <dcterms:modified xsi:type="dcterms:W3CDTF">2022-08-19T16:05:12Z</dcterms:modified>
</cp:coreProperties>
</file>