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Relationship Id="rId24" Type="http://schemas.openxmlformats.org/officeDocument/2006/relationships/image" Target="../media/image29.png"/><Relationship Id="rId25" Type="http://schemas.openxmlformats.org/officeDocument/2006/relationships/image" Target="../media/image3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02902" y="4649479"/>
            <a:ext cx="3489433" cy="316043"/>
            <a:chOff x="3602902" y="4649479"/>
            <a:chExt cx="3489433" cy="3160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2902" y="4649479"/>
              <a:ext cx="3489433" cy="3160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36801" y="2712401"/>
            <a:ext cx="4873750" cy="193400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42905" y="4581220"/>
            <a:ext cx="3180235" cy="3175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639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67789" y="175766"/>
            <a:ext cx="5840391" cy="7210373"/>
            <a:chOff x="-1667789" y="175766"/>
            <a:chExt cx="5840391" cy="72103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67789" y="175766"/>
              <a:ext cx="5840391" cy="721037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6258" y="2360705"/>
            <a:ext cx="3830455" cy="113498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5053" y="2848786"/>
            <a:ext cx="2179580" cy="20876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63548" y="3691482"/>
            <a:ext cx="1229292" cy="359050"/>
            <a:chOff x="1263548" y="3691482"/>
            <a:chExt cx="1229292" cy="35905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3548" y="3691482"/>
              <a:ext cx="1229292" cy="35905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1512" y="3610214"/>
            <a:ext cx="1397274" cy="4922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58896" y="4152601"/>
            <a:ext cx="3282435" cy="4105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864" y="180724"/>
            <a:ext cx="10461841" cy="466995"/>
            <a:chOff x="528864" y="180724"/>
            <a:chExt cx="10461841" cy="4669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864" y="180724"/>
              <a:ext cx="10461841" cy="4669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8864" y="180724"/>
            <a:ext cx="2856850" cy="466995"/>
            <a:chOff x="528864" y="180724"/>
            <a:chExt cx="2856850" cy="4669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864" y="180724"/>
              <a:ext cx="2856850" cy="46699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1816" y="256915"/>
            <a:ext cx="2519545" cy="3704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01291" y="978053"/>
            <a:ext cx="8492655" cy="6164382"/>
            <a:chOff x="1101291" y="978053"/>
            <a:chExt cx="8492655" cy="616438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1291" y="978053"/>
              <a:ext cx="8492655" cy="61643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639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67789" y="175766"/>
            <a:ext cx="5840391" cy="7210373"/>
            <a:chOff x="-1667789" y="175766"/>
            <a:chExt cx="5840391" cy="72103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67789" y="175766"/>
              <a:ext cx="5840391" cy="721037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5782" y="2360705"/>
            <a:ext cx="3835188" cy="12890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5053" y="2848786"/>
            <a:ext cx="2246247" cy="20876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63548" y="3691482"/>
            <a:ext cx="1229292" cy="359050"/>
            <a:chOff x="1263548" y="3691482"/>
            <a:chExt cx="1229292" cy="35905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3548" y="3691482"/>
              <a:ext cx="1229292" cy="35905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1512" y="3610214"/>
            <a:ext cx="1397274" cy="4922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06515" y="4152601"/>
            <a:ext cx="6051673" cy="13700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864" y="180724"/>
            <a:ext cx="10461841" cy="466995"/>
            <a:chOff x="528864" y="180724"/>
            <a:chExt cx="10461841" cy="4669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864" y="180724"/>
              <a:ext cx="10461841" cy="4669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8864" y="180724"/>
            <a:ext cx="2856850" cy="466995"/>
            <a:chOff x="528864" y="180724"/>
            <a:chExt cx="2856850" cy="4669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864" y="180724"/>
              <a:ext cx="2856850" cy="46699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1816" y="256915"/>
            <a:ext cx="2519545" cy="3704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7274" y="929370"/>
            <a:ext cx="9300691" cy="6207156"/>
            <a:chOff x="697274" y="929370"/>
            <a:chExt cx="9300691" cy="620715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7274" y="929370"/>
              <a:ext cx="9300691" cy="62071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864" y="180724"/>
            <a:ext cx="10461841" cy="466995"/>
            <a:chOff x="528864" y="180724"/>
            <a:chExt cx="10461841" cy="4669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864" y="180724"/>
              <a:ext cx="10461841" cy="4669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8864" y="180724"/>
            <a:ext cx="3685422" cy="466995"/>
            <a:chOff x="528864" y="180724"/>
            <a:chExt cx="3685422" cy="4669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864" y="180724"/>
              <a:ext cx="3685422" cy="46699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1816" y="256915"/>
            <a:ext cx="3400688" cy="3704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0476" y="714386"/>
            <a:ext cx="4537143" cy="3263559"/>
            <a:chOff x="810476" y="714386"/>
            <a:chExt cx="4537143" cy="32635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0476" y="714386"/>
              <a:ext cx="4537143" cy="32635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28513" y="4078096"/>
            <a:ext cx="4537143" cy="3296335"/>
            <a:chOff x="5428513" y="4078096"/>
            <a:chExt cx="4537143" cy="32963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8513" y="4078096"/>
              <a:ext cx="4537143" cy="32963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428513" y="704862"/>
            <a:ext cx="4537143" cy="3268241"/>
            <a:chOff x="5428513" y="704862"/>
            <a:chExt cx="4537143" cy="326824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28513" y="704862"/>
              <a:ext cx="4537143" cy="32682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10476" y="4078096"/>
            <a:ext cx="4537143" cy="3291653"/>
            <a:chOff x="810476" y="4078096"/>
            <a:chExt cx="4537143" cy="329165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0476" y="4078096"/>
              <a:ext cx="4537143" cy="32916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864" y="180724"/>
            <a:ext cx="10461841" cy="466995"/>
            <a:chOff x="528864" y="180724"/>
            <a:chExt cx="10461841" cy="4669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864" y="180724"/>
              <a:ext cx="10461841" cy="4669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8864" y="180724"/>
            <a:ext cx="3696926" cy="466995"/>
            <a:chOff x="528864" y="180724"/>
            <a:chExt cx="3696926" cy="4669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864" y="180724"/>
              <a:ext cx="3696926" cy="46699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1816" y="256915"/>
            <a:ext cx="3328679" cy="3704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28476" y="1945650"/>
            <a:ext cx="4987478" cy="3731372"/>
            <a:chOff x="228476" y="1945650"/>
            <a:chExt cx="4987478" cy="37313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476" y="1945650"/>
              <a:ext cx="4987478" cy="373137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15954" y="2796575"/>
            <a:ext cx="5240444" cy="2475158"/>
            <a:chOff x="5215954" y="2796575"/>
            <a:chExt cx="5240444" cy="24751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15954" y="2796575"/>
              <a:ext cx="5240444" cy="24751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864" y="180724"/>
            <a:ext cx="10461841" cy="466995"/>
            <a:chOff x="528864" y="180724"/>
            <a:chExt cx="10461841" cy="4669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864" y="180724"/>
              <a:ext cx="10461841" cy="4669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8864" y="180724"/>
            <a:ext cx="4961612" cy="466995"/>
            <a:chOff x="528864" y="180724"/>
            <a:chExt cx="4961612" cy="4669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864" y="180724"/>
              <a:ext cx="4961612" cy="46699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1816" y="256915"/>
            <a:ext cx="4624126" cy="3704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6137" y="978916"/>
            <a:ext cx="8162964" cy="6140608"/>
            <a:chOff x="1266137" y="978916"/>
            <a:chExt cx="8162964" cy="61406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6137" y="978916"/>
              <a:ext cx="8162964" cy="61406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639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1915" y="3201933"/>
            <a:ext cx="3724019" cy="10712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31001" y="3704917"/>
            <a:ext cx="2097571" cy="152070"/>
            <a:chOff x="8031001" y="3704917"/>
            <a:chExt cx="2097571" cy="15207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31001" y="3704917"/>
              <a:ext cx="2097571" cy="1520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27768" y="1740310"/>
            <a:ext cx="1877492" cy="3703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8996" y="2710825"/>
            <a:ext cx="849644" cy="37033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27768" y="3696596"/>
            <a:ext cx="1022139" cy="37340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27768" y="4670910"/>
            <a:ext cx="1022139" cy="37033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7708" y="1303104"/>
            <a:ext cx="4037016" cy="109689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7128" y="2226621"/>
            <a:ext cx="2050964" cy="37003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08818" y="2393637"/>
            <a:ext cx="1068250" cy="98280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19378" y="2797013"/>
            <a:ext cx="581852" cy="169946"/>
            <a:chOff x="5619378" y="2797013"/>
            <a:chExt cx="581852" cy="16994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9378" y="2797013"/>
              <a:ext cx="581852" cy="16994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99482" y="2758547"/>
            <a:ext cx="673689" cy="24974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908818" y="3368796"/>
            <a:ext cx="1068250" cy="9828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19378" y="3772171"/>
            <a:ext cx="581852" cy="169946"/>
            <a:chOff x="5619378" y="3772171"/>
            <a:chExt cx="581852" cy="16994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19378" y="3772171"/>
              <a:ext cx="581852" cy="16994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599482" y="3733705"/>
            <a:ext cx="673689" cy="24974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908818" y="4343955"/>
            <a:ext cx="1096822" cy="98155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19378" y="4747330"/>
            <a:ext cx="581852" cy="169946"/>
            <a:chOff x="5619378" y="4747330"/>
            <a:chExt cx="581852" cy="16994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19378" y="4747330"/>
              <a:ext cx="581852" cy="16994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599482" y="4708864"/>
            <a:ext cx="673689" cy="24974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908814" y="1415614"/>
            <a:ext cx="973012" cy="98280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19378" y="1818986"/>
            <a:ext cx="581852" cy="169946"/>
            <a:chOff x="5619378" y="1818986"/>
            <a:chExt cx="581852" cy="16994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19378" y="1818986"/>
              <a:ext cx="581852" cy="16994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599482" y="1780520"/>
            <a:ext cx="673689" cy="24974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625008" y="4718759"/>
            <a:ext cx="4537143" cy="2489639"/>
            <a:chOff x="-625008" y="4718759"/>
            <a:chExt cx="4537143" cy="248963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625008" y="4718759"/>
              <a:ext cx="4537143" cy="248963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953869" y="5785933"/>
            <a:ext cx="1393750" cy="666402"/>
            <a:chOff x="3953869" y="5785933"/>
            <a:chExt cx="1393750" cy="66640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53869" y="5785933"/>
              <a:ext cx="1393750" cy="666402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816115" y="2011448"/>
            <a:ext cx="2263512" cy="62310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834667" y="2999372"/>
            <a:ext cx="1648646" cy="44348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845896" y="3979410"/>
            <a:ext cx="1916826" cy="27760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834667" y="4947858"/>
            <a:ext cx="3554503" cy="783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639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67789" y="175766"/>
            <a:ext cx="5840391" cy="7210373"/>
            <a:chOff x="-1667789" y="175766"/>
            <a:chExt cx="5840391" cy="72103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67789" y="175766"/>
              <a:ext cx="5840391" cy="721037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5782" y="2360705"/>
            <a:ext cx="5321540" cy="20395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63548" y="3022114"/>
            <a:ext cx="2320376" cy="1706624"/>
            <a:chOff x="1263548" y="3022114"/>
            <a:chExt cx="2320376" cy="17066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5054" y="2839262"/>
              <a:ext cx="2055258" cy="2087648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263548" y="3691482"/>
              <a:ext cx="1229292" cy="359050"/>
              <a:chOff x="1263548" y="3691482"/>
              <a:chExt cx="1229292" cy="359050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63548" y="3691482"/>
                <a:ext cx="1229292" cy="359050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1512" y="3610214"/>
              <a:ext cx="1397274" cy="49223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58896" y="4152601"/>
            <a:ext cx="3995216" cy="10502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864" y="180724"/>
            <a:ext cx="10461841" cy="466995"/>
            <a:chOff x="528864" y="180724"/>
            <a:chExt cx="10461841" cy="4669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864" y="180724"/>
              <a:ext cx="10461841" cy="4669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8864" y="180724"/>
            <a:ext cx="1929243" cy="466995"/>
            <a:chOff x="528864" y="180724"/>
            <a:chExt cx="1929243" cy="4669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864" y="180724"/>
              <a:ext cx="1929243" cy="46699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261" y="256915"/>
            <a:ext cx="1560069" cy="3704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1764" y="1076247"/>
            <a:ext cx="8076488" cy="5766896"/>
            <a:chOff x="691764" y="1076247"/>
            <a:chExt cx="8076488" cy="57668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1764" y="1076247"/>
              <a:ext cx="8076488" cy="57668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864" y="180724"/>
            <a:ext cx="10461841" cy="466995"/>
            <a:chOff x="528864" y="180724"/>
            <a:chExt cx="10461841" cy="4669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864" y="180724"/>
              <a:ext cx="10461841" cy="4669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8864" y="180724"/>
            <a:ext cx="3716965" cy="466995"/>
            <a:chOff x="528864" y="180724"/>
            <a:chExt cx="3716965" cy="4669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864" y="180724"/>
              <a:ext cx="3716965" cy="46699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261" y="238935"/>
            <a:ext cx="3051269" cy="3704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1764" y="3261071"/>
            <a:ext cx="4537143" cy="1039762"/>
            <a:chOff x="691764" y="3261071"/>
            <a:chExt cx="4537143" cy="10397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1764" y="3261071"/>
              <a:ext cx="4537143" cy="1039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58504" y="1026438"/>
            <a:ext cx="4731612" cy="5908570"/>
            <a:chOff x="5658504" y="1026438"/>
            <a:chExt cx="4731612" cy="590857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58504" y="1026438"/>
              <a:ext cx="4731612" cy="59085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864" y="180724"/>
            <a:ext cx="10461841" cy="466995"/>
            <a:chOff x="528864" y="180724"/>
            <a:chExt cx="10461841" cy="4669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864" y="180724"/>
              <a:ext cx="10461841" cy="4669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8864" y="180724"/>
            <a:ext cx="3090184" cy="466995"/>
            <a:chOff x="528864" y="180724"/>
            <a:chExt cx="3090184" cy="4669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864" y="180724"/>
              <a:ext cx="3090184" cy="46699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1816" y="256915"/>
            <a:ext cx="2748060" cy="3704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9319" y="805785"/>
            <a:ext cx="6261500" cy="1461017"/>
            <a:chOff x="739319" y="805785"/>
            <a:chExt cx="6261500" cy="146101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9319" y="805785"/>
              <a:ext cx="6261500" cy="14610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33430" y="5626038"/>
            <a:ext cx="6534555" cy="565113"/>
            <a:chOff x="1933430" y="5626038"/>
            <a:chExt cx="6534555" cy="56511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33430" y="5626038"/>
              <a:ext cx="6534555" cy="56511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33430" y="6609159"/>
            <a:ext cx="6534555" cy="623548"/>
            <a:chOff x="1933430" y="6609159"/>
            <a:chExt cx="6534555" cy="6235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33430" y="6609159"/>
              <a:ext cx="6534555" cy="6235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8299" y="2658598"/>
            <a:ext cx="1022464" cy="35491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933430" y="2543321"/>
            <a:ext cx="6534555" cy="532130"/>
            <a:chOff x="1933430" y="2543321"/>
            <a:chExt cx="6534555" cy="53213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33430" y="2543321"/>
              <a:ext cx="6534555" cy="5321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33430" y="3354886"/>
            <a:ext cx="6534555" cy="1110577"/>
            <a:chOff x="1933430" y="3354886"/>
            <a:chExt cx="6534555" cy="111057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33430" y="3354886"/>
              <a:ext cx="6534555" cy="11105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33430" y="4769305"/>
            <a:ext cx="6534555" cy="543675"/>
            <a:chOff x="1933430" y="4769305"/>
            <a:chExt cx="6534555" cy="54367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33430" y="4769305"/>
              <a:ext cx="6534555" cy="54367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8299" y="3463717"/>
            <a:ext cx="1022464" cy="35491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8299" y="4890355"/>
            <a:ext cx="1022464" cy="35491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68299" y="5757807"/>
            <a:ext cx="1022464" cy="35491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8299" y="6770146"/>
            <a:ext cx="1363807" cy="3549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639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67789" y="175766"/>
            <a:ext cx="5840391" cy="7210373"/>
            <a:chOff x="-1667789" y="175766"/>
            <a:chExt cx="5840391" cy="72103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67789" y="175766"/>
              <a:ext cx="5840391" cy="721037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5782" y="2360705"/>
            <a:ext cx="2972597" cy="113498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5054" y="2848785"/>
            <a:ext cx="2179582" cy="20876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63548" y="3652249"/>
            <a:ext cx="1229292" cy="398282"/>
            <a:chOff x="1263548" y="3652249"/>
            <a:chExt cx="1229292" cy="39828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263548" y="3691482"/>
              <a:ext cx="1229292" cy="359050"/>
              <a:chOff x="1263548" y="3691482"/>
              <a:chExt cx="1229292" cy="359050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63548" y="3691482"/>
                <a:ext cx="1229292" cy="359050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1512" y="3610214"/>
              <a:ext cx="1397274" cy="49223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58896" y="4152601"/>
            <a:ext cx="2825406" cy="4207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864" y="180724"/>
            <a:ext cx="10461841" cy="466995"/>
            <a:chOff x="528864" y="180724"/>
            <a:chExt cx="10461841" cy="4669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864" y="180724"/>
              <a:ext cx="10461841" cy="4669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8864" y="180724"/>
            <a:ext cx="2537803" cy="466995"/>
            <a:chOff x="528864" y="180724"/>
            <a:chExt cx="2537803" cy="4669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864" y="180724"/>
              <a:ext cx="2537803" cy="46699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1816" y="256915"/>
            <a:ext cx="2169964" cy="3704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00445" y="936723"/>
            <a:ext cx="8894349" cy="5989159"/>
            <a:chOff x="900445" y="936723"/>
            <a:chExt cx="8894349" cy="59891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445" y="936723"/>
              <a:ext cx="8894349" cy="59891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864" y="180724"/>
            <a:ext cx="10461841" cy="466995"/>
            <a:chOff x="528864" y="180724"/>
            <a:chExt cx="10461841" cy="4669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864" y="180724"/>
              <a:ext cx="10461841" cy="4669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8864" y="180724"/>
            <a:ext cx="2537803" cy="466995"/>
            <a:chOff x="528864" y="180724"/>
            <a:chExt cx="2537803" cy="4669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864" y="180724"/>
              <a:ext cx="2537803" cy="46699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1816" y="256915"/>
            <a:ext cx="1570983" cy="3704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2170" y="1096777"/>
            <a:ext cx="9110897" cy="5753218"/>
            <a:chOff x="792170" y="1096777"/>
            <a:chExt cx="9110897" cy="575321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170" y="1096777"/>
              <a:ext cx="9110897" cy="57532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2022-08-05T17:27:20Z</dcterms:created>
  <dcterms:modified xsi:type="dcterms:W3CDTF">2022-08-05T17:27:20Z</dcterms:modified>
</cp:coreProperties>
</file>