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531" y="-18141"/>
            <a:ext cx="17632653" cy="10303855"/>
            <a:chOff x="326531" y="-18141"/>
            <a:chExt cx="17632653" cy="103038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26531" y="-18141"/>
              <a:ext cx="17632653" cy="10303855"/>
              <a:chOff x="326531" y="-18141"/>
              <a:chExt cx="17632653" cy="1030385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6531" y="-18141"/>
                <a:ext cx="17632653" cy="1030385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741863" y="910165"/>
              <a:ext cx="13635890" cy="9028451"/>
              <a:chOff x="1741863" y="910165"/>
              <a:chExt cx="13635890" cy="902845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41863" y="910165"/>
                <a:ext cx="13635890" cy="9028451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2494" y="3827499"/>
            <a:ext cx="7433629" cy="31212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5887" y="530808"/>
            <a:ext cx="16413950" cy="379356"/>
            <a:chOff x="935887" y="530808"/>
            <a:chExt cx="16413950" cy="37935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039225" y="681201"/>
              <a:ext cx="11215496" cy="83333"/>
              <a:chOff x="3039225" y="681201"/>
              <a:chExt cx="11215496" cy="8333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3039225" y="681201"/>
                <a:ext cx="11215496" cy="83333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7792" y="492714"/>
              <a:ext cx="2092644" cy="44239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16627" y="516524"/>
              <a:ext cx="3246596" cy="482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531" y="-18141"/>
            <a:ext cx="17632653" cy="10303855"/>
            <a:chOff x="326531" y="-18141"/>
            <a:chExt cx="17632653" cy="103038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31" y="-18141"/>
              <a:ext cx="17632653" cy="103038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604" y="897508"/>
            <a:ext cx="7787731" cy="20523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5887" y="530808"/>
            <a:ext cx="16413950" cy="379356"/>
            <a:chOff x="935887" y="530808"/>
            <a:chExt cx="16413950" cy="3793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039225" y="681201"/>
              <a:ext cx="11215496" cy="83333"/>
              <a:chOff x="3039225" y="681201"/>
              <a:chExt cx="11215496" cy="833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3039225" y="681201"/>
                <a:ext cx="11215496" cy="83333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792" y="492714"/>
              <a:ext cx="2092644" cy="44239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16627" y="516524"/>
              <a:ext cx="3246596" cy="482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4159" y="3573034"/>
            <a:ext cx="6225560" cy="5347321"/>
            <a:chOff x="1704159" y="3573034"/>
            <a:chExt cx="6225560" cy="53473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4159" y="4142950"/>
              <a:ext cx="6225560" cy="477740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5590" y="3504465"/>
              <a:ext cx="1046431" cy="14141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56497" y="3573034"/>
            <a:ext cx="7203400" cy="5377997"/>
            <a:chOff x="9056497" y="3573034"/>
            <a:chExt cx="7203400" cy="53779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56497" y="4114379"/>
              <a:ext cx="7203400" cy="4836652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74287" y="3504465"/>
              <a:ext cx="1022222" cy="7878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531" y="0"/>
            <a:ext cx="17632653" cy="10303855"/>
            <a:chOff x="326531" y="0"/>
            <a:chExt cx="17632653" cy="103038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31" y="0"/>
              <a:ext cx="17632653" cy="103038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604" y="897508"/>
            <a:ext cx="10507341" cy="20523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5887" y="530808"/>
            <a:ext cx="16413950" cy="379356"/>
            <a:chOff x="935887" y="530808"/>
            <a:chExt cx="16413950" cy="3793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039225" y="681201"/>
              <a:ext cx="11215496" cy="83333"/>
              <a:chOff x="3039225" y="681201"/>
              <a:chExt cx="11215496" cy="833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3039225" y="681201"/>
                <a:ext cx="11215496" cy="83333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792" y="492714"/>
              <a:ext cx="2092644" cy="44239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16627" y="516524"/>
              <a:ext cx="3246596" cy="482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1891" y="3615027"/>
            <a:ext cx="6225560" cy="5248445"/>
            <a:chOff x="1511891" y="3615027"/>
            <a:chExt cx="6225560" cy="52484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322" y="3546457"/>
              <a:ext cx="4183317" cy="787803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1891" y="4086067"/>
              <a:ext cx="6225560" cy="47774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07878" y="3615027"/>
            <a:ext cx="7410731" cy="5305298"/>
            <a:chOff x="8807878" y="3615027"/>
            <a:chExt cx="7410731" cy="53052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7757" y="3546457"/>
              <a:ext cx="4087279" cy="78780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07878" y="4036724"/>
              <a:ext cx="7410731" cy="4883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531" y="-18141"/>
            <a:ext cx="17632653" cy="10303855"/>
            <a:chOff x="326531" y="-18141"/>
            <a:chExt cx="17632653" cy="103038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31" y="-18141"/>
              <a:ext cx="17632653" cy="103038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5887" y="530808"/>
            <a:ext cx="16413950" cy="379356"/>
            <a:chOff x="935887" y="530808"/>
            <a:chExt cx="16413950" cy="3793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039225" y="681201"/>
              <a:ext cx="11215496" cy="83333"/>
              <a:chOff x="3039225" y="681201"/>
              <a:chExt cx="11215496" cy="8333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3039225" y="681201"/>
                <a:ext cx="11215496" cy="8333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792" y="492714"/>
              <a:ext cx="2092644" cy="44239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6627" y="516524"/>
              <a:ext cx="3246596" cy="482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28827" y="3135662"/>
            <a:ext cx="6817945" cy="4514225"/>
            <a:chOff x="5428827" y="3135662"/>
            <a:chExt cx="6817945" cy="45142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827" y="3135662"/>
              <a:ext cx="6817945" cy="451422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0174" y="2094811"/>
            <a:ext cx="16633872" cy="14331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455764" y="828222"/>
            <a:ext cx="27197242" cy="118287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1604" y="897508"/>
            <a:ext cx="9850198" cy="129036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9610" y="3729145"/>
            <a:ext cx="1535811" cy="654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531" y="-18141"/>
            <a:ext cx="17632653" cy="10303855"/>
            <a:chOff x="326531" y="-18141"/>
            <a:chExt cx="17632653" cy="103038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31" y="-18141"/>
              <a:ext cx="17632653" cy="103038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5887" y="530808"/>
            <a:ext cx="16413950" cy="379356"/>
            <a:chOff x="935887" y="530808"/>
            <a:chExt cx="16413950" cy="3793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039225" y="681201"/>
              <a:ext cx="11215496" cy="83333"/>
              <a:chOff x="3039225" y="681201"/>
              <a:chExt cx="11215496" cy="8333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3039225" y="681201"/>
                <a:ext cx="11215496" cy="8333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792" y="492714"/>
              <a:ext cx="2092644" cy="44239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6627" y="516524"/>
              <a:ext cx="3246596" cy="482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28827" y="3135662"/>
            <a:ext cx="6817945" cy="4514225"/>
            <a:chOff x="5428827" y="3135662"/>
            <a:chExt cx="6817945" cy="45142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8827" y="3135662"/>
              <a:ext cx="6817945" cy="451422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11557" y="-1120769"/>
            <a:ext cx="27308828" cy="123755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1604" y="897508"/>
            <a:ext cx="9850198" cy="12903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71839" y="8220992"/>
            <a:ext cx="12737986" cy="21670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531" y="-18141"/>
            <a:ext cx="17632653" cy="10303855"/>
            <a:chOff x="326531" y="-18141"/>
            <a:chExt cx="17632653" cy="103038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31" y="-18141"/>
              <a:ext cx="17632653" cy="103038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5887" y="530808"/>
            <a:ext cx="16413950" cy="379356"/>
            <a:chOff x="935887" y="530808"/>
            <a:chExt cx="16413950" cy="3793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039225" y="681201"/>
              <a:ext cx="11215496" cy="83333"/>
              <a:chOff x="3039225" y="681201"/>
              <a:chExt cx="11215496" cy="8333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3039225" y="681201"/>
                <a:ext cx="11215496" cy="83333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792" y="492714"/>
              <a:ext cx="2092644" cy="44239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6627" y="516524"/>
              <a:ext cx="3246596" cy="48253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7792" y="1099786"/>
            <a:ext cx="5740588" cy="129035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41" y="2816687"/>
            <a:ext cx="16673708" cy="69676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531" y="-18141"/>
            <a:ext cx="17632653" cy="10303855"/>
            <a:chOff x="326531" y="-18141"/>
            <a:chExt cx="17632653" cy="1030385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26531" y="-18141"/>
              <a:ext cx="17632653" cy="10303855"/>
              <a:chOff x="326531" y="-18141"/>
              <a:chExt cx="17632653" cy="1030385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6531" y="-18141"/>
                <a:ext cx="17632653" cy="1030385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019855" y="878549"/>
              <a:ext cx="13635890" cy="9028451"/>
              <a:chOff x="2019855" y="878549"/>
              <a:chExt cx="13635890" cy="902845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19855" y="878549"/>
                <a:ext cx="13635890" cy="9028451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5390" y="4104865"/>
            <a:ext cx="6648334" cy="20545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5887" y="530808"/>
            <a:ext cx="16413950" cy="379356"/>
            <a:chOff x="935887" y="530808"/>
            <a:chExt cx="16413950" cy="37935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039225" y="681201"/>
              <a:ext cx="11215496" cy="83333"/>
              <a:chOff x="3039225" y="681201"/>
              <a:chExt cx="11215496" cy="8333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3039225" y="681201"/>
                <a:ext cx="11215496" cy="83333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7792" y="492714"/>
              <a:ext cx="2092644" cy="44239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16627" y="516524"/>
              <a:ext cx="3246596" cy="482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지은</cp:lastModifiedBy>
  <cp:revision>2</cp:revision>
  <dcterms:created xsi:type="dcterms:W3CDTF">2022-06-17T23:06:41Z</dcterms:created>
  <dcterms:modified xsi:type="dcterms:W3CDTF">2022-06-17T14:07:41Z</dcterms:modified>
</cp:coreProperties>
</file>