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0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99" r:id="rId13"/>
    <p:sldId id="273" r:id="rId14"/>
    <p:sldId id="274" r:id="rId15"/>
    <p:sldId id="277" r:id="rId16"/>
    <p:sldId id="275" r:id="rId17"/>
    <p:sldId id="276" r:id="rId18"/>
    <p:sldId id="279" r:id="rId19"/>
    <p:sldId id="280" r:id="rId20"/>
    <p:sldId id="288" r:id="rId21"/>
    <p:sldId id="289" r:id="rId22"/>
    <p:sldId id="297" r:id="rId23"/>
    <p:sldId id="282" r:id="rId24"/>
    <p:sldId id="284" r:id="rId25"/>
    <p:sldId id="290" r:id="rId26"/>
    <p:sldId id="286" r:id="rId27"/>
    <p:sldId id="291" r:id="rId28"/>
    <p:sldId id="292" r:id="rId29"/>
    <p:sldId id="294" r:id="rId30"/>
    <p:sldId id="295" r:id="rId31"/>
    <p:sldId id="296" r:id="rId32"/>
    <p:sldId id="278" r:id="rId33"/>
    <p:sldId id="262" r:id="rId34"/>
    <p:sldId id="30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9B7"/>
    <a:srgbClr val="F9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4B9B7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890-44FF-B9C2-6E12AFA154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3.8</c:v>
                </c:pt>
                <c:pt idx="3">
                  <c:v>3.2</c:v>
                </c:pt>
                <c:pt idx="4">
                  <c:v>2.7</c:v>
                </c:pt>
                <c:pt idx="5">
                  <c:v>2.2999999999999998</c:v>
                </c:pt>
                <c:pt idx="6">
                  <c:v>1.8</c:v>
                </c:pt>
                <c:pt idx="7">
                  <c:v>3</c:v>
                </c:pt>
                <c:pt idx="8">
                  <c:v>3.5</c:v>
                </c:pt>
                <c:pt idx="9">
                  <c:v>4.5</c:v>
                </c:pt>
                <c:pt idx="10">
                  <c:v>4.8</c:v>
                </c:pt>
                <c:pt idx="11">
                  <c:v>5.3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890-44FF-B9C2-6E12AFA15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21876016"/>
        <c:axId val="-1121880912"/>
      </c:lineChart>
      <c:catAx>
        <c:axId val="-112187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21880912"/>
        <c:crosses val="autoZero"/>
        <c:auto val="1"/>
        <c:lblAlgn val="ctr"/>
        <c:lblOffset val="100"/>
        <c:noMultiLvlLbl val="0"/>
      </c:catAx>
      <c:valAx>
        <c:axId val="-1121880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2187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3058777" y="1815970"/>
            <a:ext cx="6087314" cy="1555881"/>
            <a:chOff x="3420727" y="76509"/>
            <a:chExt cx="6087313" cy="974398"/>
          </a:xfrm>
        </p:grpSpPr>
        <p:sp>
          <p:nvSpPr>
            <p:cNvPr id="80" name="직사각형 79"/>
            <p:cNvSpPr/>
            <p:nvPr/>
          </p:nvSpPr>
          <p:spPr>
            <a:xfrm>
              <a:off x="3746500" y="279420"/>
              <a:ext cx="5761540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운동 기록</a:t>
              </a:r>
              <a:r>
                <a:rPr lang="en-US" altLang="ko-KR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및</a:t>
              </a:r>
              <a:r>
                <a:rPr lang="en-US" altLang="ko-KR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성장일지</a:t>
              </a:r>
              <a:endPara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20727" y="76509"/>
              <a:ext cx="648000" cy="405822"/>
            </a:xfrm>
            <a:prstGeom prst="rect">
              <a:avLst/>
            </a:prstGeom>
            <a:solidFill>
              <a:srgbClr val="14B9B7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20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3384552" y="3903173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06779" y="3773564"/>
            <a:ext cx="1386918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이유</a:t>
            </a:r>
            <a:endParaRPr lang="en-US" altLang="ko-KR" sz="140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384552" y="4555689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06777" y="4426080"/>
            <a:ext cx="120738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현황 및 방향</a:t>
            </a:r>
            <a:endParaRPr lang="en-US" altLang="ko-KR" sz="140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384552" y="5218055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706778" y="5088448"/>
            <a:ext cx="543739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효과</a:t>
            </a:r>
            <a:endParaRPr lang="en-US" altLang="ko-KR" sz="140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172747" y="5573653"/>
            <a:ext cx="973343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  지  현</a:t>
            </a:r>
            <a:endParaRPr lang="en-US" altLang="ko-KR" sz="140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492919" y="269448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04823" y="325650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21472" y="580610"/>
            <a:ext cx="1552572" cy="3140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운동내역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7CFCB-E091-4415-8214-F227B3F4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4" y="396918"/>
            <a:ext cx="7948613" cy="5945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F233F-2FD0-44AD-90DD-83034B08B5FE}"/>
              </a:ext>
            </a:extLst>
          </p:cNvPr>
          <p:cNvSpPr txBox="1"/>
          <p:nvPr/>
        </p:nvSpPr>
        <p:spPr>
          <a:xfrm>
            <a:off x="5334000" y="1502978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Amanda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6D9199-1E0A-4B74-8B58-A8DF7BD85593}"/>
              </a:ext>
            </a:extLst>
          </p:cNvPr>
          <p:cNvSpPr txBox="1"/>
          <p:nvPr/>
        </p:nvSpPr>
        <p:spPr>
          <a:xfrm>
            <a:off x="8662987" y="1472430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Crossfit</a:t>
            </a:r>
            <a:r>
              <a:rPr lang="en-US" altLang="ko-KR" sz="1200" dirty="0"/>
              <a:t> Total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5A5C38-FF65-4CDD-9C93-16F03B5FADDB}"/>
              </a:ext>
            </a:extLst>
          </p:cNvPr>
          <p:cNvSpPr txBox="1"/>
          <p:nvPr/>
        </p:nvSpPr>
        <p:spPr>
          <a:xfrm>
            <a:off x="6417491" y="1497709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12Cal Row</a:t>
            </a:r>
          </a:p>
          <a:p>
            <a:r>
              <a:rPr lang="en-US" altLang="ko-KR" sz="1200" dirty="0"/>
              <a:t>10 DB Hang C &amp; 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76293-79CE-4DAF-8234-FB522258CE23}"/>
              </a:ext>
            </a:extLst>
          </p:cNvPr>
          <p:cNvSpPr txBox="1"/>
          <p:nvPr/>
        </p:nvSpPr>
        <p:spPr>
          <a:xfrm>
            <a:off x="7574755" y="1369628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400m Run</a:t>
            </a:r>
          </a:p>
          <a:p>
            <a:r>
              <a:rPr lang="en-US" altLang="ko-KR" sz="1200" dirty="0"/>
              <a:t>5 Pull Up</a:t>
            </a:r>
          </a:p>
          <a:p>
            <a:r>
              <a:rPr lang="en-US" altLang="ko-KR" sz="1200" dirty="0"/>
              <a:t>10 Push Up</a:t>
            </a:r>
          </a:p>
          <a:p>
            <a:r>
              <a:rPr lang="en-US" altLang="ko-KR" sz="1200" dirty="0"/>
              <a:t>15 Squat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38A947-2206-414A-9171-97B75500DDF1}"/>
              </a:ext>
            </a:extLst>
          </p:cNvPr>
          <p:cNvSpPr txBox="1"/>
          <p:nvPr/>
        </p:nvSpPr>
        <p:spPr>
          <a:xfrm>
            <a:off x="5476873" y="1195431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B9B7"/>
                </a:solidFill>
              </a:rPr>
              <a:t>8’20’’</a:t>
            </a:r>
            <a:endParaRPr lang="ko-KR" altLang="en-US" sz="1200" dirty="0">
              <a:solidFill>
                <a:srgbClr val="14B9B7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B1D6F4-E6F1-45C7-BA3B-E87207674E4D}"/>
              </a:ext>
            </a:extLst>
          </p:cNvPr>
          <p:cNvSpPr txBox="1"/>
          <p:nvPr/>
        </p:nvSpPr>
        <p:spPr>
          <a:xfrm>
            <a:off x="6634137" y="1220709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B9B7"/>
                </a:solidFill>
              </a:rPr>
              <a:t>20’18’’</a:t>
            </a:r>
            <a:endParaRPr lang="ko-KR" altLang="en-US" sz="1200" dirty="0">
              <a:solidFill>
                <a:srgbClr val="14B9B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D985C-382D-480E-B6C3-8C9F4A3C218C}"/>
              </a:ext>
            </a:extLst>
          </p:cNvPr>
          <p:cNvSpPr txBox="1"/>
          <p:nvPr/>
        </p:nvSpPr>
        <p:spPr>
          <a:xfrm>
            <a:off x="7687854" y="1199685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B9B7"/>
                </a:solidFill>
              </a:rPr>
              <a:t>5Round</a:t>
            </a:r>
            <a:endParaRPr lang="ko-KR" altLang="en-US" sz="1200" dirty="0">
              <a:solidFill>
                <a:srgbClr val="14B9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0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492919" y="269448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04823" y="325650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21472" y="580610"/>
            <a:ext cx="1552572" cy="3140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운동내역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7CFCB-E091-4415-8214-F227B3F4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4" y="396918"/>
            <a:ext cx="7948613" cy="5945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F233F-2FD0-44AD-90DD-83034B08B5FE}"/>
              </a:ext>
            </a:extLst>
          </p:cNvPr>
          <p:cNvSpPr txBox="1"/>
          <p:nvPr/>
        </p:nvSpPr>
        <p:spPr>
          <a:xfrm>
            <a:off x="5334000" y="1502978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Amanda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6D9199-1E0A-4B74-8B58-A8DF7BD85593}"/>
              </a:ext>
            </a:extLst>
          </p:cNvPr>
          <p:cNvSpPr txBox="1"/>
          <p:nvPr/>
        </p:nvSpPr>
        <p:spPr>
          <a:xfrm>
            <a:off x="8662987" y="1472430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Crossfit</a:t>
            </a:r>
            <a:r>
              <a:rPr lang="en-US" altLang="ko-KR" sz="1200" dirty="0"/>
              <a:t> Total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5A5C38-FF65-4CDD-9C93-16F03B5FADDB}"/>
              </a:ext>
            </a:extLst>
          </p:cNvPr>
          <p:cNvSpPr txBox="1"/>
          <p:nvPr/>
        </p:nvSpPr>
        <p:spPr>
          <a:xfrm>
            <a:off x="6417491" y="1497709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12Cal Row</a:t>
            </a:r>
          </a:p>
          <a:p>
            <a:r>
              <a:rPr lang="en-US" altLang="ko-KR" sz="1200" dirty="0"/>
              <a:t>10 DB Hang C &amp; 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76293-79CE-4DAF-8234-FB522258CE23}"/>
              </a:ext>
            </a:extLst>
          </p:cNvPr>
          <p:cNvSpPr txBox="1"/>
          <p:nvPr/>
        </p:nvSpPr>
        <p:spPr>
          <a:xfrm>
            <a:off x="7574755" y="1369628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400m Run</a:t>
            </a:r>
          </a:p>
          <a:p>
            <a:r>
              <a:rPr lang="en-US" altLang="ko-KR" sz="1200" dirty="0"/>
              <a:t>5 Pull Up</a:t>
            </a:r>
          </a:p>
          <a:p>
            <a:r>
              <a:rPr lang="en-US" altLang="ko-KR" sz="1200" dirty="0"/>
              <a:t>10 Push Up</a:t>
            </a:r>
          </a:p>
          <a:p>
            <a:r>
              <a:rPr lang="en-US" altLang="ko-KR" sz="1200" dirty="0"/>
              <a:t>15 Squat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38A947-2206-414A-9171-97B75500DDF1}"/>
              </a:ext>
            </a:extLst>
          </p:cNvPr>
          <p:cNvSpPr txBox="1"/>
          <p:nvPr/>
        </p:nvSpPr>
        <p:spPr>
          <a:xfrm>
            <a:off x="5476873" y="1195431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B9B7"/>
                </a:solidFill>
              </a:rPr>
              <a:t>8’20’’</a:t>
            </a:r>
            <a:endParaRPr lang="ko-KR" altLang="en-US" sz="1200" dirty="0">
              <a:solidFill>
                <a:srgbClr val="14B9B7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B1D6F4-E6F1-45C7-BA3B-E87207674E4D}"/>
              </a:ext>
            </a:extLst>
          </p:cNvPr>
          <p:cNvSpPr txBox="1"/>
          <p:nvPr/>
        </p:nvSpPr>
        <p:spPr>
          <a:xfrm>
            <a:off x="6634137" y="1220709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B9B7"/>
                </a:solidFill>
              </a:rPr>
              <a:t>20’18’’</a:t>
            </a:r>
            <a:endParaRPr lang="ko-KR" altLang="en-US" sz="1200" dirty="0">
              <a:solidFill>
                <a:srgbClr val="14B9B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D985C-382D-480E-B6C3-8C9F4A3C218C}"/>
              </a:ext>
            </a:extLst>
          </p:cNvPr>
          <p:cNvSpPr txBox="1"/>
          <p:nvPr/>
        </p:nvSpPr>
        <p:spPr>
          <a:xfrm>
            <a:off x="7687854" y="1199685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B9B7"/>
                </a:solidFill>
              </a:rPr>
              <a:t>5Round</a:t>
            </a:r>
            <a:endParaRPr lang="ko-KR" altLang="en-US" sz="1200" dirty="0">
              <a:solidFill>
                <a:srgbClr val="14B9B7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2900AF-F794-4D35-8B6A-E8BD16A29B84}"/>
              </a:ext>
            </a:extLst>
          </p:cNvPr>
          <p:cNvGrpSpPr/>
          <p:nvPr/>
        </p:nvGrpSpPr>
        <p:grpSpPr>
          <a:xfrm>
            <a:off x="7607504" y="894920"/>
            <a:ext cx="2032384" cy="2806049"/>
            <a:chOff x="7607504" y="894920"/>
            <a:chExt cx="2032384" cy="280604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CB431B-3E8B-406C-ADCA-10FA4149372B}"/>
                </a:ext>
              </a:extLst>
            </p:cNvPr>
            <p:cNvSpPr/>
            <p:nvPr/>
          </p:nvSpPr>
          <p:spPr>
            <a:xfrm>
              <a:off x="7607504" y="894920"/>
              <a:ext cx="2032384" cy="2806049"/>
            </a:xfrm>
            <a:prstGeom prst="rect">
              <a:avLst/>
            </a:prstGeom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801" dirty="0"/>
                <a:t>11/2 </a:t>
              </a:r>
              <a:r>
                <a:rPr lang="ko-KR" altLang="en-US" sz="1801" dirty="0"/>
                <a:t>오늘의 운동</a:t>
              </a:r>
              <a:endParaRPr lang="en-US" altLang="ko-KR" sz="1801" dirty="0"/>
            </a:p>
            <a:p>
              <a:pPr algn="ctr"/>
              <a:r>
                <a:rPr lang="en-US" altLang="ko-KR" sz="1801" dirty="0"/>
                <a:t>Time Cap : 25min</a:t>
              </a:r>
            </a:p>
            <a:p>
              <a:pPr algn="ctr"/>
              <a:r>
                <a:rPr lang="en-US" altLang="ko-KR" sz="1801" dirty="0"/>
                <a:t>10Round</a:t>
              </a:r>
            </a:p>
            <a:p>
              <a:pPr algn="ctr"/>
              <a:r>
                <a:rPr lang="en-US" altLang="ko-KR" sz="1801" dirty="0"/>
                <a:t>1:1 Rest</a:t>
              </a:r>
            </a:p>
            <a:p>
              <a:pPr algn="ctr"/>
              <a:r>
                <a:rPr lang="en-US" altLang="ko-KR" sz="1801" dirty="0"/>
                <a:t>12 Cal Row</a:t>
              </a:r>
            </a:p>
            <a:p>
              <a:pPr algn="ctr"/>
              <a:r>
                <a:rPr lang="en-US" altLang="ko-KR" sz="1801" dirty="0"/>
                <a:t>10 DB Hang Clean And Jerk Alt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855EB3-C0E1-4F66-AC91-22B5B039701B}"/>
                </a:ext>
              </a:extLst>
            </p:cNvPr>
            <p:cNvSpPr txBox="1"/>
            <p:nvPr/>
          </p:nvSpPr>
          <p:spPr>
            <a:xfrm>
              <a:off x="8342098" y="3244270"/>
              <a:ext cx="1214443" cy="36946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예약하기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79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492919" y="269448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04823" y="325650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21472" y="580610"/>
            <a:ext cx="1552572" cy="3140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운동내역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3DB1E4-29C1-491F-821D-0F823757018E}"/>
              </a:ext>
            </a:extLst>
          </p:cNvPr>
          <p:cNvGrpSpPr/>
          <p:nvPr/>
        </p:nvGrpSpPr>
        <p:grpSpPr>
          <a:xfrm>
            <a:off x="4850521" y="478560"/>
            <a:ext cx="4636379" cy="6077365"/>
            <a:chOff x="4676776" y="580610"/>
            <a:chExt cx="4636379" cy="60773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25185D-5E4C-420B-9694-48BFC27097DB}"/>
                </a:ext>
              </a:extLst>
            </p:cNvPr>
            <p:cNvSpPr/>
            <p:nvPr/>
          </p:nvSpPr>
          <p:spPr>
            <a:xfrm>
              <a:off x="4676776" y="580610"/>
              <a:ext cx="4636379" cy="6077365"/>
            </a:xfrm>
            <a:prstGeom prst="rect">
              <a:avLst/>
            </a:prstGeom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98A1D7-7094-4C51-8B1E-713E588E8B8E}"/>
                </a:ext>
              </a:extLst>
            </p:cNvPr>
            <p:cNvSpPr txBox="1"/>
            <p:nvPr/>
          </p:nvSpPr>
          <p:spPr>
            <a:xfrm>
              <a:off x="4954423" y="824994"/>
              <a:ext cx="4084670" cy="819968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시간</a:t>
              </a:r>
              <a:endParaRPr lang="en-US" altLang="ko-KR" sz="1182" dirty="0"/>
            </a:p>
            <a:p>
              <a:r>
                <a:rPr lang="ko-KR" altLang="en-US" sz="1182" dirty="0"/>
                <a:t>코치</a:t>
              </a:r>
              <a:endParaRPr lang="en-US" altLang="ko-KR" sz="1182" dirty="0"/>
            </a:p>
            <a:p>
              <a:r>
                <a:rPr lang="ko-KR" altLang="en-US" sz="1182" dirty="0"/>
                <a:t>운동이름</a:t>
              </a:r>
              <a:endParaRPr lang="en-US" altLang="ko-KR" sz="1182" dirty="0"/>
            </a:p>
            <a:p>
              <a:pPr algn="r"/>
              <a:r>
                <a:rPr lang="en-US" altLang="ko-KR" sz="1182" dirty="0"/>
                <a:t>		</a:t>
              </a:r>
              <a:r>
                <a:rPr lang="ko-KR" altLang="en-US" sz="1182" dirty="0"/>
                <a:t>잔여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AB898F-0632-4CCF-8C7A-6459752365A2}"/>
                </a:ext>
              </a:extLst>
            </p:cNvPr>
            <p:cNvSpPr txBox="1"/>
            <p:nvPr/>
          </p:nvSpPr>
          <p:spPr>
            <a:xfrm>
              <a:off x="5038898" y="1377959"/>
              <a:ext cx="624514" cy="274242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예약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A4FDCD-57B4-4AF3-92A0-8641B35F2D9D}"/>
                </a:ext>
              </a:extLst>
            </p:cNvPr>
            <p:cNvSpPr txBox="1"/>
            <p:nvPr/>
          </p:nvSpPr>
          <p:spPr>
            <a:xfrm>
              <a:off x="4933868" y="1711067"/>
              <a:ext cx="4084670" cy="819968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시간</a:t>
              </a:r>
              <a:endParaRPr lang="en-US" altLang="ko-KR" sz="1182" dirty="0"/>
            </a:p>
            <a:p>
              <a:r>
                <a:rPr lang="ko-KR" altLang="en-US" sz="1182" dirty="0"/>
                <a:t>코치</a:t>
              </a:r>
              <a:endParaRPr lang="en-US" altLang="ko-KR" sz="1182" dirty="0"/>
            </a:p>
            <a:p>
              <a:r>
                <a:rPr lang="ko-KR" altLang="en-US" sz="1182" dirty="0"/>
                <a:t>운동이름</a:t>
              </a:r>
              <a:endParaRPr lang="en-US" altLang="ko-KR" sz="1182" dirty="0"/>
            </a:p>
            <a:p>
              <a:pPr algn="r"/>
              <a:r>
                <a:rPr lang="en-US" altLang="ko-KR" sz="1182" dirty="0"/>
                <a:t>		</a:t>
              </a:r>
              <a:r>
                <a:rPr lang="ko-KR" altLang="en-US" sz="1182" dirty="0"/>
                <a:t>잔여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F22ED9-64DE-4DAA-8839-50C35038C44E}"/>
                </a:ext>
              </a:extLst>
            </p:cNvPr>
            <p:cNvSpPr txBox="1"/>
            <p:nvPr/>
          </p:nvSpPr>
          <p:spPr>
            <a:xfrm>
              <a:off x="5018344" y="2264032"/>
              <a:ext cx="624514" cy="274242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예약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9E73FE-E1C3-49CF-99E9-6A1269931A6F}"/>
                </a:ext>
              </a:extLst>
            </p:cNvPr>
            <p:cNvSpPr txBox="1"/>
            <p:nvPr/>
          </p:nvSpPr>
          <p:spPr>
            <a:xfrm>
              <a:off x="4952418" y="2639343"/>
              <a:ext cx="4084670" cy="819968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시간</a:t>
              </a:r>
              <a:endParaRPr lang="en-US" altLang="ko-KR" sz="1182" dirty="0"/>
            </a:p>
            <a:p>
              <a:r>
                <a:rPr lang="ko-KR" altLang="en-US" sz="1182" dirty="0"/>
                <a:t>코치</a:t>
              </a:r>
              <a:endParaRPr lang="en-US" altLang="ko-KR" sz="1182" dirty="0"/>
            </a:p>
            <a:p>
              <a:r>
                <a:rPr lang="ko-KR" altLang="en-US" sz="1182" dirty="0"/>
                <a:t>운동이름</a:t>
              </a:r>
              <a:endParaRPr lang="en-US" altLang="ko-KR" sz="1182" dirty="0"/>
            </a:p>
            <a:p>
              <a:pPr algn="r"/>
              <a:r>
                <a:rPr lang="en-US" altLang="ko-KR" sz="1182" dirty="0"/>
                <a:t>		</a:t>
              </a:r>
              <a:r>
                <a:rPr lang="ko-KR" altLang="en-US" sz="1182" dirty="0"/>
                <a:t>잔여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2A737E-8C5A-48F3-9ABD-CB15B116BF90}"/>
                </a:ext>
              </a:extLst>
            </p:cNvPr>
            <p:cNvSpPr txBox="1"/>
            <p:nvPr/>
          </p:nvSpPr>
          <p:spPr>
            <a:xfrm>
              <a:off x="5036893" y="3192308"/>
              <a:ext cx="624514" cy="274242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예약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AC49A5-2F06-4C8A-8A9C-51FBA3BD4160}"/>
                </a:ext>
              </a:extLst>
            </p:cNvPr>
            <p:cNvSpPr txBox="1"/>
            <p:nvPr/>
          </p:nvSpPr>
          <p:spPr>
            <a:xfrm>
              <a:off x="4957684" y="3560995"/>
              <a:ext cx="4084670" cy="819968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시간</a:t>
              </a:r>
              <a:endParaRPr lang="en-US" altLang="ko-KR" sz="1182" dirty="0"/>
            </a:p>
            <a:p>
              <a:r>
                <a:rPr lang="ko-KR" altLang="en-US" sz="1182" dirty="0"/>
                <a:t>코치</a:t>
              </a:r>
              <a:endParaRPr lang="en-US" altLang="ko-KR" sz="1182" dirty="0"/>
            </a:p>
            <a:p>
              <a:r>
                <a:rPr lang="ko-KR" altLang="en-US" sz="1182" dirty="0"/>
                <a:t>운동이름</a:t>
              </a:r>
              <a:endParaRPr lang="en-US" altLang="ko-KR" sz="1182" dirty="0"/>
            </a:p>
            <a:p>
              <a:pPr algn="r"/>
              <a:r>
                <a:rPr lang="en-US" altLang="ko-KR" sz="1182" dirty="0"/>
                <a:t>		</a:t>
              </a:r>
              <a:r>
                <a:rPr lang="ko-KR" altLang="en-US" sz="1182" dirty="0"/>
                <a:t>잔여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5AC09E-556D-458B-A1B1-06657D27082C}"/>
                </a:ext>
              </a:extLst>
            </p:cNvPr>
            <p:cNvSpPr txBox="1"/>
            <p:nvPr/>
          </p:nvSpPr>
          <p:spPr>
            <a:xfrm>
              <a:off x="5042159" y="4113960"/>
              <a:ext cx="624514" cy="274242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예약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1D3C3E-9C71-4E7C-B2CD-7211477BDE59}"/>
                </a:ext>
              </a:extLst>
            </p:cNvPr>
            <p:cNvSpPr txBox="1"/>
            <p:nvPr/>
          </p:nvSpPr>
          <p:spPr>
            <a:xfrm>
              <a:off x="4957684" y="4545391"/>
              <a:ext cx="4084670" cy="819968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시간</a:t>
              </a:r>
              <a:endParaRPr lang="en-US" altLang="ko-KR" sz="1182" dirty="0"/>
            </a:p>
            <a:p>
              <a:r>
                <a:rPr lang="ko-KR" altLang="en-US" sz="1182" dirty="0"/>
                <a:t>코치</a:t>
              </a:r>
              <a:endParaRPr lang="en-US" altLang="ko-KR" sz="1182" dirty="0"/>
            </a:p>
            <a:p>
              <a:r>
                <a:rPr lang="ko-KR" altLang="en-US" sz="1182" dirty="0"/>
                <a:t>운동이름</a:t>
              </a:r>
              <a:endParaRPr lang="en-US" altLang="ko-KR" sz="1182" dirty="0"/>
            </a:p>
            <a:p>
              <a:pPr algn="r"/>
              <a:r>
                <a:rPr lang="en-US" altLang="ko-KR" sz="1182" dirty="0"/>
                <a:t>		</a:t>
              </a:r>
              <a:r>
                <a:rPr lang="ko-KR" altLang="en-US" sz="1182" dirty="0"/>
                <a:t>잔여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D9D48A-3F3D-4002-B556-69E8CEA5AAA0}"/>
                </a:ext>
              </a:extLst>
            </p:cNvPr>
            <p:cNvSpPr txBox="1"/>
            <p:nvPr/>
          </p:nvSpPr>
          <p:spPr>
            <a:xfrm>
              <a:off x="5042159" y="5098355"/>
              <a:ext cx="624514" cy="274242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예약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CA0B57-9B3B-473C-94AA-47F99BB373F8}"/>
                </a:ext>
              </a:extLst>
            </p:cNvPr>
            <p:cNvSpPr txBox="1"/>
            <p:nvPr/>
          </p:nvSpPr>
          <p:spPr>
            <a:xfrm>
              <a:off x="4990883" y="5479129"/>
              <a:ext cx="4084670" cy="819968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시간</a:t>
              </a:r>
              <a:endParaRPr lang="en-US" altLang="ko-KR" sz="1182" dirty="0"/>
            </a:p>
            <a:p>
              <a:r>
                <a:rPr lang="ko-KR" altLang="en-US" sz="1182" dirty="0"/>
                <a:t>코치</a:t>
              </a:r>
              <a:endParaRPr lang="en-US" altLang="ko-KR" sz="1182" dirty="0"/>
            </a:p>
            <a:p>
              <a:r>
                <a:rPr lang="ko-KR" altLang="en-US" sz="1182" dirty="0"/>
                <a:t>운동이름</a:t>
              </a:r>
              <a:endParaRPr lang="en-US" altLang="ko-KR" sz="1182" dirty="0"/>
            </a:p>
            <a:p>
              <a:pPr algn="r"/>
              <a:r>
                <a:rPr lang="en-US" altLang="ko-KR" sz="1182" dirty="0"/>
                <a:t>		</a:t>
              </a:r>
              <a:r>
                <a:rPr lang="ko-KR" altLang="en-US" sz="1182" dirty="0"/>
                <a:t>잔여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9C75AE-0470-4080-99E1-190A23A9EAED}"/>
                </a:ext>
              </a:extLst>
            </p:cNvPr>
            <p:cNvSpPr txBox="1"/>
            <p:nvPr/>
          </p:nvSpPr>
          <p:spPr>
            <a:xfrm>
              <a:off x="5075358" y="6032093"/>
              <a:ext cx="624514" cy="274242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82" dirty="0"/>
                <a:t>예약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7A4F1DE-1D5A-4078-90D2-CCC4BE2B7A48}"/>
              </a:ext>
            </a:extLst>
          </p:cNvPr>
          <p:cNvGrpSpPr/>
          <p:nvPr/>
        </p:nvGrpSpPr>
        <p:grpSpPr>
          <a:xfrm>
            <a:off x="2166890" y="518813"/>
            <a:ext cx="2032384" cy="2806049"/>
            <a:chOff x="7607504" y="894920"/>
            <a:chExt cx="2032384" cy="280604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6CDBFA6-EE5E-45C5-BD37-9EB97FAF79ED}"/>
                </a:ext>
              </a:extLst>
            </p:cNvPr>
            <p:cNvSpPr/>
            <p:nvPr/>
          </p:nvSpPr>
          <p:spPr>
            <a:xfrm>
              <a:off x="7607504" y="894920"/>
              <a:ext cx="2032384" cy="2806049"/>
            </a:xfrm>
            <a:prstGeom prst="rect">
              <a:avLst/>
            </a:prstGeom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801" dirty="0"/>
                <a:t>11/2 </a:t>
              </a:r>
              <a:r>
                <a:rPr lang="ko-KR" altLang="en-US" sz="1801" dirty="0"/>
                <a:t>오늘의 운동</a:t>
              </a:r>
              <a:endParaRPr lang="en-US" altLang="ko-KR" sz="1801" dirty="0"/>
            </a:p>
            <a:p>
              <a:pPr algn="ctr"/>
              <a:r>
                <a:rPr lang="en-US" altLang="ko-KR" sz="1801" dirty="0"/>
                <a:t>Time Cap : 25min</a:t>
              </a:r>
            </a:p>
            <a:p>
              <a:pPr algn="ctr"/>
              <a:r>
                <a:rPr lang="en-US" altLang="ko-KR" sz="1801" dirty="0"/>
                <a:t>10Round</a:t>
              </a:r>
            </a:p>
            <a:p>
              <a:pPr algn="ctr"/>
              <a:r>
                <a:rPr lang="en-US" altLang="ko-KR" sz="1801" dirty="0"/>
                <a:t>1:1 Rest</a:t>
              </a:r>
            </a:p>
            <a:p>
              <a:pPr algn="ctr"/>
              <a:r>
                <a:rPr lang="en-US" altLang="ko-KR" sz="1801" dirty="0"/>
                <a:t>12 Cal Row</a:t>
              </a:r>
            </a:p>
            <a:p>
              <a:pPr algn="ctr"/>
              <a:r>
                <a:rPr lang="en-US" altLang="ko-KR" sz="1801" dirty="0"/>
                <a:t>10 DB Hang Clean And Jerk Alt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559FEE-74F4-4BFF-8591-13942458CA4D}"/>
                </a:ext>
              </a:extLst>
            </p:cNvPr>
            <p:cNvSpPr txBox="1"/>
            <p:nvPr/>
          </p:nvSpPr>
          <p:spPr>
            <a:xfrm>
              <a:off x="8342098" y="3244270"/>
              <a:ext cx="1214443" cy="36946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>
                  <a:highlight>
                    <a:srgbClr val="14B9B7"/>
                  </a:highlight>
                </a:rPr>
                <a:t>예약하기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55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err="1">
                  <a:solidFill>
                    <a:srgbClr val="14B9B7"/>
                  </a:solidFill>
                </a:rPr>
                <a:t>대회방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4935196" y="3369752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100464" y="3532639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5795269" y="2499530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6406965" y="2499530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5958155" y="2662417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6292666" y="4174726"/>
            <a:ext cx="450868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실시간으로 변하는 순위와 기록들을 보는 재미 추가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469070" y="2398071"/>
            <a:ext cx="3795157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대회가 열릴 경우 나의 순위</a:t>
            </a: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기록은 대회 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주최자가 기록을 공개하기 전까지 알 수 없음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077453" y="4245901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5754904" y="271962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6249686" y="2963719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5408926" y="3788174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F09282-B4C6-4A4D-B0C2-9D9ECF1FD524}"/>
              </a:ext>
            </a:extLst>
          </p:cNvPr>
          <p:cNvCxnSpPr>
            <a:cxnSpLocks/>
          </p:cNvCxnSpPr>
          <p:nvPr/>
        </p:nvCxnSpPr>
        <p:spPr>
          <a:xfrm flipH="1">
            <a:off x="1566983" y="4453249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4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492921" y="299400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492919" y="35444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04825" y="410646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A1185-2CA9-4056-8030-57155EBC9CB0}"/>
              </a:ext>
            </a:extLst>
          </p:cNvPr>
          <p:cNvSpPr/>
          <p:nvPr/>
        </p:nvSpPr>
        <p:spPr>
          <a:xfrm>
            <a:off x="628651" y="2127697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646874-0874-4D6B-AB7E-87B31C1B99CB}"/>
              </a:ext>
            </a:extLst>
          </p:cNvPr>
          <p:cNvSpPr/>
          <p:nvPr/>
        </p:nvSpPr>
        <p:spPr>
          <a:xfrm>
            <a:off x="640555" y="2527128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469086" y="580609"/>
            <a:ext cx="1552572" cy="39721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>
                <a:highlight>
                  <a:srgbClr val="14B9B7"/>
                </a:highlight>
              </a:rPr>
              <a:t>대회방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대회 만들기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대회 기록</a:t>
            </a:r>
            <a:endParaRPr lang="en-US" altLang="ko-KR" sz="1401" dirty="0"/>
          </a:p>
          <a:p>
            <a:endParaRPr lang="en-US" altLang="ko-KR" sz="1600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1801C-1876-4233-BE3E-F6129E60470D}"/>
              </a:ext>
            </a:extLst>
          </p:cNvPr>
          <p:cNvSpPr/>
          <p:nvPr/>
        </p:nvSpPr>
        <p:spPr>
          <a:xfrm>
            <a:off x="2190751" y="580610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대회 명 </a:t>
            </a:r>
            <a:r>
              <a:rPr lang="en-US" altLang="ko-KR" sz="1801" dirty="0"/>
              <a:t>: </a:t>
            </a:r>
            <a:endParaRPr lang="ko-KR" altLang="en-US" sz="180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7F9BB7-AA95-449B-B08D-166CEF99DA4F}"/>
              </a:ext>
            </a:extLst>
          </p:cNvPr>
          <p:cNvSpPr/>
          <p:nvPr/>
        </p:nvSpPr>
        <p:spPr>
          <a:xfrm>
            <a:off x="2190751" y="1325010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참가형태                                            박스                              개인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2160B7E-91C9-4431-8718-A0F28853476C}"/>
              </a:ext>
            </a:extLst>
          </p:cNvPr>
          <p:cNvSpPr/>
          <p:nvPr/>
        </p:nvSpPr>
        <p:spPr>
          <a:xfrm>
            <a:off x="6486525" y="1474432"/>
            <a:ext cx="171451" cy="171451"/>
          </a:xfrm>
          <a:prstGeom prst="ellipse">
            <a:avLst/>
          </a:prstGeom>
          <a:solidFill>
            <a:srgbClr val="0070C0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AF22018-D487-46E1-B9BA-AC7C50DB2263}"/>
              </a:ext>
            </a:extLst>
          </p:cNvPr>
          <p:cNvSpPr/>
          <p:nvPr/>
        </p:nvSpPr>
        <p:spPr>
          <a:xfrm>
            <a:off x="9382125" y="1474432"/>
            <a:ext cx="171451" cy="171451"/>
          </a:xfrm>
          <a:prstGeom prst="ellipse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DA743-0DB3-4D20-BC6D-E2199940F1CB}"/>
              </a:ext>
            </a:extLst>
          </p:cNvPr>
          <p:cNvSpPr/>
          <p:nvPr/>
        </p:nvSpPr>
        <p:spPr>
          <a:xfrm>
            <a:off x="2181224" y="2127696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/>
              <a:t>박스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61CE9-BB9A-40F8-8031-400C8CB8EE28}"/>
              </a:ext>
            </a:extLst>
          </p:cNvPr>
          <p:cNvSpPr txBox="1"/>
          <p:nvPr/>
        </p:nvSpPr>
        <p:spPr>
          <a:xfrm>
            <a:off x="11419275" y="2381935"/>
            <a:ext cx="2643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D375D-B602-48A4-9795-9549C24D24D5}"/>
              </a:ext>
            </a:extLst>
          </p:cNvPr>
          <p:cNvSpPr txBox="1"/>
          <p:nvPr/>
        </p:nvSpPr>
        <p:spPr>
          <a:xfrm>
            <a:off x="2181224" y="2699613"/>
            <a:ext cx="9532165" cy="120084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토르</a:t>
            </a:r>
            <a:endParaRPr lang="en-US" altLang="ko-KR" sz="1801" dirty="0"/>
          </a:p>
          <a:p>
            <a:r>
              <a:rPr lang="ko-KR" altLang="en-US" sz="1801" dirty="0" err="1"/>
              <a:t>빡짐</a:t>
            </a:r>
            <a:endParaRPr lang="en-US" altLang="ko-KR" sz="1801" dirty="0"/>
          </a:p>
          <a:p>
            <a:r>
              <a:rPr lang="ko-KR" altLang="en-US" sz="1801" dirty="0" err="1"/>
              <a:t>얼라이브</a:t>
            </a:r>
            <a:endParaRPr lang="en-US" altLang="ko-KR" sz="1801" dirty="0"/>
          </a:p>
          <a:p>
            <a:r>
              <a:rPr lang="ko-KR" altLang="en-US" sz="1801" dirty="0" err="1"/>
              <a:t>몽키스쿼트</a:t>
            </a:r>
            <a:endParaRPr lang="ko-KR" altLang="en-US" sz="180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AC8CCC-BD7F-483A-A416-60C5CA0D19B5}"/>
              </a:ext>
            </a:extLst>
          </p:cNvPr>
          <p:cNvSpPr/>
          <p:nvPr/>
        </p:nvSpPr>
        <p:spPr>
          <a:xfrm>
            <a:off x="2181224" y="4106468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 err="1"/>
              <a:t>룰북</a:t>
            </a:r>
            <a:r>
              <a:rPr lang="ko-KR" altLang="en-US" sz="1801" dirty="0"/>
              <a:t> 첨부하기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C730A9-6F99-4D0F-B810-9733BAB63CB3}"/>
              </a:ext>
            </a:extLst>
          </p:cNvPr>
          <p:cNvSpPr txBox="1"/>
          <p:nvPr/>
        </p:nvSpPr>
        <p:spPr>
          <a:xfrm>
            <a:off x="11362127" y="4213803"/>
            <a:ext cx="26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B2906-088F-4B60-8C27-C611F0A5A5F7}"/>
              </a:ext>
            </a:extLst>
          </p:cNvPr>
          <p:cNvSpPr txBox="1"/>
          <p:nvPr/>
        </p:nvSpPr>
        <p:spPr>
          <a:xfrm>
            <a:off x="2181224" y="4675468"/>
            <a:ext cx="9532165" cy="1754326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룰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3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492921" y="299400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492919" y="35444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04825" y="410646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A1185-2CA9-4056-8030-57155EBC9CB0}"/>
              </a:ext>
            </a:extLst>
          </p:cNvPr>
          <p:cNvSpPr/>
          <p:nvPr/>
        </p:nvSpPr>
        <p:spPr>
          <a:xfrm>
            <a:off x="628651" y="2127697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646874-0874-4D6B-AB7E-87B31C1B99CB}"/>
              </a:ext>
            </a:extLst>
          </p:cNvPr>
          <p:cNvSpPr/>
          <p:nvPr/>
        </p:nvSpPr>
        <p:spPr>
          <a:xfrm>
            <a:off x="640555" y="2527128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469086" y="580609"/>
            <a:ext cx="1552572" cy="39721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>
                <a:highlight>
                  <a:srgbClr val="14B9B7"/>
                </a:highlight>
              </a:rPr>
              <a:t>대회방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대회 만들기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대회 기록</a:t>
            </a:r>
            <a:endParaRPr lang="en-US" altLang="ko-KR" sz="1401" dirty="0"/>
          </a:p>
          <a:p>
            <a:endParaRPr lang="en-US" altLang="ko-KR" sz="1600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1801C-1876-4233-BE3E-F6129E60470D}"/>
              </a:ext>
            </a:extLst>
          </p:cNvPr>
          <p:cNvSpPr/>
          <p:nvPr/>
        </p:nvSpPr>
        <p:spPr>
          <a:xfrm>
            <a:off x="2190751" y="580610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대회 명 </a:t>
            </a:r>
            <a:r>
              <a:rPr lang="en-US" altLang="ko-KR" sz="1801" dirty="0"/>
              <a:t>: </a:t>
            </a:r>
            <a:endParaRPr lang="ko-KR" altLang="en-US" sz="180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7F9BB7-AA95-449B-B08D-166CEF99DA4F}"/>
              </a:ext>
            </a:extLst>
          </p:cNvPr>
          <p:cNvSpPr/>
          <p:nvPr/>
        </p:nvSpPr>
        <p:spPr>
          <a:xfrm>
            <a:off x="2190751" y="1348665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참가형태                                            박스                              개인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8C887-596D-4BA4-A7C3-40AB20D970B9}"/>
              </a:ext>
            </a:extLst>
          </p:cNvPr>
          <p:cNvSpPr/>
          <p:nvPr/>
        </p:nvSpPr>
        <p:spPr>
          <a:xfrm>
            <a:off x="2190751" y="2125497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/>
              <a:t>개인</a:t>
            </a:r>
            <a:endParaRPr lang="ko-KR" alt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02A6C-A97C-44C3-86A1-916577C3700B}"/>
              </a:ext>
            </a:extLst>
          </p:cNvPr>
          <p:cNvSpPr txBox="1"/>
          <p:nvPr/>
        </p:nvSpPr>
        <p:spPr>
          <a:xfrm>
            <a:off x="2190751" y="2693615"/>
            <a:ext cx="9532165" cy="1755096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이름</a:t>
            </a:r>
            <a:r>
              <a:rPr lang="en-US" altLang="ko-KR" sz="1801" dirty="0"/>
              <a:t>			</a:t>
            </a:r>
            <a:r>
              <a:rPr lang="ko-KR" altLang="en-US" sz="1801" dirty="0"/>
              <a:t>전화번호</a:t>
            </a:r>
            <a:r>
              <a:rPr lang="en-US" altLang="ko-KR" sz="1801" dirty="0"/>
              <a:t>				</a:t>
            </a:r>
            <a:r>
              <a:rPr lang="ko-KR" altLang="en-US" sz="1801" dirty="0"/>
              <a:t>나이</a:t>
            </a:r>
            <a:r>
              <a:rPr lang="en-US" altLang="ko-KR" sz="1801" dirty="0"/>
              <a:t>	</a:t>
            </a:r>
          </a:p>
          <a:p>
            <a:r>
              <a:rPr lang="ko-KR" altLang="en-US" sz="1801" dirty="0"/>
              <a:t>이름</a:t>
            </a:r>
            <a:r>
              <a:rPr lang="en-US" altLang="ko-KR" sz="1801" dirty="0"/>
              <a:t>			</a:t>
            </a:r>
            <a:r>
              <a:rPr lang="ko-KR" altLang="en-US" sz="1801" dirty="0"/>
              <a:t>전화번호</a:t>
            </a:r>
            <a:r>
              <a:rPr lang="en-US" altLang="ko-KR" sz="1801" dirty="0"/>
              <a:t>				</a:t>
            </a:r>
            <a:r>
              <a:rPr lang="ko-KR" altLang="en-US" sz="1801" dirty="0"/>
              <a:t>나이</a:t>
            </a:r>
            <a:r>
              <a:rPr lang="en-US" altLang="ko-KR" sz="1801" dirty="0"/>
              <a:t>	</a:t>
            </a:r>
          </a:p>
          <a:p>
            <a:r>
              <a:rPr lang="ko-KR" altLang="en-US" sz="1801" dirty="0"/>
              <a:t>이름</a:t>
            </a:r>
            <a:r>
              <a:rPr lang="en-US" altLang="ko-KR" sz="1801" dirty="0"/>
              <a:t>			</a:t>
            </a:r>
            <a:r>
              <a:rPr lang="ko-KR" altLang="en-US" sz="1801" dirty="0"/>
              <a:t>전화번호</a:t>
            </a:r>
            <a:r>
              <a:rPr lang="en-US" altLang="ko-KR" sz="1801" dirty="0"/>
              <a:t>				</a:t>
            </a:r>
            <a:r>
              <a:rPr lang="ko-KR" altLang="en-US" sz="1801" dirty="0"/>
              <a:t>나이</a:t>
            </a:r>
            <a:r>
              <a:rPr lang="en-US" altLang="ko-KR" sz="1801" dirty="0"/>
              <a:t>	</a:t>
            </a:r>
            <a:endParaRPr lang="ko-KR" altLang="en-US" sz="1801" dirty="0"/>
          </a:p>
          <a:p>
            <a:r>
              <a:rPr lang="ko-KR" altLang="en-US" sz="1801" dirty="0"/>
              <a:t>이름</a:t>
            </a:r>
            <a:r>
              <a:rPr lang="en-US" altLang="ko-KR" sz="1801" dirty="0"/>
              <a:t>			</a:t>
            </a:r>
            <a:r>
              <a:rPr lang="ko-KR" altLang="en-US" sz="1801" dirty="0"/>
              <a:t>전화번호</a:t>
            </a:r>
            <a:r>
              <a:rPr lang="en-US" altLang="ko-KR" sz="1801" dirty="0"/>
              <a:t>				</a:t>
            </a:r>
            <a:r>
              <a:rPr lang="ko-KR" altLang="en-US" sz="1801" dirty="0"/>
              <a:t>나이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en-US" altLang="ko-KR" sz="1801" dirty="0"/>
              <a:t>+ </a:t>
            </a:r>
            <a:r>
              <a:rPr lang="ko-KR" altLang="en-US" sz="1801" dirty="0"/>
              <a:t>추가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8C2EAE4-993E-4C91-B39A-E7E33180EB01}"/>
              </a:ext>
            </a:extLst>
          </p:cNvPr>
          <p:cNvSpPr/>
          <p:nvPr/>
        </p:nvSpPr>
        <p:spPr>
          <a:xfrm>
            <a:off x="9372600" y="1463173"/>
            <a:ext cx="171451" cy="171451"/>
          </a:xfrm>
          <a:prstGeom prst="ellipse">
            <a:avLst/>
          </a:prstGeom>
          <a:solidFill>
            <a:srgbClr val="0070C0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9FCEC3-267C-4B6E-BB35-984B30848522}"/>
              </a:ext>
            </a:extLst>
          </p:cNvPr>
          <p:cNvSpPr/>
          <p:nvPr/>
        </p:nvSpPr>
        <p:spPr>
          <a:xfrm>
            <a:off x="6515101" y="1463173"/>
            <a:ext cx="171451" cy="171451"/>
          </a:xfrm>
          <a:prstGeom prst="ellipse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902B10-4220-443A-A318-04BCE9C28F40}"/>
              </a:ext>
            </a:extLst>
          </p:cNvPr>
          <p:cNvSpPr/>
          <p:nvPr/>
        </p:nvSpPr>
        <p:spPr>
          <a:xfrm>
            <a:off x="2190751" y="4617782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 err="1"/>
              <a:t>룰북</a:t>
            </a:r>
            <a:r>
              <a:rPr lang="ko-KR" altLang="en-US" sz="1801" dirty="0"/>
              <a:t> 첨부하기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DB05D7-572B-4E38-875C-A16513527AE8}"/>
              </a:ext>
            </a:extLst>
          </p:cNvPr>
          <p:cNvSpPr txBox="1"/>
          <p:nvPr/>
        </p:nvSpPr>
        <p:spPr>
          <a:xfrm>
            <a:off x="11371656" y="4725116"/>
            <a:ext cx="26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A41D5-3719-4723-A88F-518EA265EE73}"/>
              </a:ext>
            </a:extLst>
          </p:cNvPr>
          <p:cNvSpPr txBox="1"/>
          <p:nvPr/>
        </p:nvSpPr>
        <p:spPr>
          <a:xfrm>
            <a:off x="2190750" y="5185307"/>
            <a:ext cx="9532165" cy="120032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룰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36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492921" y="299400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492919" y="35444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04825" y="410646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A1185-2CA9-4056-8030-57155EBC9CB0}"/>
              </a:ext>
            </a:extLst>
          </p:cNvPr>
          <p:cNvSpPr/>
          <p:nvPr/>
        </p:nvSpPr>
        <p:spPr>
          <a:xfrm>
            <a:off x="628651" y="2127697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646874-0874-4D6B-AB7E-87B31C1B99CB}"/>
              </a:ext>
            </a:extLst>
          </p:cNvPr>
          <p:cNvSpPr/>
          <p:nvPr/>
        </p:nvSpPr>
        <p:spPr>
          <a:xfrm>
            <a:off x="640555" y="2527128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469086" y="580609"/>
            <a:ext cx="1552572" cy="39721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>
                <a:highlight>
                  <a:srgbClr val="14B9B7"/>
                </a:highlight>
              </a:rPr>
              <a:t>대회방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대회 만들기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대회 기록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600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1801C-1876-4233-BE3E-F6129E60470D}"/>
              </a:ext>
            </a:extLst>
          </p:cNvPr>
          <p:cNvSpPr/>
          <p:nvPr/>
        </p:nvSpPr>
        <p:spPr>
          <a:xfrm>
            <a:off x="2190751" y="580610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대회 명 </a:t>
            </a:r>
            <a:r>
              <a:rPr lang="en-US" altLang="ko-KR" sz="1801" dirty="0"/>
              <a:t>: </a:t>
            </a:r>
            <a:endParaRPr lang="ko-KR" altLang="en-US" sz="180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DA743-0DB3-4D20-BC6D-E2199940F1CB}"/>
              </a:ext>
            </a:extLst>
          </p:cNvPr>
          <p:cNvSpPr/>
          <p:nvPr/>
        </p:nvSpPr>
        <p:spPr>
          <a:xfrm>
            <a:off x="2190751" y="1217021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참여 박스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61CE9-BB9A-40F8-8031-400C8CB8EE28}"/>
              </a:ext>
            </a:extLst>
          </p:cNvPr>
          <p:cNvSpPr txBox="1"/>
          <p:nvPr/>
        </p:nvSpPr>
        <p:spPr>
          <a:xfrm>
            <a:off x="11419275" y="1429546"/>
            <a:ext cx="2643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V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6945AA-3B0F-4FAF-87F9-169AC31FB842}"/>
              </a:ext>
            </a:extLst>
          </p:cNvPr>
          <p:cNvSpPr/>
          <p:nvPr/>
        </p:nvSpPr>
        <p:spPr>
          <a:xfrm>
            <a:off x="2190751" y="2989263"/>
            <a:ext cx="9532165" cy="344011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D375D-B602-48A4-9795-9549C24D24D5}"/>
              </a:ext>
            </a:extLst>
          </p:cNvPr>
          <p:cNvSpPr txBox="1"/>
          <p:nvPr/>
        </p:nvSpPr>
        <p:spPr>
          <a:xfrm>
            <a:off x="2190751" y="1788936"/>
            <a:ext cx="9532165" cy="120084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토르</a:t>
            </a:r>
            <a:endParaRPr lang="en-US" altLang="ko-KR" sz="1801" dirty="0"/>
          </a:p>
          <a:p>
            <a:r>
              <a:rPr lang="ko-KR" altLang="en-US" sz="1801" dirty="0" err="1"/>
              <a:t>빡짐</a:t>
            </a:r>
            <a:endParaRPr lang="en-US" altLang="ko-KR" sz="1801" dirty="0"/>
          </a:p>
          <a:p>
            <a:r>
              <a:rPr lang="ko-KR" altLang="en-US" sz="1801" dirty="0" err="1"/>
              <a:t>얼라이브</a:t>
            </a:r>
            <a:endParaRPr lang="en-US" altLang="ko-KR" sz="1801" dirty="0"/>
          </a:p>
          <a:p>
            <a:r>
              <a:rPr lang="ko-KR" altLang="en-US" sz="1801" dirty="0" err="1"/>
              <a:t>몽키스쿼트</a:t>
            </a:r>
            <a:endParaRPr lang="ko-KR" altLang="en-US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64D4F-F039-431E-AA89-BAB3F42197FC}"/>
              </a:ext>
            </a:extLst>
          </p:cNvPr>
          <p:cNvSpPr txBox="1"/>
          <p:nvPr/>
        </p:nvSpPr>
        <p:spPr>
          <a:xfrm>
            <a:off x="2190749" y="3122685"/>
            <a:ext cx="408146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Rxd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순위    박스        </a:t>
            </a:r>
            <a:r>
              <a:rPr lang="ko-KR" altLang="en-US" sz="1801" dirty="0" err="1"/>
              <a:t>회원명</a:t>
            </a:r>
            <a:r>
              <a:rPr lang="ko-KR" altLang="en-US" sz="1801" dirty="0"/>
              <a:t>        기록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8C613-17E1-4E81-B0B0-7C7CCD9C6DBC}"/>
              </a:ext>
            </a:extLst>
          </p:cNvPr>
          <p:cNvSpPr txBox="1"/>
          <p:nvPr/>
        </p:nvSpPr>
        <p:spPr>
          <a:xfrm>
            <a:off x="6619878" y="3183138"/>
            <a:ext cx="4695817" cy="1755096"/>
          </a:xfrm>
          <a:prstGeom prst="rect">
            <a:avLst/>
          </a:prstGeom>
          <a:solidFill>
            <a:srgbClr val="F9F6F5"/>
          </a:solidFill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Scale</a:t>
            </a:r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순위          박스       </a:t>
            </a:r>
            <a:r>
              <a:rPr lang="ko-KR" altLang="en-US" sz="1801" dirty="0" err="1"/>
              <a:t>회원명</a:t>
            </a:r>
            <a:r>
              <a:rPr lang="ko-KR" altLang="en-US" sz="1801" dirty="0"/>
              <a:t>          기록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3112C9-8A64-4A14-A443-301F18A0548D}"/>
              </a:ext>
            </a:extLst>
          </p:cNvPr>
          <p:cNvGrpSpPr/>
          <p:nvPr/>
        </p:nvGrpSpPr>
        <p:grpSpPr>
          <a:xfrm>
            <a:off x="6619878" y="3270822"/>
            <a:ext cx="1057276" cy="1240659"/>
            <a:chOff x="2305071" y="5114261"/>
            <a:chExt cx="1057275" cy="1240660"/>
          </a:xfrm>
          <a:solidFill>
            <a:srgbClr val="F9F6F5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C8C1DC-4639-475A-B57B-311B0E442965}"/>
                </a:ext>
              </a:extLst>
            </p:cNvPr>
            <p:cNvSpPr/>
            <p:nvPr/>
          </p:nvSpPr>
          <p:spPr>
            <a:xfrm>
              <a:off x="2305071" y="5114261"/>
              <a:ext cx="978701" cy="309324"/>
            </a:xfrm>
            <a:prstGeom prst="rect">
              <a:avLst/>
            </a:prstGeom>
            <a:grp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801" dirty="0"/>
                <a:t>Scale</a:t>
              </a:r>
              <a:endParaRPr lang="ko-KR" altLang="en-US" sz="180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BB57C1-23DB-44D5-8179-38AB79BF5927}"/>
                </a:ext>
              </a:extLst>
            </p:cNvPr>
            <p:cNvSpPr txBox="1"/>
            <p:nvPr/>
          </p:nvSpPr>
          <p:spPr>
            <a:xfrm>
              <a:off x="3102338" y="5205879"/>
              <a:ext cx="2600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</a:t>
              </a:r>
              <a:endParaRPr lang="ko-KR" altLang="en-US" sz="180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A97535-A3B4-4CF3-A44E-A9644DA99A99}"/>
                </a:ext>
              </a:extLst>
            </p:cNvPr>
            <p:cNvSpPr txBox="1"/>
            <p:nvPr/>
          </p:nvSpPr>
          <p:spPr>
            <a:xfrm>
              <a:off x="2307428" y="5431207"/>
              <a:ext cx="976342" cy="923714"/>
            </a:xfrm>
            <a:prstGeom prst="rect">
              <a:avLst/>
            </a:prstGeom>
            <a:grp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1" dirty="0"/>
                <a:t>A</a:t>
              </a:r>
            </a:p>
            <a:p>
              <a:r>
                <a:rPr lang="en-US" altLang="ko-KR" sz="1801" dirty="0"/>
                <a:t>B</a:t>
              </a:r>
            </a:p>
            <a:p>
              <a:r>
                <a:rPr lang="en-US" altLang="ko-KR" sz="1801" dirty="0"/>
                <a:t>C</a:t>
              </a:r>
              <a:endParaRPr lang="ko-KR" altLang="en-US" sz="1801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A75B45-7D20-4C9B-BA76-556F7666EF06}"/>
              </a:ext>
            </a:extLst>
          </p:cNvPr>
          <p:cNvCxnSpPr/>
          <p:nvPr/>
        </p:nvCxnSpPr>
        <p:spPr>
          <a:xfrm>
            <a:off x="6324601" y="2989265"/>
            <a:ext cx="0" cy="344011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5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492921" y="299400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492919" y="35444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04825" y="410646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A1185-2CA9-4056-8030-57155EBC9CB0}"/>
              </a:ext>
            </a:extLst>
          </p:cNvPr>
          <p:cNvSpPr/>
          <p:nvPr/>
        </p:nvSpPr>
        <p:spPr>
          <a:xfrm>
            <a:off x="628651" y="2127697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646874-0874-4D6B-AB7E-87B31C1B99CB}"/>
              </a:ext>
            </a:extLst>
          </p:cNvPr>
          <p:cNvSpPr/>
          <p:nvPr/>
        </p:nvSpPr>
        <p:spPr>
          <a:xfrm>
            <a:off x="640555" y="2527128"/>
            <a:ext cx="1297780" cy="30893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469086" y="580609"/>
            <a:ext cx="1552572" cy="39721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>
                <a:highlight>
                  <a:srgbClr val="14B9B7"/>
                </a:highlight>
              </a:rPr>
              <a:t>대회방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대회 만들기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대회 기록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600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1801C-1876-4233-BE3E-F6129E60470D}"/>
              </a:ext>
            </a:extLst>
          </p:cNvPr>
          <p:cNvSpPr/>
          <p:nvPr/>
        </p:nvSpPr>
        <p:spPr>
          <a:xfrm>
            <a:off x="2190751" y="580610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대회 명 </a:t>
            </a:r>
            <a:r>
              <a:rPr lang="en-US" altLang="ko-KR" sz="1801" dirty="0"/>
              <a:t>: </a:t>
            </a:r>
            <a:endParaRPr lang="ko-KR" altLang="en-US" sz="180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DA743-0DB3-4D20-BC6D-E2199940F1CB}"/>
              </a:ext>
            </a:extLst>
          </p:cNvPr>
          <p:cNvSpPr/>
          <p:nvPr/>
        </p:nvSpPr>
        <p:spPr>
          <a:xfrm>
            <a:off x="2190751" y="1217021"/>
            <a:ext cx="9532165" cy="571916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1" dirty="0"/>
              <a:t>참여자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61CE9-BB9A-40F8-8031-400C8CB8EE28}"/>
              </a:ext>
            </a:extLst>
          </p:cNvPr>
          <p:cNvSpPr txBox="1"/>
          <p:nvPr/>
        </p:nvSpPr>
        <p:spPr>
          <a:xfrm>
            <a:off x="11419275" y="1429546"/>
            <a:ext cx="2643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02A6C-A97C-44C3-86A1-916577C3700B}"/>
              </a:ext>
            </a:extLst>
          </p:cNvPr>
          <p:cNvSpPr txBox="1"/>
          <p:nvPr/>
        </p:nvSpPr>
        <p:spPr>
          <a:xfrm>
            <a:off x="2190751" y="1804435"/>
            <a:ext cx="9532165" cy="120084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이름</a:t>
            </a:r>
            <a:r>
              <a:rPr lang="en-US" altLang="ko-KR" sz="1801" dirty="0"/>
              <a:t>		</a:t>
            </a:r>
            <a:r>
              <a:rPr lang="ko-KR" altLang="en-US" sz="1801" dirty="0"/>
              <a:t>핸드폰 뒷자리</a:t>
            </a:r>
            <a:endParaRPr lang="en-US" altLang="ko-KR" sz="1801" dirty="0"/>
          </a:p>
          <a:p>
            <a:r>
              <a:rPr lang="ko-KR" altLang="en-US" sz="1801" dirty="0"/>
              <a:t>이름</a:t>
            </a:r>
            <a:r>
              <a:rPr lang="en-US" altLang="ko-KR" sz="1801" dirty="0"/>
              <a:t>		</a:t>
            </a:r>
            <a:r>
              <a:rPr lang="ko-KR" altLang="en-US" sz="1801" dirty="0"/>
              <a:t>핸드폰 뒷자리</a:t>
            </a:r>
            <a:endParaRPr lang="en-US" altLang="ko-KR" sz="1801" dirty="0"/>
          </a:p>
          <a:p>
            <a:r>
              <a:rPr lang="ko-KR" altLang="en-US" sz="1801" dirty="0"/>
              <a:t>이름</a:t>
            </a:r>
            <a:r>
              <a:rPr lang="en-US" altLang="ko-KR" sz="1801" dirty="0"/>
              <a:t>		</a:t>
            </a:r>
            <a:r>
              <a:rPr lang="ko-KR" altLang="en-US" sz="1801" dirty="0"/>
              <a:t>핸드폰 뒷자리</a:t>
            </a:r>
            <a:endParaRPr lang="en-US" altLang="ko-KR" sz="1801" dirty="0"/>
          </a:p>
          <a:p>
            <a:r>
              <a:rPr lang="ko-KR" altLang="en-US" sz="1801" dirty="0"/>
              <a:t>이름</a:t>
            </a:r>
            <a:r>
              <a:rPr lang="en-US" altLang="ko-KR" sz="1801" dirty="0"/>
              <a:t>		</a:t>
            </a:r>
            <a:r>
              <a:rPr lang="ko-KR" altLang="en-US" sz="1801" dirty="0"/>
              <a:t>핸드폰 뒷자리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C6DE9A-0D13-4CB6-A5FE-D52051B6BD3E}"/>
              </a:ext>
            </a:extLst>
          </p:cNvPr>
          <p:cNvSpPr/>
          <p:nvPr/>
        </p:nvSpPr>
        <p:spPr>
          <a:xfrm>
            <a:off x="2190751" y="2989263"/>
            <a:ext cx="9532165" cy="344011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D6162-01A1-4850-AAC3-1FAC607CA7E2}"/>
              </a:ext>
            </a:extLst>
          </p:cNvPr>
          <p:cNvSpPr txBox="1"/>
          <p:nvPr/>
        </p:nvSpPr>
        <p:spPr>
          <a:xfrm>
            <a:off x="2190748" y="3122683"/>
            <a:ext cx="94928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순위         이름</a:t>
            </a:r>
            <a:r>
              <a:rPr lang="en-US" altLang="ko-KR" sz="1801" dirty="0"/>
              <a:t>(</a:t>
            </a:r>
            <a:r>
              <a:rPr lang="ko-KR" altLang="en-US" sz="1801" dirty="0"/>
              <a:t>핸드폰 뒷자리</a:t>
            </a:r>
            <a:r>
              <a:rPr lang="en-US" altLang="ko-KR" sz="1801" dirty="0"/>
              <a:t>)</a:t>
            </a:r>
            <a:r>
              <a:rPr lang="ko-KR" altLang="en-US" sz="1801" dirty="0"/>
              <a:t>            기록</a:t>
            </a:r>
          </a:p>
        </p:txBody>
      </p:sp>
    </p:spTree>
    <p:extLst>
      <p:ext uri="{BB962C8B-B14F-4D97-AF65-F5344CB8AC3E}">
        <p14:creationId xmlns:p14="http://schemas.microsoft.com/office/powerpoint/2010/main" val="130734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운동 설명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2-4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5604770" y="3109130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6216466" y="3109130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5767655" y="3272017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86743" y="2974009"/>
            <a:ext cx="4431744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오늘의 운동 관련 동작 설명 유튜브 </a:t>
            </a: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동영상 제공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사진 등을 제공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5564404" y="332922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6059187" y="3573319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F09282-B4C6-4A4D-B0C2-9D9ECF1FD524}"/>
              </a:ext>
            </a:extLst>
          </p:cNvPr>
          <p:cNvCxnSpPr>
            <a:cxnSpLocks/>
          </p:cNvCxnSpPr>
          <p:nvPr/>
        </p:nvCxnSpPr>
        <p:spPr>
          <a:xfrm flipH="1">
            <a:off x="2167655" y="4169638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85740" y="383610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8A757-3108-4FBA-831E-2377B37CFB11}"/>
              </a:ext>
            </a:extLst>
          </p:cNvPr>
          <p:cNvSpPr/>
          <p:nvPr/>
        </p:nvSpPr>
        <p:spPr>
          <a:xfrm>
            <a:off x="2228850" y="504827"/>
            <a:ext cx="9534524" cy="3055678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1FF95-BCEE-4272-927A-56D99BC3E7F5}"/>
              </a:ext>
            </a:extLst>
          </p:cNvPr>
          <p:cNvSpPr txBox="1"/>
          <p:nvPr/>
        </p:nvSpPr>
        <p:spPr>
          <a:xfrm>
            <a:off x="2355051" y="604926"/>
            <a:ext cx="1969300" cy="369460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오늘의 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0DED7-68A8-4A12-889B-25C41CE36EEE}"/>
              </a:ext>
            </a:extLst>
          </p:cNvPr>
          <p:cNvSpPr txBox="1"/>
          <p:nvPr/>
        </p:nvSpPr>
        <p:spPr>
          <a:xfrm>
            <a:off x="2281226" y="1040068"/>
            <a:ext cx="3338523" cy="24776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Rxd</a:t>
            </a:r>
            <a:endParaRPr lang="en-US" altLang="ko-KR" sz="1600" dirty="0"/>
          </a:p>
          <a:p>
            <a:endParaRPr lang="en-US" altLang="ko-KR" sz="11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02143-2DEA-4DE0-AED3-E43DA0DFD216}"/>
              </a:ext>
            </a:extLst>
          </p:cNvPr>
          <p:cNvSpPr txBox="1"/>
          <p:nvPr/>
        </p:nvSpPr>
        <p:spPr>
          <a:xfrm>
            <a:off x="4929180" y="1058518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A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842A0-B7E4-48C2-83A8-94EF3820D3CF}"/>
              </a:ext>
            </a:extLst>
          </p:cNvPr>
          <p:cNvSpPr txBox="1"/>
          <p:nvPr/>
        </p:nvSpPr>
        <p:spPr>
          <a:xfrm>
            <a:off x="7091354" y="1058518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718EE-20AE-4D3B-BED6-9440D1E5A983}"/>
              </a:ext>
            </a:extLst>
          </p:cNvPr>
          <p:cNvSpPr txBox="1"/>
          <p:nvPr/>
        </p:nvSpPr>
        <p:spPr>
          <a:xfrm>
            <a:off x="9165416" y="1058516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C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BBCA279-5352-42BD-81E3-F0A4DE5EFCF9}"/>
              </a:ext>
            </a:extLst>
          </p:cNvPr>
          <p:cNvCxnSpPr>
            <a:cxnSpLocks/>
          </p:cNvCxnSpPr>
          <p:nvPr/>
        </p:nvCxnSpPr>
        <p:spPr>
          <a:xfrm>
            <a:off x="4610100" y="974260"/>
            <a:ext cx="0" cy="2586245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2071B4-45FE-4DF2-A6CD-A403190AC9C3}"/>
              </a:ext>
            </a:extLst>
          </p:cNvPr>
          <p:cNvCxnSpPr>
            <a:cxnSpLocks/>
          </p:cNvCxnSpPr>
          <p:nvPr/>
        </p:nvCxnSpPr>
        <p:spPr>
          <a:xfrm>
            <a:off x="2238374" y="974259"/>
            <a:ext cx="9525001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2D5B3C-0215-461A-9568-16557A2D1D4E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6A609-AFB6-45D9-B077-E23E81514EE6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EAB4E-8E84-490D-BE80-A5CF5A26DDA8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956F2-738B-4263-92EE-4260B2D05E64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A04F-C28D-4477-B278-AFF54DAC8A63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37292-67C3-4B79-B1BB-56A8E33EAF9A}"/>
              </a:ext>
            </a:extLst>
          </p:cNvPr>
          <p:cNvSpPr/>
          <p:nvPr/>
        </p:nvSpPr>
        <p:spPr>
          <a:xfrm>
            <a:off x="492919" y="351363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18E57D-B9D2-4D6D-821E-168A6A362AEE}"/>
              </a:ext>
            </a:extLst>
          </p:cNvPr>
          <p:cNvSpPr/>
          <p:nvPr/>
        </p:nvSpPr>
        <p:spPr>
          <a:xfrm>
            <a:off x="504823" y="4075657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02FC72-4328-4640-83AF-291C25363785}"/>
              </a:ext>
            </a:extLst>
          </p:cNvPr>
          <p:cNvSpPr/>
          <p:nvPr/>
        </p:nvSpPr>
        <p:spPr>
          <a:xfrm>
            <a:off x="2228848" y="3660603"/>
            <a:ext cx="9534521" cy="276877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4D8D5-1D77-4310-A8C2-D2E1D2ABDD7B}"/>
              </a:ext>
            </a:extLst>
          </p:cNvPr>
          <p:cNvSpPr txBox="1"/>
          <p:nvPr/>
        </p:nvSpPr>
        <p:spPr>
          <a:xfrm>
            <a:off x="2355051" y="3670818"/>
            <a:ext cx="2331250" cy="369460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중요 동작 예습하기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29B1A56-DED8-4A25-9FE5-2D101DFBF282}"/>
              </a:ext>
            </a:extLst>
          </p:cNvPr>
          <p:cNvCxnSpPr>
            <a:cxnSpLocks/>
          </p:cNvCxnSpPr>
          <p:nvPr/>
        </p:nvCxnSpPr>
        <p:spPr>
          <a:xfrm>
            <a:off x="2238374" y="4040148"/>
            <a:ext cx="9525001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F1DB16A-AE1B-4858-BD57-55CFFD2A2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75" y="4154263"/>
            <a:ext cx="3626651" cy="21111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96F591-CCA2-4056-8C0E-43BE9A347931}"/>
              </a:ext>
            </a:extLst>
          </p:cNvPr>
          <p:cNvSpPr txBox="1"/>
          <p:nvPr/>
        </p:nvSpPr>
        <p:spPr>
          <a:xfrm>
            <a:off x="6310313" y="5044989"/>
            <a:ext cx="387667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사진 첨부</a:t>
            </a:r>
            <a:endParaRPr lang="en-US" altLang="ko-KR" sz="1801" dirty="0"/>
          </a:p>
          <a:p>
            <a:r>
              <a:rPr lang="ko-KR" altLang="en-US" sz="1801" dirty="0"/>
              <a:t>동영상 삽입 </a:t>
            </a:r>
            <a:r>
              <a:rPr lang="en-US" altLang="ko-KR" sz="1801" dirty="0"/>
              <a:t>or </a:t>
            </a:r>
            <a:r>
              <a:rPr lang="ko-KR" altLang="en-US" sz="1801" dirty="0"/>
              <a:t>유튜브 링크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71B5AB-D289-4A51-88B6-DA9A7C1C7C4C}"/>
              </a:ext>
            </a:extLst>
          </p:cNvPr>
          <p:cNvSpPr/>
          <p:nvPr/>
        </p:nvSpPr>
        <p:spPr>
          <a:xfrm>
            <a:off x="698871" y="2677636"/>
            <a:ext cx="1214475" cy="321995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87714A-C956-4C41-AB84-51B500E7BC79}"/>
              </a:ext>
            </a:extLst>
          </p:cNvPr>
          <p:cNvSpPr/>
          <p:nvPr/>
        </p:nvSpPr>
        <p:spPr>
          <a:xfrm>
            <a:off x="691703" y="3107005"/>
            <a:ext cx="1214475" cy="321995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5029F-7CD6-4461-ABE0-0E261955D9F2}"/>
              </a:ext>
            </a:extLst>
          </p:cNvPr>
          <p:cNvSpPr txBox="1"/>
          <p:nvPr/>
        </p:nvSpPr>
        <p:spPr>
          <a:xfrm>
            <a:off x="540523" y="580609"/>
            <a:ext cx="1552572" cy="39721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운동설명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>
              <a:highlight>
                <a:srgbClr val="14B9B7"/>
              </a:highlight>
            </a:endParaRPr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오늘의 운동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내 무게보기</a:t>
            </a:r>
            <a:endParaRPr lang="en-US" altLang="ko-KR" sz="1401" dirty="0"/>
          </a:p>
          <a:p>
            <a:endParaRPr lang="en-US" altLang="ko-KR" sz="1600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</p:spTree>
    <p:extLst>
      <p:ext uri="{BB962C8B-B14F-4D97-AF65-F5344CB8AC3E}">
        <p14:creationId xmlns:p14="http://schemas.microsoft.com/office/powerpoint/2010/main" val="79800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35228" y="667277"/>
            <a:ext cx="6521543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주제</a:t>
              </a: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선정 이유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54751" y="5612300"/>
            <a:ext cx="3482501" cy="966281"/>
            <a:chOff x="4342049" y="5272122"/>
            <a:chExt cx="3482502" cy="96628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AE3DAA-6FB8-4ED6-BDD9-4C5C5B925674}"/>
                </a:ext>
              </a:extLst>
            </p:cNvPr>
            <p:cNvSpPr/>
            <p:nvPr/>
          </p:nvSpPr>
          <p:spPr>
            <a:xfrm>
              <a:off x="4342049" y="5353185"/>
              <a:ext cx="3482502" cy="885217"/>
            </a:xfrm>
            <a:prstGeom prst="ellipse">
              <a:avLst/>
            </a:prstGeom>
            <a:solidFill>
              <a:srgbClr val="0E7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C090A12-5D2E-4688-964B-A13E27A24C14}"/>
                </a:ext>
              </a:extLst>
            </p:cNvPr>
            <p:cNvSpPr/>
            <p:nvPr/>
          </p:nvSpPr>
          <p:spPr>
            <a:xfrm>
              <a:off x="4342049" y="5272122"/>
              <a:ext cx="3482502" cy="88521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4DD1C12-BEE4-4A7E-B534-6A7F70076B13}"/>
                </a:ext>
              </a:extLst>
            </p:cNvPr>
            <p:cNvSpPr/>
            <p:nvPr/>
          </p:nvSpPr>
          <p:spPr>
            <a:xfrm>
              <a:off x="4911117" y="5416773"/>
              <a:ext cx="2344366" cy="500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07922B1-90BA-4FD6-8A96-EF24D7A4277E}"/>
                </a:ext>
              </a:extLst>
            </p:cNvPr>
            <p:cNvSpPr/>
            <p:nvPr/>
          </p:nvSpPr>
          <p:spPr>
            <a:xfrm>
              <a:off x="5442085" y="5533722"/>
              <a:ext cx="1282430" cy="23623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758B9E4-949F-4145-BA5F-2FE3A6F80B59}"/>
                </a:ext>
              </a:extLst>
            </p:cNvPr>
            <p:cNvSpPr/>
            <p:nvPr/>
          </p:nvSpPr>
          <p:spPr>
            <a:xfrm>
              <a:off x="5833528" y="5600877"/>
              <a:ext cx="505056" cy="6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60924" y="2313278"/>
            <a:ext cx="470156" cy="3678846"/>
            <a:chOff x="5848221" y="1973098"/>
            <a:chExt cx="470157" cy="3678847"/>
          </a:xfrm>
        </p:grpSpPr>
        <p:sp>
          <p:nvSpPr>
            <p:cNvPr id="87" name="자유형: 도형 15">
              <a:extLst>
                <a:ext uri="{FF2B5EF4-FFF2-40B4-BE49-F238E27FC236}">
                  <a16:creationId xmlns:a16="http://schemas.microsoft.com/office/drawing/2014/main" id="{CE1D4662-F1F4-409E-AF0E-FC1268E7ABD3}"/>
                </a:ext>
              </a:extLst>
            </p:cNvPr>
            <p:cNvSpPr/>
            <p:nvPr/>
          </p:nvSpPr>
          <p:spPr>
            <a:xfrm rot="16200000">
              <a:off x="5479797" y="2341524"/>
              <a:ext cx="971927" cy="235076"/>
            </a:xfrm>
            <a:custGeom>
              <a:avLst/>
              <a:gdLst>
                <a:gd name="connsiteX0" fmla="*/ 971927 w 971927"/>
                <a:gd name="connsiteY0" fmla="*/ 0 h 235076"/>
                <a:gd name="connsiteX1" fmla="*/ 822635 w 971927"/>
                <a:gd name="connsiteY1" fmla="*/ 143583 h 235076"/>
                <a:gd name="connsiteX2" fmla="*/ 809907 w 971927"/>
                <a:gd name="connsiteY2" fmla="*/ 235076 h 235076"/>
                <a:gd name="connsiteX3" fmla="*/ 0 w 971927"/>
                <a:gd name="connsiteY3" fmla="*/ 235076 h 235076"/>
                <a:gd name="connsiteX4" fmla="*/ 12728 w 971927"/>
                <a:gd name="connsiteY4" fmla="*/ 143583 h 235076"/>
                <a:gd name="connsiteX5" fmla="*/ 162020 w 971927"/>
                <a:gd name="connsiteY5" fmla="*/ 0 h 235076"/>
                <a:gd name="connsiteX6" fmla="*/ 971927 w 971927"/>
                <a:gd name="connsiteY6" fmla="*/ 0 h 2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6">
                  <a:moveTo>
                    <a:pt x="971927" y="0"/>
                  </a:moveTo>
                  <a:cubicBezTo>
                    <a:pt x="904791" y="0"/>
                    <a:pt x="847223" y="59213"/>
                    <a:pt x="822635" y="143583"/>
                  </a:cubicBezTo>
                  <a:lnTo>
                    <a:pt x="809907" y="235076"/>
                  </a:lnTo>
                  <a:lnTo>
                    <a:pt x="0" y="235076"/>
                  </a:lnTo>
                  <a:lnTo>
                    <a:pt x="12728" y="143583"/>
                  </a:lnTo>
                  <a:cubicBezTo>
                    <a:pt x="37316" y="59213"/>
                    <a:pt x="94885" y="0"/>
                    <a:pt x="162020" y="0"/>
                  </a:cubicBezTo>
                  <a:lnTo>
                    <a:pt x="971927" y="0"/>
                  </a:ln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13">
              <a:extLst>
                <a:ext uri="{FF2B5EF4-FFF2-40B4-BE49-F238E27FC236}">
                  <a16:creationId xmlns:a16="http://schemas.microsoft.com/office/drawing/2014/main" id="{403B4AE2-61E9-41EE-9E5C-5FBB7A2561ED}"/>
                </a:ext>
              </a:extLst>
            </p:cNvPr>
            <p:cNvSpPr/>
            <p:nvPr/>
          </p:nvSpPr>
          <p:spPr>
            <a:xfrm rot="16200000">
              <a:off x="5714873" y="2341524"/>
              <a:ext cx="971927" cy="235077"/>
            </a:xfrm>
            <a:custGeom>
              <a:avLst/>
              <a:gdLst>
                <a:gd name="connsiteX0" fmla="*/ 971927 w 971927"/>
                <a:gd name="connsiteY0" fmla="*/ 235077 h 235077"/>
                <a:gd name="connsiteX1" fmla="*/ 162020 w 971927"/>
                <a:gd name="connsiteY1" fmla="*/ 235077 h 235077"/>
                <a:gd name="connsiteX2" fmla="*/ 0 w 971927"/>
                <a:gd name="connsiteY2" fmla="*/ 1 h 235077"/>
                <a:gd name="connsiteX3" fmla="*/ 0 w 971927"/>
                <a:gd name="connsiteY3" fmla="*/ 0 h 235077"/>
                <a:gd name="connsiteX4" fmla="*/ 809907 w 971927"/>
                <a:gd name="connsiteY4" fmla="*/ 0 h 235077"/>
                <a:gd name="connsiteX5" fmla="*/ 809907 w 971927"/>
                <a:gd name="connsiteY5" fmla="*/ 1 h 235077"/>
                <a:gd name="connsiteX6" fmla="*/ 971927 w 971927"/>
                <a:gd name="connsiteY6" fmla="*/ 235077 h 23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7">
                  <a:moveTo>
                    <a:pt x="971927" y="235077"/>
                  </a:moveTo>
                  <a:lnTo>
                    <a:pt x="162020" y="235077"/>
                  </a:lnTo>
                  <a:cubicBezTo>
                    <a:pt x="72506" y="235077"/>
                    <a:pt x="0" y="129810"/>
                    <a:pt x="0" y="1"/>
                  </a:cubicBezTo>
                  <a:lnTo>
                    <a:pt x="0" y="0"/>
                  </a:lnTo>
                  <a:lnTo>
                    <a:pt x="809907" y="0"/>
                  </a:lnTo>
                  <a:lnTo>
                    <a:pt x="809907" y="1"/>
                  </a:lnTo>
                  <a:cubicBezTo>
                    <a:pt x="809907" y="129810"/>
                    <a:pt x="882412" y="235077"/>
                    <a:pt x="971927" y="235077"/>
                  </a:cubicBez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3C4A57-A9FE-498D-BD2B-E9C068E71570}"/>
                </a:ext>
              </a:extLst>
            </p:cNvPr>
            <p:cNvSpPr/>
            <p:nvPr/>
          </p:nvSpPr>
          <p:spPr>
            <a:xfrm>
              <a:off x="6060440" y="2051945"/>
              <a:ext cx="45719" cy="360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40AD5CCA-7FB5-4F24-9B88-7A68556FB407}"/>
                </a:ext>
              </a:extLst>
            </p:cNvPr>
            <p:cNvSpPr/>
            <p:nvPr/>
          </p:nvSpPr>
          <p:spPr>
            <a:xfrm rot="16200000">
              <a:off x="613021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387A7CDF-8E09-465B-B2BF-7C4F4A0071B4}"/>
                </a:ext>
              </a:extLst>
            </p:cNvPr>
            <p:cNvSpPr/>
            <p:nvPr/>
          </p:nvSpPr>
          <p:spPr>
            <a:xfrm rot="5400000" flipH="1">
              <a:off x="587227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6224971" y="3612634"/>
            <a:ext cx="828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7837250" y="3113496"/>
            <a:ext cx="2530372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같은 운동하는 사람들과 의견을 공유할 수 있는 공간이 없을까</a:t>
            </a: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94" name="모서리가 둥근 직사각형 31">
            <a:extLst>
              <a:ext uri="{FF2B5EF4-FFF2-40B4-BE49-F238E27FC236}">
                <a16:creationId xmlns:a16="http://schemas.microsoft.com/office/drawing/2014/main" id="{ACD62A25-4AA1-409B-9D53-84537AB47AA5}"/>
              </a:ext>
            </a:extLst>
          </p:cNvPr>
          <p:cNvSpPr/>
          <p:nvPr/>
        </p:nvSpPr>
        <p:spPr>
          <a:xfrm>
            <a:off x="7269070" y="3405126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1" dirty="0">
              <a:solidFill>
                <a:prstClr val="white"/>
              </a:solidFill>
            </a:endParaRPr>
          </a:p>
        </p:txBody>
      </p:sp>
      <p:grpSp>
        <p:nvGrpSpPr>
          <p:cNvPr id="95" name="Group 12">
            <a:extLst>
              <a:ext uri="{FF2B5EF4-FFF2-40B4-BE49-F238E27FC236}">
                <a16:creationId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2398" y="3518544"/>
            <a:ext cx="229344" cy="182437"/>
            <a:chOff x="6124" y="305"/>
            <a:chExt cx="841" cy="669"/>
          </a:xfrm>
          <a:solidFill>
            <a:schemeClr val="bg1"/>
          </a:solidFill>
        </p:grpSpPr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6240210" y="4908035"/>
            <a:ext cx="2160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9168620" y="4397926"/>
            <a:ext cx="2530372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 운동 성장 그래프와 같이 운동하는 사람들과 비교해 볼 수 있는 공간이 없을까</a:t>
            </a: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00" name="모서리가 둥근 직사각형 31">
            <a:extLst>
              <a:ext uri="{FF2B5EF4-FFF2-40B4-BE49-F238E27FC236}">
                <a16:creationId xmlns:a16="http://schemas.microsoft.com/office/drawing/2014/main" id="{ACD62A25-4AA1-409B-9D53-84537AB47AA5}"/>
              </a:ext>
            </a:extLst>
          </p:cNvPr>
          <p:cNvSpPr/>
          <p:nvPr/>
        </p:nvSpPr>
        <p:spPr>
          <a:xfrm>
            <a:off x="8640670" y="4700527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1" dirty="0">
              <a:solidFill>
                <a:prstClr val="white"/>
              </a:solidFill>
            </a:endParaRPr>
          </a:p>
        </p:txBody>
      </p:sp>
      <p:grpSp>
        <p:nvGrpSpPr>
          <p:cNvPr id="101" name="Group 12">
            <a:extLst>
              <a:ext uri="{FF2B5EF4-FFF2-40B4-BE49-F238E27FC236}">
                <a16:creationId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23998" y="4813943"/>
            <a:ext cx="229344" cy="182437"/>
            <a:chOff x="6124" y="305"/>
            <a:chExt cx="841" cy="669"/>
          </a:xfrm>
          <a:solidFill>
            <a:schemeClr val="bg1"/>
          </a:solidFill>
        </p:grpSpPr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H="1">
            <a:off x="5065220" y="3612634"/>
            <a:ext cx="828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 flipH="1">
            <a:off x="1756186" y="3206834"/>
            <a:ext cx="2530372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 기록을 저장하고 쉽게 볼 수 있는 공간이 없을까</a:t>
            </a: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06" name="모서리가 둥근 직사각형 31">
            <a:extLst>
              <a:ext uri="{FF2B5EF4-FFF2-40B4-BE49-F238E27FC236}">
                <a16:creationId xmlns:a16="http://schemas.microsoft.com/office/drawing/2014/main" id="{ACD62A25-4AA1-409B-9D53-84537AB47AA5}"/>
              </a:ext>
            </a:extLst>
          </p:cNvPr>
          <p:cNvSpPr/>
          <p:nvPr/>
        </p:nvSpPr>
        <p:spPr>
          <a:xfrm flipH="1">
            <a:off x="4453118" y="3405126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1" dirty="0">
              <a:solidFill>
                <a:prstClr val="white"/>
              </a:solidFill>
            </a:endParaRPr>
          </a:p>
        </p:txBody>
      </p:sp>
      <p:grpSp>
        <p:nvGrpSpPr>
          <p:cNvPr id="107" name="Group 12">
            <a:extLst>
              <a:ext uri="{FF2B5EF4-FFF2-40B4-BE49-F238E27FC236}">
                <a16:creationId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536446" y="3518544"/>
            <a:ext cx="229344" cy="182437"/>
            <a:chOff x="6124" y="305"/>
            <a:chExt cx="841" cy="669"/>
          </a:xfrm>
          <a:solidFill>
            <a:schemeClr val="bg1"/>
          </a:solidFill>
        </p:grpSpPr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H="1">
            <a:off x="3717980" y="4908035"/>
            <a:ext cx="2160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 flipH="1">
            <a:off x="371347" y="4502233"/>
            <a:ext cx="2530372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운동내용을 한눈에 확인할 수 있는 방법은 없을까</a:t>
            </a: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12" name="모서리가 둥근 직사각형 31">
            <a:extLst>
              <a:ext uri="{FF2B5EF4-FFF2-40B4-BE49-F238E27FC236}">
                <a16:creationId xmlns:a16="http://schemas.microsoft.com/office/drawing/2014/main" id="{ACD62A25-4AA1-409B-9D53-84537AB47AA5}"/>
              </a:ext>
            </a:extLst>
          </p:cNvPr>
          <p:cNvSpPr/>
          <p:nvPr/>
        </p:nvSpPr>
        <p:spPr>
          <a:xfrm flipH="1">
            <a:off x="3081518" y="4700527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1" dirty="0">
              <a:solidFill>
                <a:prstClr val="white"/>
              </a:solidFill>
            </a:endParaRPr>
          </a:p>
        </p:txBody>
      </p:sp>
      <p:grpSp>
        <p:nvGrpSpPr>
          <p:cNvPr id="113" name="Group 12">
            <a:extLst>
              <a:ext uri="{FF2B5EF4-FFF2-40B4-BE49-F238E27FC236}">
                <a16:creationId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3164846" y="4813943"/>
            <a:ext cx="229344" cy="182437"/>
            <a:chOff x="6124" y="305"/>
            <a:chExt cx="841" cy="669"/>
          </a:xfrm>
          <a:solidFill>
            <a:schemeClr val="bg1"/>
          </a:solidFill>
        </p:grpSpPr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47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705918" y="4611137"/>
            <a:ext cx="1223396" cy="1223396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868806" y="4774024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487646" y="3671928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652914" y="3834815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347719" y="2801704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6959417" y="28017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297865" y="5671645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510606" y="2964591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754894" y="4611136"/>
            <a:ext cx="3600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계산기 기능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682353" y="4786978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629905" y="454807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307354" y="3021799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6802136" y="3265893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5961375" y="4090350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9" name="Freeform 36"/>
          <p:cNvSpPr>
            <a:spLocks noEditPoints="1"/>
          </p:cNvSpPr>
          <p:nvPr/>
        </p:nvSpPr>
        <p:spPr bwMode="auto">
          <a:xfrm>
            <a:off x="5220197" y="5072477"/>
            <a:ext cx="177662" cy="29881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254321-28E0-457F-8C90-EAE328433A68}"/>
              </a:ext>
            </a:extLst>
          </p:cNvPr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38FAB1-B0B5-4D34-9D2F-CF0D1CE4A9BD}"/>
                </a:ext>
              </a:extLst>
            </p:cNvPr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무게 계산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48E2D9-BF2A-494E-87AB-95A320A92D99}"/>
                </a:ext>
              </a:extLst>
            </p:cNvPr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2-5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F4C2A-3455-44D4-8802-5DD5D3AF3C29}"/>
              </a:ext>
            </a:extLst>
          </p:cNvPr>
          <p:cNvSpPr/>
          <p:nvPr/>
        </p:nvSpPr>
        <p:spPr>
          <a:xfrm>
            <a:off x="2612468" y="2444624"/>
            <a:ext cx="3600000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 할 때마다 각자의 무게를 직접 계산 해야 하는 번거로움이 존재했음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5FC6B1-5DB8-42A7-979A-5094AEA7F00A}"/>
              </a:ext>
            </a:extLst>
          </p:cNvPr>
          <p:cNvSpPr/>
          <p:nvPr/>
        </p:nvSpPr>
        <p:spPr>
          <a:xfrm>
            <a:off x="6530904" y="4573877"/>
            <a:ext cx="4508684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본인의 기록을 작성해 놓으면 자동으로 계산하여 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운동에 설정되어 있는 퍼센트에 맞는 무게가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2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85740" y="383610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8A757-3108-4FBA-831E-2377B37CFB11}"/>
              </a:ext>
            </a:extLst>
          </p:cNvPr>
          <p:cNvSpPr/>
          <p:nvPr/>
        </p:nvSpPr>
        <p:spPr>
          <a:xfrm>
            <a:off x="2228850" y="504827"/>
            <a:ext cx="9534524" cy="3055678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1FF95-BCEE-4272-927A-56D99BC3E7F5}"/>
              </a:ext>
            </a:extLst>
          </p:cNvPr>
          <p:cNvSpPr txBox="1"/>
          <p:nvPr/>
        </p:nvSpPr>
        <p:spPr>
          <a:xfrm>
            <a:off x="2355051" y="604926"/>
            <a:ext cx="1969300" cy="369460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오늘의 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0DED7-68A8-4A12-889B-25C41CE36EEE}"/>
              </a:ext>
            </a:extLst>
          </p:cNvPr>
          <p:cNvSpPr txBox="1"/>
          <p:nvPr/>
        </p:nvSpPr>
        <p:spPr>
          <a:xfrm>
            <a:off x="2281226" y="1040068"/>
            <a:ext cx="3338523" cy="24776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Rxd</a:t>
            </a:r>
            <a:endParaRPr lang="en-US" altLang="ko-KR" sz="1600" dirty="0"/>
          </a:p>
          <a:p>
            <a:endParaRPr lang="en-US" altLang="ko-KR" sz="11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02143-2DEA-4DE0-AED3-E43DA0DFD216}"/>
              </a:ext>
            </a:extLst>
          </p:cNvPr>
          <p:cNvSpPr txBox="1"/>
          <p:nvPr/>
        </p:nvSpPr>
        <p:spPr>
          <a:xfrm>
            <a:off x="4929180" y="1058518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A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842A0-B7E4-48C2-83A8-94EF3820D3CF}"/>
              </a:ext>
            </a:extLst>
          </p:cNvPr>
          <p:cNvSpPr txBox="1"/>
          <p:nvPr/>
        </p:nvSpPr>
        <p:spPr>
          <a:xfrm>
            <a:off x="7091354" y="1058518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718EE-20AE-4D3B-BED6-9440D1E5A983}"/>
              </a:ext>
            </a:extLst>
          </p:cNvPr>
          <p:cNvSpPr txBox="1"/>
          <p:nvPr/>
        </p:nvSpPr>
        <p:spPr>
          <a:xfrm>
            <a:off x="9165416" y="1058516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C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BBCA279-5352-42BD-81E3-F0A4DE5EFCF9}"/>
              </a:ext>
            </a:extLst>
          </p:cNvPr>
          <p:cNvCxnSpPr>
            <a:cxnSpLocks/>
          </p:cNvCxnSpPr>
          <p:nvPr/>
        </p:nvCxnSpPr>
        <p:spPr>
          <a:xfrm>
            <a:off x="4305300" y="974260"/>
            <a:ext cx="0" cy="2586245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2071B4-45FE-4DF2-A6CD-A403190AC9C3}"/>
              </a:ext>
            </a:extLst>
          </p:cNvPr>
          <p:cNvCxnSpPr>
            <a:cxnSpLocks/>
          </p:cNvCxnSpPr>
          <p:nvPr/>
        </p:nvCxnSpPr>
        <p:spPr>
          <a:xfrm>
            <a:off x="2238374" y="974259"/>
            <a:ext cx="9525001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2D5B3C-0215-461A-9568-16557A2D1D4E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6A609-AFB6-45D9-B077-E23E81514EE6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EAB4E-8E84-490D-BE80-A5CF5A26DDA8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956F2-738B-4263-92EE-4260B2D05E64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A04F-C28D-4477-B278-AFF54DAC8A63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37292-67C3-4B79-B1BB-56A8E33EAF9A}"/>
              </a:ext>
            </a:extLst>
          </p:cNvPr>
          <p:cNvSpPr/>
          <p:nvPr/>
        </p:nvSpPr>
        <p:spPr>
          <a:xfrm>
            <a:off x="492919" y="351363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18E57D-B9D2-4D6D-821E-168A6A362AEE}"/>
              </a:ext>
            </a:extLst>
          </p:cNvPr>
          <p:cNvSpPr/>
          <p:nvPr/>
        </p:nvSpPr>
        <p:spPr>
          <a:xfrm>
            <a:off x="504823" y="4075657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02FC72-4328-4640-83AF-291C25363785}"/>
              </a:ext>
            </a:extLst>
          </p:cNvPr>
          <p:cNvSpPr/>
          <p:nvPr/>
        </p:nvSpPr>
        <p:spPr>
          <a:xfrm>
            <a:off x="2228848" y="3660603"/>
            <a:ext cx="9534521" cy="276877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4D8D5-1D77-4310-A8C2-D2E1D2ABDD7B}"/>
              </a:ext>
            </a:extLst>
          </p:cNvPr>
          <p:cNvSpPr txBox="1"/>
          <p:nvPr/>
        </p:nvSpPr>
        <p:spPr>
          <a:xfrm>
            <a:off x="2355052" y="3670818"/>
            <a:ext cx="2745598" cy="369460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/>
              <a:t>내 기록 및 운동 무게</a:t>
            </a:r>
            <a:endParaRPr lang="ko-KR" altLang="en-US" sz="180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29B1A56-DED8-4A25-9FE5-2D101DFBF282}"/>
              </a:ext>
            </a:extLst>
          </p:cNvPr>
          <p:cNvCxnSpPr>
            <a:cxnSpLocks/>
          </p:cNvCxnSpPr>
          <p:nvPr/>
        </p:nvCxnSpPr>
        <p:spPr>
          <a:xfrm>
            <a:off x="2238374" y="4040148"/>
            <a:ext cx="9525001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71B5AB-D289-4A51-88B6-DA9A7C1C7C4C}"/>
              </a:ext>
            </a:extLst>
          </p:cNvPr>
          <p:cNvSpPr/>
          <p:nvPr/>
        </p:nvSpPr>
        <p:spPr>
          <a:xfrm>
            <a:off x="698871" y="2677636"/>
            <a:ext cx="1214475" cy="321995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87714A-C956-4C41-AB84-51B500E7BC79}"/>
              </a:ext>
            </a:extLst>
          </p:cNvPr>
          <p:cNvSpPr/>
          <p:nvPr/>
        </p:nvSpPr>
        <p:spPr>
          <a:xfrm>
            <a:off x="691703" y="3107005"/>
            <a:ext cx="1214475" cy="321995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5029F-7CD6-4461-ABE0-0E261955D9F2}"/>
              </a:ext>
            </a:extLst>
          </p:cNvPr>
          <p:cNvSpPr txBox="1"/>
          <p:nvPr/>
        </p:nvSpPr>
        <p:spPr>
          <a:xfrm>
            <a:off x="540523" y="580609"/>
            <a:ext cx="1552572" cy="39721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운동설명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>
              <a:highlight>
                <a:srgbClr val="14B9B7"/>
              </a:highlight>
            </a:endParaRPr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오늘의 운동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내 무게보기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600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60CF6-0FBC-4455-835C-ED20E02C65C4}"/>
              </a:ext>
            </a:extLst>
          </p:cNvPr>
          <p:cNvSpPr txBox="1"/>
          <p:nvPr/>
        </p:nvSpPr>
        <p:spPr>
          <a:xfrm>
            <a:off x="2355053" y="4137512"/>
            <a:ext cx="2255049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나의 </a:t>
            </a:r>
            <a:r>
              <a:rPr lang="en-US" altLang="ko-KR" sz="1801" dirty="0"/>
              <a:t>1RM</a:t>
            </a:r>
          </a:p>
          <a:p>
            <a:endParaRPr lang="en-US" altLang="ko-KR" sz="1801" dirty="0"/>
          </a:p>
          <a:p>
            <a:r>
              <a:rPr lang="en-US" altLang="ko-KR" sz="1801" dirty="0"/>
              <a:t>DL   : 000 </a:t>
            </a:r>
            <a:r>
              <a:rPr lang="en-US" altLang="ko-KR" sz="1801" dirty="0" err="1"/>
              <a:t>lb</a:t>
            </a:r>
            <a:endParaRPr lang="en-US" altLang="ko-KR" sz="1801" dirty="0"/>
          </a:p>
          <a:p>
            <a:r>
              <a:rPr lang="en-US" altLang="ko-KR" sz="1801" dirty="0"/>
              <a:t>BS</a:t>
            </a:r>
            <a:r>
              <a:rPr lang="ko-KR" altLang="en-US" sz="1801" dirty="0"/>
              <a:t>   </a:t>
            </a:r>
            <a:r>
              <a:rPr lang="en-US" altLang="ko-KR" sz="1801" dirty="0"/>
              <a:t>:</a:t>
            </a:r>
            <a:r>
              <a:rPr lang="ko-KR" altLang="en-US" sz="1801" dirty="0"/>
              <a:t> </a:t>
            </a:r>
            <a:r>
              <a:rPr lang="en-US" altLang="ko-KR" sz="1801" dirty="0"/>
              <a:t>000</a:t>
            </a:r>
            <a:r>
              <a:rPr lang="ko-KR" altLang="en-US" sz="1801" dirty="0"/>
              <a:t> </a:t>
            </a:r>
            <a:r>
              <a:rPr lang="en-US" altLang="ko-KR" sz="1801" dirty="0" err="1"/>
              <a:t>lb</a:t>
            </a:r>
            <a:endParaRPr lang="en-US" altLang="ko-KR" sz="1801" dirty="0"/>
          </a:p>
          <a:p>
            <a:r>
              <a:rPr lang="en-US" altLang="ko-KR" sz="1801" dirty="0"/>
              <a:t>SP   : 000 </a:t>
            </a:r>
            <a:r>
              <a:rPr lang="en-US" altLang="ko-KR" sz="1801" dirty="0" err="1"/>
              <a:t>lb</a:t>
            </a:r>
            <a:endParaRPr lang="en-US" altLang="ko-KR" sz="1801" dirty="0"/>
          </a:p>
          <a:p>
            <a:r>
              <a:rPr lang="en-US" altLang="ko-KR" sz="1801" dirty="0"/>
              <a:t>C&amp;J : 000 </a:t>
            </a:r>
            <a:r>
              <a:rPr lang="en-US" altLang="ko-KR" sz="1801" dirty="0" err="1"/>
              <a:t>lb</a:t>
            </a:r>
            <a:endParaRPr lang="en-US" altLang="ko-KR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F9699-A9B2-45B5-8921-73D6126EF8A9}"/>
              </a:ext>
            </a:extLst>
          </p:cNvPr>
          <p:cNvSpPr txBox="1"/>
          <p:nvPr/>
        </p:nvSpPr>
        <p:spPr>
          <a:xfrm>
            <a:off x="4545803" y="4083343"/>
            <a:ext cx="6493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운동 무게</a:t>
            </a:r>
            <a:endParaRPr lang="en-US" altLang="ko-KR" sz="180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68655EC-90E2-4806-9978-E98414B85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0841"/>
              </p:ext>
            </p:extLst>
          </p:nvPr>
        </p:nvGraphicFramePr>
        <p:xfrm>
          <a:off x="4679179" y="4452675"/>
          <a:ext cx="1607320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03660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803660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DL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graphicFrame>
        <p:nvGraphicFramePr>
          <p:cNvPr id="36" name="표 7">
            <a:extLst>
              <a:ext uri="{FF2B5EF4-FFF2-40B4-BE49-F238E27FC236}">
                <a16:creationId xmlns:a16="http://schemas.microsoft.com/office/drawing/2014/main" id="{B7D33B9C-697D-4B8D-A15C-89A5FBEB1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70782"/>
              </p:ext>
            </p:extLst>
          </p:nvPr>
        </p:nvGraphicFramePr>
        <p:xfrm>
          <a:off x="6400801" y="4431386"/>
          <a:ext cx="1607322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8174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969148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BS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E8AD72B7-AC94-480C-AD9D-FFC7E915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59684"/>
              </p:ext>
            </p:extLst>
          </p:nvPr>
        </p:nvGraphicFramePr>
        <p:xfrm>
          <a:off x="8165357" y="4442522"/>
          <a:ext cx="1607323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6219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SP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AB59FA4-83A1-4C7C-B4CA-0BAEB8EC8E2C}"/>
              </a:ext>
            </a:extLst>
          </p:cNvPr>
          <p:cNvCxnSpPr>
            <a:cxnSpLocks/>
          </p:cNvCxnSpPr>
          <p:nvPr/>
        </p:nvCxnSpPr>
        <p:spPr>
          <a:xfrm>
            <a:off x="4305300" y="4040148"/>
            <a:ext cx="0" cy="2432299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9" name="표 7">
            <a:extLst>
              <a:ext uri="{FF2B5EF4-FFF2-40B4-BE49-F238E27FC236}">
                <a16:creationId xmlns:a16="http://schemas.microsoft.com/office/drawing/2014/main" id="{F4468810-802E-492B-9D42-46488BDB7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13530"/>
              </p:ext>
            </p:extLst>
          </p:nvPr>
        </p:nvGraphicFramePr>
        <p:xfrm>
          <a:off x="9915727" y="4452675"/>
          <a:ext cx="1607323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6219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C &amp; J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D5B965-B645-408C-B6A5-B4822F0E1872}"/>
              </a:ext>
            </a:extLst>
          </p:cNvPr>
          <p:cNvSpPr txBox="1"/>
          <p:nvPr/>
        </p:nvSpPr>
        <p:spPr>
          <a:xfrm>
            <a:off x="3324228" y="5989842"/>
            <a:ext cx="914393" cy="36933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</a:t>
            </a:r>
          </a:p>
        </p:txBody>
      </p:sp>
    </p:spTree>
    <p:extLst>
      <p:ext uri="{BB962C8B-B14F-4D97-AF65-F5344CB8AC3E}">
        <p14:creationId xmlns:p14="http://schemas.microsoft.com/office/powerpoint/2010/main" val="319891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85740" y="383610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8A757-3108-4FBA-831E-2377B37CFB11}"/>
              </a:ext>
            </a:extLst>
          </p:cNvPr>
          <p:cNvSpPr/>
          <p:nvPr/>
        </p:nvSpPr>
        <p:spPr>
          <a:xfrm>
            <a:off x="2228850" y="504827"/>
            <a:ext cx="9534524" cy="3055678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1FF95-BCEE-4272-927A-56D99BC3E7F5}"/>
              </a:ext>
            </a:extLst>
          </p:cNvPr>
          <p:cNvSpPr txBox="1"/>
          <p:nvPr/>
        </p:nvSpPr>
        <p:spPr>
          <a:xfrm>
            <a:off x="2355051" y="604926"/>
            <a:ext cx="1969300" cy="369460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오늘의 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0DED7-68A8-4A12-889B-25C41CE36EEE}"/>
              </a:ext>
            </a:extLst>
          </p:cNvPr>
          <p:cNvSpPr txBox="1"/>
          <p:nvPr/>
        </p:nvSpPr>
        <p:spPr>
          <a:xfrm>
            <a:off x="2281226" y="1040068"/>
            <a:ext cx="3338523" cy="24776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Rxd</a:t>
            </a:r>
            <a:endParaRPr lang="en-US" altLang="ko-KR" sz="1600" dirty="0"/>
          </a:p>
          <a:p>
            <a:endParaRPr lang="en-US" altLang="ko-KR" sz="11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02143-2DEA-4DE0-AED3-E43DA0DFD216}"/>
              </a:ext>
            </a:extLst>
          </p:cNvPr>
          <p:cNvSpPr txBox="1"/>
          <p:nvPr/>
        </p:nvSpPr>
        <p:spPr>
          <a:xfrm>
            <a:off x="4929180" y="1058518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A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842A0-B7E4-48C2-83A8-94EF3820D3CF}"/>
              </a:ext>
            </a:extLst>
          </p:cNvPr>
          <p:cNvSpPr txBox="1"/>
          <p:nvPr/>
        </p:nvSpPr>
        <p:spPr>
          <a:xfrm>
            <a:off x="7091354" y="1058518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718EE-20AE-4D3B-BED6-9440D1E5A983}"/>
              </a:ext>
            </a:extLst>
          </p:cNvPr>
          <p:cNvSpPr txBox="1"/>
          <p:nvPr/>
        </p:nvSpPr>
        <p:spPr>
          <a:xfrm>
            <a:off x="9165416" y="1058516"/>
            <a:ext cx="20526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Scale – C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  <a:p>
            <a:r>
              <a:rPr lang="en-US" altLang="ko-KR" sz="1600" dirty="0"/>
              <a:t>4.</a:t>
            </a:r>
          </a:p>
          <a:p>
            <a:r>
              <a:rPr lang="en-US" altLang="ko-KR" sz="1600" dirty="0"/>
              <a:t>5.</a:t>
            </a:r>
          </a:p>
          <a:p>
            <a:r>
              <a:rPr lang="en-US" altLang="ko-KR" sz="1600" dirty="0"/>
              <a:t>6.</a:t>
            </a:r>
          </a:p>
          <a:p>
            <a:r>
              <a:rPr lang="en-US" altLang="ko-KR" sz="1600" dirty="0"/>
              <a:t>7.</a:t>
            </a:r>
          </a:p>
          <a:p>
            <a:endParaRPr lang="ko-KR" altLang="en-US" sz="1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BBCA279-5352-42BD-81E3-F0A4DE5EFCF9}"/>
              </a:ext>
            </a:extLst>
          </p:cNvPr>
          <p:cNvCxnSpPr>
            <a:cxnSpLocks/>
          </p:cNvCxnSpPr>
          <p:nvPr/>
        </p:nvCxnSpPr>
        <p:spPr>
          <a:xfrm>
            <a:off x="4305300" y="974260"/>
            <a:ext cx="0" cy="2586245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2071B4-45FE-4DF2-A6CD-A403190AC9C3}"/>
              </a:ext>
            </a:extLst>
          </p:cNvPr>
          <p:cNvCxnSpPr>
            <a:cxnSpLocks/>
          </p:cNvCxnSpPr>
          <p:nvPr/>
        </p:nvCxnSpPr>
        <p:spPr>
          <a:xfrm>
            <a:off x="2238374" y="974259"/>
            <a:ext cx="9525001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2D5B3C-0215-461A-9568-16557A2D1D4E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6A609-AFB6-45D9-B077-E23E81514EE6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EAB4E-8E84-490D-BE80-A5CF5A26DDA8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956F2-738B-4263-92EE-4260B2D05E64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A04F-C28D-4477-B278-AFF54DAC8A63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37292-67C3-4B79-B1BB-56A8E33EAF9A}"/>
              </a:ext>
            </a:extLst>
          </p:cNvPr>
          <p:cNvSpPr/>
          <p:nvPr/>
        </p:nvSpPr>
        <p:spPr>
          <a:xfrm>
            <a:off x="492919" y="351363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18E57D-B9D2-4D6D-821E-168A6A362AEE}"/>
              </a:ext>
            </a:extLst>
          </p:cNvPr>
          <p:cNvSpPr/>
          <p:nvPr/>
        </p:nvSpPr>
        <p:spPr>
          <a:xfrm>
            <a:off x="504823" y="4075657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02FC72-4328-4640-83AF-291C25363785}"/>
              </a:ext>
            </a:extLst>
          </p:cNvPr>
          <p:cNvSpPr/>
          <p:nvPr/>
        </p:nvSpPr>
        <p:spPr>
          <a:xfrm>
            <a:off x="2228848" y="3660603"/>
            <a:ext cx="9534521" cy="276877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4D8D5-1D77-4310-A8C2-D2E1D2ABDD7B}"/>
              </a:ext>
            </a:extLst>
          </p:cNvPr>
          <p:cNvSpPr txBox="1"/>
          <p:nvPr/>
        </p:nvSpPr>
        <p:spPr>
          <a:xfrm>
            <a:off x="2355052" y="3670818"/>
            <a:ext cx="2745598" cy="369460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/>
              <a:t>내 기록 및 운동 무게</a:t>
            </a:r>
            <a:endParaRPr lang="ko-KR" altLang="en-US" sz="180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29B1A56-DED8-4A25-9FE5-2D101DFBF282}"/>
              </a:ext>
            </a:extLst>
          </p:cNvPr>
          <p:cNvCxnSpPr>
            <a:cxnSpLocks/>
          </p:cNvCxnSpPr>
          <p:nvPr/>
        </p:nvCxnSpPr>
        <p:spPr>
          <a:xfrm>
            <a:off x="2238374" y="4040148"/>
            <a:ext cx="9525001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71B5AB-D289-4A51-88B6-DA9A7C1C7C4C}"/>
              </a:ext>
            </a:extLst>
          </p:cNvPr>
          <p:cNvSpPr/>
          <p:nvPr/>
        </p:nvSpPr>
        <p:spPr>
          <a:xfrm>
            <a:off x="698871" y="2677636"/>
            <a:ext cx="1214475" cy="321995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87714A-C956-4C41-AB84-51B500E7BC79}"/>
              </a:ext>
            </a:extLst>
          </p:cNvPr>
          <p:cNvSpPr/>
          <p:nvPr/>
        </p:nvSpPr>
        <p:spPr>
          <a:xfrm>
            <a:off x="691703" y="3107005"/>
            <a:ext cx="1214475" cy="321995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5029F-7CD6-4461-ABE0-0E261955D9F2}"/>
              </a:ext>
            </a:extLst>
          </p:cNvPr>
          <p:cNvSpPr txBox="1"/>
          <p:nvPr/>
        </p:nvSpPr>
        <p:spPr>
          <a:xfrm>
            <a:off x="540523" y="580609"/>
            <a:ext cx="1552572" cy="39721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운동설명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>
              <a:highlight>
                <a:srgbClr val="14B9B7"/>
              </a:highlight>
            </a:endParaRPr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오늘의 운동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내 무게보기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600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60CF6-0FBC-4455-835C-ED20E02C65C4}"/>
              </a:ext>
            </a:extLst>
          </p:cNvPr>
          <p:cNvSpPr txBox="1"/>
          <p:nvPr/>
        </p:nvSpPr>
        <p:spPr>
          <a:xfrm>
            <a:off x="2355053" y="4137512"/>
            <a:ext cx="2255049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나의 </a:t>
            </a:r>
            <a:r>
              <a:rPr lang="en-US" altLang="ko-KR" sz="1801" dirty="0"/>
              <a:t>1RM</a:t>
            </a:r>
          </a:p>
          <a:p>
            <a:endParaRPr lang="en-US" altLang="ko-KR" sz="1801" dirty="0"/>
          </a:p>
          <a:p>
            <a:r>
              <a:rPr lang="en-US" altLang="ko-KR" sz="1801" dirty="0"/>
              <a:t>DL   : 000 </a:t>
            </a:r>
            <a:r>
              <a:rPr lang="en-US" altLang="ko-KR" sz="1801" dirty="0" err="1"/>
              <a:t>lb</a:t>
            </a:r>
            <a:endParaRPr lang="en-US" altLang="ko-KR" sz="1801" dirty="0"/>
          </a:p>
          <a:p>
            <a:r>
              <a:rPr lang="en-US" altLang="ko-KR" sz="1801" dirty="0"/>
              <a:t>BS</a:t>
            </a:r>
            <a:r>
              <a:rPr lang="ko-KR" altLang="en-US" sz="1801" dirty="0"/>
              <a:t>   </a:t>
            </a:r>
            <a:r>
              <a:rPr lang="en-US" altLang="ko-KR" sz="1801" dirty="0"/>
              <a:t>:</a:t>
            </a:r>
            <a:r>
              <a:rPr lang="ko-KR" altLang="en-US" sz="1801" dirty="0"/>
              <a:t> </a:t>
            </a:r>
            <a:r>
              <a:rPr lang="en-US" altLang="ko-KR" sz="1801" dirty="0"/>
              <a:t>000</a:t>
            </a:r>
            <a:r>
              <a:rPr lang="ko-KR" altLang="en-US" sz="1801" dirty="0"/>
              <a:t> </a:t>
            </a:r>
            <a:r>
              <a:rPr lang="en-US" altLang="ko-KR" sz="1801" dirty="0" err="1"/>
              <a:t>lb</a:t>
            </a:r>
            <a:endParaRPr lang="en-US" altLang="ko-KR" sz="1801" dirty="0"/>
          </a:p>
          <a:p>
            <a:r>
              <a:rPr lang="en-US" altLang="ko-KR" sz="1801" dirty="0"/>
              <a:t>SP   : 000 </a:t>
            </a:r>
            <a:r>
              <a:rPr lang="en-US" altLang="ko-KR" sz="1801" dirty="0" err="1"/>
              <a:t>lb</a:t>
            </a:r>
            <a:endParaRPr lang="en-US" altLang="ko-KR" sz="1801" dirty="0"/>
          </a:p>
          <a:p>
            <a:r>
              <a:rPr lang="en-US" altLang="ko-KR" sz="1801" dirty="0"/>
              <a:t>C&amp;J : 000 </a:t>
            </a:r>
            <a:r>
              <a:rPr lang="en-US" altLang="ko-KR" sz="1801" dirty="0" err="1"/>
              <a:t>lb</a:t>
            </a:r>
            <a:endParaRPr lang="en-US" altLang="ko-KR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F9699-A9B2-45B5-8921-73D6126EF8A9}"/>
              </a:ext>
            </a:extLst>
          </p:cNvPr>
          <p:cNvSpPr txBox="1"/>
          <p:nvPr/>
        </p:nvSpPr>
        <p:spPr>
          <a:xfrm>
            <a:off x="4545803" y="4083343"/>
            <a:ext cx="6493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운동 무게</a:t>
            </a:r>
            <a:endParaRPr lang="en-US" altLang="ko-KR" sz="180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68655EC-90E2-4806-9978-E98414B851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9179" y="4452675"/>
          <a:ext cx="1607320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03660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803660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DL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graphicFrame>
        <p:nvGraphicFramePr>
          <p:cNvPr id="36" name="표 7">
            <a:extLst>
              <a:ext uri="{FF2B5EF4-FFF2-40B4-BE49-F238E27FC236}">
                <a16:creationId xmlns:a16="http://schemas.microsoft.com/office/drawing/2014/main" id="{B7D33B9C-697D-4B8D-A15C-89A5FBEB17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0801" y="4431386"/>
          <a:ext cx="1607322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8174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969148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BS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E8AD72B7-AC94-480C-AD9D-FFC7E915BE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65357" y="4442522"/>
          <a:ext cx="1607323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6219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SP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AB59FA4-83A1-4C7C-B4CA-0BAEB8EC8E2C}"/>
              </a:ext>
            </a:extLst>
          </p:cNvPr>
          <p:cNvCxnSpPr>
            <a:cxnSpLocks/>
          </p:cNvCxnSpPr>
          <p:nvPr/>
        </p:nvCxnSpPr>
        <p:spPr>
          <a:xfrm>
            <a:off x="4305300" y="4040148"/>
            <a:ext cx="0" cy="2432299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9" name="표 7">
            <a:extLst>
              <a:ext uri="{FF2B5EF4-FFF2-40B4-BE49-F238E27FC236}">
                <a16:creationId xmlns:a16="http://schemas.microsoft.com/office/drawing/2014/main" id="{F4468810-802E-492B-9D42-46488BDB72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15727" y="4452675"/>
          <a:ext cx="1607323" cy="18542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6219">
                  <a:extLst>
                    <a:ext uri="{9D8B030D-6E8A-4147-A177-3AD203B41FA5}">
                      <a16:colId xmlns:a16="http://schemas.microsoft.com/office/drawing/2014/main" val="85038696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2600225313"/>
                    </a:ext>
                  </a:extLst>
                </a:gridCol>
              </a:tblGrid>
              <a:tr h="370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C &amp; J</a:t>
                      </a:r>
                      <a:endParaRPr lang="ko-KR" altLang="en-US" sz="1100" b="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1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71103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121058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28341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90%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1041434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D5B965-B645-408C-B6A5-B4822F0E1872}"/>
              </a:ext>
            </a:extLst>
          </p:cNvPr>
          <p:cNvSpPr txBox="1"/>
          <p:nvPr/>
        </p:nvSpPr>
        <p:spPr>
          <a:xfrm>
            <a:off x="3324228" y="5989842"/>
            <a:ext cx="914393" cy="369332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14B9B7"/>
                </a:highlight>
              </a:rPr>
              <a:t>계산기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C9D961-11CC-4E04-8164-3C3D410E8FB8}"/>
              </a:ext>
            </a:extLst>
          </p:cNvPr>
          <p:cNvSpPr/>
          <p:nvPr/>
        </p:nvSpPr>
        <p:spPr>
          <a:xfrm>
            <a:off x="4207668" y="2677635"/>
            <a:ext cx="2640791" cy="3675537"/>
          </a:xfrm>
          <a:prstGeom prst="rect">
            <a:avLst/>
          </a:prstGeom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0675-1793-4BCB-97FF-5CE3598AFF0D}"/>
              </a:ext>
            </a:extLst>
          </p:cNvPr>
          <p:cNvSpPr txBox="1"/>
          <p:nvPr/>
        </p:nvSpPr>
        <p:spPr>
          <a:xfrm>
            <a:off x="4394586" y="2887650"/>
            <a:ext cx="2283613" cy="674724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662F5-9105-4E1C-9692-46DCAF6699D5}"/>
              </a:ext>
            </a:extLst>
          </p:cNvPr>
          <p:cNvSpPr txBox="1"/>
          <p:nvPr/>
        </p:nvSpPr>
        <p:spPr>
          <a:xfrm>
            <a:off x="4402933" y="3773066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D55D9F-0391-4E59-942B-4C414E977501}"/>
              </a:ext>
            </a:extLst>
          </p:cNvPr>
          <p:cNvSpPr txBox="1"/>
          <p:nvPr/>
        </p:nvSpPr>
        <p:spPr>
          <a:xfrm>
            <a:off x="4907776" y="3778967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EF40FD-8B04-4F02-A947-7E58038DB46F}"/>
              </a:ext>
            </a:extLst>
          </p:cNvPr>
          <p:cNvSpPr txBox="1"/>
          <p:nvPr/>
        </p:nvSpPr>
        <p:spPr>
          <a:xfrm>
            <a:off x="5425603" y="3778967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9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161420-E7E1-40CD-ACF7-26E775FF692B}"/>
              </a:ext>
            </a:extLst>
          </p:cNvPr>
          <p:cNvSpPr txBox="1"/>
          <p:nvPr/>
        </p:nvSpPr>
        <p:spPr>
          <a:xfrm>
            <a:off x="4413020" y="4448771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40E7A0-51D5-473E-BBF7-853F2F9DC8A9}"/>
              </a:ext>
            </a:extLst>
          </p:cNvPr>
          <p:cNvSpPr txBox="1"/>
          <p:nvPr/>
        </p:nvSpPr>
        <p:spPr>
          <a:xfrm>
            <a:off x="4917863" y="4454672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349460-6F24-4DF8-BF01-D77B09B76BF9}"/>
              </a:ext>
            </a:extLst>
          </p:cNvPr>
          <p:cNvSpPr txBox="1"/>
          <p:nvPr/>
        </p:nvSpPr>
        <p:spPr>
          <a:xfrm>
            <a:off x="5435690" y="4454672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716C29-589F-4352-AC7A-CDF9F4EF53C2}"/>
              </a:ext>
            </a:extLst>
          </p:cNvPr>
          <p:cNvSpPr txBox="1"/>
          <p:nvPr/>
        </p:nvSpPr>
        <p:spPr>
          <a:xfrm>
            <a:off x="4415632" y="5097254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7B722C-BCAC-4EB7-86AF-B28F2B4CF2C1}"/>
              </a:ext>
            </a:extLst>
          </p:cNvPr>
          <p:cNvSpPr txBox="1"/>
          <p:nvPr/>
        </p:nvSpPr>
        <p:spPr>
          <a:xfrm>
            <a:off x="4920475" y="5103155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30343-2D2A-4258-936B-991831DD12AE}"/>
              </a:ext>
            </a:extLst>
          </p:cNvPr>
          <p:cNvSpPr txBox="1"/>
          <p:nvPr/>
        </p:nvSpPr>
        <p:spPr>
          <a:xfrm>
            <a:off x="5438302" y="5103155"/>
            <a:ext cx="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E7FB81-EA6C-4E6C-98A8-D18773064B09}"/>
              </a:ext>
            </a:extLst>
          </p:cNvPr>
          <p:cNvSpPr txBox="1"/>
          <p:nvPr/>
        </p:nvSpPr>
        <p:spPr>
          <a:xfrm>
            <a:off x="4976537" y="5743093"/>
            <a:ext cx="34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</a:t>
            </a:r>
            <a:endParaRPr lang="ko-KR" altLang="en-US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8B0961-B3CB-482E-B5BB-C1FB9464CBDC}"/>
              </a:ext>
            </a:extLst>
          </p:cNvPr>
          <p:cNvSpPr txBox="1"/>
          <p:nvPr/>
        </p:nvSpPr>
        <p:spPr>
          <a:xfrm>
            <a:off x="5494364" y="5743093"/>
            <a:ext cx="34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CCB349-D386-4217-9C19-C1CA7790763D}"/>
              </a:ext>
            </a:extLst>
          </p:cNvPr>
          <p:cNvSpPr txBox="1"/>
          <p:nvPr/>
        </p:nvSpPr>
        <p:spPr>
          <a:xfrm>
            <a:off x="6136922" y="3837324"/>
            <a:ext cx="450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</a:t>
            </a:r>
            <a:endParaRPr lang="ko-KR" altLang="en-US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515554-06CB-44ED-83D4-CC32A75C559A}"/>
              </a:ext>
            </a:extLst>
          </p:cNvPr>
          <p:cNvSpPr txBox="1"/>
          <p:nvPr/>
        </p:nvSpPr>
        <p:spPr>
          <a:xfrm>
            <a:off x="6130257" y="4470450"/>
            <a:ext cx="45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+</a:t>
            </a:r>
            <a:endParaRPr lang="ko-KR" alt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E47CD3-7C2F-4C11-9D92-BDF0E8B6F8DD}"/>
              </a:ext>
            </a:extLst>
          </p:cNvPr>
          <p:cNvSpPr txBox="1"/>
          <p:nvPr/>
        </p:nvSpPr>
        <p:spPr>
          <a:xfrm>
            <a:off x="6175476" y="5103651"/>
            <a:ext cx="45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endParaRPr lang="ko-KR" alt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EA56FD-C142-4C0E-BF4B-671CBAA849AA}"/>
              </a:ext>
            </a:extLst>
          </p:cNvPr>
          <p:cNvSpPr txBox="1"/>
          <p:nvPr/>
        </p:nvSpPr>
        <p:spPr>
          <a:xfrm>
            <a:off x="6144539" y="5688427"/>
            <a:ext cx="45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779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srgbClr val="14B9B7"/>
                  </a:solidFill>
                </a:rPr>
                <a:t>타이머 제공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2-6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6582373" y="3281542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5592601" y="3853143"/>
            <a:ext cx="443174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운동하며 필요한 타이머를 제공해줌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F09282-B4C6-4A4D-B0C2-9D9ECF1FD524}"/>
              </a:ext>
            </a:extLst>
          </p:cNvPr>
          <p:cNvCxnSpPr>
            <a:cxnSpLocks/>
          </p:cNvCxnSpPr>
          <p:nvPr/>
        </p:nvCxnSpPr>
        <p:spPr>
          <a:xfrm flipH="1">
            <a:off x="2158130" y="4198212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호 11">
            <a:extLst>
              <a:ext uri="{FF2B5EF4-FFF2-40B4-BE49-F238E27FC236}">
                <a16:creationId xmlns:a16="http://schemas.microsoft.com/office/drawing/2014/main" id="{175FEA82-FDC2-4D99-9BE3-AB6C19975194}"/>
              </a:ext>
            </a:extLst>
          </p:cNvPr>
          <p:cNvSpPr/>
          <p:nvPr/>
        </p:nvSpPr>
        <p:spPr>
          <a:xfrm>
            <a:off x="5529010" y="3109130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804E77-F783-4F35-9A3A-37AFD15847F3}"/>
              </a:ext>
            </a:extLst>
          </p:cNvPr>
          <p:cNvSpPr/>
          <p:nvPr/>
        </p:nvSpPr>
        <p:spPr>
          <a:xfrm>
            <a:off x="5694278" y="3272017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275C399-FB92-40E2-8939-51273B73FE2F}"/>
              </a:ext>
            </a:extLst>
          </p:cNvPr>
          <p:cNvSpPr/>
          <p:nvPr/>
        </p:nvSpPr>
        <p:spPr>
          <a:xfrm rot="7200000">
            <a:off x="6671268" y="3985278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87D65D1-4BD7-4339-BCC7-AB78C661F490}"/>
              </a:ext>
            </a:extLst>
          </p:cNvPr>
          <p:cNvSpPr>
            <a:spLocks noEditPoints="1"/>
          </p:cNvSpPr>
          <p:nvPr/>
        </p:nvSpPr>
        <p:spPr bwMode="auto">
          <a:xfrm>
            <a:off x="5983281" y="3576430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7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290513" y="309562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2D5B3C-0215-461A-9568-16557A2D1D4E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6A609-AFB6-45D9-B077-E23E81514EE6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EAB4E-8E84-490D-BE80-A5CF5A26DDA8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956F2-738B-4263-92EE-4260B2D05E64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A04F-C28D-4477-B278-AFF54DAC8A63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37292-67C3-4B79-B1BB-56A8E33EAF9A}"/>
              </a:ext>
            </a:extLst>
          </p:cNvPr>
          <p:cNvSpPr/>
          <p:nvPr/>
        </p:nvSpPr>
        <p:spPr>
          <a:xfrm>
            <a:off x="492919" y="269448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D06FB1-2769-44FB-9501-FBF404275ED7}"/>
              </a:ext>
            </a:extLst>
          </p:cNvPr>
          <p:cNvSpPr/>
          <p:nvPr/>
        </p:nvSpPr>
        <p:spPr>
          <a:xfrm>
            <a:off x="493509" y="44014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B3A6BA-1C6A-4C28-8A66-C63FD414BC7D}"/>
              </a:ext>
            </a:extLst>
          </p:cNvPr>
          <p:cNvSpPr/>
          <p:nvPr/>
        </p:nvSpPr>
        <p:spPr>
          <a:xfrm>
            <a:off x="609005" y="3204130"/>
            <a:ext cx="1282299" cy="3523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B0962A-7825-4819-9B90-7C460D5121BA}"/>
              </a:ext>
            </a:extLst>
          </p:cNvPr>
          <p:cNvSpPr/>
          <p:nvPr/>
        </p:nvSpPr>
        <p:spPr>
          <a:xfrm>
            <a:off x="613165" y="3585591"/>
            <a:ext cx="1282299" cy="3523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C9265D-6512-49B1-BC7A-2E9FF491E933}"/>
              </a:ext>
            </a:extLst>
          </p:cNvPr>
          <p:cNvSpPr/>
          <p:nvPr/>
        </p:nvSpPr>
        <p:spPr>
          <a:xfrm>
            <a:off x="613174" y="3957006"/>
            <a:ext cx="1282299" cy="3523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5029F-7CD6-4461-ABE0-0E261955D9F2}"/>
              </a:ext>
            </a:extLst>
          </p:cNvPr>
          <p:cNvSpPr txBox="1"/>
          <p:nvPr/>
        </p:nvSpPr>
        <p:spPr>
          <a:xfrm>
            <a:off x="576267" y="566976"/>
            <a:ext cx="1552572" cy="42800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타이머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100" dirty="0">
              <a:highlight>
                <a:srgbClr val="14B9B7"/>
              </a:highlight>
            </a:endParaRPr>
          </a:p>
          <a:p>
            <a:r>
              <a:rPr lang="en-US" altLang="ko-KR" sz="1801" dirty="0"/>
              <a:t>  </a:t>
            </a:r>
            <a:r>
              <a:rPr lang="en-US" altLang="ko-KR" sz="1801" dirty="0">
                <a:highlight>
                  <a:srgbClr val="14B9B7"/>
                </a:highlight>
              </a:rPr>
              <a:t>- </a:t>
            </a:r>
            <a:r>
              <a:rPr lang="en-US" altLang="ko-KR" sz="1801" dirty="0" err="1">
                <a:highlight>
                  <a:srgbClr val="14B9B7"/>
                </a:highlight>
              </a:rPr>
              <a:t>emom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700" dirty="0">
              <a:highlight>
                <a:srgbClr val="14B9B7"/>
              </a:highlight>
            </a:endParaRPr>
          </a:p>
          <a:p>
            <a:r>
              <a:rPr lang="en-US" altLang="ko-KR" sz="1801" dirty="0"/>
              <a:t>  </a:t>
            </a:r>
            <a:r>
              <a:rPr lang="en-US" altLang="ko-KR" sz="1801" dirty="0">
                <a:highlight>
                  <a:srgbClr val="14B9B7"/>
                </a:highlight>
              </a:rPr>
              <a:t>- </a:t>
            </a:r>
            <a:r>
              <a:rPr lang="en-US" altLang="ko-KR" sz="1801" dirty="0" err="1">
                <a:highlight>
                  <a:srgbClr val="14B9B7"/>
                </a:highlight>
              </a:rPr>
              <a:t>Amrap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601" dirty="0"/>
          </a:p>
          <a:p>
            <a:r>
              <a:rPr lang="en-US" altLang="ko-KR" sz="1801" dirty="0"/>
              <a:t>  </a:t>
            </a:r>
            <a:r>
              <a:rPr lang="en-US" altLang="ko-KR" sz="1801" dirty="0">
                <a:highlight>
                  <a:srgbClr val="14B9B7"/>
                </a:highlight>
              </a:rPr>
              <a:t>- </a:t>
            </a:r>
            <a:r>
              <a:rPr lang="en-US" altLang="ko-KR" sz="1801" dirty="0" err="1">
                <a:highlight>
                  <a:srgbClr val="14B9B7"/>
                </a:highlight>
              </a:rPr>
              <a:t>ForTime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538A1-9F51-4457-A356-1AF170C8D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0" b="32858"/>
          <a:stretch/>
        </p:blipFill>
        <p:spPr>
          <a:xfrm>
            <a:off x="2763153" y="1089768"/>
            <a:ext cx="8332556" cy="3328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8C3BA-F2D7-4780-9E16-98E4848B9E71}"/>
              </a:ext>
            </a:extLst>
          </p:cNvPr>
          <p:cNvSpPr txBox="1"/>
          <p:nvPr/>
        </p:nvSpPr>
        <p:spPr>
          <a:xfrm>
            <a:off x="2860930" y="4834101"/>
            <a:ext cx="8114382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EMOM   </a:t>
            </a:r>
            <a:r>
              <a:rPr lang="en-US" altLang="ko-KR" sz="700" dirty="0"/>
              <a:t> </a:t>
            </a:r>
            <a:r>
              <a:rPr lang="en-US" altLang="ko-KR" sz="1801" dirty="0"/>
              <a:t>- 1</a:t>
            </a:r>
            <a:r>
              <a:rPr lang="ko-KR" altLang="en-US" sz="1801" dirty="0"/>
              <a:t>분마다 알람 울려주는 기능 넣기</a:t>
            </a:r>
            <a:endParaRPr lang="en-US" altLang="ko-KR" sz="1801" dirty="0"/>
          </a:p>
          <a:p>
            <a:r>
              <a:rPr lang="en-US" altLang="ko-KR" sz="1801" dirty="0" err="1"/>
              <a:t>Amrap</a:t>
            </a:r>
            <a:r>
              <a:rPr lang="en-US" altLang="ko-KR" sz="1801" dirty="0"/>
              <a:t>   </a:t>
            </a:r>
            <a:r>
              <a:rPr lang="en-US" altLang="ko-KR" sz="1100" dirty="0"/>
              <a:t> </a:t>
            </a:r>
            <a:r>
              <a:rPr lang="en-US" altLang="ko-KR" sz="1801" dirty="0"/>
              <a:t>- </a:t>
            </a:r>
            <a:r>
              <a:rPr lang="ko-KR" altLang="en-US" sz="1801" dirty="0"/>
              <a:t>설정해 놓은 시간이 끝나면 알람 울려주는 기능</a:t>
            </a:r>
            <a:endParaRPr lang="en-US" altLang="ko-KR" sz="1801" dirty="0"/>
          </a:p>
          <a:p>
            <a:r>
              <a:rPr lang="en-US" altLang="ko-KR" sz="1801" dirty="0" err="1"/>
              <a:t>ForTime</a:t>
            </a:r>
            <a:r>
              <a:rPr lang="en-US" altLang="ko-KR" sz="1801" dirty="0"/>
              <a:t>  - </a:t>
            </a:r>
            <a:r>
              <a:rPr lang="ko-KR" altLang="en-US" sz="1801" dirty="0"/>
              <a:t>우선 시간을 설정하고 내 운동이 끝나고 종료버튼을 누르면</a:t>
            </a:r>
            <a:endParaRPr lang="en-US" altLang="ko-KR" sz="1801" dirty="0"/>
          </a:p>
          <a:p>
            <a:r>
              <a:rPr lang="en-US" altLang="ko-KR" sz="1801" dirty="0"/>
              <a:t>	  </a:t>
            </a:r>
            <a:r>
              <a:rPr lang="ko-KR" altLang="en-US" sz="1801" dirty="0"/>
              <a:t> 시간이 멈추는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252E5-3FF8-42EB-8F63-859FE6F9C935}"/>
              </a:ext>
            </a:extLst>
          </p:cNvPr>
          <p:cNvSpPr txBox="1"/>
          <p:nvPr/>
        </p:nvSpPr>
        <p:spPr>
          <a:xfrm>
            <a:off x="2686050" y="56697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라운드 수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6B6BC-AC9E-44D5-BE74-69091F0967EA}"/>
              </a:ext>
            </a:extLst>
          </p:cNvPr>
          <p:cNvSpPr txBox="1"/>
          <p:nvPr/>
        </p:nvSpPr>
        <p:spPr>
          <a:xfrm>
            <a:off x="5410200" y="552221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설정</a:t>
            </a:r>
          </a:p>
        </p:txBody>
      </p:sp>
    </p:spTree>
    <p:extLst>
      <p:ext uri="{BB962C8B-B14F-4D97-AF65-F5344CB8AC3E}">
        <p14:creationId xmlns:p14="http://schemas.microsoft.com/office/powerpoint/2010/main" val="235976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705918" y="4611137"/>
            <a:ext cx="1223396" cy="1223396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868806" y="4774024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487646" y="3671928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652914" y="3834815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347719" y="2801704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6959417" y="28017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297865" y="5671645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510606" y="2964591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948331" y="4512393"/>
            <a:ext cx="3600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공지사항을 통해 박스의 상황을 알 수 있음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682353" y="4786978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629905" y="454807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307354" y="3021799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6802136" y="3265893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5961375" y="4090350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9" name="Freeform 36"/>
          <p:cNvSpPr>
            <a:spLocks noEditPoints="1"/>
          </p:cNvSpPr>
          <p:nvPr/>
        </p:nvSpPr>
        <p:spPr bwMode="auto">
          <a:xfrm>
            <a:off x="5220197" y="5072477"/>
            <a:ext cx="177662" cy="29881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254321-28E0-457F-8C90-EAE328433A68}"/>
              </a:ext>
            </a:extLst>
          </p:cNvPr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38FAB1-B0B5-4D34-9D2F-CF0D1CE4A9BD}"/>
                </a:ext>
              </a:extLst>
            </p:cNvPr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커뮤니티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48E2D9-BF2A-494E-87AB-95A320A92D99}"/>
                </a:ext>
              </a:extLst>
            </p:cNvPr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2-7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F4C2A-3455-44D4-8802-5DD5D3AF3C29}"/>
              </a:ext>
            </a:extLst>
          </p:cNvPr>
          <p:cNvSpPr/>
          <p:nvPr/>
        </p:nvSpPr>
        <p:spPr>
          <a:xfrm>
            <a:off x="6876310" y="4468839"/>
            <a:ext cx="3869318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같은 운동을 하는 </a:t>
            </a:r>
            <a:r>
              <a:rPr lang="ko-KR" altLang="en-US" sz="1401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사람들끼리의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커뮤니티를 활성화시켜 정보 교환과 동영상공유를 통해 서로에게 피드백을 줄 수 있음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C2CB85-C98D-484A-9328-C0AC718E5CFA}"/>
              </a:ext>
            </a:extLst>
          </p:cNvPr>
          <p:cNvSpPr/>
          <p:nvPr/>
        </p:nvSpPr>
        <p:spPr>
          <a:xfrm>
            <a:off x="1858805" y="2444239"/>
            <a:ext cx="4141511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같은 박스를 이용하는 </a:t>
            </a:r>
            <a:r>
              <a:rPr lang="ko-KR" altLang="en-US" sz="1401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사람들끼리의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커뮤니티도 존재하지 않음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12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290513" y="309562"/>
            <a:ext cx="11682412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2D5B3C-0215-461A-9568-16557A2D1D4E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6A609-AFB6-45D9-B077-E23E81514EE6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EAB4E-8E84-490D-BE80-A5CF5A26DDA8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956F2-738B-4263-92EE-4260B2D05E64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A04F-C28D-4477-B278-AFF54DAC8A63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37292-67C3-4B79-B1BB-56A8E33EAF9A}"/>
              </a:ext>
            </a:extLst>
          </p:cNvPr>
          <p:cNvSpPr/>
          <p:nvPr/>
        </p:nvSpPr>
        <p:spPr>
          <a:xfrm>
            <a:off x="492919" y="269448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D06FB1-2769-44FB-9501-FBF404275ED7}"/>
              </a:ext>
            </a:extLst>
          </p:cNvPr>
          <p:cNvSpPr/>
          <p:nvPr/>
        </p:nvSpPr>
        <p:spPr>
          <a:xfrm>
            <a:off x="492917" y="320109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2A7CB1-01C8-4143-81A5-9E86793EF116}"/>
              </a:ext>
            </a:extLst>
          </p:cNvPr>
          <p:cNvSpPr/>
          <p:nvPr/>
        </p:nvSpPr>
        <p:spPr>
          <a:xfrm>
            <a:off x="676275" y="3690268"/>
            <a:ext cx="1273961" cy="296923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4E9C47-E4DA-4FF0-876F-1C810DC966D4}"/>
              </a:ext>
            </a:extLst>
          </p:cNvPr>
          <p:cNvSpPr/>
          <p:nvPr/>
        </p:nvSpPr>
        <p:spPr>
          <a:xfrm>
            <a:off x="664371" y="4081449"/>
            <a:ext cx="1273961" cy="296923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5029F-7CD6-4461-ABE0-0E261955D9F2}"/>
              </a:ext>
            </a:extLst>
          </p:cNvPr>
          <p:cNvSpPr txBox="1"/>
          <p:nvPr/>
        </p:nvSpPr>
        <p:spPr>
          <a:xfrm>
            <a:off x="471492" y="566976"/>
            <a:ext cx="1552572" cy="3879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4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커뮤니티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001" dirty="0">
              <a:highlight>
                <a:srgbClr val="14B9B7"/>
              </a:highlight>
            </a:endParaRPr>
          </a:p>
          <a:p>
            <a:r>
              <a:rPr lang="en-US" altLang="ko-KR" sz="1801" dirty="0"/>
              <a:t>  </a:t>
            </a:r>
            <a:r>
              <a:rPr lang="en-US" altLang="ko-KR" sz="1600" dirty="0">
                <a:highlight>
                  <a:srgbClr val="14B9B7"/>
                </a:highlight>
              </a:rPr>
              <a:t>- </a:t>
            </a:r>
            <a:r>
              <a:rPr lang="ko-KR" altLang="en-US" sz="1600" dirty="0">
                <a:highlight>
                  <a:srgbClr val="14B9B7"/>
                </a:highlight>
              </a:rPr>
              <a:t>전체보기</a:t>
            </a:r>
            <a:endParaRPr lang="en-US" altLang="ko-KR" sz="1600" dirty="0">
              <a:highlight>
                <a:srgbClr val="14B9B7"/>
              </a:highlight>
            </a:endParaRPr>
          </a:p>
          <a:p>
            <a:endParaRPr lang="en-US" altLang="ko-KR" sz="800" dirty="0"/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내박스보기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D6712-95D7-4C19-8AED-EC1F7452337C}"/>
              </a:ext>
            </a:extLst>
          </p:cNvPr>
          <p:cNvSpPr/>
          <p:nvPr/>
        </p:nvSpPr>
        <p:spPr>
          <a:xfrm>
            <a:off x="2133602" y="504827"/>
            <a:ext cx="9629774" cy="592454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E139F-8AE5-4981-A75B-1B266DADFA57}"/>
              </a:ext>
            </a:extLst>
          </p:cNvPr>
          <p:cNvSpPr txBox="1"/>
          <p:nvPr/>
        </p:nvSpPr>
        <p:spPr>
          <a:xfrm>
            <a:off x="2216944" y="1301466"/>
            <a:ext cx="9429749" cy="230935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동영상 보기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en-US" altLang="ko-KR" sz="1801" dirty="0"/>
              <a:t>1. 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pPr algn="ctr"/>
            <a:r>
              <a:rPr lang="en-US" altLang="ko-KR" sz="1801" dirty="0"/>
              <a:t>+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754F9-EA7F-4F37-9835-45A29E771AD5}"/>
              </a:ext>
            </a:extLst>
          </p:cNvPr>
          <p:cNvSpPr txBox="1"/>
          <p:nvPr/>
        </p:nvSpPr>
        <p:spPr>
          <a:xfrm>
            <a:off x="2257429" y="736549"/>
            <a:ext cx="1333497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/>
              <a:t>글쓰기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436A06-1A6D-4CA6-A405-EF39FD2D7E75}"/>
              </a:ext>
            </a:extLst>
          </p:cNvPr>
          <p:cNvSpPr txBox="1"/>
          <p:nvPr/>
        </p:nvSpPr>
        <p:spPr>
          <a:xfrm>
            <a:off x="3733802" y="736549"/>
            <a:ext cx="1962149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내가 쓴 글 보기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23F9F-A758-4D3B-A297-A125B2392176}"/>
              </a:ext>
            </a:extLst>
          </p:cNvPr>
          <p:cNvSpPr txBox="1"/>
          <p:nvPr/>
        </p:nvSpPr>
        <p:spPr>
          <a:xfrm>
            <a:off x="2216944" y="3838729"/>
            <a:ext cx="9429749" cy="2586477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글 보기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en-US" altLang="ko-KR" sz="1801" dirty="0"/>
              <a:t>1. 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endParaRPr lang="en-US" altLang="ko-KR" sz="1801" dirty="0"/>
          </a:p>
          <a:p>
            <a:pPr algn="ctr"/>
            <a:r>
              <a:rPr lang="en-US" altLang="ko-KR" sz="1801" dirty="0"/>
              <a:t>+</a:t>
            </a:r>
            <a:endParaRPr lang="ko-KR" altLang="en-US" sz="180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B7D60-BA31-4928-96B8-FC8E0EC9BCD1}"/>
              </a:ext>
            </a:extLst>
          </p:cNvPr>
          <p:cNvSpPr txBox="1"/>
          <p:nvPr/>
        </p:nvSpPr>
        <p:spPr>
          <a:xfrm>
            <a:off x="5838826" y="736549"/>
            <a:ext cx="1962149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전체 글 보기</a:t>
            </a:r>
          </a:p>
        </p:txBody>
      </p:sp>
    </p:spTree>
    <p:extLst>
      <p:ext uri="{BB962C8B-B14F-4D97-AF65-F5344CB8AC3E}">
        <p14:creationId xmlns:p14="http://schemas.microsoft.com/office/powerpoint/2010/main" val="46201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290513" y="309562"/>
            <a:ext cx="11682412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2D5B3C-0215-461A-9568-16557A2D1D4E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6A609-AFB6-45D9-B077-E23E81514EE6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EAB4E-8E84-490D-BE80-A5CF5A26DDA8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956F2-738B-4263-92EE-4260B2D05E64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A04F-C28D-4477-B278-AFF54DAC8A63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37292-67C3-4B79-B1BB-56A8E33EAF9A}"/>
              </a:ext>
            </a:extLst>
          </p:cNvPr>
          <p:cNvSpPr/>
          <p:nvPr/>
        </p:nvSpPr>
        <p:spPr>
          <a:xfrm>
            <a:off x="492919" y="269448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D06FB1-2769-44FB-9501-FBF404275ED7}"/>
              </a:ext>
            </a:extLst>
          </p:cNvPr>
          <p:cNvSpPr/>
          <p:nvPr/>
        </p:nvSpPr>
        <p:spPr>
          <a:xfrm>
            <a:off x="492917" y="320109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2A7CB1-01C8-4143-81A5-9E86793EF116}"/>
              </a:ext>
            </a:extLst>
          </p:cNvPr>
          <p:cNvSpPr/>
          <p:nvPr/>
        </p:nvSpPr>
        <p:spPr>
          <a:xfrm>
            <a:off x="676275" y="3690268"/>
            <a:ext cx="1273961" cy="296923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4E9C47-E4DA-4FF0-876F-1C810DC966D4}"/>
              </a:ext>
            </a:extLst>
          </p:cNvPr>
          <p:cNvSpPr/>
          <p:nvPr/>
        </p:nvSpPr>
        <p:spPr>
          <a:xfrm>
            <a:off x="664371" y="4081449"/>
            <a:ext cx="1273961" cy="296923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5029F-7CD6-4461-ABE0-0E261955D9F2}"/>
              </a:ext>
            </a:extLst>
          </p:cNvPr>
          <p:cNvSpPr txBox="1"/>
          <p:nvPr/>
        </p:nvSpPr>
        <p:spPr>
          <a:xfrm>
            <a:off x="471492" y="566976"/>
            <a:ext cx="1552572" cy="3879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4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커뮤니티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001" dirty="0">
              <a:highlight>
                <a:srgbClr val="14B9B7"/>
              </a:highlight>
            </a:endParaRPr>
          </a:p>
          <a:p>
            <a:r>
              <a:rPr lang="en-US" altLang="ko-KR" sz="1801" dirty="0"/>
              <a:t>  </a:t>
            </a:r>
            <a:r>
              <a:rPr lang="en-US" altLang="ko-KR" sz="1600" dirty="0">
                <a:highlight>
                  <a:srgbClr val="14B9B7"/>
                </a:highlight>
              </a:rPr>
              <a:t>- </a:t>
            </a:r>
            <a:r>
              <a:rPr lang="ko-KR" altLang="en-US" sz="1600" dirty="0">
                <a:highlight>
                  <a:srgbClr val="14B9B7"/>
                </a:highlight>
              </a:rPr>
              <a:t>전체보기</a:t>
            </a:r>
            <a:endParaRPr lang="en-US" altLang="ko-KR" sz="1600" dirty="0">
              <a:highlight>
                <a:srgbClr val="14B9B7"/>
              </a:highlight>
            </a:endParaRPr>
          </a:p>
          <a:p>
            <a:endParaRPr lang="en-US" altLang="ko-KR" sz="800" dirty="0"/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내박스보기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D6712-95D7-4C19-8AED-EC1F7452337C}"/>
              </a:ext>
            </a:extLst>
          </p:cNvPr>
          <p:cNvSpPr/>
          <p:nvPr/>
        </p:nvSpPr>
        <p:spPr>
          <a:xfrm>
            <a:off x="2133602" y="504827"/>
            <a:ext cx="9629774" cy="592454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754F9-EA7F-4F37-9835-45A29E771AD5}"/>
              </a:ext>
            </a:extLst>
          </p:cNvPr>
          <p:cNvSpPr txBox="1"/>
          <p:nvPr/>
        </p:nvSpPr>
        <p:spPr>
          <a:xfrm>
            <a:off x="2257429" y="736549"/>
            <a:ext cx="1333497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highlight>
                  <a:srgbClr val="14B9B7"/>
                </a:highlight>
              </a:rPr>
              <a:t>글쓰기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23F9F-A758-4D3B-A297-A125B2392176}"/>
              </a:ext>
            </a:extLst>
          </p:cNvPr>
          <p:cNvSpPr txBox="1"/>
          <p:nvPr/>
        </p:nvSpPr>
        <p:spPr>
          <a:xfrm>
            <a:off x="2228848" y="1253405"/>
            <a:ext cx="9429749" cy="4803494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글쓰기</a:t>
            </a:r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78F11-4398-4CDD-BA59-AA492A30EDDB}"/>
              </a:ext>
            </a:extLst>
          </p:cNvPr>
          <p:cNvSpPr txBox="1"/>
          <p:nvPr/>
        </p:nvSpPr>
        <p:spPr>
          <a:xfrm>
            <a:off x="8810625" y="736548"/>
            <a:ext cx="1323977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저장</a:t>
            </a:r>
            <a:endParaRPr lang="en-US" altLang="ko-KR" sz="180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F1615-B0EC-4D3A-AC02-3F71FE7A9555}"/>
              </a:ext>
            </a:extLst>
          </p:cNvPr>
          <p:cNvSpPr txBox="1"/>
          <p:nvPr/>
        </p:nvSpPr>
        <p:spPr>
          <a:xfrm>
            <a:off x="10277476" y="736548"/>
            <a:ext cx="1323977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취소</a:t>
            </a:r>
            <a:endParaRPr lang="en-US" altLang="ko-KR" sz="180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C08077-7183-4C8D-A416-3E15A107C2D6}"/>
              </a:ext>
            </a:extLst>
          </p:cNvPr>
          <p:cNvSpPr txBox="1"/>
          <p:nvPr/>
        </p:nvSpPr>
        <p:spPr>
          <a:xfrm>
            <a:off x="7343773" y="746075"/>
            <a:ext cx="1323977" cy="338554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동영상첨부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8154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290513" y="309562"/>
            <a:ext cx="11682412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2D5B3C-0215-461A-9568-16557A2D1D4E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6A609-AFB6-45D9-B077-E23E81514EE6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EAB4E-8E84-490D-BE80-A5CF5A26DDA8}"/>
              </a:ext>
            </a:extLst>
          </p:cNvPr>
          <p:cNvSpPr/>
          <p:nvPr/>
        </p:nvSpPr>
        <p:spPr>
          <a:xfrm>
            <a:off x="492919" y="105851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5956F2-738B-4263-92EE-4260B2D05E64}"/>
              </a:ext>
            </a:extLst>
          </p:cNvPr>
          <p:cNvSpPr/>
          <p:nvPr/>
        </p:nvSpPr>
        <p:spPr>
          <a:xfrm>
            <a:off x="492919" y="157938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F4A04F-C28D-4477-B278-AFF54DAC8A63}"/>
              </a:ext>
            </a:extLst>
          </p:cNvPr>
          <p:cNvSpPr/>
          <p:nvPr/>
        </p:nvSpPr>
        <p:spPr>
          <a:xfrm>
            <a:off x="492919" y="214403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37292-67C3-4B79-B1BB-56A8E33EAF9A}"/>
              </a:ext>
            </a:extLst>
          </p:cNvPr>
          <p:cNvSpPr/>
          <p:nvPr/>
        </p:nvSpPr>
        <p:spPr>
          <a:xfrm>
            <a:off x="492919" y="269448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D06FB1-2769-44FB-9501-FBF404275ED7}"/>
              </a:ext>
            </a:extLst>
          </p:cNvPr>
          <p:cNvSpPr/>
          <p:nvPr/>
        </p:nvSpPr>
        <p:spPr>
          <a:xfrm>
            <a:off x="492917" y="320109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2A7CB1-01C8-4143-81A5-9E86793EF116}"/>
              </a:ext>
            </a:extLst>
          </p:cNvPr>
          <p:cNvSpPr/>
          <p:nvPr/>
        </p:nvSpPr>
        <p:spPr>
          <a:xfrm>
            <a:off x="676275" y="3690268"/>
            <a:ext cx="1273961" cy="296923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4E9C47-E4DA-4FF0-876F-1C810DC966D4}"/>
              </a:ext>
            </a:extLst>
          </p:cNvPr>
          <p:cNvSpPr/>
          <p:nvPr/>
        </p:nvSpPr>
        <p:spPr>
          <a:xfrm>
            <a:off x="664371" y="4081449"/>
            <a:ext cx="1273961" cy="296923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5029F-7CD6-4461-ABE0-0E261955D9F2}"/>
              </a:ext>
            </a:extLst>
          </p:cNvPr>
          <p:cNvSpPr txBox="1"/>
          <p:nvPr/>
        </p:nvSpPr>
        <p:spPr>
          <a:xfrm>
            <a:off x="471492" y="566976"/>
            <a:ext cx="1552572" cy="3879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401" dirty="0"/>
          </a:p>
          <a:p>
            <a:r>
              <a:rPr lang="ko-KR" altLang="en-US" sz="1801" dirty="0">
                <a:highlight>
                  <a:srgbClr val="14B9B7"/>
                </a:highlight>
              </a:rPr>
              <a:t>커뮤니티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1001" dirty="0">
              <a:highlight>
                <a:srgbClr val="14B9B7"/>
              </a:highlight>
            </a:endParaRPr>
          </a:p>
          <a:p>
            <a:r>
              <a:rPr lang="en-US" altLang="ko-KR" sz="1801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전체보기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600" dirty="0"/>
              <a:t>  </a:t>
            </a:r>
            <a:r>
              <a:rPr lang="en-US" altLang="ko-KR" sz="1600" dirty="0">
                <a:highlight>
                  <a:srgbClr val="14B9B7"/>
                </a:highlight>
              </a:rPr>
              <a:t>- </a:t>
            </a:r>
            <a:r>
              <a:rPr lang="ko-KR" altLang="en-US" sz="1600" dirty="0">
                <a:highlight>
                  <a:srgbClr val="14B9B7"/>
                </a:highlight>
              </a:rPr>
              <a:t>내박스보기</a:t>
            </a:r>
            <a:endParaRPr lang="en-US" altLang="ko-KR" sz="1600" dirty="0">
              <a:highlight>
                <a:srgbClr val="14B9B7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D6712-95D7-4C19-8AED-EC1F7452337C}"/>
              </a:ext>
            </a:extLst>
          </p:cNvPr>
          <p:cNvSpPr/>
          <p:nvPr/>
        </p:nvSpPr>
        <p:spPr>
          <a:xfrm>
            <a:off x="2133602" y="504827"/>
            <a:ext cx="9629774" cy="592454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E139F-8AE5-4981-A75B-1B266DADFA57}"/>
              </a:ext>
            </a:extLst>
          </p:cNvPr>
          <p:cNvSpPr txBox="1"/>
          <p:nvPr/>
        </p:nvSpPr>
        <p:spPr>
          <a:xfrm>
            <a:off x="2216944" y="1406241"/>
            <a:ext cx="9429749" cy="2278444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공지사항</a:t>
            </a:r>
            <a:endParaRPr lang="en-US" altLang="ko-KR" sz="1801" dirty="0"/>
          </a:p>
          <a:p>
            <a:endParaRPr lang="en-US" altLang="ko-KR" sz="1600" dirty="0"/>
          </a:p>
          <a:p>
            <a:r>
              <a:rPr lang="en-US" altLang="ko-KR" sz="1801" dirty="0"/>
              <a:t>1. 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pPr algn="ctr"/>
            <a:r>
              <a:rPr lang="en-US" altLang="ko-KR" sz="1801" dirty="0"/>
              <a:t>+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754F9-EA7F-4F37-9835-45A29E771AD5}"/>
              </a:ext>
            </a:extLst>
          </p:cNvPr>
          <p:cNvSpPr txBox="1"/>
          <p:nvPr/>
        </p:nvSpPr>
        <p:spPr>
          <a:xfrm>
            <a:off x="2257429" y="736549"/>
            <a:ext cx="1333497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/>
              <a:t>글쓰기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436A06-1A6D-4CA6-A405-EF39FD2D7E75}"/>
              </a:ext>
            </a:extLst>
          </p:cNvPr>
          <p:cNvSpPr txBox="1"/>
          <p:nvPr/>
        </p:nvSpPr>
        <p:spPr>
          <a:xfrm>
            <a:off x="3733802" y="736549"/>
            <a:ext cx="1962149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내가 쓴 글 보기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23F9F-A758-4D3B-A297-A125B2392176}"/>
              </a:ext>
            </a:extLst>
          </p:cNvPr>
          <p:cNvSpPr txBox="1"/>
          <p:nvPr/>
        </p:nvSpPr>
        <p:spPr>
          <a:xfrm>
            <a:off x="2216944" y="3753004"/>
            <a:ext cx="9429749" cy="2586477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전체 글 보기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en-US" altLang="ko-KR" sz="1801" dirty="0"/>
              <a:t>1. 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endParaRPr lang="en-US" altLang="ko-KR" sz="1801" dirty="0"/>
          </a:p>
          <a:p>
            <a:pPr algn="ctr"/>
            <a:r>
              <a:rPr lang="en-US" altLang="ko-KR" sz="1801" dirty="0"/>
              <a:t>+</a:t>
            </a:r>
            <a:endParaRPr lang="ko-KR" altLang="en-US" sz="180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B7D60-BA31-4928-96B8-FC8E0EC9BCD1}"/>
              </a:ext>
            </a:extLst>
          </p:cNvPr>
          <p:cNvSpPr txBox="1"/>
          <p:nvPr/>
        </p:nvSpPr>
        <p:spPr>
          <a:xfrm>
            <a:off x="5838826" y="736549"/>
            <a:ext cx="1962149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전체 글 보기</a:t>
            </a:r>
          </a:p>
        </p:txBody>
      </p:sp>
    </p:spTree>
    <p:extLst>
      <p:ext uri="{BB962C8B-B14F-4D97-AF65-F5344CB8AC3E}">
        <p14:creationId xmlns:p14="http://schemas.microsoft.com/office/powerpoint/2010/main" val="127154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705918" y="4611137"/>
            <a:ext cx="1223396" cy="1223396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868806" y="4774024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487646" y="3671928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652914" y="3834815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347719" y="2801704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6959417" y="28017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297865" y="5671645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510606" y="2964591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754894" y="4611136"/>
            <a:ext cx="3600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 올리는 기능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682353" y="4786978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629905" y="454807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307354" y="3021799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6802136" y="3265893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5961375" y="4090350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9" name="Freeform 36"/>
          <p:cNvSpPr>
            <a:spLocks noEditPoints="1"/>
          </p:cNvSpPr>
          <p:nvPr/>
        </p:nvSpPr>
        <p:spPr bwMode="auto">
          <a:xfrm>
            <a:off x="5220197" y="5072477"/>
            <a:ext cx="177662" cy="29881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254321-28E0-457F-8C90-EAE328433A68}"/>
              </a:ext>
            </a:extLst>
          </p:cNvPr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38FAB1-B0B5-4D34-9D2F-CF0D1CE4A9BD}"/>
                </a:ext>
              </a:extLst>
            </p:cNvPr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관리자 화면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48E2D9-BF2A-494E-87AB-95A320A92D99}"/>
                </a:ext>
              </a:extLst>
            </p:cNvPr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2-8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F4C2A-3455-44D4-8802-5DD5D3AF3C29}"/>
              </a:ext>
            </a:extLst>
          </p:cNvPr>
          <p:cNvSpPr/>
          <p:nvPr/>
        </p:nvSpPr>
        <p:spPr>
          <a:xfrm>
            <a:off x="2612468" y="2444623"/>
            <a:ext cx="3600000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조금 더 편리하게 오늘의 운동을 작성할 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 있는 화면 제공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5FC6B1-5DB8-42A7-979A-5094AEA7F00A}"/>
              </a:ext>
            </a:extLst>
          </p:cNvPr>
          <p:cNvSpPr/>
          <p:nvPr/>
        </p:nvSpPr>
        <p:spPr>
          <a:xfrm>
            <a:off x="6794248" y="4611136"/>
            <a:ext cx="4508684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기록을 작성하지 않은 회원들의 기록을 작성하는 화면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2468" y="705493"/>
            <a:ext cx="6967065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현재</a:t>
              </a: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 중인 프로그램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705918" y="4611137"/>
            <a:ext cx="1223396" cy="1223396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868806" y="4774024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487646" y="3671928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652914" y="3834815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347719" y="2801704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6959417" y="28017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297865" y="5671645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510606" y="2964591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6959417" y="4512176"/>
            <a:ext cx="3600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오늘의 운동 확인 기능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754894" y="4611136"/>
            <a:ext cx="3600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 확인 기능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317683" y="2702671"/>
            <a:ext cx="3600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운동예약 기능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682353" y="4786978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629905" y="454807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307354" y="3021799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6802136" y="3265893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5961375" y="4090350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9" name="Freeform 36"/>
          <p:cNvSpPr>
            <a:spLocks noEditPoints="1"/>
          </p:cNvSpPr>
          <p:nvPr/>
        </p:nvSpPr>
        <p:spPr bwMode="auto">
          <a:xfrm>
            <a:off x="5220197" y="5072477"/>
            <a:ext cx="177662" cy="29881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09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1080873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1601741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216639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2716836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3278862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31FE45-EDBF-4877-86A5-790D5C8AD0E7}"/>
              </a:ext>
            </a:extLst>
          </p:cNvPr>
          <p:cNvSpPr/>
          <p:nvPr/>
        </p:nvSpPr>
        <p:spPr>
          <a:xfrm>
            <a:off x="2138325" y="503465"/>
            <a:ext cx="9625049" cy="592454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0812B3-6527-4D0D-A851-5D57922D7212}"/>
              </a:ext>
            </a:extLst>
          </p:cNvPr>
          <p:cNvSpPr txBox="1"/>
          <p:nvPr/>
        </p:nvSpPr>
        <p:spPr>
          <a:xfrm>
            <a:off x="2138326" y="617109"/>
            <a:ext cx="3148048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오늘의 운동 입력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6CF8DE4-3333-415B-8B1C-FA63195A54AC}"/>
              </a:ext>
            </a:extLst>
          </p:cNvPr>
          <p:cNvCxnSpPr>
            <a:cxnSpLocks/>
          </p:cNvCxnSpPr>
          <p:nvPr/>
        </p:nvCxnSpPr>
        <p:spPr>
          <a:xfrm>
            <a:off x="2138325" y="1034513"/>
            <a:ext cx="9625049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CEB7D9-D789-43FE-9FE7-6F2F536583B8}"/>
              </a:ext>
            </a:extLst>
          </p:cNvPr>
          <p:cNvSpPr/>
          <p:nvPr/>
        </p:nvSpPr>
        <p:spPr>
          <a:xfrm>
            <a:off x="516725" y="3829303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6A963-7BBB-4DC4-8A4B-38F39004D364}"/>
              </a:ext>
            </a:extLst>
          </p:cNvPr>
          <p:cNvSpPr/>
          <p:nvPr/>
        </p:nvSpPr>
        <p:spPr>
          <a:xfrm>
            <a:off x="685802" y="4364384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96FAA0-3CEE-4A3B-BEBE-63E0D621B040}"/>
              </a:ext>
            </a:extLst>
          </p:cNvPr>
          <p:cNvSpPr/>
          <p:nvPr/>
        </p:nvSpPr>
        <p:spPr>
          <a:xfrm>
            <a:off x="685802" y="4822484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525FF5-51D3-4D8E-A7EE-66362C667F3C}"/>
              </a:ext>
            </a:extLst>
          </p:cNvPr>
          <p:cNvGrpSpPr/>
          <p:nvPr/>
        </p:nvGrpSpPr>
        <p:grpSpPr>
          <a:xfrm>
            <a:off x="3842614" y="1102518"/>
            <a:ext cx="1430500" cy="1063213"/>
            <a:chOff x="3842614" y="1102518"/>
            <a:chExt cx="1430500" cy="10632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9F0337-DFAF-40AE-8CAA-0E61C0CCCDC1}"/>
                </a:ext>
              </a:extLst>
            </p:cNvPr>
            <p:cNvSpPr txBox="1"/>
            <p:nvPr/>
          </p:nvSpPr>
          <p:spPr>
            <a:xfrm>
              <a:off x="3842614" y="1102518"/>
              <a:ext cx="1430500" cy="369448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운동 </a:t>
              </a:r>
              <a:r>
                <a:rPr lang="en-US" altLang="ko-KR" sz="1801" dirty="0"/>
                <a:t>1</a:t>
              </a:r>
              <a:endParaRPr lang="ko-KR" altLang="en-US" sz="180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45FCB9-12DF-417F-A03C-AA3455BDE854}"/>
                </a:ext>
              </a:extLst>
            </p:cNvPr>
            <p:cNvSpPr txBox="1"/>
            <p:nvPr/>
          </p:nvSpPr>
          <p:spPr>
            <a:xfrm>
              <a:off x="4988737" y="1155873"/>
              <a:ext cx="21907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1" dirty="0"/>
                <a:t>V</a:t>
              </a:r>
              <a:endParaRPr lang="ko-KR" altLang="en-US" sz="180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B97FCA-C3A7-494A-B1EB-BED282F109FE}"/>
                </a:ext>
              </a:extLst>
            </p:cNvPr>
            <p:cNvSpPr/>
            <p:nvPr/>
          </p:nvSpPr>
          <p:spPr>
            <a:xfrm>
              <a:off x="3848101" y="1477187"/>
              <a:ext cx="1425013" cy="688544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801" dirty="0" err="1">
                  <a:highlight>
                    <a:srgbClr val="14B9B7"/>
                  </a:highlight>
                </a:rPr>
                <a:t>네임드와드</a:t>
              </a:r>
              <a:endParaRPr lang="en-US" altLang="ko-KR" sz="1801" dirty="0">
                <a:highlight>
                  <a:srgbClr val="14B9B7"/>
                </a:highlight>
              </a:endParaRPr>
            </a:p>
            <a:p>
              <a:r>
                <a:rPr lang="ko-KR" altLang="en-US" sz="1801" dirty="0" err="1"/>
                <a:t>와드</a:t>
              </a:r>
              <a:endParaRPr lang="ko-KR" altLang="en-US" sz="180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5D1B2E-9E0E-46DA-9BF2-FF3EE2BBE259}"/>
              </a:ext>
            </a:extLst>
          </p:cNvPr>
          <p:cNvGrpSpPr/>
          <p:nvPr/>
        </p:nvGrpSpPr>
        <p:grpSpPr>
          <a:xfrm>
            <a:off x="5670344" y="1081795"/>
            <a:ext cx="1120157" cy="1526723"/>
            <a:chOff x="5670344" y="1081795"/>
            <a:chExt cx="1120157" cy="152672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D68367-CECA-4452-8A80-9C34345C65B9}"/>
                </a:ext>
              </a:extLst>
            </p:cNvPr>
            <p:cNvSpPr txBox="1"/>
            <p:nvPr/>
          </p:nvSpPr>
          <p:spPr>
            <a:xfrm>
              <a:off x="5670344" y="1081795"/>
              <a:ext cx="1118207" cy="369431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운동 </a:t>
              </a:r>
              <a:r>
                <a:rPr lang="en-US" altLang="ko-KR" sz="1801" dirty="0"/>
                <a:t>2</a:t>
              </a:r>
              <a:endParaRPr lang="ko-KR" altLang="en-US" sz="180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0B7F1F-3390-4D5E-960C-5840D659B752}"/>
                </a:ext>
              </a:extLst>
            </p:cNvPr>
            <p:cNvSpPr txBox="1"/>
            <p:nvPr/>
          </p:nvSpPr>
          <p:spPr>
            <a:xfrm>
              <a:off x="6571425" y="1123328"/>
              <a:ext cx="21907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1" dirty="0"/>
                <a:t>V</a:t>
              </a:r>
              <a:endParaRPr lang="ko-KR" altLang="en-US" sz="180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7EA5593-9C6C-469C-8E68-854B4110EE9C}"/>
                </a:ext>
              </a:extLst>
            </p:cNvPr>
            <p:cNvSpPr/>
            <p:nvPr/>
          </p:nvSpPr>
          <p:spPr>
            <a:xfrm>
              <a:off x="5688886" y="1465988"/>
              <a:ext cx="1099665" cy="114253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801" dirty="0">
                  <a:highlight>
                    <a:srgbClr val="14B9B7"/>
                  </a:highlight>
                </a:rPr>
                <a:t>Amanda</a:t>
              </a:r>
              <a:r>
                <a:rPr lang="en-US" altLang="ko-KR" sz="1801" dirty="0"/>
                <a:t> Angie Annie</a:t>
              </a:r>
            </a:p>
            <a:p>
              <a:r>
                <a:rPr lang="en-US" altLang="ko-KR" sz="1801" dirty="0"/>
                <a:t>Barbara </a:t>
              </a:r>
              <a:endParaRPr lang="ko-KR" altLang="en-US" sz="180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F8498E-6135-41DB-87B0-683ADD230E92}"/>
              </a:ext>
            </a:extLst>
          </p:cNvPr>
          <p:cNvGrpSpPr/>
          <p:nvPr/>
        </p:nvGrpSpPr>
        <p:grpSpPr>
          <a:xfrm>
            <a:off x="7225100" y="1105910"/>
            <a:ext cx="1202890" cy="1517199"/>
            <a:chOff x="7225100" y="1105910"/>
            <a:chExt cx="1202890" cy="15171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206EB4-D3B7-44FA-A249-6FB397E98F1F}"/>
                </a:ext>
              </a:extLst>
            </p:cNvPr>
            <p:cNvSpPr txBox="1"/>
            <p:nvPr/>
          </p:nvSpPr>
          <p:spPr>
            <a:xfrm>
              <a:off x="7225100" y="1105910"/>
              <a:ext cx="1202890" cy="36946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난이도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D22BD2-6FB1-4271-BF0F-273B5303B3D9}"/>
                </a:ext>
              </a:extLst>
            </p:cNvPr>
            <p:cNvSpPr txBox="1"/>
            <p:nvPr/>
          </p:nvSpPr>
          <p:spPr>
            <a:xfrm>
              <a:off x="8190162" y="1155873"/>
              <a:ext cx="21907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1" dirty="0"/>
                <a:t>V</a:t>
              </a:r>
              <a:endParaRPr lang="ko-KR" altLang="en-US" sz="180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67D6CD7-9560-4B4A-9EF3-795CD7F165C5}"/>
                </a:ext>
              </a:extLst>
            </p:cNvPr>
            <p:cNvSpPr/>
            <p:nvPr/>
          </p:nvSpPr>
          <p:spPr>
            <a:xfrm>
              <a:off x="7352659" y="1480579"/>
              <a:ext cx="1075331" cy="114253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801" dirty="0" err="1">
                  <a:highlight>
                    <a:srgbClr val="14B9B7"/>
                  </a:highlight>
                </a:rPr>
                <a:t>Rxd</a:t>
              </a:r>
              <a:endParaRPr lang="en-US" altLang="ko-KR" sz="1801" dirty="0">
                <a:highlight>
                  <a:srgbClr val="14B9B7"/>
                </a:highlight>
              </a:endParaRPr>
            </a:p>
            <a:p>
              <a:r>
                <a:rPr lang="en-US" altLang="ko-KR" sz="1801" dirty="0"/>
                <a:t>Scale A</a:t>
              </a:r>
            </a:p>
            <a:p>
              <a:r>
                <a:rPr lang="en-US" altLang="ko-KR" sz="1801" dirty="0"/>
                <a:t>Scale B</a:t>
              </a:r>
            </a:p>
            <a:p>
              <a:r>
                <a:rPr lang="en-US" altLang="ko-KR" sz="1801" dirty="0"/>
                <a:t>Scale C</a:t>
              </a:r>
              <a:endParaRPr lang="ko-KR" altLang="en-US" sz="180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23CD94-8AF1-43D0-A1D0-6F7C28F2E5FC}"/>
              </a:ext>
            </a:extLst>
          </p:cNvPr>
          <p:cNvGrpSpPr/>
          <p:nvPr/>
        </p:nvGrpSpPr>
        <p:grpSpPr>
          <a:xfrm>
            <a:off x="8868241" y="1117488"/>
            <a:ext cx="1065501" cy="952544"/>
            <a:chOff x="8868241" y="1117488"/>
            <a:chExt cx="1065501" cy="95254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BDE267-B51B-44EA-888F-2C93C0309883}"/>
                </a:ext>
              </a:extLst>
            </p:cNvPr>
            <p:cNvSpPr txBox="1"/>
            <p:nvPr/>
          </p:nvSpPr>
          <p:spPr>
            <a:xfrm>
              <a:off x="8868241" y="1117488"/>
              <a:ext cx="1065499" cy="36946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성별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ADB2D4-9815-4900-B24C-DFC5A4643974}"/>
                </a:ext>
              </a:extLst>
            </p:cNvPr>
            <p:cNvSpPr txBox="1"/>
            <p:nvPr/>
          </p:nvSpPr>
          <p:spPr>
            <a:xfrm>
              <a:off x="9650924" y="1155873"/>
              <a:ext cx="21907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1" dirty="0"/>
                <a:t>V</a:t>
              </a:r>
              <a:endParaRPr lang="ko-KR" altLang="en-US" sz="180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4BF1BA-0AA6-4FFF-81D6-14885299982E}"/>
                </a:ext>
              </a:extLst>
            </p:cNvPr>
            <p:cNvSpPr/>
            <p:nvPr/>
          </p:nvSpPr>
          <p:spPr>
            <a:xfrm>
              <a:off x="8995802" y="1501682"/>
              <a:ext cx="937940" cy="56835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801" dirty="0">
                  <a:highlight>
                    <a:srgbClr val="14B9B7"/>
                  </a:highlight>
                </a:rPr>
                <a:t>남</a:t>
              </a:r>
              <a:endParaRPr lang="en-US" altLang="ko-KR" sz="1801" dirty="0">
                <a:highlight>
                  <a:srgbClr val="14B9B7"/>
                </a:highlight>
              </a:endParaRPr>
            </a:p>
            <a:p>
              <a:r>
                <a:rPr lang="ko-KR" altLang="en-US" sz="1801" dirty="0"/>
                <a:t>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D9BE90-D8DB-4F6C-B02A-A7AC2B7E0693}"/>
              </a:ext>
            </a:extLst>
          </p:cNvPr>
          <p:cNvSpPr txBox="1"/>
          <p:nvPr/>
        </p:nvSpPr>
        <p:spPr>
          <a:xfrm>
            <a:off x="10095885" y="1105909"/>
            <a:ext cx="1579390" cy="38076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무게 </a:t>
            </a:r>
            <a:r>
              <a:rPr lang="en-US" altLang="ko-KR" sz="1801" dirty="0"/>
              <a:t>: </a:t>
            </a:r>
            <a:endParaRPr lang="ko-KR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D939B-169A-4EE0-9F45-19D8073A9E96}"/>
              </a:ext>
            </a:extLst>
          </p:cNvPr>
          <p:cNvSpPr txBox="1"/>
          <p:nvPr/>
        </p:nvSpPr>
        <p:spPr>
          <a:xfrm>
            <a:off x="2238374" y="2874158"/>
            <a:ext cx="9436901" cy="341785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오늘의 운동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en-US" altLang="ko-KR" sz="1801" dirty="0"/>
              <a:t>Amanda</a:t>
            </a:r>
          </a:p>
          <a:p>
            <a:endParaRPr lang="en-US" altLang="ko-KR" sz="1801" dirty="0"/>
          </a:p>
          <a:p>
            <a:r>
              <a:rPr lang="en-US" altLang="ko-KR" sz="1801" dirty="0" err="1"/>
              <a:t>Rxd</a:t>
            </a:r>
            <a:endParaRPr lang="en-US" altLang="ko-KR" sz="1801" dirty="0"/>
          </a:p>
          <a:p>
            <a:r>
              <a:rPr lang="ko-KR" altLang="en-US" sz="1801" dirty="0"/>
              <a:t>남 </a:t>
            </a:r>
            <a:r>
              <a:rPr lang="en-US" altLang="ko-KR" sz="1801" dirty="0"/>
              <a:t>135 </a:t>
            </a:r>
            <a:r>
              <a:rPr lang="en-US" altLang="ko-KR" sz="1801" dirty="0" err="1"/>
              <a:t>lbs</a:t>
            </a:r>
            <a:r>
              <a:rPr lang="en-US" altLang="ko-KR" sz="1801" dirty="0"/>
              <a:t> / </a:t>
            </a:r>
            <a:r>
              <a:rPr lang="ko-KR" altLang="en-US" sz="1801" dirty="0"/>
              <a:t>여 </a:t>
            </a:r>
            <a:r>
              <a:rPr lang="en-US" altLang="ko-KR" sz="1801" dirty="0"/>
              <a:t>95lbs</a:t>
            </a:r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ko-KR" altLang="en-US" sz="180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FF3B52-B841-4971-988E-C72D8EA76A10}"/>
              </a:ext>
            </a:extLst>
          </p:cNvPr>
          <p:cNvGrpSpPr/>
          <p:nvPr/>
        </p:nvGrpSpPr>
        <p:grpSpPr>
          <a:xfrm>
            <a:off x="2205530" y="1102517"/>
            <a:ext cx="1444071" cy="1526724"/>
            <a:chOff x="2205530" y="1102517"/>
            <a:chExt cx="1444071" cy="15267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231AE7-1CB2-446C-993D-858FB652E32C}"/>
                </a:ext>
              </a:extLst>
            </p:cNvPr>
            <p:cNvSpPr txBox="1"/>
            <p:nvPr/>
          </p:nvSpPr>
          <p:spPr>
            <a:xfrm>
              <a:off x="2205530" y="1102517"/>
              <a:ext cx="1444070" cy="378715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시간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238439-4F4A-4987-94EC-432021B0D81C}"/>
                </a:ext>
              </a:extLst>
            </p:cNvPr>
            <p:cNvSpPr txBox="1"/>
            <p:nvPr/>
          </p:nvSpPr>
          <p:spPr>
            <a:xfrm>
              <a:off x="3365223" y="1155873"/>
              <a:ext cx="21907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1" dirty="0"/>
                <a:t>V</a:t>
              </a:r>
              <a:endParaRPr lang="ko-KR" altLang="en-US" sz="180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1E99045-D929-495D-A6A5-D14961845247}"/>
                </a:ext>
              </a:extLst>
            </p:cNvPr>
            <p:cNvSpPr/>
            <p:nvPr/>
          </p:nvSpPr>
          <p:spPr>
            <a:xfrm>
              <a:off x="2224588" y="1486711"/>
              <a:ext cx="1425013" cy="114253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801" dirty="0">
                  <a:highlight>
                    <a:srgbClr val="14B9B7"/>
                  </a:highlight>
                </a:rPr>
                <a:t>17:00</a:t>
              </a:r>
            </a:p>
            <a:p>
              <a:r>
                <a:rPr lang="en-US" altLang="ko-KR" sz="1801" dirty="0"/>
                <a:t>18:00</a:t>
              </a:r>
            </a:p>
            <a:p>
              <a:r>
                <a:rPr lang="en-US" altLang="ko-KR" sz="1801" dirty="0"/>
                <a:t>19:00</a:t>
              </a:r>
            </a:p>
            <a:p>
              <a:r>
                <a:rPr lang="en-US" altLang="ko-KR" sz="1801" dirty="0"/>
                <a:t>20:00 </a:t>
              </a:r>
              <a:endParaRPr lang="ko-KR" altLang="en-US" sz="1801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55B91F-893B-48B9-AEA9-E038C40FA636}"/>
              </a:ext>
            </a:extLst>
          </p:cNvPr>
          <p:cNvSpPr/>
          <p:nvPr/>
        </p:nvSpPr>
        <p:spPr>
          <a:xfrm>
            <a:off x="696178" y="5256259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26240" y="613499"/>
            <a:ext cx="1552572" cy="49884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br>
              <a:rPr lang="en-US" altLang="ko-KR" sz="1801" dirty="0">
                <a:highlight>
                  <a:srgbClr val="14B9B7"/>
                </a:highlight>
              </a:rPr>
            </a:br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관리자 화면</a:t>
            </a:r>
            <a:endParaRPr lang="en-US" altLang="ko-KR" sz="1051" dirty="0"/>
          </a:p>
          <a:p>
            <a:endParaRPr lang="en-US" altLang="ko-KR" sz="1401" dirty="0"/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오늘의 운동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401" dirty="0">
              <a:highlight>
                <a:srgbClr val="14B9B7"/>
              </a:highlight>
            </a:endParaRPr>
          </a:p>
          <a:p>
            <a:r>
              <a:rPr lang="en-US" altLang="ko-KR" sz="1401" dirty="0"/>
              <a:t>  </a:t>
            </a:r>
            <a:r>
              <a:rPr lang="en-US" altLang="ko-KR" sz="1400" dirty="0"/>
              <a:t> </a:t>
            </a:r>
            <a:r>
              <a:rPr lang="en-US" altLang="ko-KR" sz="1401" dirty="0">
                <a:highlight>
                  <a:srgbClr val="F9F6F5"/>
                </a:highlight>
              </a:rPr>
              <a:t>- </a:t>
            </a:r>
            <a:r>
              <a:rPr lang="ko-KR" altLang="en-US" sz="1401" dirty="0">
                <a:highlight>
                  <a:srgbClr val="F9F6F5"/>
                </a:highlight>
              </a:rPr>
              <a:t>예약관리</a:t>
            </a:r>
            <a:endParaRPr lang="en-US" altLang="ko-KR" sz="1401" dirty="0">
              <a:highlight>
                <a:srgbClr val="F9F6F5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기록 입력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96857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1080873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1601741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216639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2716836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3278862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31FE45-EDBF-4877-86A5-790D5C8AD0E7}"/>
              </a:ext>
            </a:extLst>
          </p:cNvPr>
          <p:cNvSpPr/>
          <p:nvPr/>
        </p:nvSpPr>
        <p:spPr>
          <a:xfrm>
            <a:off x="2138325" y="503465"/>
            <a:ext cx="9625049" cy="592454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0812B3-6527-4D0D-A851-5D57922D7212}"/>
              </a:ext>
            </a:extLst>
          </p:cNvPr>
          <p:cNvSpPr txBox="1"/>
          <p:nvPr/>
        </p:nvSpPr>
        <p:spPr>
          <a:xfrm>
            <a:off x="2138326" y="617109"/>
            <a:ext cx="3148048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예약관리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6CF8DE4-3333-415B-8B1C-FA63195A54AC}"/>
              </a:ext>
            </a:extLst>
          </p:cNvPr>
          <p:cNvCxnSpPr>
            <a:cxnSpLocks/>
          </p:cNvCxnSpPr>
          <p:nvPr/>
        </p:nvCxnSpPr>
        <p:spPr>
          <a:xfrm>
            <a:off x="2138325" y="1034513"/>
            <a:ext cx="9625049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CEB7D9-D789-43FE-9FE7-6F2F536583B8}"/>
              </a:ext>
            </a:extLst>
          </p:cNvPr>
          <p:cNvSpPr/>
          <p:nvPr/>
        </p:nvSpPr>
        <p:spPr>
          <a:xfrm>
            <a:off x="516725" y="3829303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6A963-7BBB-4DC4-8A4B-38F39004D364}"/>
              </a:ext>
            </a:extLst>
          </p:cNvPr>
          <p:cNvSpPr/>
          <p:nvPr/>
        </p:nvSpPr>
        <p:spPr>
          <a:xfrm>
            <a:off x="685802" y="4364384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96FAA0-3CEE-4A3B-BEBE-63E0D621B040}"/>
              </a:ext>
            </a:extLst>
          </p:cNvPr>
          <p:cNvSpPr/>
          <p:nvPr/>
        </p:nvSpPr>
        <p:spPr>
          <a:xfrm>
            <a:off x="685802" y="4822484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FF3B52-B841-4971-988E-C72D8EA76A10}"/>
              </a:ext>
            </a:extLst>
          </p:cNvPr>
          <p:cNvGrpSpPr/>
          <p:nvPr/>
        </p:nvGrpSpPr>
        <p:grpSpPr>
          <a:xfrm>
            <a:off x="2205530" y="1102517"/>
            <a:ext cx="1444071" cy="1526724"/>
            <a:chOff x="2205530" y="1102517"/>
            <a:chExt cx="1444071" cy="15267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231AE7-1CB2-446C-993D-858FB652E32C}"/>
                </a:ext>
              </a:extLst>
            </p:cNvPr>
            <p:cNvSpPr txBox="1"/>
            <p:nvPr/>
          </p:nvSpPr>
          <p:spPr>
            <a:xfrm>
              <a:off x="2205530" y="1102517"/>
              <a:ext cx="1444070" cy="378715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시간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238439-4F4A-4987-94EC-432021B0D81C}"/>
                </a:ext>
              </a:extLst>
            </p:cNvPr>
            <p:cNvSpPr txBox="1"/>
            <p:nvPr/>
          </p:nvSpPr>
          <p:spPr>
            <a:xfrm>
              <a:off x="3365223" y="1155873"/>
              <a:ext cx="21907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1" dirty="0"/>
                <a:t>V</a:t>
              </a:r>
              <a:endParaRPr lang="ko-KR" altLang="en-US" sz="180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1E99045-D929-495D-A6A5-D14961845247}"/>
                </a:ext>
              </a:extLst>
            </p:cNvPr>
            <p:cNvSpPr/>
            <p:nvPr/>
          </p:nvSpPr>
          <p:spPr>
            <a:xfrm>
              <a:off x="2224588" y="1486711"/>
              <a:ext cx="1425013" cy="1142530"/>
            </a:xfrm>
            <a:prstGeom prst="rect">
              <a:avLst/>
            </a:prstGeom>
            <a:no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801" dirty="0">
                  <a:highlight>
                    <a:srgbClr val="14B9B7"/>
                  </a:highlight>
                </a:rPr>
                <a:t>17:00</a:t>
              </a:r>
            </a:p>
            <a:p>
              <a:r>
                <a:rPr lang="en-US" altLang="ko-KR" sz="1801" dirty="0"/>
                <a:t>18:00</a:t>
              </a:r>
            </a:p>
            <a:p>
              <a:r>
                <a:rPr lang="en-US" altLang="ko-KR" sz="1801" dirty="0"/>
                <a:t>19:00</a:t>
              </a:r>
            </a:p>
            <a:p>
              <a:r>
                <a:rPr lang="en-US" altLang="ko-KR" sz="1801" dirty="0"/>
                <a:t>20:00 </a:t>
              </a:r>
              <a:endParaRPr lang="ko-KR" altLang="en-US" sz="1801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55B91F-893B-48B9-AEA9-E038C40FA636}"/>
              </a:ext>
            </a:extLst>
          </p:cNvPr>
          <p:cNvSpPr/>
          <p:nvPr/>
        </p:nvSpPr>
        <p:spPr>
          <a:xfrm>
            <a:off x="696178" y="5256259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26240" y="613499"/>
            <a:ext cx="1552572" cy="49884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br>
              <a:rPr lang="en-US" altLang="ko-KR" sz="1801" dirty="0">
                <a:highlight>
                  <a:srgbClr val="14B9B7"/>
                </a:highlight>
              </a:rPr>
            </a:br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관리자 화면</a:t>
            </a:r>
            <a:endParaRPr lang="en-US" altLang="ko-KR" sz="1051" dirty="0"/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오늘의 운동</a:t>
            </a:r>
            <a:endParaRPr lang="en-US" altLang="ko-KR" sz="1401" dirty="0"/>
          </a:p>
          <a:p>
            <a:endParaRPr lang="en-US" altLang="ko-KR" sz="1401" dirty="0">
              <a:highlight>
                <a:srgbClr val="14B9B7"/>
              </a:highlight>
            </a:endParaRPr>
          </a:p>
          <a:p>
            <a:r>
              <a:rPr lang="en-US" altLang="ko-KR" sz="1401" dirty="0"/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예약관리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기록 입력</a:t>
            </a:r>
            <a:endParaRPr lang="en-US" altLang="ko-KR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4C00D9-B003-4D3F-938A-205A25305BCF}"/>
              </a:ext>
            </a:extLst>
          </p:cNvPr>
          <p:cNvSpPr txBox="1"/>
          <p:nvPr/>
        </p:nvSpPr>
        <p:spPr>
          <a:xfrm>
            <a:off x="2224588" y="2825058"/>
            <a:ext cx="96250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이름               생년월일                     핸드폰 번호</a:t>
            </a:r>
          </a:p>
        </p:txBody>
      </p:sp>
    </p:spTree>
    <p:extLst>
      <p:ext uri="{BB962C8B-B14F-4D97-AF65-F5344CB8AC3E}">
        <p14:creationId xmlns:p14="http://schemas.microsoft.com/office/powerpoint/2010/main" val="1798449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31FE45-EDBF-4877-86A5-790D5C8AD0E7}"/>
              </a:ext>
            </a:extLst>
          </p:cNvPr>
          <p:cNvSpPr/>
          <p:nvPr/>
        </p:nvSpPr>
        <p:spPr>
          <a:xfrm>
            <a:off x="2138325" y="503465"/>
            <a:ext cx="9625049" cy="5924549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0812B3-6527-4D0D-A851-5D57922D7212}"/>
              </a:ext>
            </a:extLst>
          </p:cNvPr>
          <p:cNvSpPr txBox="1"/>
          <p:nvPr/>
        </p:nvSpPr>
        <p:spPr>
          <a:xfrm>
            <a:off x="2138326" y="617109"/>
            <a:ext cx="3148048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 </a:t>
            </a:r>
            <a:r>
              <a:rPr lang="ko-KR" altLang="en-US" sz="1801" dirty="0" err="1"/>
              <a:t>미입력</a:t>
            </a:r>
            <a:r>
              <a:rPr lang="ko-KR" altLang="en-US" sz="1801" dirty="0"/>
              <a:t> 회원 목록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6CF8DE4-3333-415B-8B1C-FA63195A54AC}"/>
              </a:ext>
            </a:extLst>
          </p:cNvPr>
          <p:cNvCxnSpPr>
            <a:cxnSpLocks/>
          </p:cNvCxnSpPr>
          <p:nvPr/>
        </p:nvCxnSpPr>
        <p:spPr>
          <a:xfrm>
            <a:off x="2138325" y="1034513"/>
            <a:ext cx="9625049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9F0337-DFAF-40AE-8CAA-0E61C0CCCDC1}"/>
              </a:ext>
            </a:extLst>
          </p:cNvPr>
          <p:cNvSpPr txBox="1"/>
          <p:nvPr/>
        </p:nvSpPr>
        <p:spPr>
          <a:xfrm>
            <a:off x="2120340" y="1065083"/>
            <a:ext cx="96250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이름               생년월일                     운동 강도                                   기록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BECBC0-4204-48F8-A453-AC20BCA63E93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81BBEB-2FDF-4DF0-B972-08F379FDC5AC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1B3674-0BC3-4EFE-94B1-68C45B23EE66}"/>
              </a:ext>
            </a:extLst>
          </p:cNvPr>
          <p:cNvSpPr/>
          <p:nvPr/>
        </p:nvSpPr>
        <p:spPr>
          <a:xfrm>
            <a:off x="504821" y="1080873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E80DDB-1883-4CC3-97C1-8414F857236B}"/>
              </a:ext>
            </a:extLst>
          </p:cNvPr>
          <p:cNvSpPr/>
          <p:nvPr/>
        </p:nvSpPr>
        <p:spPr>
          <a:xfrm>
            <a:off x="504821" y="1601741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93A400-13A4-43C1-9C54-BD3111151566}"/>
              </a:ext>
            </a:extLst>
          </p:cNvPr>
          <p:cNvSpPr/>
          <p:nvPr/>
        </p:nvSpPr>
        <p:spPr>
          <a:xfrm>
            <a:off x="504821" y="216639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6B201B-F5F1-447A-A5C5-8E8E7027047B}"/>
              </a:ext>
            </a:extLst>
          </p:cNvPr>
          <p:cNvSpPr/>
          <p:nvPr/>
        </p:nvSpPr>
        <p:spPr>
          <a:xfrm>
            <a:off x="504821" y="2716836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87AE04-9EC0-4C34-8A19-0939D73D9149}"/>
              </a:ext>
            </a:extLst>
          </p:cNvPr>
          <p:cNvSpPr/>
          <p:nvPr/>
        </p:nvSpPr>
        <p:spPr>
          <a:xfrm>
            <a:off x="516725" y="3278862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14CDE7-D782-4181-90F5-275E0BE0F0C0}"/>
              </a:ext>
            </a:extLst>
          </p:cNvPr>
          <p:cNvSpPr/>
          <p:nvPr/>
        </p:nvSpPr>
        <p:spPr>
          <a:xfrm>
            <a:off x="516725" y="3829303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68B12D-8141-4119-A576-1DB85A9EDB2C}"/>
              </a:ext>
            </a:extLst>
          </p:cNvPr>
          <p:cNvSpPr/>
          <p:nvPr/>
        </p:nvSpPr>
        <p:spPr>
          <a:xfrm>
            <a:off x="685802" y="4364384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BDA103-1748-47F3-A1E8-0AF7591016BB}"/>
              </a:ext>
            </a:extLst>
          </p:cNvPr>
          <p:cNvSpPr/>
          <p:nvPr/>
        </p:nvSpPr>
        <p:spPr>
          <a:xfrm>
            <a:off x="685802" y="4822484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22F285-1246-4505-91D4-A93456BA7F74}"/>
              </a:ext>
            </a:extLst>
          </p:cNvPr>
          <p:cNvSpPr/>
          <p:nvPr/>
        </p:nvSpPr>
        <p:spPr>
          <a:xfrm>
            <a:off x="696178" y="5256259"/>
            <a:ext cx="1264436" cy="34718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E7B09-5828-422E-B545-4BE0C7CDC921}"/>
              </a:ext>
            </a:extLst>
          </p:cNvPr>
          <p:cNvSpPr txBox="1"/>
          <p:nvPr/>
        </p:nvSpPr>
        <p:spPr>
          <a:xfrm>
            <a:off x="526240" y="613499"/>
            <a:ext cx="1552572" cy="49884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기록</a:t>
            </a:r>
            <a:br>
              <a:rPr lang="en-US" altLang="ko-KR" sz="1801" dirty="0">
                <a:highlight>
                  <a:srgbClr val="14B9B7"/>
                </a:highlight>
              </a:rPr>
            </a:br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관리자 화면</a:t>
            </a:r>
            <a:endParaRPr lang="en-US" altLang="ko-KR" sz="1051" dirty="0"/>
          </a:p>
          <a:p>
            <a:endParaRPr lang="en-US" altLang="ko-KR" sz="1401" dirty="0"/>
          </a:p>
          <a:p>
            <a:r>
              <a:rPr lang="en-US" altLang="ko-KR" sz="1401" dirty="0"/>
              <a:t>  - </a:t>
            </a:r>
            <a:r>
              <a:rPr lang="ko-KR" altLang="en-US" sz="1401" dirty="0"/>
              <a:t>오늘의 운동</a:t>
            </a:r>
            <a:endParaRPr lang="en-US" altLang="ko-KR" sz="1401" dirty="0"/>
          </a:p>
          <a:p>
            <a:endParaRPr lang="en-US" altLang="ko-KR" sz="1401" dirty="0">
              <a:highlight>
                <a:srgbClr val="14B9B7"/>
              </a:highlight>
            </a:endParaRPr>
          </a:p>
          <a:p>
            <a:r>
              <a:rPr lang="en-US" altLang="ko-KR" sz="1401" dirty="0"/>
              <a:t>  </a:t>
            </a:r>
            <a:r>
              <a:rPr lang="en-US" altLang="ko-KR" sz="1400" dirty="0"/>
              <a:t> </a:t>
            </a:r>
            <a:r>
              <a:rPr lang="en-US" altLang="ko-KR" sz="1401" dirty="0">
                <a:highlight>
                  <a:srgbClr val="F9F6F5"/>
                </a:highlight>
              </a:rPr>
              <a:t>- </a:t>
            </a:r>
            <a:r>
              <a:rPr lang="ko-KR" altLang="en-US" sz="1401" dirty="0">
                <a:highlight>
                  <a:srgbClr val="F9F6F5"/>
                </a:highlight>
              </a:rPr>
              <a:t>예약관리</a:t>
            </a:r>
            <a:endParaRPr lang="en-US" altLang="ko-KR" sz="1401" dirty="0">
              <a:highlight>
                <a:srgbClr val="F9F6F5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>
                <a:solidFill>
                  <a:srgbClr val="FF0000"/>
                </a:solidFill>
              </a:rPr>
              <a:t> 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기록 입력</a:t>
            </a:r>
            <a:endParaRPr lang="en-US" altLang="ko-KR" sz="2800" dirty="0">
              <a:highlight>
                <a:srgbClr val="14B9B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6450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7175" y="279422"/>
            <a:ext cx="6967065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기대 효과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BEE7ED-6B03-41BF-B7BB-8D41447BBD92}"/>
              </a:ext>
            </a:extLst>
          </p:cNvPr>
          <p:cNvGrpSpPr/>
          <p:nvPr/>
        </p:nvGrpSpPr>
        <p:grpSpPr>
          <a:xfrm>
            <a:off x="1966772" y="2476217"/>
            <a:ext cx="8778432" cy="1899842"/>
            <a:chOff x="3604035" y="2817302"/>
            <a:chExt cx="5652836" cy="1223395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37D7FA17-C5A6-4655-A726-00F62C73EF03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14B9B7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prstClr val="white"/>
                </a:solidFill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FE33C02-F068-47FA-88E6-877C094FE52E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prstClr val="white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F5327C3-60A7-4F91-A4AE-C62130A97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1DD002C-8D29-49A8-9B48-F0DF53BCC018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E326E402-0874-4A74-8D02-3F08F13D67E5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14B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34432041-188E-4510-9B74-196480FFE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rgbClr val="14B9B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AC892309-EC77-4563-81E9-E0660377C93F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prstClr val="white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C72D9DEB-095F-440F-86D9-54CC07219FAB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prstClr val="white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838E9C59-01A0-4C40-8D34-1ACD28740CC4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D2420EE-A18A-4308-8405-ED6A28D4B832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5279750-D0B5-4C7A-8E8E-8BCF13F6C23D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4052718-E9FB-490B-A437-6AAFCEC1697B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B4D2635C-5586-4C18-9E1D-272CCF56CD9C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1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93145D04-DA72-45D7-9C2F-529220D19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C1E1DD7-09F4-4E1B-B251-7989C22601D3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C7963DE-79D2-4BE3-82C0-4B6771CE0B4C}"/>
              </a:ext>
            </a:extLst>
          </p:cNvPr>
          <p:cNvSpPr/>
          <p:nvPr/>
        </p:nvSpPr>
        <p:spPr>
          <a:xfrm>
            <a:off x="1605325" y="4696430"/>
            <a:ext cx="2622734" cy="121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성장그래프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성장 그래프를 통해 나의 실력이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어느정도 늘었는지 한눈에 파악이 가능해짐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502E48-6025-491B-8F21-B1B55FBEEEA2}"/>
              </a:ext>
            </a:extLst>
          </p:cNvPr>
          <p:cNvSpPr/>
          <p:nvPr/>
        </p:nvSpPr>
        <p:spPr>
          <a:xfrm>
            <a:off x="4905375" y="4696430"/>
            <a:ext cx="3058569" cy="121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1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대회방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대회방을 통해 실시간으로 나의 기록과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사람의 기록을 볼 수 있는 재미적요소와 더불어 공정한 경쟁을 할 수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있게됨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C78228C-6D62-4CFF-8FF3-0634B1D9A247}"/>
              </a:ext>
            </a:extLst>
          </p:cNvPr>
          <p:cNvSpPr/>
          <p:nvPr/>
        </p:nvSpPr>
        <p:spPr>
          <a:xfrm>
            <a:off x="8239126" y="4696429"/>
            <a:ext cx="3524251" cy="121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커뮤니티</a:t>
            </a: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1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대회방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대회방을 통해 경쟁을 하기도 하지만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서로 소통을 할 수 있는 공간이 되기도 하며 커뮤니티를 통해 자세와 운동에 대해 소통할 수 있음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Freeform 9">
            <a:extLst>
              <a:ext uri="{FF2B5EF4-FFF2-40B4-BE49-F238E27FC236}">
                <a16:creationId xmlns:a16="http://schemas.microsoft.com/office/drawing/2014/main" id="{333858E3-AF90-4199-B10B-465B48AEC978}"/>
              </a:ext>
            </a:extLst>
          </p:cNvPr>
          <p:cNvSpPr>
            <a:spLocks/>
          </p:cNvSpPr>
          <p:nvPr/>
        </p:nvSpPr>
        <p:spPr bwMode="auto">
          <a:xfrm>
            <a:off x="9620498" y="3197604"/>
            <a:ext cx="349572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81" name="자유형 23">
            <a:extLst>
              <a:ext uri="{FF2B5EF4-FFF2-40B4-BE49-F238E27FC236}">
                <a16:creationId xmlns:a16="http://schemas.microsoft.com/office/drawing/2014/main" id="{9168FA03-7C9D-41C0-BFCE-F942A72AD297}"/>
              </a:ext>
            </a:extLst>
          </p:cNvPr>
          <p:cNvSpPr>
            <a:spLocks/>
          </p:cNvSpPr>
          <p:nvPr/>
        </p:nvSpPr>
        <p:spPr bwMode="auto">
          <a:xfrm>
            <a:off x="6246145" y="3227660"/>
            <a:ext cx="421225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439393C9-7AA8-45F9-BAD4-711E7FCA7F4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703880" y="3197605"/>
            <a:ext cx="425627" cy="377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882710" y="1926930"/>
            <a:ext cx="114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4B9B7"/>
                </a:solidFill>
                <a:cs typeface="Aharoni" panose="02010803020104030203" pitchFamily="2" charset="-79"/>
              </a:rPr>
              <a:t>2. </a:t>
            </a:r>
            <a:r>
              <a:rPr lang="ko-KR" altLang="en-US" sz="2000" b="1" dirty="0">
                <a:solidFill>
                  <a:srgbClr val="14B9B7"/>
                </a:solidFill>
                <a:cs typeface="Aharoni" panose="02010803020104030203" pitchFamily="2" charset="-79"/>
              </a:rPr>
              <a:t>경쟁</a:t>
            </a:r>
            <a:endParaRPr lang="en-US" altLang="ko-KR" sz="2000" b="1" dirty="0">
              <a:solidFill>
                <a:srgbClr val="14B9B7"/>
              </a:solidFill>
              <a:cs typeface="Aharoni" panose="02010803020104030203" pitchFamily="2" charset="-79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42645" y="1926930"/>
            <a:ext cx="114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4B9B7"/>
                </a:solidFill>
                <a:cs typeface="Aharoni" panose="02010803020104030203" pitchFamily="2" charset="-79"/>
              </a:rPr>
              <a:t>1. </a:t>
            </a:r>
            <a:r>
              <a:rPr lang="ko-KR" altLang="en-US" sz="2000" b="1" dirty="0">
                <a:solidFill>
                  <a:srgbClr val="14B9B7"/>
                </a:solidFill>
                <a:cs typeface="Aharoni" panose="02010803020104030203" pitchFamily="2" charset="-79"/>
              </a:rPr>
              <a:t>성장</a:t>
            </a:r>
            <a:endParaRPr lang="en-US" altLang="ko-KR" sz="500" b="1" dirty="0">
              <a:solidFill>
                <a:srgbClr val="14B9B7"/>
              </a:solidFill>
              <a:cs typeface="Aharoni" panose="02010803020104030203" pitchFamily="2" charset="-79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269964" y="1926930"/>
            <a:ext cx="114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소통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464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919276-5272-424B-90D0-3AB52F7A080E}"/>
              </a:ext>
            </a:extLst>
          </p:cNvPr>
          <p:cNvGrpSpPr/>
          <p:nvPr/>
        </p:nvGrpSpPr>
        <p:grpSpPr>
          <a:xfrm>
            <a:off x="2489199" y="2252764"/>
            <a:ext cx="7462961" cy="2371521"/>
            <a:chOff x="3384549" y="2133804"/>
            <a:chExt cx="6155034" cy="1455043"/>
          </a:xfrm>
        </p:grpSpPr>
        <p:sp>
          <p:nvSpPr>
            <p:cNvPr id="80" name="직사각형 79"/>
            <p:cNvSpPr/>
            <p:nvPr/>
          </p:nvSpPr>
          <p:spPr>
            <a:xfrm>
              <a:off x="3384549" y="2133804"/>
              <a:ext cx="5761541" cy="12318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b="1" i="1" kern="0" dirty="0">
                  <a:solidFill>
                    <a:srgbClr val="14B9B7"/>
                  </a:solidFill>
                </a:rPr>
                <a:t>감사</a:t>
              </a:r>
              <a:r>
                <a:rPr lang="en-US" altLang="ko-KR" sz="36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합니다</a:t>
              </a:r>
              <a:r>
                <a:rPr lang="en-US" altLang="ko-KR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752596" y="2995739"/>
              <a:ext cx="786987" cy="593108"/>
            </a:xfrm>
            <a:prstGeom prst="rect">
              <a:avLst/>
            </a:prstGeom>
            <a:solidFill>
              <a:srgbClr val="14B9B7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2000" b="1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91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2617175" y="279422"/>
            <a:ext cx="6967065" cy="771486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추가</a:t>
              </a: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시키고 싶은 기능들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EE548-0DB9-41F3-A0BC-67F2B8E0EBEE}"/>
              </a:ext>
            </a:extLst>
          </p:cNvPr>
          <p:cNvGrpSpPr/>
          <p:nvPr/>
        </p:nvGrpSpPr>
        <p:grpSpPr>
          <a:xfrm>
            <a:off x="666952" y="2406558"/>
            <a:ext cx="10858100" cy="2378462"/>
            <a:chOff x="669126" y="2674413"/>
            <a:chExt cx="10858100" cy="2378462"/>
          </a:xfrm>
        </p:grpSpPr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AC6863E0-3C08-4FF4-99DB-73172E551A74}"/>
                </a:ext>
              </a:extLst>
            </p:cNvPr>
            <p:cNvSpPr/>
            <p:nvPr/>
          </p:nvSpPr>
          <p:spPr>
            <a:xfrm rot="1800000">
              <a:off x="6753250" y="3981971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3E2B16-2D3D-4DD9-87DA-8CF94D6AC329}"/>
                </a:ext>
              </a:extLst>
            </p:cNvPr>
            <p:cNvGrpSpPr/>
            <p:nvPr/>
          </p:nvGrpSpPr>
          <p:grpSpPr>
            <a:xfrm flipV="1">
              <a:off x="3715495" y="4000283"/>
              <a:ext cx="1744515" cy="179199"/>
              <a:chOff x="4241181" y="3596498"/>
              <a:chExt cx="1478102" cy="151833"/>
            </a:xfrm>
          </p:grpSpPr>
          <p:sp>
            <p:nvSpPr>
              <p:cNvPr id="12" name="사다리꼴 11">
                <a:extLst>
                  <a:ext uri="{FF2B5EF4-FFF2-40B4-BE49-F238E27FC236}">
                    <a16:creationId xmlns:a16="http://schemas.microsoft.com/office/drawing/2014/main" id="{69BC6E4E-7623-4C3A-95B7-E860BFE4A4FD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다리꼴 12">
                <a:extLst>
                  <a:ext uri="{FF2B5EF4-FFF2-40B4-BE49-F238E27FC236}">
                    <a16:creationId xmlns:a16="http://schemas.microsoft.com/office/drawing/2014/main" id="{ACE19C67-F5DC-4FEA-9989-B50A947F2701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사다리꼴 13">
              <a:extLst>
                <a:ext uri="{FF2B5EF4-FFF2-40B4-BE49-F238E27FC236}">
                  <a16:creationId xmlns:a16="http://schemas.microsoft.com/office/drawing/2014/main" id="{08762828-8E1D-44D8-BC51-80EEAA471309}"/>
                </a:ext>
              </a:extLst>
            </p:cNvPr>
            <p:cNvSpPr/>
            <p:nvPr/>
          </p:nvSpPr>
          <p:spPr>
            <a:xfrm rot="12600000">
              <a:off x="2947406" y="3545424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307720A6-6C4F-407C-B8B2-6F442CD5D72D}"/>
                </a:ext>
              </a:extLst>
            </p:cNvPr>
            <p:cNvSpPr/>
            <p:nvPr/>
          </p:nvSpPr>
          <p:spPr>
            <a:xfrm rot="19800000" flipV="1">
              <a:off x="2187799" y="3545426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099294E2-FFA5-4F58-89EE-29249FEC1A13}"/>
                </a:ext>
              </a:extLst>
            </p:cNvPr>
            <p:cNvSpPr/>
            <p:nvPr/>
          </p:nvSpPr>
          <p:spPr>
            <a:xfrm rot="19800000">
              <a:off x="1425121" y="3994320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7B4C3CD5-7431-41BD-8CC9-77BA162816D2}"/>
                </a:ext>
              </a:extLst>
            </p:cNvPr>
            <p:cNvSpPr/>
            <p:nvPr/>
          </p:nvSpPr>
          <p:spPr>
            <a:xfrm rot="5400000">
              <a:off x="1803703" y="4214157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A67CE4E7-C397-44ED-99BA-237F09920633}"/>
                </a:ext>
              </a:extLst>
            </p:cNvPr>
            <p:cNvSpPr/>
            <p:nvPr/>
          </p:nvSpPr>
          <p:spPr>
            <a:xfrm rot="1800000">
              <a:off x="2185380" y="4873676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19" name="사다리꼴 18">
              <a:extLst>
                <a:ext uri="{FF2B5EF4-FFF2-40B4-BE49-F238E27FC236}">
                  <a16:creationId xmlns:a16="http://schemas.microsoft.com/office/drawing/2014/main" id="{5EC08FC3-00E2-4808-A174-8903619BE2C1}"/>
                </a:ext>
              </a:extLst>
            </p:cNvPr>
            <p:cNvSpPr/>
            <p:nvPr/>
          </p:nvSpPr>
          <p:spPr>
            <a:xfrm rot="19800000">
              <a:off x="2945640" y="4873677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EED0AABF-D23F-4905-8593-3A693ECE49AC}"/>
                </a:ext>
              </a:extLst>
            </p:cNvPr>
            <p:cNvSpPr/>
            <p:nvPr/>
          </p:nvSpPr>
          <p:spPr>
            <a:xfrm rot="16200000">
              <a:off x="3327318" y="4214157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9E424A-62BC-40C8-B75B-136AE7E8EC19}"/>
                </a:ext>
              </a:extLst>
            </p:cNvPr>
            <p:cNvGrpSpPr/>
            <p:nvPr/>
          </p:nvGrpSpPr>
          <p:grpSpPr>
            <a:xfrm>
              <a:off x="5241545" y="3558967"/>
              <a:ext cx="1744515" cy="179199"/>
              <a:chOff x="4241181" y="3596498"/>
              <a:chExt cx="1478102" cy="151833"/>
            </a:xfrm>
          </p:grpSpPr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DC3DFAF9-4739-41BC-9A12-2E8077F421AE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B1F719BF-2023-4D24-B6B4-1B84146FE757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BF2853E3-7FE9-4DEA-8C28-3FACE304759F}"/>
                </a:ext>
              </a:extLst>
            </p:cNvPr>
            <p:cNvSpPr/>
            <p:nvPr/>
          </p:nvSpPr>
          <p:spPr>
            <a:xfrm rot="16200000" flipV="1">
              <a:off x="9405552" y="3344426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26" name="사다리꼴 25">
              <a:extLst>
                <a:ext uri="{FF2B5EF4-FFF2-40B4-BE49-F238E27FC236}">
                  <a16:creationId xmlns:a16="http://schemas.microsoft.com/office/drawing/2014/main" id="{B6491E28-9384-4FD3-982A-7020ACAED480}"/>
                </a:ext>
              </a:extLst>
            </p:cNvPr>
            <p:cNvSpPr/>
            <p:nvPr/>
          </p:nvSpPr>
          <p:spPr>
            <a:xfrm rot="19800000" flipV="1">
              <a:off x="9777705" y="2703956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DE855FDA-1136-4554-BA5D-9913C3053D88}"/>
                </a:ext>
              </a:extLst>
            </p:cNvPr>
            <p:cNvSpPr/>
            <p:nvPr/>
          </p:nvSpPr>
          <p:spPr>
            <a:xfrm rot="1800000" flipV="1">
              <a:off x="10537965" y="2703955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39235FC-E2D8-423E-8D50-FB3998408775}"/>
                </a:ext>
              </a:extLst>
            </p:cNvPr>
            <p:cNvGrpSpPr/>
            <p:nvPr/>
          </p:nvGrpSpPr>
          <p:grpSpPr>
            <a:xfrm>
              <a:off x="5236612" y="3801520"/>
              <a:ext cx="1745169" cy="1241575"/>
              <a:chOff x="2578586" y="4360435"/>
              <a:chExt cx="1478656" cy="1051968"/>
            </a:xfrm>
          </p:grpSpPr>
          <p:sp>
            <p:nvSpPr>
              <p:cNvPr id="30" name="사다리꼴 29">
                <a:extLst>
                  <a:ext uri="{FF2B5EF4-FFF2-40B4-BE49-F238E27FC236}">
                    <a16:creationId xmlns:a16="http://schemas.microsoft.com/office/drawing/2014/main" id="{D40D99B7-F4EA-47E6-8584-37FA07768161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사다리꼴 30">
                <a:extLst>
                  <a:ext uri="{FF2B5EF4-FFF2-40B4-BE49-F238E27FC236}">
                    <a16:creationId xmlns:a16="http://schemas.microsoft.com/office/drawing/2014/main" id="{DD053D10-10F5-4120-AD05-B8B55BD63E30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다리꼴 31">
                <a:extLst>
                  <a:ext uri="{FF2B5EF4-FFF2-40B4-BE49-F238E27FC236}">
                    <a16:creationId xmlns:a16="http://schemas.microsoft.com/office/drawing/2014/main" id="{FEF9E92D-CF01-4E4A-A8C7-E2ACE3E205AE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다리꼴 32">
                <a:extLst>
                  <a:ext uri="{FF2B5EF4-FFF2-40B4-BE49-F238E27FC236}">
                    <a16:creationId xmlns:a16="http://schemas.microsoft.com/office/drawing/2014/main" id="{1C145663-011D-45BF-BC4B-6322050300DF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4EFC572-0C6F-4374-A23F-02AED8867CD8}"/>
                </a:ext>
              </a:extLst>
            </p:cNvPr>
            <p:cNvGrpSpPr/>
            <p:nvPr/>
          </p:nvGrpSpPr>
          <p:grpSpPr>
            <a:xfrm flipV="1">
              <a:off x="6752924" y="2679506"/>
              <a:ext cx="1745169" cy="1241575"/>
              <a:chOff x="2578586" y="4360435"/>
              <a:chExt cx="1478656" cy="1051968"/>
            </a:xfrm>
          </p:grpSpPr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60C61F66-02B1-4952-8113-EFB6E6C7833F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사다리꼴 35">
                <a:extLst>
                  <a:ext uri="{FF2B5EF4-FFF2-40B4-BE49-F238E27FC236}">
                    <a16:creationId xmlns:a16="http://schemas.microsoft.com/office/drawing/2014/main" id="{B4794E1D-41DF-4FF5-98BF-B9E9D9BADE4D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다리꼴 36">
                <a:extLst>
                  <a:ext uri="{FF2B5EF4-FFF2-40B4-BE49-F238E27FC236}">
                    <a16:creationId xmlns:a16="http://schemas.microsoft.com/office/drawing/2014/main" id="{F2A70006-F7F5-4C71-9E08-B4B7B2CC7B9D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사다리꼴 37">
                <a:extLst>
                  <a:ext uri="{FF2B5EF4-FFF2-40B4-BE49-F238E27FC236}">
                    <a16:creationId xmlns:a16="http://schemas.microsoft.com/office/drawing/2014/main" id="{9D6F372F-716F-4530-A7EC-4E2E0A90B74C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1BD51D6-5D04-40FC-AD4A-C32CF1EA0CD0}"/>
                </a:ext>
              </a:extLst>
            </p:cNvPr>
            <p:cNvGrpSpPr/>
            <p:nvPr/>
          </p:nvGrpSpPr>
          <p:grpSpPr>
            <a:xfrm flipH="1">
              <a:off x="669126" y="2674413"/>
              <a:ext cx="1745169" cy="1490764"/>
              <a:chOff x="1903371" y="557323"/>
              <a:chExt cx="1910192" cy="1631731"/>
            </a:xfrm>
          </p:grpSpPr>
          <p:sp>
            <p:nvSpPr>
              <p:cNvPr id="40" name="사다리꼴 39">
                <a:extLst>
                  <a:ext uri="{FF2B5EF4-FFF2-40B4-BE49-F238E27FC236}">
                    <a16:creationId xmlns:a16="http://schemas.microsoft.com/office/drawing/2014/main" id="{6070F715-E3BD-4F56-917D-F6DCF265FD0D}"/>
                  </a:ext>
                </a:extLst>
              </p:cNvPr>
              <p:cNvSpPr/>
              <p:nvPr/>
            </p:nvSpPr>
            <p:spPr>
              <a:xfrm rot="9000000" flipV="1">
                <a:off x="2731137" y="1992911"/>
                <a:ext cx="1078042" cy="196143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735E19FC-F571-4A95-9096-6562885BA5F7}"/>
                  </a:ext>
                </a:extLst>
              </p:cNvPr>
              <p:cNvGrpSpPr/>
              <p:nvPr/>
            </p:nvGrpSpPr>
            <p:grpSpPr>
              <a:xfrm flipV="1">
                <a:off x="1903371" y="557323"/>
                <a:ext cx="1910192" cy="1358978"/>
                <a:chOff x="2578586" y="4360435"/>
                <a:chExt cx="1478656" cy="1051968"/>
              </a:xfrm>
            </p:grpSpPr>
            <p:sp>
              <p:nvSpPr>
                <p:cNvPr id="42" name="사다리꼴 41">
                  <a:extLst>
                    <a:ext uri="{FF2B5EF4-FFF2-40B4-BE49-F238E27FC236}">
                      <a16:creationId xmlns:a16="http://schemas.microsoft.com/office/drawing/2014/main" id="{A6DD188A-709A-43EB-8804-172FF938AE6A}"/>
                    </a:ext>
                  </a:extLst>
                </p:cNvPr>
                <p:cNvSpPr/>
                <p:nvPr/>
              </p:nvSpPr>
              <p:spPr>
                <a:xfrm rot="5400000">
                  <a:off x="2255196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다리꼴 42">
                  <a:extLst>
                    <a:ext uri="{FF2B5EF4-FFF2-40B4-BE49-F238E27FC236}">
                      <a16:creationId xmlns:a16="http://schemas.microsoft.com/office/drawing/2014/main" id="{474BDD33-6FC5-4826-B0A7-EDDAEA4EF8DD}"/>
                    </a:ext>
                  </a:extLst>
                </p:cNvPr>
                <p:cNvSpPr/>
                <p:nvPr/>
              </p:nvSpPr>
              <p:spPr>
                <a:xfrm rot="1800000">
                  <a:off x="2578586" y="5260570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사다리꼴 43">
                  <a:extLst>
                    <a:ext uri="{FF2B5EF4-FFF2-40B4-BE49-F238E27FC236}">
                      <a16:creationId xmlns:a16="http://schemas.microsoft.com/office/drawing/2014/main" id="{9C0D89DF-82D9-47D5-B80F-F31B7DFD32E5}"/>
                    </a:ext>
                  </a:extLst>
                </p:cNvPr>
                <p:cNvSpPr/>
                <p:nvPr/>
              </p:nvSpPr>
              <p:spPr>
                <a:xfrm rot="19800000">
                  <a:off x="3222743" y="5260571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다리꼴 44">
                  <a:extLst>
                    <a:ext uri="{FF2B5EF4-FFF2-40B4-BE49-F238E27FC236}">
                      <a16:creationId xmlns:a16="http://schemas.microsoft.com/office/drawing/2014/main" id="{8B2239C5-9C56-4D39-BA8C-6BBCD273E5C3}"/>
                    </a:ext>
                  </a:extLst>
                </p:cNvPr>
                <p:cNvSpPr/>
                <p:nvPr/>
              </p:nvSpPr>
              <p:spPr>
                <a:xfrm rot="16200000">
                  <a:off x="3546133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1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id="{D3184D2D-79FD-4476-B0B0-A8F1B8DC0139}"/>
                </a:ext>
              </a:extLst>
            </p:cNvPr>
            <p:cNvSpPr/>
            <p:nvPr/>
          </p:nvSpPr>
          <p:spPr>
            <a:xfrm rot="5400000" flipH="1">
              <a:off x="2145571" y="3757414"/>
              <a:ext cx="313134" cy="191164"/>
            </a:xfrm>
            <a:prstGeom prst="parallelogram">
              <a:avLst>
                <a:gd name="adj" fmla="val 5940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383225" y="2945938"/>
              <a:ext cx="323877" cy="358978"/>
              <a:chOff x="4006850" y="1601788"/>
              <a:chExt cx="322263" cy="357188"/>
            </a:xfrm>
            <a:solidFill>
              <a:srgbClr val="14B9B7"/>
            </a:solidFill>
          </p:grpSpPr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5914106" y="3942579"/>
              <a:ext cx="319807" cy="28354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14B9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452201" y="2949074"/>
              <a:ext cx="314853" cy="386551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14B9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66" name="Freeform 36"/>
            <p:cNvSpPr>
              <a:spLocks noEditPoints="1"/>
            </p:cNvSpPr>
            <p:nvPr/>
          </p:nvSpPr>
          <p:spPr bwMode="auto">
            <a:xfrm>
              <a:off x="2981557" y="3972997"/>
              <a:ext cx="177663" cy="29881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14B9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grpSp>
          <p:nvGrpSpPr>
            <p:cNvPr id="69" name="Group 14"/>
            <p:cNvGrpSpPr>
              <a:grpSpLocks noChangeAspect="1"/>
            </p:cNvGrpSpPr>
            <p:nvPr/>
          </p:nvGrpSpPr>
          <p:grpSpPr bwMode="auto">
            <a:xfrm flipH="1">
              <a:off x="7465432" y="3021436"/>
              <a:ext cx="320153" cy="271568"/>
              <a:chOff x="3723" y="3943"/>
              <a:chExt cx="626" cy="531"/>
            </a:xfrm>
            <a:solidFill>
              <a:srgbClr val="14B9B7"/>
            </a:solidFill>
          </p:grpSpPr>
          <p:sp>
            <p:nvSpPr>
              <p:cNvPr id="70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4315319" y="3383552"/>
              <a:ext cx="588623" cy="303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1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대회방</a:t>
              </a:r>
              <a:endParaRPr lang="en-US" altLang="ko-KR" sz="1051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32903" y="3416843"/>
              <a:ext cx="771365" cy="303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1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운동 기록</a:t>
              </a:r>
              <a:endParaRPr lang="en-US" altLang="ko-KR" sz="1051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666032" y="4346859"/>
              <a:ext cx="771365" cy="303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1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운동 내역</a:t>
              </a:r>
              <a:endParaRPr lang="en-US" altLang="ko-KR" sz="1051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686560" y="4402681"/>
              <a:ext cx="771365" cy="303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1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운동 설명</a:t>
              </a:r>
              <a:endParaRPr lang="en-US" altLang="ko-KR" sz="1051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87253" y="3492342"/>
              <a:ext cx="771365" cy="303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1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무게 계산</a:t>
              </a:r>
              <a:endParaRPr lang="en-US" altLang="ko-KR" sz="1051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3" name="사다리꼴 92">
              <a:extLst>
                <a:ext uri="{FF2B5EF4-FFF2-40B4-BE49-F238E27FC236}">
                  <a16:creationId xmlns:a16="http://schemas.microsoft.com/office/drawing/2014/main" id="{E5E2F8BD-F668-4E32-95C7-DED012EDD0A6}"/>
                </a:ext>
              </a:extLst>
            </p:cNvPr>
            <p:cNvSpPr/>
            <p:nvPr/>
          </p:nvSpPr>
          <p:spPr>
            <a:xfrm rot="5400000">
              <a:off x="7890666" y="4200748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4" name="사다리꼴 93">
              <a:extLst>
                <a:ext uri="{FF2B5EF4-FFF2-40B4-BE49-F238E27FC236}">
                  <a16:creationId xmlns:a16="http://schemas.microsoft.com/office/drawing/2014/main" id="{43A26450-17A0-46A0-94D1-2A98DE08080B}"/>
                </a:ext>
              </a:extLst>
            </p:cNvPr>
            <p:cNvSpPr/>
            <p:nvPr/>
          </p:nvSpPr>
          <p:spPr>
            <a:xfrm rot="1800000">
              <a:off x="8272343" y="4860267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5" name="사다리꼴 94">
              <a:extLst>
                <a:ext uri="{FF2B5EF4-FFF2-40B4-BE49-F238E27FC236}">
                  <a16:creationId xmlns:a16="http://schemas.microsoft.com/office/drawing/2014/main" id="{E6168862-5A1F-4D93-8268-39497F68BEC3}"/>
                </a:ext>
              </a:extLst>
            </p:cNvPr>
            <p:cNvSpPr/>
            <p:nvPr/>
          </p:nvSpPr>
          <p:spPr>
            <a:xfrm rot="19800000">
              <a:off x="9032603" y="4860268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1ED4F17C-B9FB-4F8D-AAD6-7FFDFDDB3735}"/>
                </a:ext>
              </a:extLst>
            </p:cNvPr>
            <p:cNvSpPr/>
            <p:nvPr/>
          </p:nvSpPr>
          <p:spPr>
            <a:xfrm rot="16200000">
              <a:off x="9414281" y="4200748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67" name="사다리꼴 66">
              <a:extLst>
                <a:ext uri="{FF2B5EF4-FFF2-40B4-BE49-F238E27FC236}">
                  <a16:creationId xmlns:a16="http://schemas.microsoft.com/office/drawing/2014/main" id="{BCFAEF24-962E-4EC3-9F09-74A4B5B3653C}"/>
                </a:ext>
              </a:extLst>
            </p:cNvPr>
            <p:cNvSpPr/>
            <p:nvPr/>
          </p:nvSpPr>
          <p:spPr>
            <a:xfrm rot="19800000" flipV="1">
              <a:off x="8234767" y="3560192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68" name="사다리꼴 67">
              <a:extLst>
                <a:ext uri="{FF2B5EF4-FFF2-40B4-BE49-F238E27FC236}">
                  <a16:creationId xmlns:a16="http://schemas.microsoft.com/office/drawing/2014/main" id="{C87254EC-8F2F-4EDD-AD64-B28122201070}"/>
                </a:ext>
              </a:extLst>
            </p:cNvPr>
            <p:cNvSpPr/>
            <p:nvPr/>
          </p:nvSpPr>
          <p:spPr>
            <a:xfrm rot="19800000">
              <a:off x="7502572" y="3985979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0" name="사다리꼴 89">
              <a:extLst>
                <a:ext uri="{FF2B5EF4-FFF2-40B4-BE49-F238E27FC236}">
                  <a16:creationId xmlns:a16="http://schemas.microsoft.com/office/drawing/2014/main" id="{18021A05-53E3-4430-9F85-713839866D9A}"/>
                </a:ext>
              </a:extLst>
            </p:cNvPr>
            <p:cNvSpPr/>
            <p:nvPr/>
          </p:nvSpPr>
          <p:spPr>
            <a:xfrm rot="9000000" flipV="1">
              <a:off x="10500270" y="3981619"/>
              <a:ext cx="1026956" cy="20482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1" name="사다리꼴 90">
              <a:extLst>
                <a:ext uri="{FF2B5EF4-FFF2-40B4-BE49-F238E27FC236}">
                  <a16:creationId xmlns:a16="http://schemas.microsoft.com/office/drawing/2014/main" id="{D8EADF93-14B6-46F3-823B-FB1C74BBDE19}"/>
                </a:ext>
              </a:extLst>
            </p:cNvPr>
            <p:cNvSpPr/>
            <p:nvPr/>
          </p:nvSpPr>
          <p:spPr>
            <a:xfrm rot="1800000">
              <a:off x="9745111" y="3999065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661A110D-3707-4E0A-88BE-3AAF641E30B9}"/>
                </a:ext>
              </a:extLst>
            </p:cNvPr>
            <p:cNvSpPr/>
            <p:nvPr/>
          </p:nvSpPr>
          <p:spPr>
            <a:xfrm rot="12600000">
              <a:off x="8986435" y="3560191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E82211F-5D56-4B0A-877A-FB4A1180F5CE}"/>
                </a:ext>
              </a:extLst>
            </p:cNvPr>
            <p:cNvGrpSpPr/>
            <p:nvPr/>
          </p:nvGrpSpPr>
          <p:grpSpPr>
            <a:xfrm flipV="1">
              <a:off x="3708688" y="2742337"/>
              <a:ext cx="1745169" cy="1241575"/>
              <a:chOff x="2578586" y="4360435"/>
              <a:chExt cx="1478656" cy="1051968"/>
            </a:xfrm>
          </p:grpSpPr>
          <p:sp>
            <p:nvSpPr>
              <p:cNvPr id="98" name="사다리꼴 97">
                <a:extLst>
                  <a:ext uri="{FF2B5EF4-FFF2-40B4-BE49-F238E27FC236}">
                    <a16:creationId xmlns:a16="http://schemas.microsoft.com/office/drawing/2014/main" id="{D0F67D2D-7128-4249-BD47-2BA9680A0C38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다리꼴 98">
                <a:extLst>
                  <a:ext uri="{FF2B5EF4-FFF2-40B4-BE49-F238E27FC236}">
                    <a16:creationId xmlns:a16="http://schemas.microsoft.com/office/drawing/2014/main" id="{70437F66-6A46-4C59-8342-5B3BE43CA375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다리꼴 99">
                <a:extLst>
                  <a:ext uri="{FF2B5EF4-FFF2-40B4-BE49-F238E27FC236}">
                    <a16:creationId xmlns:a16="http://schemas.microsoft.com/office/drawing/2014/main" id="{77412EE6-C9DC-4735-AD7E-C40838857831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사다리꼴 100">
                <a:extLst>
                  <a:ext uri="{FF2B5EF4-FFF2-40B4-BE49-F238E27FC236}">
                    <a16:creationId xmlns:a16="http://schemas.microsoft.com/office/drawing/2014/main" id="{9281A9FC-9E74-4808-8143-540CC25C3C6D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6BF4C55A-F149-4BAD-B357-1D7AC1002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1335" y="4002425"/>
              <a:ext cx="236127" cy="234532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14B9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0D45BD7-DAB0-4731-9822-ACB8BE1854B2}"/>
                </a:ext>
              </a:extLst>
            </p:cNvPr>
            <p:cNvSpPr/>
            <p:nvPr/>
          </p:nvSpPr>
          <p:spPr>
            <a:xfrm>
              <a:off x="8825422" y="4339833"/>
              <a:ext cx="588623" cy="303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1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타이머</a:t>
              </a:r>
              <a:endParaRPr lang="en-US" altLang="ko-KR" sz="1051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51038C4-52DA-49D1-AC56-3AB442624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921" y="3027521"/>
              <a:ext cx="319807" cy="28354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14B9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1">
                <a:solidFill>
                  <a:prstClr val="black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0F0D1-1B03-4098-96B7-0999E9024BF5}"/>
                </a:ext>
              </a:extLst>
            </p:cNvPr>
            <p:cNvSpPr/>
            <p:nvPr/>
          </p:nvSpPr>
          <p:spPr>
            <a:xfrm>
              <a:off x="10370422" y="3487624"/>
              <a:ext cx="723275" cy="303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1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커뮤니티</a:t>
              </a:r>
              <a:endParaRPr lang="en-US" altLang="ko-KR" sz="1051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BAA6906D-5D86-48A7-989D-EBA7CE277884}"/>
                </a:ext>
              </a:extLst>
            </p:cNvPr>
            <p:cNvSpPr/>
            <p:nvPr/>
          </p:nvSpPr>
          <p:spPr>
            <a:xfrm rot="5400000" flipV="1">
              <a:off x="10910118" y="3344426"/>
              <a:ext cx="984909" cy="179198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31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운동 기록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5035492" y="4270861"/>
            <a:ext cx="1223396" cy="1223396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5198379" y="4433748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817220" y="3331652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982486" y="3494540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677293" y="2461430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288989" y="2461428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840178" y="2624317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7101943" y="4195899"/>
            <a:ext cx="415280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회원들의 기록들을 한 번에 볼 수 있는 표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582130" y="2462761"/>
            <a:ext cx="3600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 기록을 입력할 수 있는 공간 마련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5011927" y="4446702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959477" y="4207799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636927" y="268152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7131710" y="2925619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6290949" y="3750075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9" name="Freeform 36"/>
          <p:cNvSpPr>
            <a:spLocks noEditPoints="1"/>
          </p:cNvSpPr>
          <p:nvPr/>
        </p:nvSpPr>
        <p:spPr bwMode="auto">
          <a:xfrm>
            <a:off x="5549769" y="4732201"/>
            <a:ext cx="177662" cy="29881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4B294-6275-4C7C-9823-9063FA5C3CF0}"/>
              </a:ext>
            </a:extLst>
          </p:cNvPr>
          <p:cNvSpPr/>
          <p:nvPr/>
        </p:nvSpPr>
        <p:spPr>
          <a:xfrm>
            <a:off x="635412" y="3991647"/>
            <a:ext cx="4666756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같은 운동을 한 경우 이전의 기록과 비교할 수 있는 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성장 그래프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F09282-B4C6-4A4D-B0C2-9D9ECF1FD524}"/>
              </a:ext>
            </a:extLst>
          </p:cNvPr>
          <p:cNvCxnSpPr>
            <a:cxnSpLocks/>
          </p:cNvCxnSpPr>
          <p:nvPr/>
        </p:nvCxnSpPr>
        <p:spPr>
          <a:xfrm flipH="1">
            <a:off x="1598379" y="5331369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8A757-3108-4FBA-831E-2377B37CFB11}"/>
              </a:ext>
            </a:extLst>
          </p:cNvPr>
          <p:cNvSpPr/>
          <p:nvPr/>
        </p:nvSpPr>
        <p:spPr>
          <a:xfrm>
            <a:off x="2228850" y="504827"/>
            <a:ext cx="9534524" cy="3324226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FBDBE3-901C-4C02-B819-FFDAC81349D5}"/>
              </a:ext>
            </a:extLst>
          </p:cNvPr>
          <p:cNvSpPr/>
          <p:nvPr/>
        </p:nvSpPr>
        <p:spPr>
          <a:xfrm>
            <a:off x="2228850" y="3992165"/>
            <a:ext cx="2762251" cy="2437211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</a:t>
            </a:r>
            <a:r>
              <a:rPr lang="en-US" altLang="ko-KR" sz="1801" dirty="0" err="1"/>
              <a:t>Rxd</a:t>
            </a:r>
            <a:endParaRPr lang="en-US" altLang="ko-KR" sz="1801" dirty="0"/>
          </a:p>
          <a:p>
            <a:pPr algn="ctr"/>
            <a:r>
              <a:rPr lang="en-US" altLang="ko-KR" sz="1801" dirty="0"/>
              <a:t>  </a:t>
            </a:r>
          </a:p>
          <a:p>
            <a:pPr algn="ctr"/>
            <a:r>
              <a:rPr lang="en-US" altLang="ko-KR" sz="1801" dirty="0"/>
              <a:t>             Scale A</a:t>
            </a:r>
          </a:p>
          <a:p>
            <a:pPr algn="ctr"/>
            <a:endParaRPr lang="en-US" altLang="ko-KR" sz="1801" dirty="0"/>
          </a:p>
          <a:p>
            <a:pPr algn="ctr"/>
            <a:r>
              <a:rPr lang="en-US" altLang="ko-KR" sz="1801" dirty="0"/>
              <a:t>            Scale B</a:t>
            </a:r>
          </a:p>
          <a:p>
            <a:pPr algn="ctr"/>
            <a:endParaRPr lang="en-US" altLang="ko-KR" sz="1801" dirty="0"/>
          </a:p>
          <a:p>
            <a:pPr algn="ctr"/>
            <a:r>
              <a:rPr lang="en-US" altLang="ko-KR" sz="1801" dirty="0"/>
              <a:t>             Scale C</a:t>
            </a:r>
          </a:p>
          <a:p>
            <a:pPr algn="ctr"/>
            <a:endParaRPr lang="ko-KR" altLang="en-US" sz="180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45F594-2C70-4261-A219-123CBA28F8B6}"/>
              </a:ext>
            </a:extLst>
          </p:cNvPr>
          <p:cNvSpPr/>
          <p:nvPr/>
        </p:nvSpPr>
        <p:spPr>
          <a:xfrm>
            <a:off x="5229226" y="3984635"/>
            <a:ext cx="6534149" cy="2444741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1FF95-BCEE-4272-927A-56D99BC3E7F5}"/>
              </a:ext>
            </a:extLst>
          </p:cNvPr>
          <p:cNvSpPr txBox="1"/>
          <p:nvPr/>
        </p:nvSpPr>
        <p:spPr>
          <a:xfrm>
            <a:off x="2355051" y="604926"/>
            <a:ext cx="1969300" cy="369460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오늘의 운동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124040-C9ED-4634-9CC2-78F4F33A8242}"/>
              </a:ext>
            </a:extLst>
          </p:cNvPr>
          <p:cNvSpPr/>
          <p:nvPr/>
        </p:nvSpPr>
        <p:spPr>
          <a:xfrm>
            <a:off x="2355052" y="4207618"/>
            <a:ext cx="252404" cy="2857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V</a:t>
            </a:r>
            <a:endParaRPr lang="ko-KR" altLang="en-US" sz="180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0DED7-68A8-4A12-889B-25C41CE36EEE}"/>
              </a:ext>
            </a:extLst>
          </p:cNvPr>
          <p:cNvSpPr txBox="1"/>
          <p:nvPr/>
        </p:nvSpPr>
        <p:spPr>
          <a:xfrm>
            <a:off x="2481254" y="1089066"/>
            <a:ext cx="3338523" cy="28636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dirty="0" err="1"/>
              <a:t>Rxd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en-US" altLang="ko-KR" sz="1801" dirty="0"/>
              <a:t>1.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r>
              <a:rPr lang="en-US" altLang="ko-KR" sz="1801" dirty="0"/>
              <a:t>6.</a:t>
            </a:r>
          </a:p>
          <a:p>
            <a:r>
              <a:rPr lang="en-US" altLang="ko-KR" sz="1801" dirty="0"/>
              <a:t>7.</a:t>
            </a:r>
          </a:p>
          <a:p>
            <a:endParaRPr lang="ko-KR" altLang="en-US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02143-2DEA-4DE0-AED3-E43DA0DFD216}"/>
              </a:ext>
            </a:extLst>
          </p:cNvPr>
          <p:cNvSpPr txBox="1"/>
          <p:nvPr/>
        </p:nvSpPr>
        <p:spPr>
          <a:xfrm>
            <a:off x="5205402" y="1129844"/>
            <a:ext cx="2052649" cy="28636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Scale – A</a:t>
            </a:r>
          </a:p>
          <a:p>
            <a:endParaRPr lang="en-US" altLang="ko-KR" sz="1801" dirty="0"/>
          </a:p>
          <a:p>
            <a:r>
              <a:rPr lang="en-US" altLang="ko-KR" sz="1801" dirty="0"/>
              <a:t>1.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r>
              <a:rPr lang="en-US" altLang="ko-KR" sz="1801" dirty="0"/>
              <a:t>6.</a:t>
            </a:r>
          </a:p>
          <a:p>
            <a:r>
              <a:rPr lang="en-US" altLang="ko-KR" sz="1801" dirty="0"/>
              <a:t>7.</a:t>
            </a:r>
          </a:p>
          <a:p>
            <a:endParaRPr lang="ko-KR" altLang="en-US" sz="180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842A0-B7E4-48C2-83A8-94EF3820D3CF}"/>
              </a:ext>
            </a:extLst>
          </p:cNvPr>
          <p:cNvSpPr txBox="1"/>
          <p:nvPr/>
        </p:nvSpPr>
        <p:spPr>
          <a:xfrm>
            <a:off x="7367578" y="1129842"/>
            <a:ext cx="2052649" cy="28636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Scale – B</a:t>
            </a:r>
          </a:p>
          <a:p>
            <a:endParaRPr lang="en-US" altLang="ko-KR" sz="1801" dirty="0"/>
          </a:p>
          <a:p>
            <a:r>
              <a:rPr lang="en-US" altLang="ko-KR" sz="1801" dirty="0"/>
              <a:t>1.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r>
              <a:rPr lang="en-US" altLang="ko-KR" sz="1801" dirty="0"/>
              <a:t>6.</a:t>
            </a:r>
          </a:p>
          <a:p>
            <a:r>
              <a:rPr lang="en-US" altLang="ko-KR" sz="1801" dirty="0"/>
              <a:t>7.</a:t>
            </a:r>
          </a:p>
          <a:p>
            <a:endParaRPr lang="ko-KR" altLang="en-US" sz="180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718EE-20AE-4D3B-BED6-9440D1E5A983}"/>
              </a:ext>
            </a:extLst>
          </p:cNvPr>
          <p:cNvSpPr txBox="1"/>
          <p:nvPr/>
        </p:nvSpPr>
        <p:spPr>
          <a:xfrm>
            <a:off x="9441640" y="1129842"/>
            <a:ext cx="2052649" cy="28636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Scale – C</a:t>
            </a:r>
          </a:p>
          <a:p>
            <a:endParaRPr lang="en-US" altLang="ko-KR" sz="1801" dirty="0"/>
          </a:p>
          <a:p>
            <a:r>
              <a:rPr lang="en-US" altLang="ko-KR" sz="1801" dirty="0"/>
              <a:t>1.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r>
              <a:rPr lang="en-US" altLang="ko-KR" sz="1801" dirty="0"/>
              <a:t>5.</a:t>
            </a:r>
          </a:p>
          <a:p>
            <a:r>
              <a:rPr lang="en-US" altLang="ko-KR" sz="1801" dirty="0"/>
              <a:t>6.</a:t>
            </a:r>
          </a:p>
          <a:p>
            <a:r>
              <a:rPr lang="en-US" altLang="ko-KR" sz="1801" dirty="0"/>
              <a:t>7.</a:t>
            </a:r>
          </a:p>
          <a:p>
            <a:endParaRPr lang="ko-KR" altLang="en-US" sz="180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BBCA279-5352-42BD-81E3-F0A4DE5EFCF9}"/>
              </a:ext>
            </a:extLst>
          </p:cNvPr>
          <p:cNvCxnSpPr>
            <a:cxnSpLocks/>
          </p:cNvCxnSpPr>
          <p:nvPr/>
        </p:nvCxnSpPr>
        <p:spPr>
          <a:xfrm>
            <a:off x="4610100" y="974258"/>
            <a:ext cx="0" cy="2854793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2071B4-45FE-4DF2-A6CD-A403190AC9C3}"/>
              </a:ext>
            </a:extLst>
          </p:cNvPr>
          <p:cNvCxnSpPr>
            <a:cxnSpLocks/>
          </p:cNvCxnSpPr>
          <p:nvPr/>
        </p:nvCxnSpPr>
        <p:spPr>
          <a:xfrm>
            <a:off x="2238374" y="974259"/>
            <a:ext cx="9525001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310F99-5D72-4F57-80E8-D35292EEE539}"/>
              </a:ext>
            </a:extLst>
          </p:cNvPr>
          <p:cNvSpPr txBox="1"/>
          <p:nvPr/>
        </p:nvSpPr>
        <p:spPr>
          <a:xfrm>
            <a:off x="5229223" y="4098281"/>
            <a:ext cx="1238251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나의 기록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843FF4-400A-4E06-AFA5-DD065C9D0588}"/>
              </a:ext>
            </a:extLst>
          </p:cNvPr>
          <p:cNvSpPr txBox="1"/>
          <p:nvPr/>
        </p:nvSpPr>
        <p:spPr>
          <a:xfrm>
            <a:off x="5286374" y="4875849"/>
            <a:ext cx="2424124" cy="1477969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1. </a:t>
            </a:r>
          </a:p>
          <a:p>
            <a:r>
              <a:rPr lang="en-US" altLang="ko-KR" sz="1801" dirty="0"/>
              <a:t>2.</a:t>
            </a:r>
          </a:p>
          <a:p>
            <a:r>
              <a:rPr lang="en-US" altLang="ko-KR" sz="1801" dirty="0"/>
              <a:t>3.</a:t>
            </a:r>
          </a:p>
          <a:p>
            <a:r>
              <a:rPr lang="en-US" altLang="ko-KR" sz="1801" dirty="0"/>
              <a:t>4.</a:t>
            </a:r>
          </a:p>
          <a:p>
            <a:endParaRPr lang="en-US" altLang="ko-KR" sz="180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7F2BC-EB26-4B3A-9E7F-A436EA124989}"/>
              </a:ext>
            </a:extLst>
          </p:cNvPr>
          <p:cNvSpPr txBox="1"/>
          <p:nvPr/>
        </p:nvSpPr>
        <p:spPr>
          <a:xfrm>
            <a:off x="8524873" y="5014348"/>
            <a:ext cx="2424124" cy="1200842"/>
          </a:xfrm>
          <a:prstGeom prst="rect">
            <a:avLst/>
          </a:prstGeom>
          <a:solidFill>
            <a:srgbClr val="F9F6F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5.</a:t>
            </a:r>
          </a:p>
          <a:p>
            <a:r>
              <a:rPr lang="en-US" altLang="ko-KR" sz="1801" dirty="0"/>
              <a:t>6.</a:t>
            </a:r>
          </a:p>
          <a:p>
            <a:r>
              <a:rPr lang="en-US" altLang="ko-KR" sz="1801" dirty="0"/>
              <a:t>7</a:t>
            </a:r>
          </a:p>
          <a:p>
            <a:endParaRPr lang="en-US" altLang="ko-KR" sz="1801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CE37420-5A7D-4F51-8369-1F50CA64A1B4}"/>
              </a:ext>
            </a:extLst>
          </p:cNvPr>
          <p:cNvCxnSpPr>
            <a:cxnSpLocks/>
          </p:cNvCxnSpPr>
          <p:nvPr/>
        </p:nvCxnSpPr>
        <p:spPr>
          <a:xfrm>
            <a:off x="5229226" y="4515683"/>
            <a:ext cx="6534149" cy="0"/>
          </a:xfrm>
          <a:prstGeom prst="line">
            <a:avLst/>
          </a:prstGeom>
          <a:ln>
            <a:solidFill>
              <a:srgbClr val="14B9B7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DDA0F9-F116-442F-B2E4-EF1242F2978B}"/>
              </a:ext>
            </a:extLst>
          </p:cNvPr>
          <p:cNvSpPr/>
          <p:nvPr/>
        </p:nvSpPr>
        <p:spPr>
          <a:xfrm>
            <a:off x="620336" y="1012763"/>
            <a:ext cx="1264430" cy="26421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6946B-21EC-4610-9BB1-E2129380455A}"/>
              </a:ext>
            </a:extLst>
          </p:cNvPr>
          <p:cNvSpPr/>
          <p:nvPr/>
        </p:nvSpPr>
        <p:spPr>
          <a:xfrm>
            <a:off x="620336" y="1378685"/>
            <a:ext cx="1264430" cy="322151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EF60B9-2969-407A-9354-0F4F9C3BD95D}"/>
              </a:ext>
            </a:extLst>
          </p:cNvPr>
          <p:cNvSpPr/>
          <p:nvPr/>
        </p:nvSpPr>
        <p:spPr>
          <a:xfrm>
            <a:off x="620336" y="1814966"/>
            <a:ext cx="1264430" cy="322151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07190" y="613500"/>
            <a:ext cx="1552572" cy="4326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highlight>
                  <a:srgbClr val="14B9B7"/>
                </a:highlight>
              </a:rPr>
              <a:t>기록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500" dirty="0"/>
          </a:p>
          <a:p>
            <a:r>
              <a:rPr lang="en-US" altLang="ko-KR" sz="1600" dirty="0"/>
              <a:t> </a:t>
            </a:r>
            <a:r>
              <a:rPr lang="en-US" altLang="ko-KR" sz="1600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내 기록 넣기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- </a:t>
            </a:r>
            <a:r>
              <a:rPr lang="ko-KR" altLang="en-US" sz="1401" dirty="0"/>
              <a:t>기록 표 보기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- </a:t>
            </a:r>
            <a:r>
              <a:rPr lang="ko-KR" altLang="en-US" sz="1401" dirty="0"/>
              <a:t>그래프 보기</a:t>
            </a:r>
            <a:endParaRPr lang="en-US" altLang="ko-KR" sz="14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F27BD2-4F51-4086-B7F0-43DE828764D0}"/>
              </a:ext>
            </a:extLst>
          </p:cNvPr>
          <p:cNvSpPr/>
          <p:nvPr/>
        </p:nvSpPr>
        <p:spPr>
          <a:xfrm>
            <a:off x="2355052" y="4699106"/>
            <a:ext cx="252404" cy="2857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4E908F-A381-48E9-A578-23748A3ED4EF}"/>
              </a:ext>
            </a:extLst>
          </p:cNvPr>
          <p:cNvSpPr/>
          <p:nvPr/>
        </p:nvSpPr>
        <p:spPr>
          <a:xfrm>
            <a:off x="2355052" y="5255319"/>
            <a:ext cx="252404" cy="2857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3500F5-90FF-41B5-86FC-9165727D6D06}"/>
              </a:ext>
            </a:extLst>
          </p:cNvPr>
          <p:cNvSpPr/>
          <p:nvPr/>
        </p:nvSpPr>
        <p:spPr>
          <a:xfrm>
            <a:off x="2355052" y="5787079"/>
            <a:ext cx="252404" cy="2857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15797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8A757-3108-4FBA-831E-2377B37CFB11}"/>
              </a:ext>
            </a:extLst>
          </p:cNvPr>
          <p:cNvSpPr/>
          <p:nvPr/>
        </p:nvSpPr>
        <p:spPr>
          <a:xfrm>
            <a:off x="2228850" y="945616"/>
            <a:ext cx="9534524" cy="54837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DDA0F9-F116-442F-B2E4-EF1242F2978B}"/>
              </a:ext>
            </a:extLst>
          </p:cNvPr>
          <p:cNvSpPr/>
          <p:nvPr/>
        </p:nvSpPr>
        <p:spPr>
          <a:xfrm>
            <a:off x="620336" y="1012763"/>
            <a:ext cx="1264430" cy="26421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6946B-21EC-4610-9BB1-E2129380455A}"/>
              </a:ext>
            </a:extLst>
          </p:cNvPr>
          <p:cNvSpPr/>
          <p:nvPr/>
        </p:nvSpPr>
        <p:spPr>
          <a:xfrm>
            <a:off x="620336" y="1378685"/>
            <a:ext cx="1264430" cy="322151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EF60B9-2969-407A-9354-0F4F9C3BD95D}"/>
              </a:ext>
            </a:extLst>
          </p:cNvPr>
          <p:cNvSpPr/>
          <p:nvPr/>
        </p:nvSpPr>
        <p:spPr>
          <a:xfrm>
            <a:off x="620336" y="1814966"/>
            <a:ext cx="1264430" cy="322151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07190" y="613500"/>
            <a:ext cx="1552572" cy="4326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highlight>
                  <a:srgbClr val="14B9B7"/>
                </a:highlight>
              </a:rPr>
              <a:t>기록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500" dirty="0"/>
          </a:p>
          <a:p>
            <a:r>
              <a:rPr lang="en-US" altLang="ko-KR" sz="1600" dirty="0"/>
              <a:t> - </a:t>
            </a:r>
            <a:r>
              <a:rPr lang="ko-KR" altLang="en-US" sz="1401" dirty="0"/>
              <a:t>내 기록 넣기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기록 표 보기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401" dirty="0"/>
          </a:p>
          <a:p>
            <a:r>
              <a:rPr lang="en-US" altLang="ko-KR" sz="1401" dirty="0"/>
              <a:t> - </a:t>
            </a:r>
            <a:r>
              <a:rPr lang="ko-KR" altLang="en-US" sz="1401" dirty="0"/>
              <a:t>그래프 보기</a:t>
            </a:r>
            <a:endParaRPr lang="en-US" altLang="ko-KR" sz="1401" dirty="0"/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41745-AA52-497B-A341-E26B2DCF11B0}"/>
              </a:ext>
            </a:extLst>
          </p:cNvPr>
          <p:cNvSpPr txBox="1"/>
          <p:nvPr/>
        </p:nvSpPr>
        <p:spPr>
          <a:xfrm>
            <a:off x="2297886" y="1042671"/>
            <a:ext cx="9113064" cy="369460"/>
          </a:xfrm>
          <a:prstGeom prst="rect">
            <a:avLst/>
          </a:prstGeom>
          <a:solidFill>
            <a:srgbClr val="F9F6F5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 err="1"/>
              <a:t>회원명</a:t>
            </a:r>
            <a:r>
              <a:rPr lang="ko-KR" altLang="en-US" sz="1801" dirty="0"/>
              <a:t>                                난이도                                     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4F6AD-8151-495F-A6E0-AC5E6DC44B84}"/>
              </a:ext>
            </a:extLst>
          </p:cNvPr>
          <p:cNvSpPr txBox="1"/>
          <p:nvPr/>
        </p:nvSpPr>
        <p:spPr>
          <a:xfrm>
            <a:off x="2228850" y="454169"/>
            <a:ext cx="1279339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성별기준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A047-B49E-4424-8C2A-F0538BB58A3A}"/>
              </a:ext>
            </a:extLst>
          </p:cNvPr>
          <p:cNvSpPr txBox="1"/>
          <p:nvPr/>
        </p:nvSpPr>
        <p:spPr>
          <a:xfrm>
            <a:off x="10629897" y="453032"/>
            <a:ext cx="1133477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전체보기</a:t>
            </a:r>
            <a:endParaRPr lang="en-US" altLang="ko-KR" sz="180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052A1-75A5-4DC1-B8C5-9CB498BEFC4B}"/>
              </a:ext>
            </a:extLst>
          </p:cNvPr>
          <p:cNvSpPr txBox="1"/>
          <p:nvPr/>
        </p:nvSpPr>
        <p:spPr>
          <a:xfrm>
            <a:off x="3755841" y="440757"/>
            <a:ext cx="1562101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난이도기준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CB279C-B661-4593-8101-05D61FADDB9A}"/>
              </a:ext>
            </a:extLst>
          </p:cNvPr>
          <p:cNvSpPr txBox="1"/>
          <p:nvPr/>
        </p:nvSpPr>
        <p:spPr>
          <a:xfrm>
            <a:off x="5524497" y="453445"/>
            <a:ext cx="1279339" cy="369460"/>
          </a:xfrm>
          <a:prstGeom prst="rect">
            <a:avLst/>
          </a:prstGeom>
          <a:noFill/>
          <a:ln>
            <a:solidFill>
              <a:srgbClr val="14B9B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날짜설정</a:t>
            </a:r>
          </a:p>
        </p:txBody>
      </p:sp>
    </p:spTree>
    <p:extLst>
      <p:ext uri="{BB962C8B-B14F-4D97-AF65-F5344CB8AC3E}">
        <p14:creationId xmlns:p14="http://schemas.microsoft.com/office/powerpoint/2010/main" val="326165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86916A-1BCE-427B-A070-A578C00CE139}"/>
              </a:ext>
            </a:extLst>
          </p:cNvPr>
          <p:cNvSpPr/>
          <p:nvPr/>
        </p:nvSpPr>
        <p:spPr>
          <a:xfrm>
            <a:off x="8463004" y="619205"/>
            <a:ext cx="2902764" cy="369332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3B96AD-4190-4459-BBD6-421C0C31A291}"/>
              </a:ext>
            </a:extLst>
          </p:cNvPr>
          <p:cNvSpPr/>
          <p:nvPr/>
        </p:nvSpPr>
        <p:spPr>
          <a:xfrm>
            <a:off x="190502" y="314324"/>
            <a:ext cx="11820524" cy="6315076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5400B-04A4-4992-B0D0-9167F2250149}"/>
              </a:ext>
            </a:extLst>
          </p:cNvPr>
          <p:cNvSpPr/>
          <p:nvPr/>
        </p:nvSpPr>
        <p:spPr>
          <a:xfrm>
            <a:off x="428626" y="504827"/>
            <a:ext cx="1562100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3E0E5-1568-4BE2-9B9C-7354B1993781}"/>
              </a:ext>
            </a:extLst>
          </p:cNvPr>
          <p:cNvSpPr/>
          <p:nvPr/>
        </p:nvSpPr>
        <p:spPr>
          <a:xfrm>
            <a:off x="492919" y="580612"/>
            <a:ext cx="1433511" cy="365004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20314-2631-4DE7-BE2D-02D78A957729}"/>
              </a:ext>
            </a:extLst>
          </p:cNvPr>
          <p:cNvSpPr/>
          <p:nvPr/>
        </p:nvSpPr>
        <p:spPr>
          <a:xfrm>
            <a:off x="504821" y="2233398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A10B5-5901-45D2-B101-C96A25255187}"/>
              </a:ext>
            </a:extLst>
          </p:cNvPr>
          <p:cNvSpPr/>
          <p:nvPr/>
        </p:nvSpPr>
        <p:spPr>
          <a:xfrm>
            <a:off x="504821" y="2754265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D4DC6-2B0F-4331-9F5D-4BC56F00F665}"/>
              </a:ext>
            </a:extLst>
          </p:cNvPr>
          <p:cNvSpPr/>
          <p:nvPr/>
        </p:nvSpPr>
        <p:spPr>
          <a:xfrm>
            <a:off x="504821" y="331891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A5A28-61A7-4DA4-86D4-0972462CDB6B}"/>
              </a:ext>
            </a:extLst>
          </p:cNvPr>
          <p:cNvSpPr/>
          <p:nvPr/>
        </p:nvSpPr>
        <p:spPr>
          <a:xfrm>
            <a:off x="504821" y="3869360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99D9-B4C0-40A2-B8ED-4D5EF82BF648}"/>
              </a:ext>
            </a:extLst>
          </p:cNvPr>
          <p:cNvSpPr/>
          <p:nvPr/>
        </p:nvSpPr>
        <p:spPr>
          <a:xfrm>
            <a:off x="516725" y="4431389"/>
            <a:ext cx="1433511" cy="44446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8A757-3108-4FBA-831E-2377B37CFB11}"/>
              </a:ext>
            </a:extLst>
          </p:cNvPr>
          <p:cNvSpPr/>
          <p:nvPr/>
        </p:nvSpPr>
        <p:spPr>
          <a:xfrm>
            <a:off x="2228850" y="504827"/>
            <a:ext cx="9534524" cy="5924549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DDA0F9-F116-442F-B2E4-EF1242F2978B}"/>
              </a:ext>
            </a:extLst>
          </p:cNvPr>
          <p:cNvSpPr/>
          <p:nvPr/>
        </p:nvSpPr>
        <p:spPr>
          <a:xfrm>
            <a:off x="620336" y="1012763"/>
            <a:ext cx="1264430" cy="264210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56946B-21EC-4610-9BB1-E2129380455A}"/>
              </a:ext>
            </a:extLst>
          </p:cNvPr>
          <p:cNvSpPr/>
          <p:nvPr/>
        </p:nvSpPr>
        <p:spPr>
          <a:xfrm>
            <a:off x="620336" y="1378685"/>
            <a:ext cx="1264430" cy="322151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EF60B9-2969-407A-9354-0F4F9C3BD95D}"/>
              </a:ext>
            </a:extLst>
          </p:cNvPr>
          <p:cNvSpPr/>
          <p:nvPr/>
        </p:nvSpPr>
        <p:spPr>
          <a:xfrm>
            <a:off x="620336" y="1814966"/>
            <a:ext cx="1264430" cy="322151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35D7-1FAF-4C23-8487-462E78ECE81C}"/>
              </a:ext>
            </a:extLst>
          </p:cNvPr>
          <p:cNvSpPr txBox="1"/>
          <p:nvPr/>
        </p:nvSpPr>
        <p:spPr>
          <a:xfrm>
            <a:off x="507190" y="613500"/>
            <a:ext cx="1552572" cy="4326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highlight>
                  <a:srgbClr val="14B9B7"/>
                </a:highlight>
              </a:rPr>
              <a:t>기록</a:t>
            </a:r>
            <a:endParaRPr lang="en-US" altLang="ko-KR" sz="1801" dirty="0">
              <a:highlight>
                <a:srgbClr val="14B9B7"/>
              </a:highlight>
            </a:endParaRPr>
          </a:p>
          <a:p>
            <a:endParaRPr lang="en-US" altLang="ko-KR" sz="500" dirty="0"/>
          </a:p>
          <a:p>
            <a:r>
              <a:rPr lang="en-US" altLang="ko-KR" sz="1600" dirty="0"/>
              <a:t> - </a:t>
            </a:r>
            <a:r>
              <a:rPr lang="ko-KR" altLang="en-US" sz="1401" dirty="0"/>
              <a:t>내 기록 넣기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- </a:t>
            </a:r>
            <a:r>
              <a:rPr lang="ko-KR" altLang="en-US" sz="1401" dirty="0"/>
              <a:t>기록 표 보기</a:t>
            </a:r>
            <a:endParaRPr lang="en-US" altLang="ko-KR" sz="1401" dirty="0"/>
          </a:p>
          <a:p>
            <a:endParaRPr lang="en-US" altLang="ko-KR" sz="1401" dirty="0"/>
          </a:p>
          <a:p>
            <a:r>
              <a:rPr lang="en-US" altLang="ko-KR" sz="1401" dirty="0"/>
              <a:t> </a:t>
            </a:r>
            <a:r>
              <a:rPr lang="en-US" altLang="ko-KR" sz="1401" dirty="0">
                <a:highlight>
                  <a:srgbClr val="14B9B7"/>
                </a:highlight>
              </a:rPr>
              <a:t>- </a:t>
            </a:r>
            <a:r>
              <a:rPr lang="ko-KR" altLang="en-US" sz="1401" dirty="0">
                <a:highlight>
                  <a:srgbClr val="14B9B7"/>
                </a:highlight>
              </a:rPr>
              <a:t>그래프 보기</a:t>
            </a:r>
            <a:endParaRPr lang="en-US" altLang="ko-KR" sz="1401" dirty="0">
              <a:highlight>
                <a:srgbClr val="14B9B7"/>
              </a:highlight>
            </a:endParaRPr>
          </a:p>
          <a:p>
            <a:endParaRPr lang="en-US" altLang="ko-KR" sz="1801" dirty="0"/>
          </a:p>
          <a:p>
            <a:r>
              <a:rPr lang="ko-KR" altLang="en-US" sz="1801" dirty="0"/>
              <a:t>운동내역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 err="1"/>
              <a:t>대회방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운동설명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타이머</a:t>
            </a:r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dirty="0"/>
              <a:t>커뮤니티</a:t>
            </a:r>
            <a:endParaRPr lang="en-US" altLang="ko-KR" sz="1801" dirty="0"/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C9DDF3AA-C32B-433A-B84A-C4CC006D2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869945"/>
              </p:ext>
            </p:extLst>
          </p:nvPr>
        </p:nvGraphicFramePr>
        <p:xfrm>
          <a:off x="2457451" y="2754267"/>
          <a:ext cx="9134475" cy="349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5937F6D-233C-4C9A-9132-D52E0397683D}"/>
              </a:ext>
            </a:extLst>
          </p:cNvPr>
          <p:cNvSpPr/>
          <p:nvPr/>
        </p:nvSpPr>
        <p:spPr>
          <a:xfrm>
            <a:off x="2297887" y="642684"/>
            <a:ext cx="2902764" cy="369332"/>
          </a:xfrm>
          <a:prstGeom prst="rect">
            <a:avLst/>
          </a:prstGeom>
          <a:solidFill>
            <a:srgbClr val="F9F6F5"/>
          </a:solidFill>
          <a:ln>
            <a:solidFill>
              <a:srgbClr val="14B9B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697E4A-7126-4AE6-AB4A-C9A738D41034}"/>
              </a:ext>
            </a:extLst>
          </p:cNvPr>
          <p:cNvGrpSpPr/>
          <p:nvPr/>
        </p:nvGrpSpPr>
        <p:grpSpPr>
          <a:xfrm>
            <a:off x="2286003" y="642685"/>
            <a:ext cx="3150416" cy="2511269"/>
            <a:chOff x="2297886" y="642683"/>
            <a:chExt cx="3150416" cy="2511269"/>
          </a:xfrm>
          <a:noFill/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047895-B61B-45B9-85DA-274DC26FAAF5}"/>
                </a:ext>
              </a:extLst>
            </p:cNvPr>
            <p:cNvSpPr txBox="1"/>
            <p:nvPr/>
          </p:nvSpPr>
          <p:spPr>
            <a:xfrm>
              <a:off x="2297886" y="642683"/>
              <a:ext cx="2981324" cy="3694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801" dirty="0" err="1"/>
                <a:t>운동명</a:t>
              </a:r>
              <a:endParaRPr lang="ko-KR" altLang="en-US" sz="180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44DDAB-5CB2-4AA6-88D3-A5EA370EF363}"/>
                </a:ext>
              </a:extLst>
            </p:cNvPr>
            <p:cNvSpPr/>
            <p:nvPr/>
          </p:nvSpPr>
          <p:spPr>
            <a:xfrm>
              <a:off x="4933950" y="763111"/>
              <a:ext cx="266700" cy="192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/>
                <a:t>V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333230-ED80-4720-B387-65E2DA502478}"/>
                </a:ext>
              </a:extLst>
            </p:cNvPr>
            <p:cNvSpPr/>
            <p:nvPr/>
          </p:nvSpPr>
          <p:spPr>
            <a:xfrm>
              <a:off x="2457450" y="1012015"/>
              <a:ext cx="1495425" cy="1293035"/>
            </a:xfrm>
            <a:prstGeom prst="rect">
              <a:avLst/>
            </a:prstGeom>
            <a:grp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801" dirty="0" err="1"/>
                <a:t>와드</a:t>
              </a:r>
              <a:endParaRPr lang="en-US" altLang="ko-KR" sz="1801" dirty="0"/>
            </a:p>
            <a:p>
              <a:r>
                <a:rPr lang="en-US" altLang="ko-KR" sz="1801" dirty="0"/>
                <a:t>--------------</a:t>
              </a:r>
            </a:p>
            <a:p>
              <a:r>
                <a:rPr lang="ko-KR" altLang="en-US" sz="1801" dirty="0" err="1">
                  <a:highlight>
                    <a:srgbClr val="14B9B7"/>
                  </a:highlight>
                </a:rPr>
                <a:t>네임드와드</a:t>
              </a:r>
              <a:endParaRPr lang="en-US" altLang="ko-KR" sz="1801" dirty="0">
                <a:highlight>
                  <a:srgbClr val="14B9B7"/>
                </a:highlight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87401E-7170-4685-8E19-AC4659E257EA}"/>
                </a:ext>
              </a:extLst>
            </p:cNvPr>
            <p:cNvSpPr/>
            <p:nvPr/>
          </p:nvSpPr>
          <p:spPr>
            <a:xfrm>
              <a:off x="3952876" y="1232201"/>
              <a:ext cx="1495426" cy="1921751"/>
            </a:xfrm>
            <a:prstGeom prst="rect">
              <a:avLst/>
            </a:prstGeom>
            <a:grp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801" dirty="0"/>
                <a:t>Amanda</a:t>
              </a:r>
            </a:p>
            <a:p>
              <a:r>
                <a:rPr lang="en-US" altLang="ko-KR" sz="1801" dirty="0"/>
                <a:t>Angie </a:t>
              </a:r>
            </a:p>
            <a:p>
              <a:r>
                <a:rPr lang="en-US" altLang="ko-KR" sz="1801" dirty="0"/>
                <a:t>Annie </a:t>
              </a:r>
            </a:p>
            <a:p>
              <a:r>
                <a:rPr lang="en-US" altLang="ko-KR" sz="1801" dirty="0"/>
                <a:t>Barbara </a:t>
              </a:r>
            </a:p>
            <a:p>
              <a:r>
                <a:rPr lang="en-US" altLang="ko-KR" sz="1801" dirty="0"/>
                <a:t>Christine </a:t>
              </a:r>
            </a:p>
            <a:p>
              <a:r>
                <a:rPr lang="en-US" altLang="ko-KR" sz="1801" dirty="0"/>
                <a:t>Cindy </a:t>
              </a:r>
              <a:endParaRPr lang="ko-KR" altLang="en-US" sz="180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CE4CA3C-359F-4C75-88C3-5D23F3077BB1}"/>
              </a:ext>
            </a:extLst>
          </p:cNvPr>
          <p:cNvGrpSpPr/>
          <p:nvPr/>
        </p:nvGrpSpPr>
        <p:grpSpPr>
          <a:xfrm>
            <a:off x="9853655" y="649009"/>
            <a:ext cx="1485899" cy="1657664"/>
            <a:chOff x="5243554" y="649009"/>
            <a:chExt cx="1485899" cy="1657664"/>
          </a:xfrm>
          <a:solidFill>
            <a:srgbClr val="F9F6F5"/>
          </a:solidFill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E40879-1DD0-4A6D-9847-0ADFE08CB972}"/>
                </a:ext>
              </a:extLst>
            </p:cNvPr>
            <p:cNvSpPr txBox="1"/>
            <p:nvPr/>
          </p:nvSpPr>
          <p:spPr>
            <a:xfrm>
              <a:off x="5243554" y="649009"/>
              <a:ext cx="1485899" cy="369460"/>
            </a:xfrm>
            <a:prstGeom prst="rect">
              <a:avLst/>
            </a:prstGeom>
            <a:grpFill/>
            <a:ln>
              <a:solidFill>
                <a:srgbClr val="14B9B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1" dirty="0"/>
                <a:t>기간</a:t>
              </a:r>
              <a:endParaRPr lang="en-US" altLang="ko-KR" sz="180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078A56-4832-497D-921C-607B05403DB9}"/>
                </a:ext>
              </a:extLst>
            </p:cNvPr>
            <p:cNvSpPr/>
            <p:nvPr/>
          </p:nvSpPr>
          <p:spPr>
            <a:xfrm>
              <a:off x="6391357" y="795671"/>
              <a:ext cx="266700" cy="192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/>
                <a:t>V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495576D-B5CF-42F6-9AD7-FB4916EED1AE}"/>
                </a:ext>
              </a:extLst>
            </p:cNvPr>
            <p:cNvSpPr/>
            <p:nvPr/>
          </p:nvSpPr>
          <p:spPr>
            <a:xfrm>
              <a:off x="5243554" y="1013638"/>
              <a:ext cx="1485899" cy="1293035"/>
            </a:xfrm>
            <a:prstGeom prst="rect">
              <a:avLst/>
            </a:prstGeom>
            <a:grpFill/>
            <a:ln>
              <a:solidFill>
                <a:srgbClr val="14B9B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801" dirty="0"/>
                <a:t>3</a:t>
              </a:r>
              <a:r>
                <a:rPr lang="ko-KR" altLang="en-US" sz="1801" dirty="0"/>
                <a:t>개월</a:t>
              </a:r>
              <a:endParaRPr lang="en-US" altLang="ko-KR" sz="1801" dirty="0"/>
            </a:p>
            <a:p>
              <a:r>
                <a:rPr lang="en-US" altLang="ko-KR" sz="1801" dirty="0"/>
                <a:t>6</a:t>
              </a:r>
              <a:r>
                <a:rPr lang="ko-KR" altLang="en-US" sz="1801" dirty="0"/>
                <a:t>개월</a:t>
              </a:r>
              <a:endParaRPr lang="en-US" altLang="ko-KR" sz="1801" dirty="0"/>
            </a:p>
            <a:p>
              <a:r>
                <a:rPr lang="en-US" altLang="ko-KR" sz="1801" dirty="0"/>
                <a:t>12</a:t>
              </a:r>
              <a:r>
                <a:rPr lang="ko-KR" altLang="en-US" sz="1801" dirty="0"/>
                <a:t>개월</a:t>
              </a:r>
              <a:endParaRPr lang="en-US" altLang="ko-KR" sz="1801" dirty="0"/>
            </a:p>
            <a:p>
              <a:r>
                <a:rPr lang="ko-KR" altLang="en-US" sz="1801" dirty="0"/>
                <a:t>전체</a:t>
              </a:r>
              <a:endParaRPr lang="en-US" altLang="ko-KR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30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2468" y="287035"/>
            <a:ext cx="6967065" cy="771486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운동 내역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2-2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829744" y="3756511"/>
            <a:ext cx="1223396" cy="1223396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992631" y="3919398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611472" y="2817302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776738" y="2980190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471545" y="1947080"/>
            <a:ext cx="1223396" cy="1223396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083241" y="1947078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634430" y="2109967"/>
            <a:ext cx="897621" cy="89762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5611471" y="5570592"/>
            <a:ext cx="450868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회원들의 평균 기록을 달력에 입력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6968941" y="3622275"/>
            <a:ext cx="4276629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달력을 이용하여 어떤 운동을 했는지 한눈에 파악 할 수 </a:t>
            </a:r>
            <a:r>
              <a:rPr lang="ko-KR" altLang="en-US" sz="1401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있도록하고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운동예약 기능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145346" y="1845621"/>
            <a:ext cx="3795157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1" b="1">
                <a:solidFill>
                  <a:prstClr val="black">
                    <a:lumMod val="65000"/>
                    <a:lumOff val="35000"/>
                  </a:prstClr>
                </a:solidFill>
              </a:rPr>
              <a:t>현재 사용 중인 프로그램의 경우 전체적으로 어떤 운동을 했는지 파악이 어려움</a:t>
            </a:r>
            <a:endParaRPr lang="en-US" altLang="ko-KR" sz="1401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806179" y="3932352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53729" y="3693449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31179" y="2167175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6925962" y="2411269"/>
            <a:ext cx="319806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6085201" y="3235725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69" name="Freeform 36"/>
          <p:cNvSpPr>
            <a:spLocks noEditPoints="1"/>
          </p:cNvSpPr>
          <p:nvPr/>
        </p:nvSpPr>
        <p:spPr bwMode="auto">
          <a:xfrm>
            <a:off x="5344021" y="4217851"/>
            <a:ext cx="177662" cy="29881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BF13B429-209D-4AB7-B3AE-59CA3C36EB57}"/>
              </a:ext>
            </a:extLst>
          </p:cNvPr>
          <p:cNvSpPr/>
          <p:nvPr/>
        </p:nvSpPr>
        <p:spPr>
          <a:xfrm>
            <a:off x="3962528" y="4627051"/>
            <a:ext cx="1223396" cy="1223396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255901C-81F1-4A6F-8D29-6E18EFEDAD73}"/>
              </a:ext>
            </a:extLst>
          </p:cNvPr>
          <p:cNvSpPr/>
          <p:nvPr/>
        </p:nvSpPr>
        <p:spPr>
          <a:xfrm>
            <a:off x="4127794" y="4789939"/>
            <a:ext cx="897621" cy="897621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B2B3BCA-3EED-4CD0-900E-9EF105E21408}"/>
              </a:ext>
            </a:extLst>
          </p:cNvPr>
          <p:cNvSpPr/>
          <p:nvPr/>
        </p:nvSpPr>
        <p:spPr>
          <a:xfrm rot="7200000">
            <a:off x="5048500" y="5560994"/>
            <a:ext cx="146306" cy="126124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F14BD50-4218-41AE-AF47-B82741F256F0}"/>
              </a:ext>
            </a:extLst>
          </p:cNvPr>
          <p:cNvSpPr>
            <a:spLocks noEditPoints="1"/>
          </p:cNvSpPr>
          <p:nvPr/>
        </p:nvSpPr>
        <p:spPr bwMode="auto">
          <a:xfrm>
            <a:off x="4379971" y="510326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801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4B294-6275-4C7C-9823-9063FA5C3CF0}"/>
              </a:ext>
            </a:extLst>
          </p:cNvPr>
          <p:cNvSpPr/>
          <p:nvPr/>
        </p:nvSpPr>
        <p:spPr>
          <a:xfrm>
            <a:off x="367845" y="3595553"/>
            <a:ext cx="4666756" cy="69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날짜를 선택하면 자세하게 오늘의 운동을 볼 수 있도록 설정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F09282-B4C6-4A4D-B0C2-9D9ECF1FD524}"/>
              </a:ext>
            </a:extLst>
          </p:cNvPr>
          <p:cNvCxnSpPr>
            <a:cxnSpLocks/>
          </p:cNvCxnSpPr>
          <p:nvPr/>
        </p:nvCxnSpPr>
        <p:spPr>
          <a:xfrm flipH="1">
            <a:off x="576382" y="5709412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5958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</TotalTime>
  <Words>1436</Words>
  <Application>Microsoft Office PowerPoint</Application>
  <PresentationFormat>와이드스크린</PresentationFormat>
  <Paragraphs>881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i310105</cp:lastModifiedBy>
  <cp:revision>87</cp:revision>
  <dcterms:created xsi:type="dcterms:W3CDTF">2020-08-20T13:34:29Z</dcterms:created>
  <dcterms:modified xsi:type="dcterms:W3CDTF">2022-09-26T01:01:23Z</dcterms:modified>
</cp:coreProperties>
</file>