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C11B1-C75F-1AE8-16AD-14C2B1417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988B6-B43A-8720-A58D-DFE08CC7C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C45C7-ADA9-A4FE-1360-6B106B6A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94B00-4EEC-40C9-60E1-89F7A4FE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0EA3C-109F-6FF4-B81E-DF6E550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3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54DE4-F844-2B0F-6E8B-C186D7A8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21D8D-CC16-5FC3-6A23-D0071865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34F39-5566-F628-A6C6-E4DAEE2C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6BCDD-C349-A774-2EBF-E958B159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36874-CA8B-0581-7367-72B79434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2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0A1533-C081-CDE0-B846-512325A2C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0506FA-1F24-8E23-AE23-C42396C7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9AF7B-7E42-06B3-3929-50FF09D0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295BB-BEF0-CDFC-7BB6-F43B416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F91BB-25C7-9571-A6D1-C53472F6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5F7F-C0FC-F2CF-646B-A8B90399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A4A48-7BA9-D3C0-B328-8F5B125C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343B6-CC96-5F13-6AAE-3838E038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CE670-8F3E-21D1-CAC0-5B0B4C25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1A86A-5EBB-5C40-107F-BBCD4572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CB5E-117A-07E6-0477-4ACB0840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C436C-F477-613B-007D-215BB8BF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67F11-6A05-9692-5D0C-46AC44A3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2B14A-3B74-AEEA-55C2-98D7339E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2C652-0025-0CA9-E0AB-0887355B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9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FBB23-F5A0-AB76-E7DF-499CF1B9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B739D-012C-9342-745B-40199E7A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374A1-4611-D9F0-9598-B1220EE5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1D1AF-8A58-A22D-CF33-9BAC945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CDC30-DB41-B138-786E-BBFA5314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4D17B-955B-1E68-16E2-93670442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D1635-AF14-E80C-83FC-A7FACD4B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324D-957B-91C9-E286-5DA6664E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56B9C-EA25-9199-699C-1F202304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D2BBA-76D5-BF19-ECB9-ED7E4F07D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7B933A-1F88-235B-39DE-657665AC2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9FC3F-C5FB-06FF-77D2-B95E0385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38493-5120-EAED-C47C-D4E112D7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08FA4D-4D51-D6E9-F980-7B5B2F28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5AAB-6A96-1002-C73C-1CDF8A22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F9DDB-2551-A230-8248-A155694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227F5-FFEB-69DF-9BA2-C0D34AD8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50E165-BE53-72D3-AC3B-9598734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0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5958F-9195-FA70-7CD5-C1A87963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B29EA-2AB8-383B-7D4B-CD0C567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6EBC6-959D-3563-8CB2-79B679EC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6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5C73-A3F1-6EED-BEE2-33BBC191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B9807-86E3-6543-6149-23D9CF70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E5875-2ED5-837E-9FCA-97BA235B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5E007-8C3E-2E33-3E5E-28A99F9E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2F1BA-BD6C-4990-68D4-2F3EC25A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78BF2-B6B6-E766-2B3B-ABD2EFF1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58561-CF00-0C40-4EA1-426AF25A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BDF78-84BE-0C5B-EE66-7C94DB4F5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919A5-5024-19EE-AC9F-EFC65515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39DE-62EE-F15E-0EBC-15B02102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BDC6C-8D16-BA3F-6F8C-AC0D9C09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37C36-5DC1-B2F0-5F31-EBC01B05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4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4E77E-1BEF-FCF2-8F24-8671D3DB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0764F-5C43-8DC5-3A58-CFC6049B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17FDE-4986-8CFC-7F39-B9965733E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887A-A5C4-4FBD-8F71-FA55EF1E3D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5715-E4D3-F416-A223-8B98B1CC2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8B4DF-3F72-DC69-71B6-D01402241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B1F88A-3A62-2C7D-C835-A9C17287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94622"/>
              </p:ext>
            </p:extLst>
          </p:nvPr>
        </p:nvGraphicFramePr>
        <p:xfrm>
          <a:off x="1300480" y="1043904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A19366-C002-60B2-676B-4245E580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17060"/>
              </p:ext>
            </p:extLst>
          </p:nvPr>
        </p:nvGraphicFramePr>
        <p:xfrm>
          <a:off x="4116576" y="1411104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8D710F2-FE75-49FF-E79F-20A0812EA663}"/>
              </a:ext>
            </a:extLst>
          </p:cNvPr>
          <p:cNvSpPr/>
          <p:nvPr/>
        </p:nvSpPr>
        <p:spPr>
          <a:xfrm>
            <a:off x="3400384" y="1799470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5ACBCE3-09A6-81F6-793A-5FBC6C962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23889"/>
              </p:ext>
            </p:extLst>
          </p:nvPr>
        </p:nvGraphicFramePr>
        <p:xfrm>
          <a:off x="6683248" y="1043904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AF269A-CEB2-23FC-E8ED-4BF1916A7B5F}"/>
              </a:ext>
            </a:extLst>
          </p:cNvPr>
          <p:cNvSpPr/>
          <p:nvPr/>
        </p:nvSpPr>
        <p:spPr>
          <a:xfrm rot="10800000">
            <a:off x="8862992" y="1815600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0C4D-FBE0-5203-59F3-762527619B25}"/>
              </a:ext>
            </a:extLst>
          </p:cNvPr>
          <p:cNvSpPr txBox="1"/>
          <p:nvPr/>
        </p:nvSpPr>
        <p:spPr>
          <a:xfrm>
            <a:off x="2351229" y="487026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index(0,0)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FCDF5-AD9D-82FE-F61B-D4C825C7CCAC}"/>
              </a:ext>
            </a:extLst>
          </p:cNvPr>
          <p:cNvSpPr txBox="1"/>
          <p:nvPr/>
        </p:nvSpPr>
        <p:spPr>
          <a:xfrm>
            <a:off x="7853855" y="487026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index(0,0)</a:t>
            </a:r>
            <a:endParaRPr lang="ko-KR" altLang="en-US" b="1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843C4F-3066-DA91-1B92-A6C4DFEA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8127"/>
              </p:ext>
            </p:extLst>
          </p:nvPr>
        </p:nvGraphicFramePr>
        <p:xfrm>
          <a:off x="9694416" y="1411104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617345D-E4B9-BD5B-BEAE-A161A4574098}"/>
              </a:ext>
            </a:extLst>
          </p:cNvPr>
          <p:cNvSpPr txBox="1"/>
          <p:nvPr/>
        </p:nvSpPr>
        <p:spPr>
          <a:xfrm>
            <a:off x="9564035" y="2572127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63CA33-3EE1-594E-9FEB-4461097B8036}"/>
              </a:ext>
            </a:extLst>
          </p:cNvPr>
          <p:cNvSpPr txBox="1"/>
          <p:nvPr/>
        </p:nvSpPr>
        <p:spPr>
          <a:xfrm>
            <a:off x="4285700" y="257212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59C47027-BF7E-551F-BC5A-2512E343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06480"/>
              </p:ext>
            </p:extLst>
          </p:nvPr>
        </p:nvGraphicFramePr>
        <p:xfrm>
          <a:off x="1300480" y="4228473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9783AAF-9912-67D6-DACF-5A4A78077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20648"/>
              </p:ext>
            </p:extLst>
          </p:nvPr>
        </p:nvGraphicFramePr>
        <p:xfrm>
          <a:off x="4116576" y="4595673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6B4445C-8EA2-C410-A1EC-B682BDD58050}"/>
              </a:ext>
            </a:extLst>
          </p:cNvPr>
          <p:cNvSpPr/>
          <p:nvPr/>
        </p:nvSpPr>
        <p:spPr>
          <a:xfrm>
            <a:off x="3400384" y="4984039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996B7237-BACC-D180-7228-9BD9423C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84192"/>
              </p:ext>
            </p:extLst>
          </p:nvPr>
        </p:nvGraphicFramePr>
        <p:xfrm>
          <a:off x="6683248" y="4228473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AF6C848-CECE-6BB0-766E-E3E1C3441897}"/>
              </a:ext>
            </a:extLst>
          </p:cNvPr>
          <p:cNvSpPr/>
          <p:nvPr/>
        </p:nvSpPr>
        <p:spPr>
          <a:xfrm rot="10800000">
            <a:off x="8862992" y="5000169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3DA182-09DD-9990-CFCC-07F6EF3FF84F}"/>
              </a:ext>
            </a:extLst>
          </p:cNvPr>
          <p:cNvSpPr txBox="1"/>
          <p:nvPr/>
        </p:nvSpPr>
        <p:spPr>
          <a:xfrm>
            <a:off x="2351229" y="3671595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index(0,1)</a:t>
            </a:r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EE7836-ED13-8B6D-8D8E-3704B5714715}"/>
              </a:ext>
            </a:extLst>
          </p:cNvPr>
          <p:cNvSpPr txBox="1"/>
          <p:nvPr/>
        </p:nvSpPr>
        <p:spPr>
          <a:xfrm>
            <a:off x="7853855" y="3671595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index(0,1)</a:t>
            </a:r>
            <a:endParaRPr lang="ko-KR" altLang="en-US" b="1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EB5AED-2C29-7663-8908-4EE031BE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14740"/>
              </p:ext>
            </p:extLst>
          </p:nvPr>
        </p:nvGraphicFramePr>
        <p:xfrm>
          <a:off x="9694416" y="4595673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B3BD52-449B-F270-0DCD-BAEA48A1C225}"/>
              </a:ext>
            </a:extLst>
          </p:cNvPr>
          <p:cNvSpPr txBox="1"/>
          <p:nvPr/>
        </p:nvSpPr>
        <p:spPr>
          <a:xfrm>
            <a:off x="9564035" y="5756696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70BBE1-0CAB-CDC6-3B34-45716D616FE0}"/>
              </a:ext>
            </a:extLst>
          </p:cNvPr>
          <p:cNvSpPr txBox="1"/>
          <p:nvPr/>
        </p:nvSpPr>
        <p:spPr>
          <a:xfrm>
            <a:off x="4285700" y="575669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CCEE23-A09A-3231-EB49-7D6E9A572AF0}"/>
              </a:ext>
            </a:extLst>
          </p:cNvPr>
          <p:cNvSpPr/>
          <p:nvPr/>
        </p:nvSpPr>
        <p:spPr>
          <a:xfrm>
            <a:off x="792480" y="329093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D57C21-D1EB-424D-ABEA-96A3DADFD747}"/>
              </a:ext>
            </a:extLst>
          </p:cNvPr>
          <p:cNvSpPr/>
          <p:nvPr/>
        </p:nvSpPr>
        <p:spPr>
          <a:xfrm>
            <a:off x="792480" y="3471946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38E6DD-E374-E50F-E474-293C998D306D}"/>
                  </a:ext>
                </a:extLst>
              </p:cNvPr>
              <p:cNvSpPr txBox="1"/>
              <p:nvPr/>
            </p:nvSpPr>
            <p:spPr>
              <a:xfrm>
                <a:off x="8818131" y="463083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38E6DD-E374-E50F-E474-293C998D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31" y="4630837"/>
                <a:ext cx="577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7275E-04F1-9471-28E7-0E3E7BEFE590}"/>
                  </a:ext>
                </a:extLst>
              </p:cNvPr>
              <p:cNvSpPr txBox="1"/>
              <p:nvPr/>
            </p:nvSpPr>
            <p:spPr>
              <a:xfrm>
                <a:off x="8842394" y="1443388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7275E-04F1-9471-28E7-0E3E7BEF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394" y="1443388"/>
                <a:ext cx="577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A59EF222-DA57-47AD-F86D-2E7BF1E1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99957"/>
              </p:ext>
            </p:extLst>
          </p:nvPr>
        </p:nvGraphicFramePr>
        <p:xfrm>
          <a:off x="1257808" y="4295560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6FD1C3-1393-4800-E7ED-F9EE1B2C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61823"/>
              </p:ext>
            </p:extLst>
          </p:nvPr>
        </p:nvGraphicFramePr>
        <p:xfrm>
          <a:off x="4073904" y="4662760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3286A01-6996-35E0-893F-B774A026E828}"/>
              </a:ext>
            </a:extLst>
          </p:cNvPr>
          <p:cNvSpPr/>
          <p:nvPr/>
        </p:nvSpPr>
        <p:spPr>
          <a:xfrm>
            <a:off x="3357712" y="5051126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E6E636-2DE8-3960-5FF1-2F4F8ABD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52125"/>
              </p:ext>
            </p:extLst>
          </p:nvPr>
        </p:nvGraphicFramePr>
        <p:xfrm>
          <a:off x="6640576" y="4295560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A516E8E-EE57-24EE-BCBE-1B5DFF331B89}"/>
              </a:ext>
            </a:extLst>
          </p:cNvPr>
          <p:cNvSpPr/>
          <p:nvPr/>
        </p:nvSpPr>
        <p:spPr>
          <a:xfrm rot="10800000">
            <a:off x="8820320" y="5067256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999C9-2ABD-E8E3-0145-964AC49A7949}"/>
              </a:ext>
            </a:extLst>
          </p:cNvPr>
          <p:cNvSpPr txBox="1"/>
          <p:nvPr/>
        </p:nvSpPr>
        <p:spPr>
          <a:xfrm>
            <a:off x="2308557" y="3738682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index(1,0)</a:t>
            </a:r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A2330-E91E-C28A-A6B7-16AB4D6B0158}"/>
              </a:ext>
            </a:extLst>
          </p:cNvPr>
          <p:cNvSpPr txBox="1"/>
          <p:nvPr/>
        </p:nvSpPr>
        <p:spPr>
          <a:xfrm>
            <a:off x="7811183" y="3738682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index(1,0)</a:t>
            </a:r>
            <a:endParaRPr lang="ko-KR" altLang="en-US" b="1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DCE8C7D-94D8-F9DB-204C-AB43A2CC6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17235"/>
              </p:ext>
            </p:extLst>
          </p:nvPr>
        </p:nvGraphicFramePr>
        <p:xfrm>
          <a:off x="9651744" y="4662760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58C0BB-3686-7522-0089-9F8B6B125260}"/>
              </a:ext>
            </a:extLst>
          </p:cNvPr>
          <p:cNvSpPr txBox="1"/>
          <p:nvPr/>
        </p:nvSpPr>
        <p:spPr>
          <a:xfrm>
            <a:off x="9521363" y="5823783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44ABC-37A0-4889-A3E5-88211E4D1186}"/>
              </a:ext>
            </a:extLst>
          </p:cNvPr>
          <p:cNvSpPr txBox="1"/>
          <p:nvPr/>
        </p:nvSpPr>
        <p:spPr>
          <a:xfrm>
            <a:off x="4243028" y="582378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575B5BE6-2551-14CE-70E3-8213027B9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60568"/>
              </p:ext>
            </p:extLst>
          </p:nvPr>
        </p:nvGraphicFramePr>
        <p:xfrm>
          <a:off x="1257808" y="895875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E4398FB-599A-345D-7B2F-2C56E442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79208"/>
              </p:ext>
            </p:extLst>
          </p:nvPr>
        </p:nvGraphicFramePr>
        <p:xfrm>
          <a:off x="4073904" y="1263075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EF138BE-3B74-C59C-0792-E62A941C0294}"/>
              </a:ext>
            </a:extLst>
          </p:cNvPr>
          <p:cNvSpPr/>
          <p:nvPr/>
        </p:nvSpPr>
        <p:spPr>
          <a:xfrm>
            <a:off x="3357712" y="1651441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EC900116-110D-9B6D-6ADC-28DF7DC2B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99612"/>
              </p:ext>
            </p:extLst>
          </p:nvPr>
        </p:nvGraphicFramePr>
        <p:xfrm>
          <a:off x="6640576" y="895875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42106D7-0D96-875F-887F-0F083FCDAB71}"/>
              </a:ext>
            </a:extLst>
          </p:cNvPr>
          <p:cNvSpPr/>
          <p:nvPr/>
        </p:nvSpPr>
        <p:spPr>
          <a:xfrm rot="10800000">
            <a:off x="8820320" y="1667571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1963E-F259-72BC-9289-D2128A08C693}"/>
              </a:ext>
            </a:extLst>
          </p:cNvPr>
          <p:cNvSpPr txBox="1"/>
          <p:nvPr/>
        </p:nvSpPr>
        <p:spPr>
          <a:xfrm>
            <a:off x="2308557" y="338997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index(0,2)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E02B1-4269-2A8E-9374-1F6D52968E83}"/>
              </a:ext>
            </a:extLst>
          </p:cNvPr>
          <p:cNvSpPr txBox="1"/>
          <p:nvPr/>
        </p:nvSpPr>
        <p:spPr>
          <a:xfrm>
            <a:off x="7811183" y="338997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index(0,2)</a:t>
            </a:r>
            <a:endParaRPr lang="ko-KR" altLang="en-US" b="1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25BDF3E-C9C0-B019-B4A5-CE71A302F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73221"/>
              </p:ext>
            </p:extLst>
          </p:nvPr>
        </p:nvGraphicFramePr>
        <p:xfrm>
          <a:off x="9651744" y="1263075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FB89E35-C389-C2DA-315C-B3DC777D62F6}"/>
              </a:ext>
            </a:extLst>
          </p:cNvPr>
          <p:cNvSpPr txBox="1"/>
          <p:nvPr/>
        </p:nvSpPr>
        <p:spPr>
          <a:xfrm>
            <a:off x="9521363" y="2424098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3FBC0B-526E-BA3D-68E3-2F9979C6E26C}"/>
              </a:ext>
            </a:extLst>
          </p:cNvPr>
          <p:cNvSpPr txBox="1"/>
          <p:nvPr/>
        </p:nvSpPr>
        <p:spPr>
          <a:xfrm>
            <a:off x="4243028" y="242409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2C0FA-4A24-3CC3-1EC2-721117921C0E}"/>
              </a:ext>
            </a:extLst>
          </p:cNvPr>
          <p:cNvSpPr/>
          <p:nvPr/>
        </p:nvSpPr>
        <p:spPr>
          <a:xfrm>
            <a:off x="731520" y="146304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3FB447-3B05-025C-3976-B857E1EC411F}"/>
              </a:ext>
            </a:extLst>
          </p:cNvPr>
          <p:cNvSpPr/>
          <p:nvPr/>
        </p:nvSpPr>
        <p:spPr>
          <a:xfrm>
            <a:off x="731520" y="3481446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880D4F-EA93-CBBC-5505-C10EBF26ECDE}"/>
                  </a:ext>
                </a:extLst>
              </p:cNvPr>
              <p:cNvSpPr txBox="1"/>
              <p:nvPr/>
            </p:nvSpPr>
            <p:spPr>
              <a:xfrm>
                <a:off x="8820320" y="472723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880D4F-EA93-CBBC-5505-C10EBF26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320" y="4727239"/>
                <a:ext cx="577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F43039-1AF1-9408-1A57-6B0745088404}"/>
                  </a:ext>
                </a:extLst>
              </p:cNvPr>
              <p:cNvSpPr txBox="1"/>
              <p:nvPr/>
            </p:nvSpPr>
            <p:spPr>
              <a:xfrm>
                <a:off x="8841923" y="133333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F43039-1AF1-9408-1A57-6B074508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923" y="1333334"/>
                <a:ext cx="577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4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306</Words>
  <Application>Microsoft Office PowerPoint</Application>
  <PresentationFormat>와이드스크린</PresentationFormat>
  <Paragraphs>266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2022-11-25T07:51:49Z</dcterms:created>
  <dcterms:modified xsi:type="dcterms:W3CDTF">2022-11-25T08:33:09Z</dcterms:modified>
</cp:coreProperties>
</file>