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852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779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706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4632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1559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485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411" algn="l" defTabSz="913852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B32DD-FA45-C2E1-058C-E766B8CA4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A45045-B325-4C9A-80CA-82C07DB74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9" indent="0" algn="ctr">
              <a:buNone/>
              <a:defRPr sz="1600"/>
            </a:lvl4pPr>
            <a:lvl5pPr marL="1828945" indent="0" algn="ctr">
              <a:buNone/>
              <a:defRPr sz="1600"/>
            </a:lvl5pPr>
            <a:lvl6pPr marL="2286182" indent="0" algn="ctr">
              <a:buNone/>
              <a:defRPr sz="1600"/>
            </a:lvl6pPr>
            <a:lvl7pPr marL="2743418" indent="0" algn="ctr">
              <a:buNone/>
              <a:defRPr sz="1600"/>
            </a:lvl7pPr>
            <a:lvl8pPr marL="3200654" indent="0" algn="ctr">
              <a:buNone/>
              <a:defRPr sz="1600"/>
            </a:lvl8pPr>
            <a:lvl9pPr marL="36578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C17E9-9D38-4481-D833-574C5CF2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DCC0D-DDEB-F987-4714-390CF999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A9059-E3C2-6396-2595-3BD98785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1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AAE20-0A56-F246-2382-A23E947A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AA2676-280E-0336-9BDB-E2182E09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A0256-3106-1595-0B36-2E803D0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C588-BABA-4CB6-155E-7294C30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0C772-13B8-38D2-22E2-9D642EE6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0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0AEDD-AEC8-EBF0-6641-F8FA023B1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68935-A0F0-A4C8-248A-BB5DC2C27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276D6-51A1-D9FB-197B-5586A4DC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119F5-1D5B-F492-FDCE-BFCB8CE8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48E4F-6A2B-D6EC-A240-9F3854B0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8343-EDE2-52FA-9D6D-4162AE9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E3CC2-11EB-FE57-4D99-FC4B7E0E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3ECD5-41C3-CAA0-646A-C6AF15B8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C854E-C864-FE0B-508D-B691B31C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B611-EA10-8581-C3A7-BB86FD1F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61635-BAB2-EDC9-11E4-7B99F270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9B4F0-B53D-C8B4-5952-34A3EF3EF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FD5B7-7CF6-F4DD-FB51-1342CFCE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2D164-93B7-2396-90C4-903071CC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962EB-C2F3-FB1A-84BA-2F2D3D18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4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BC1D-5C74-FBFB-0413-9018B569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CF23C-394A-2F0A-CC58-B6CABFDDA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D0506-850C-7163-EC73-8D517042A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4DE54-0028-1C4D-BDAB-BC7EF56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26D1E-DCC6-53F0-1F20-3BCEF6C9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74DE0-7371-77AC-5D0E-2CCB8D8C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8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5E8E1-7675-85B1-1479-6DDC145A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C7581-C1FE-79F2-CD8C-51820F5F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05111-9137-0C61-B76A-9F910AD4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8D76E3-7E67-640C-C7BB-24D46B82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D29EE-F697-613B-F6D4-EEA41CB05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B0D29-DF2A-F5CF-A426-B19AE92D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2A121-BD1D-BCFC-F2EC-2FC1D343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6175D-0525-38D0-419D-F04C5EAB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9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7FB17-CD77-2BB1-074D-C2E84777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8C9C3-4672-DF33-984F-E9617080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2BB333-B232-0929-CC1D-250D19BD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7E28B-D5E3-DB21-EF7F-3B3EA58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8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2DC457-5435-EF93-9673-BCE81ECF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F60F86-95D9-E791-48BA-4CA2332D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85F2F-1F4A-6064-5AF2-CA89F53A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931A-9354-B542-9020-0BE0F6FC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83F3F-1ED7-1CC5-FBDC-C8F1CB23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5064D-0BAD-7E1C-1769-CA01A945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2DE31-56B6-D1D3-BCC8-B26F584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679F5-1BB3-0DBA-2CC7-D9399503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9FFDE-BB39-3802-E751-2A120ADA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7BCAA-8CF6-E0F8-FD8B-DC834CC8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B8004-72BB-A0B9-1A0A-24414F1CB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6" indent="0">
              <a:buNone/>
              <a:defRPr sz="2800"/>
            </a:lvl2pPr>
            <a:lvl3pPr marL="914473" indent="0">
              <a:buNone/>
              <a:defRPr sz="2400"/>
            </a:lvl3pPr>
            <a:lvl4pPr marL="1371709" indent="0">
              <a:buNone/>
              <a:defRPr sz="2000"/>
            </a:lvl4pPr>
            <a:lvl5pPr marL="1828945" indent="0">
              <a:buNone/>
              <a:defRPr sz="2000"/>
            </a:lvl5pPr>
            <a:lvl6pPr marL="2286182" indent="0">
              <a:buNone/>
              <a:defRPr sz="2000"/>
            </a:lvl6pPr>
            <a:lvl7pPr marL="2743418" indent="0">
              <a:buNone/>
              <a:defRPr sz="2000"/>
            </a:lvl7pPr>
            <a:lvl8pPr marL="3200654" indent="0">
              <a:buNone/>
              <a:defRPr sz="2000"/>
            </a:lvl8pPr>
            <a:lvl9pPr marL="36578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51342-B8E2-0B08-F95E-67DB7C0E5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AEDD2-CDEA-CC42-F7D7-9291F5E7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53E3A-8738-31FF-9245-CC2D27D1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5A820-FD64-6094-2FAD-0D735521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3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AE238-002A-E6CC-0552-21A10A7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CA2D-3A2D-DCA0-67B2-94BC4C84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9A953-5A49-237F-49EB-09582731C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23EF-F4EA-4C84-AAEE-041DC520C528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D11A9-DBFD-98A1-128E-C0E34113D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1D31D-A91E-9C69-FC26-B91221C4C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5FD-7991-4E2C-9FE9-8298B2219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4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0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6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2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9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9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5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2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8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4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1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17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8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94FB00-6E21-453E-EDB9-B238DEA583CF}"/>
              </a:ext>
            </a:extLst>
          </p:cNvPr>
          <p:cNvSpPr txBox="1"/>
          <p:nvPr/>
        </p:nvSpPr>
        <p:spPr>
          <a:xfrm>
            <a:off x="10942082" y="65639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6699-CA94-C721-8BE1-49556EC49D2D}"/>
              </a:ext>
            </a:extLst>
          </p:cNvPr>
          <p:cNvSpPr txBox="1"/>
          <p:nvPr/>
        </p:nvSpPr>
        <p:spPr>
          <a:xfrm>
            <a:off x="11374940" y="88842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15A1BF12-E651-8A3C-C5BF-56A8C0F82CE1}"/>
                  </a:ext>
                </a:extLst>
              </p:cNvPr>
              <p:cNvSpPr txBox="1"/>
              <p:nvPr/>
            </p:nvSpPr>
            <p:spPr>
              <a:xfrm>
                <a:off x="8741853" y="101339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15A1BF12-E651-8A3C-C5BF-56A8C0F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53" y="1013399"/>
                <a:ext cx="4635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1BC7E958-DBAE-3100-D456-FB478B47815A}"/>
                  </a:ext>
                </a:extLst>
              </p:cNvPr>
              <p:cNvSpPr txBox="1"/>
              <p:nvPr/>
            </p:nvSpPr>
            <p:spPr>
              <a:xfrm>
                <a:off x="8323189" y="118198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1BC7E958-DBAE-3100-D456-FB478B478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89" y="1181989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E76BC0E2-1E74-B662-73D8-162722C691DA}"/>
                  </a:ext>
                </a:extLst>
              </p:cNvPr>
              <p:cNvSpPr txBox="1"/>
              <p:nvPr/>
            </p:nvSpPr>
            <p:spPr>
              <a:xfrm>
                <a:off x="8741853" y="118198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E76BC0E2-1E74-B662-73D8-162722C6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53" y="1181989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A7FA8EF9-686C-05AF-CAA9-0F8E1B19C8C4}"/>
              </a:ext>
            </a:extLst>
          </p:cNvPr>
          <p:cNvSpPr/>
          <p:nvPr/>
        </p:nvSpPr>
        <p:spPr>
          <a:xfrm>
            <a:off x="1211268" y="281745"/>
            <a:ext cx="6332598" cy="1585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1" name="평행 사변형 240">
            <a:extLst>
              <a:ext uri="{FF2B5EF4-FFF2-40B4-BE49-F238E27FC236}">
                <a16:creationId xmlns:a16="http://schemas.microsoft.com/office/drawing/2014/main" id="{C7C999A4-D1E5-B48C-A359-A2A547CE5129}"/>
              </a:ext>
            </a:extLst>
          </p:cNvPr>
          <p:cNvSpPr/>
          <p:nvPr/>
        </p:nvSpPr>
        <p:spPr>
          <a:xfrm rot="18420000">
            <a:off x="6192564" y="2299021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6FA01B97-9696-D491-AF20-3D2360A8E246}"/>
              </a:ext>
            </a:extLst>
          </p:cNvPr>
          <p:cNvSpPr/>
          <p:nvPr/>
        </p:nvSpPr>
        <p:spPr>
          <a:xfrm rot="18420000">
            <a:off x="9414" y="953256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9756D77D-F0C3-793B-FF08-3D97A153C81B}"/>
              </a:ext>
            </a:extLst>
          </p:cNvPr>
          <p:cNvSpPr/>
          <p:nvPr/>
        </p:nvSpPr>
        <p:spPr>
          <a:xfrm rot="18420000">
            <a:off x="111014" y="953255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69189433-83F3-ADE8-B1C1-26A3273095D0}"/>
              </a:ext>
            </a:extLst>
          </p:cNvPr>
          <p:cNvSpPr/>
          <p:nvPr/>
        </p:nvSpPr>
        <p:spPr>
          <a:xfrm rot="18420000">
            <a:off x="212614" y="953255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54CED-1041-E067-035E-D8C91C69F94F}"/>
              </a:ext>
            </a:extLst>
          </p:cNvPr>
          <p:cNvSpPr txBox="1"/>
          <p:nvPr/>
        </p:nvSpPr>
        <p:spPr>
          <a:xfrm>
            <a:off x="892380" y="83802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802B3-D6A3-833A-3579-DD30FB9D2AD0}"/>
              </a:ext>
            </a:extLst>
          </p:cNvPr>
          <p:cNvSpPr txBox="1"/>
          <p:nvPr/>
        </p:nvSpPr>
        <p:spPr>
          <a:xfrm>
            <a:off x="696608" y="148580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543160C7-0FDE-22CE-9516-7684702CF9AD}"/>
              </a:ext>
            </a:extLst>
          </p:cNvPr>
          <p:cNvSpPr/>
          <p:nvPr/>
        </p:nvSpPr>
        <p:spPr>
          <a:xfrm>
            <a:off x="1388564" y="460495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757112-9036-1851-8A31-4761C399D5B9}"/>
              </a:ext>
            </a:extLst>
          </p:cNvPr>
          <p:cNvCxnSpPr>
            <a:cxnSpLocks/>
          </p:cNvCxnSpPr>
          <p:nvPr/>
        </p:nvCxnSpPr>
        <p:spPr>
          <a:xfrm>
            <a:off x="788617" y="1169255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5EAF5267-4F11-4591-D4D9-96742487423C}"/>
              </a:ext>
            </a:extLst>
          </p:cNvPr>
          <p:cNvSpPr/>
          <p:nvPr/>
        </p:nvSpPr>
        <p:spPr>
          <a:xfrm>
            <a:off x="2506164" y="456174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8610838-1ACA-C2E7-C232-FE29B10B7D31}"/>
              </a:ext>
            </a:extLst>
          </p:cNvPr>
          <p:cNvSpPr/>
          <p:nvPr/>
        </p:nvSpPr>
        <p:spPr>
          <a:xfrm>
            <a:off x="3611064" y="456174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330969F2-A144-40D0-7436-47B9865E9F16}"/>
              </a:ext>
            </a:extLst>
          </p:cNvPr>
          <p:cNvSpPr/>
          <p:nvPr/>
        </p:nvSpPr>
        <p:spPr>
          <a:xfrm>
            <a:off x="4665163" y="451853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3794D88A-ED72-D2B2-4851-D31D52EC3B27}"/>
              </a:ext>
            </a:extLst>
          </p:cNvPr>
          <p:cNvSpPr/>
          <p:nvPr/>
        </p:nvSpPr>
        <p:spPr>
          <a:xfrm>
            <a:off x="5840837" y="451853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0424F6-9708-6568-FD9D-686EDFA0945C}"/>
              </a:ext>
            </a:extLst>
          </p:cNvPr>
          <p:cNvCxnSpPr>
            <a:cxnSpLocks/>
          </p:cNvCxnSpPr>
          <p:nvPr/>
        </p:nvCxnSpPr>
        <p:spPr>
          <a:xfrm>
            <a:off x="1888757" y="1169255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8E122B-7C0E-7BF3-C086-40773D694F84}"/>
              </a:ext>
            </a:extLst>
          </p:cNvPr>
          <p:cNvCxnSpPr>
            <a:cxnSpLocks/>
          </p:cNvCxnSpPr>
          <p:nvPr/>
        </p:nvCxnSpPr>
        <p:spPr>
          <a:xfrm>
            <a:off x="2993657" y="1169255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A06070-91AF-2B9E-91DD-6C1AC6AAD907}"/>
              </a:ext>
            </a:extLst>
          </p:cNvPr>
          <p:cNvCxnSpPr>
            <a:cxnSpLocks/>
          </p:cNvCxnSpPr>
          <p:nvPr/>
        </p:nvCxnSpPr>
        <p:spPr>
          <a:xfrm>
            <a:off x="4047757" y="1169255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2A2FA7-BBBF-82A1-6D72-EFCCCECAC138}"/>
              </a:ext>
            </a:extLst>
          </p:cNvPr>
          <p:cNvCxnSpPr>
            <a:cxnSpLocks/>
          </p:cNvCxnSpPr>
          <p:nvPr/>
        </p:nvCxnSpPr>
        <p:spPr>
          <a:xfrm>
            <a:off x="5223431" y="1169255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66C8C739-4E0C-662B-9D8F-E47AC2E444E7}"/>
              </a:ext>
            </a:extLst>
          </p:cNvPr>
          <p:cNvSpPr/>
          <p:nvPr/>
        </p:nvSpPr>
        <p:spPr>
          <a:xfrm rot="18420000">
            <a:off x="595779" y="2470126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389B1C7C-BA53-47BF-1F8F-C8CB24756DEA}"/>
              </a:ext>
            </a:extLst>
          </p:cNvPr>
          <p:cNvSpPr/>
          <p:nvPr/>
        </p:nvSpPr>
        <p:spPr>
          <a:xfrm rot="18420000">
            <a:off x="1345268" y="2457323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29AEC2-D66A-5AEE-6AE9-5B009E039653}"/>
                  </a:ext>
                </a:extLst>
              </p:cNvPr>
              <p:cNvSpPr txBox="1"/>
              <p:nvPr/>
            </p:nvSpPr>
            <p:spPr>
              <a:xfrm>
                <a:off x="1316887" y="245413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29AEC2-D66A-5AEE-6AE9-5B009E039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87" y="2454136"/>
                <a:ext cx="55656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891C7431-9D38-672D-67F5-4EFDBBD36026}"/>
              </a:ext>
            </a:extLst>
          </p:cNvPr>
          <p:cNvSpPr/>
          <p:nvPr/>
        </p:nvSpPr>
        <p:spPr>
          <a:xfrm rot="18420000">
            <a:off x="691069" y="2469171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1293B73A-D1CF-7B05-32CF-6A425436667A}"/>
              </a:ext>
            </a:extLst>
          </p:cNvPr>
          <p:cNvSpPr/>
          <p:nvPr/>
        </p:nvSpPr>
        <p:spPr>
          <a:xfrm rot="18420000">
            <a:off x="1422086" y="2468968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59F61D-B3AD-968A-C088-3EAFFC3FE928}"/>
              </a:ext>
            </a:extLst>
          </p:cNvPr>
          <p:cNvSpPr txBox="1"/>
          <p:nvPr/>
        </p:nvSpPr>
        <p:spPr>
          <a:xfrm>
            <a:off x="285190" y="1771095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Image</a:t>
            </a:r>
            <a:endParaRPr lang="ko-KR" altLang="en-US" sz="16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B5768F-4612-3A75-E8D4-EECE4C236BDA}"/>
              </a:ext>
            </a:extLst>
          </p:cNvPr>
          <p:cNvSpPr txBox="1"/>
          <p:nvPr/>
        </p:nvSpPr>
        <p:spPr>
          <a:xfrm>
            <a:off x="2111211" y="239456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7DD7B-CEA5-C8FD-FBD1-13862D218DD1}"/>
              </a:ext>
            </a:extLst>
          </p:cNvPr>
          <p:cNvSpPr txBox="1"/>
          <p:nvPr/>
        </p:nvSpPr>
        <p:spPr>
          <a:xfrm>
            <a:off x="1903457" y="297410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9900C921-5452-78BE-1053-F60E076F7CB1}"/>
              </a:ext>
            </a:extLst>
          </p:cNvPr>
          <p:cNvSpPr/>
          <p:nvPr/>
        </p:nvSpPr>
        <p:spPr>
          <a:xfrm flipH="1" flipV="1">
            <a:off x="1010686" y="312141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7767B400-3ADA-891F-61FD-0623626EA3F6}"/>
              </a:ext>
            </a:extLst>
          </p:cNvPr>
          <p:cNvSpPr/>
          <p:nvPr/>
        </p:nvSpPr>
        <p:spPr>
          <a:xfrm flipV="1">
            <a:off x="1277386" y="312141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78489-D15A-57FE-C093-203A13666EC5}"/>
              </a:ext>
            </a:extLst>
          </p:cNvPr>
          <p:cNvSpPr txBox="1"/>
          <p:nvPr/>
        </p:nvSpPr>
        <p:spPr>
          <a:xfrm>
            <a:off x="1259401" y="330004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1DD9F0-6255-90E8-9501-8DC69D12752C}"/>
              </a:ext>
            </a:extLst>
          </p:cNvPr>
          <p:cNvCxnSpPr/>
          <p:nvPr/>
        </p:nvCxnSpPr>
        <p:spPr>
          <a:xfrm>
            <a:off x="1677686" y="1616611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평행 사변형 67">
            <a:extLst>
              <a:ext uri="{FF2B5EF4-FFF2-40B4-BE49-F238E27FC236}">
                <a16:creationId xmlns:a16="http://schemas.microsoft.com/office/drawing/2014/main" id="{6D941718-E798-5B66-ED59-DDEBF76BDE38}"/>
              </a:ext>
            </a:extLst>
          </p:cNvPr>
          <p:cNvSpPr/>
          <p:nvPr/>
        </p:nvSpPr>
        <p:spPr>
          <a:xfrm rot="18420000">
            <a:off x="1673374" y="3635346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9" name="평행 사변형 68">
            <a:extLst>
              <a:ext uri="{FF2B5EF4-FFF2-40B4-BE49-F238E27FC236}">
                <a16:creationId xmlns:a16="http://schemas.microsoft.com/office/drawing/2014/main" id="{7A702478-D887-A399-13C7-0CCAF1B97433}"/>
              </a:ext>
            </a:extLst>
          </p:cNvPr>
          <p:cNvSpPr/>
          <p:nvPr/>
        </p:nvSpPr>
        <p:spPr>
          <a:xfrm rot="18420000">
            <a:off x="2422863" y="3622543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7D51EE-7A15-F703-04B8-7D99A3DA83B5}"/>
                  </a:ext>
                </a:extLst>
              </p:cNvPr>
              <p:cNvSpPr txBox="1"/>
              <p:nvPr/>
            </p:nvSpPr>
            <p:spPr>
              <a:xfrm>
                <a:off x="2394481" y="361935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7D51EE-7A15-F703-04B8-7D99A3DA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81" y="3619356"/>
                <a:ext cx="55656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EBE0A12E-359D-3DB1-41DE-E0CF9EB4AF34}"/>
              </a:ext>
            </a:extLst>
          </p:cNvPr>
          <p:cNvSpPr/>
          <p:nvPr/>
        </p:nvSpPr>
        <p:spPr>
          <a:xfrm rot="18420000">
            <a:off x="1768664" y="3634391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F5315F9C-03C7-4E48-7458-C1C13B86FD1A}"/>
              </a:ext>
            </a:extLst>
          </p:cNvPr>
          <p:cNvSpPr/>
          <p:nvPr/>
        </p:nvSpPr>
        <p:spPr>
          <a:xfrm rot="18420000">
            <a:off x="2499681" y="3634188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1CFF18-7F79-409D-BE6B-AE0C1834E0CD}"/>
              </a:ext>
            </a:extLst>
          </p:cNvPr>
          <p:cNvSpPr txBox="1"/>
          <p:nvPr/>
        </p:nvSpPr>
        <p:spPr>
          <a:xfrm>
            <a:off x="3188806" y="355978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83F16A-0DE4-85DE-3C3B-5D154BF9D6B7}"/>
              </a:ext>
            </a:extLst>
          </p:cNvPr>
          <p:cNvSpPr txBox="1"/>
          <p:nvPr/>
        </p:nvSpPr>
        <p:spPr>
          <a:xfrm>
            <a:off x="2981052" y="413932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75" name="원호 74">
            <a:extLst>
              <a:ext uri="{FF2B5EF4-FFF2-40B4-BE49-F238E27FC236}">
                <a16:creationId xmlns:a16="http://schemas.microsoft.com/office/drawing/2014/main" id="{A3C467D0-A8A6-55FC-7E82-346385B5F55D}"/>
              </a:ext>
            </a:extLst>
          </p:cNvPr>
          <p:cNvSpPr/>
          <p:nvPr/>
        </p:nvSpPr>
        <p:spPr>
          <a:xfrm flipH="1" flipV="1">
            <a:off x="2088281" y="428663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6" name="원호 75">
            <a:extLst>
              <a:ext uri="{FF2B5EF4-FFF2-40B4-BE49-F238E27FC236}">
                <a16:creationId xmlns:a16="http://schemas.microsoft.com/office/drawing/2014/main" id="{BB22B175-0CF3-6B66-021F-1D3108390C35}"/>
              </a:ext>
            </a:extLst>
          </p:cNvPr>
          <p:cNvSpPr/>
          <p:nvPr/>
        </p:nvSpPr>
        <p:spPr>
          <a:xfrm flipV="1">
            <a:off x="2354981" y="428663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963B42-E354-6FC7-B559-B607380A083C}"/>
              </a:ext>
            </a:extLst>
          </p:cNvPr>
          <p:cNvSpPr txBox="1"/>
          <p:nvPr/>
        </p:nvSpPr>
        <p:spPr>
          <a:xfrm>
            <a:off x="2336997" y="446526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D3C2420-6ACB-765E-6A4E-3306ACE5FB0C}"/>
              </a:ext>
            </a:extLst>
          </p:cNvPr>
          <p:cNvCxnSpPr>
            <a:cxnSpLocks/>
          </p:cNvCxnSpPr>
          <p:nvPr/>
        </p:nvCxnSpPr>
        <p:spPr>
          <a:xfrm flipH="1">
            <a:off x="2755281" y="1616611"/>
            <a:ext cx="13244" cy="171597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386AB8A-044E-5375-7FCB-FCB077C36AE2}"/>
                  </a:ext>
                </a:extLst>
              </p:cNvPr>
              <p:cNvSpPr txBox="1"/>
              <p:nvPr/>
            </p:nvSpPr>
            <p:spPr>
              <a:xfrm>
                <a:off x="3585895" y="2366018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386AB8A-044E-5375-7FCB-FCB077C3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5" y="2366018"/>
                <a:ext cx="5565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E579CA06-8382-075E-43D2-A3FC3315D475}"/>
              </a:ext>
            </a:extLst>
          </p:cNvPr>
          <p:cNvSpPr txBox="1"/>
          <p:nvPr/>
        </p:nvSpPr>
        <p:spPr>
          <a:xfrm>
            <a:off x="4329420" y="234455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16</a:t>
            </a:r>
            <a:endParaRPr lang="ko-KR" altLang="en-US" sz="6803" b="1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EF12B26-6DE4-930F-3B09-AE70A0A6D227}"/>
              </a:ext>
            </a:extLst>
          </p:cNvPr>
          <p:cNvSpPr txBox="1"/>
          <p:nvPr/>
        </p:nvSpPr>
        <p:spPr>
          <a:xfrm>
            <a:off x="4172466" y="283518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16</a:t>
            </a:r>
            <a:endParaRPr lang="ko-KR" altLang="en-US" sz="6803" b="1"/>
          </a:p>
        </p:txBody>
      </p:sp>
      <p:sp>
        <p:nvSpPr>
          <p:cNvPr id="143" name="원호 142">
            <a:extLst>
              <a:ext uri="{FF2B5EF4-FFF2-40B4-BE49-F238E27FC236}">
                <a16:creationId xmlns:a16="http://schemas.microsoft.com/office/drawing/2014/main" id="{1A09D8DE-BB28-853E-6603-69415FB585EF}"/>
              </a:ext>
            </a:extLst>
          </p:cNvPr>
          <p:cNvSpPr/>
          <p:nvPr/>
        </p:nvSpPr>
        <p:spPr>
          <a:xfrm flipH="1" flipV="1">
            <a:off x="3330495" y="293169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4" name="원호 143">
            <a:extLst>
              <a:ext uri="{FF2B5EF4-FFF2-40B4-BE49-F238E27FC236}">
                <a16:creationId xmlns:a16="http://schemas.microsoft.com/office/drawing/2014/main" id="{382E2E88-A70A-2B0D-3C12-9FFD9370E15B}"/>
              </a:ext>
            </a:extLst>
          </p:cNvPr>
          <p:cNvSpPr/>
          <p:nvPr/>
        </p:nvSpPr>
        <p:spPr>
          <a:xfrm flipV="1">
            <a:off x="3609895" y="293169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9A9892-D3F5-115E-814B-6B679E2C8F80}"/>
              </a:ext>
            </a:extLst>
          </p:cNvPr>
          <p:cNvSpPr txBox="1"/>
          <p:nvPr/>
        </p:nvSpPr>
        <p:spPr>
          <a:xfrm>
            <a:off x="3528410" y="309762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C535970-BF45-BCE9-2225-49C0D0F5A8E8}"/>
              </a:ext>
            </a:extLst>
          </p:cNvPr>
          <p:cNvCxnSpPr/>
          <p:nvPr/>
        </p:nvCxnSpPr>
        <p:spPr>
          <a:xfrm>
            <a:off x="3946695" y="1528493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4791FE-EF09-3705-87D3-E4E73C6071CC}"/>
                  </a:ext>
                </a:extLst>
              </p:cNvPr>
              <p:cNvSpPr txBox="1"/>
              <p:nvPr/>
            </p:nvSpPr>
            <p:spPr>
              <a:xfrm>
                <a:off x="4653597" y="342647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4791FE-EF09-3705-87D3-E4E73C607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597" y="3426476"/>
                <a:ext cx="55656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211FA990-764D-7037-72D1-200FF9F67010}"/>
              </a:ext>
            </a:extLst>
          </p:cNvPr>
          <p:cNvSpPr txBox="1"/>
          <p:nvPr/>
        </p:nvSpPr>
        <p:spPr>
          <a:xfrm>
            <a:off x="5346460" y="346948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8</a:t>
            </a:r>
            <a:endParaRPr lang="ko-KR" altLang="en-US" sz="6803" b="1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BD61AB8-3DCB-D8DE-87EB-90C7E899E100}"/>
              </a:ext>
            </a:extLst>
          </p:cNvPr>
          <p:cNvSpPr txBox="1"/>
          <p:nvPr/>
        </p:nvSpPr>
        <p:spPr>
          <a:xfrm>
            <a:off x="5227606" y="379502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8</a:t>
            </a:r>
            <a:endParaRPr lang="ko-KR" altLang="en-US" sz="6803" b="1"/>
          </a:p>
        </p:txBody>
      </p:sp>
      <p:sp>
        <p:nvSpPr>
          <p:cNvPr id="164" name="원호 163">
            <a:extLst>
              <a:ext uri="{FF2B5EF4-FFF2-40B4-BE49-F238E27FC236}">
                <a16:creationId xmlns:a16="http://schemas.microsoft.com/office/drawing/2014/main" id="{9585833C-1808-4C3F-207F-E9CD62AC92F8}"/>
              </a:ext>
            </a:extLst>
          </p:cNvPr>
          <p:cNvSpPr/>
          <p:nvPr/>
        </p:nvSpPr>
        <p:spPr>
          <a:xfrm flipH="1" flipV="1">
            <a:off x="4449136" y="384073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D1F7F5F4-6652-F6CE-5148-3CA594926AFA}"/>
              </a:ext>
            </a:extLst>
          </p:cNvPr>
          <p:cNvSpPr/>
          <p:nvPr/>
        </p:nvSpPr>
        <p:spPr>
          <a:xfrm flipV="1">
            <a:off x="4715836" y="384073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629583-DCEC-8880-5917-D02784A847C9}"/>
              </a:ext>
            </a:extLst>
          </p:cNvPr>
          <p:cNvSpPr txBox="1"/>
          <p:nvPr/>
        </p:nvSpPr>
        <p:spPr>
          <a:xfrm>
            <a:off x="4647051" y="401936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66B4C3E-1C79-CAA8-4669-6E38AEB209D0}"/>
              </a:ext>
            </a:extLst>
          </p:cNvPr>
          <p:cNvCxnSpPr>
            <a:cxnSpLocks/>
          </p:cNvCxnSpPr>
          <p:nvPr/>
        </p:nvCxnSpPr>
        <p:spPr>
          <a:xfrm flipH="1">
            <a:off x="4963736" y="1589811"/>
            <a:ext cx="13244" cy="171597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442E334-421F-D078-8FC0-886798912BFD}"/>
                  </a:ext>
                </a:extLst>
              </p:cNvPr>
              <p:cNvSpPr txBox="1"/>
              <p:nvPr/>
            </p:nvSpPr>
            <p:spPr>
              <a:xfrm>
                <a:off x="5883517" y="2132325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442E334-421F-D078-8FC0-886798912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17" y="2132325"/>
                <a:ext cx="55656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TextBox 212">
            <a:extLst>
              <a:ext uri="{FF2B5EF4-FFF2-40B4-BE49-F238E27FC236}">
                <a16:creationId xmlns:a16="http://schemas.microsoft.com/office/drawing/2014/main" id="{EED1AAD5-44C2-03EC-8615-8E8060DFA0A2}"/>
              </a:ext>
            </a:extLst>
          </p:cNvPr>
          <p:cNvSpPr txBox="1"/>
          <p:nvPr/>
        </p:nvSpPr>
        <p:spPr>
          <a:xfrm>
            <a:off x="6553802" y="214527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4</a:t>
            </a:r>
            <a:endParaRPr lang="ko-KR" altLang="en-US" sz="6803" b="1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3B936E-C9DA-D4E0-1CAF-6AC89E8F5EBB}"/>
              </a:ext>
            </a:extLst>
          </p:cNvPr>
          <p:cNvSpPr txBox="1"/>
          <p:nvPr/>
        </p:nvSpPr>
        <p:spPr>
          <a:xfrm>
            <a:off x="6440077" y="243968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4</a:t>
            </a:r>
            <a:endParaRPr lang="ko-KR" altLang="en-US" sz="6803" b="1"/>
          </a:p>
        </p:txBody>
      </p:sp>
      <p:sp>
        <p:nvSpPr>
          <p:cNvPr id="215" name="원호 214">
            <a:extLst>
              <a:ext uri="{FF2B5EF4-FFF2-40B4-BE49-F238E27FC236}">
                <a16:creationId xmlns:a16="http://schemas.microsoft.com/office/drawing/2014/main" id="{BF7F192E-24B8-DFFA-74F9-C76B64979F16}"/>
              </a:ext>
            </a:extLst>
          </p:cNvPr>
          <p:cNvSpPr/>
          <p:nvPr/>
        </p:nvSpPr>
        <p:spPr>
          <a:xfrm flipH="1" flipV="1">
            <a:off x="5680416" y="245287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6" name="원호 215">
            <a:extLst>
              <a:ext uri="{FF2B5EF4-FFF2-40B4-BE49-F238E27FC236}">
                <a16:creationId xmlns:a16="http://schemas.microsoft.com/office/drawing/2014/main" id="{55C7A297-A052-6B91-89D7-4D38CC0CBF9B}"/>
              </a:ext>
            </a:extLst>
          </p:cNvPr>
          <p:cNvSpPr/>
          <p:nvPr/>
        </p:nvSpPr>
        <p:spPr>
          <a:xfrm flipV="1">
            <a:off x="5947116" y="245287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5B9EE9B-184A-9CF1-22EE-894EB159F5A6}"/>
              </a:ext>
            </a:extLst>
          </p:cNvPr>
          <p:cNvSpPr txBox="1"/>
          <p:nvPr/>
        </p:nvSpPr>
        <p:spPr>
          <a:xfrm>
            <a:off x="5878331" y="263150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5D3D8ABC-D0B1-B5BD-19ED-1489AC9C3437}"/>
              </a:ext>
            </a:extLst>
          </p:cNvPr>
          <p:cNvCxnSpPr/>
          <p:nvPr/>
        </p:nvCxnSpPr>
        <p:spPr>
          <a:xfrm>
            <a:off x="6182316" y="1551322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평행 사변형 226">
            <a:extLst>
              <a:ext uri="{FF2B5EF4-FFF2-40B4-BE49-F238E27FC236}">
                <a16:creationId xmlns:a16="http://schemas.microsoft.com/office/drawing/2014/main" id="{15D2E6B3-EE3B-07AC-1109-9A5D755E2BE7}"/>
              </a:ext>
            </a:extLst>
          </p:cNvPr>
          <p:cNvSpPr/>
          <p:nvPr/>
        </p:nvSpPr>
        <p:spPr>
          <a:xfrm rot="18420000">
            <a:off x="4241030" y="3545635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8" name="평행 사변형 227">
            <a:extLst>
              <a:ext uri="{FF2B5EF4-FFF2-40B4-BE49-F238E27FC236}">
                <a16:creationId xmlns:a16="http://schemas.microsoft.com/office/drawing/2014/main" id="{53480724-4D3C-D3AE-600B-75F2B08272C2}"/>
              </a:ext>
            </a:extLst>
          </p:cNvPr>
          <p:cNvSpPr/>
          <p:nvPr/>
        </p:nvSpPr>
        <p:spPr>
          <a:xfrm rot="18420000">
            <a:off x="5551443" y="2286428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9" name="평행 사변형 228">
            <a:extLst>
              <a:ext uri="{FF2B5EF4-FFF2-40B4-BE49-F238E27FC236}">
                <a16:creationId xmlns:a16="http://schemas.microsoft.com/office/drawing/2014/main" id="{EE01078D-4D79-1422-4FB0-0060DB8A2A1C}"/>
              </a:ext>
            </a:extLst>
          </p:cNvPr>
          <p:cNvSpPr/>
          <p:nvPr/>
        </p:nvSpPr>
        <p:spPr>
          <a:xfrm rot="18420000">
            <a:off x="3020543" y="2460667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0" name="평행 사변형 229">
            <a:extLst>
              <a:ext uri="{FF2B5EF4-FFF2-40B4-BE49-F238E27FC236}">
                <a16:creationId xmlns:a16="http://schemas.microsoft.com/office/drawing/2014/main" id="{D9484A7E-A6B0-4F91-B4BB-1682DDD075D7}"/>
              </a:ext>
            </a:extLst>
          </p:cNvPr>
          <p:cNvSpPr/>
          <p:nvPr/>
        </p:nvSpPr>
        <p:spPr>
          <a:xfrm rot="18420000">
            <a:off x="3110684" y="2460666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1" name="평행 사변형 230">
            <a:extLst>
              <a:ext uri="{FF2B5EF4-FFF2-40B4-BE49-F238E27FC236}">
                <a16:creationId xmlns:a16="http://schemas.microsoft.com/office/drawing/2014/main" id="{11173519-9621-0C66-0655-32BBCB33AD52}"/>
              </a:ext>
            </a:extLst>
          </p:cNvPr>
          <p:cNvSpPr/>
          <p:nvPr/>
        </p:nvSpPr>
        <p:spPr>
          <a:xfrm rot="18420000">
            <a:off x="3745379" y="2447796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2" name="평행 사변형 231">
            <a:extLst>
              <a:ext uri="{FF2B5EF4-FFF2-40B4-BE49-F238E27FC236}">
                <a16:creationId xmlns:a16="http://schemas.microsoft.com/office/drawing/2014/main" id="{91270AE6-EAA5-D7B8-92F5-0DC79ABA8170}"/>
              </a:ext>
            </a:extLst>
          </p:cNvPr>
          <p:cNvSpPr/>
          <p:nvPr/>
        </p:nvSpPr>
        <p:spPr>
          <a:xfrm rot="18420000">
            <a:off x="3846721" y="2448530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3" name="평행 사변형 232">
            <a:extLst>
              <a:ext uri="{FF2B5EF4-FFF2-40B4-BE49-F238E27FC236}">
                <a16:creationId xmlns:a16="http://schemas.microsoft.com/office/drawing/2014/main" id="{DEBCAADE-DEE6-C003-466C-DDCBB0E94197}"/>
              </a:ext>
            </a:extLst>
          </p:cNvPr>
          <p:cNvSpPr/>
          <p:nvPr/>
        </p:nvSpPr>
        <p:spPr>
          <a:xfrm rot="18420000">
            <a:off x="4342504" y="3558427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4" name="평행 사변형 233">
            <a:extLst>
              <a:ext uri="{FF2B5EF4-FFF2-40B4-BE49-F238E27FC236}">
                <a16:creationId xmlns:a16="http://schemas.microsoft.com/office/drawing/2014/main" id="{C2EE5FA2-0DDE-081E-501A-FF8F4B1C757A}"/>
              </a:ext>
            </a:extLst>
          </p:cNvPr>
          <p:cNvSpPr/>
          <p:nvPr/>
        </p:nvSpPr>
        <p:spPr>
          <a:xfrm rot="18420000">
            <a:off x="4928226" y="3545634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5" name="평행 사변형 234">
            <a:extLst>
              <a:ext uri="{FF2B5EF4-FFF2-40B4-BE49-F238E27FC236}">
                <a16:creationId xmlns:a16="http://schemas.microsoft.com/office/drawing/2014/main" id="{0C86E910-A76E-4C4C-8643-605C97D8DC40}"/>
              </a:ext>
            </a:extLst>
          </p:cNvPr>
          <p:cNvSpPr/>
          <p:nvPr/>
        </p:nvSpPr>
        <p:spPr>
          <a:xfrm rot="18420000">
            <a:off x="5029699" y="3558426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6" name="평행 사변형 235">
            <a:extLst>
              <a:ext uri="{FF2B5EF4-FFF2-40B4-BE49-F238E27FC236}">
                <a16:creationId xmlns:a16="http://schemas.microsoft.com/office/drawing/2014/main" id="{3A043024-FFFD-B10A-FB92-3D6CB86F5608}"/>
              </a:ext>
            </a:extLst>
          </p:cNvPr>
          <p:cNvSpPr/>
          <p:nvPr/>
        </p:nvSpPr>
        <p:spPr>
          <a:xfrm rot="18420000">
            <a:off x="5623517" y="2282652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7" name="평행 사변형 236">
            <a:extLst>
              <a:ext uri="{FF2B5EF4-FFF2-40B4-BE49-F238E27FC236}">
                <a16:creationId xmlns:a16="http://schemas.microsoft.com/office/drawing/2014/main" id="{65A6E735-1D30-143B-FDB6-3156B453416A}"/>
              </a:ext>
            </a:extLst>
          </p:cNvPr>
          <p:cNvSpPr/>
          <p:nvPr/>
        </p:nvSpPr>
        <p:spPr>
          <a:xfrm rot="18420000">
            <a:off x="6261022" y="2300908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8" name="평행 사변형 237">
            <a:extLst>
              <a:ext uri="{FF2B5EF4-FFF2-40B4-BE49-F238E27FC236}">
                <a16:creationId xmlns:a16="http://schemas.microsoft.com/office/drawing/2014/main" id="{E1869487-64C7-EB4E-CB00-8ED44CC6C61C}"/>
              </a:ext>
            </a:extLst>
          </p:cNvPr>
          <p:cNvSpPr/>
          <p:nvPr/>
        </p:nvSpPr>
        <p:spPr>
          <a:xfrm rot="18420000">
            <a:off x="6333096" y="2297132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9" name="평행 사변형 238">
            <a:extLst>
              <a:ext uri="{FF2B5EF4-FFF2-40B4-BE49-F238E27FC236}">
                <a16:creationId xmlns:a16="http://schemas.microsoft.com/office/drawing/2014/main" id="{62E4E101-E861-36A7-DBA4-1E73CD351714}"/>
              </a:ext>
            </a:extLst>
          </p:cNvPr>
          <p:cNvSpPr/>
          <p:nvPr/>
        </p:nvSpPr>
        <p:spPr>
          <a:xfrm rot="18420000">
            <a:off x="5694110" y="2289280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0BDE5D7-B813-C991-1311-4B25E1B4789B}"/>
              </a:ext>
            </a:extLst>
          </p:cNvPr>
          <p:cNvSpPr txBox="1"/>
          <p:nvPr/>
        </p:nvSpPr>
        <p:spPr>
          <a:xfrm>
            <a:off x="3180143" y="37745"/>
            <a:ext cx="2408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00" b="1"/>
              <a:t>pretrained Resnet34</a:t>
            </a:r>
            <a:endParaRPr lang="ko-KR" altLang="en-US" sz="1800" b="1"/>
          </a:p>
        </p:txBody>
      </p:sp>
      <p:sp>
        <p:nvSpPr>
          <p:cNvPr id="245" name="정육면체 244">
            <a:extLst>
              <a:ext uri="{FF2B5EF4-FFF2-40B4-BE49-F238E27FC236}">
                <a16:creationId xmlns:a16="http://schemas.microsoft.com/office/drawing/2014/main" id="{F18151E5-73EA-0C1F-1EB8-F3D2CEAB77DA}"/>
              </a:ext>
            </a:extLst>
          </p:cNvPr>
          <p:cNvSpPr/>
          <p:nvPr/>
        </p:nvSpPr>
        <p:spPr>
          <a:xfrm>
            <a:off x="6618044" y="813987"/>
            <a:ext cx="735562" cy="752841"/>
          </a:xfrm>
          <a:prstGeom prst="cube">
            <a:avLst>
              <a:gd name="adj" fmla="val 85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C4FDC6AD-606D-B9E1-E8C5-E87205F66CF2}"/>
              </a:ext>
            </a:extLst>
          </p:cNvPr>
          <p:cNvCxnSpPr>
            <a:cxnSpLocks/>
          </p:cNvCxnSpPr>
          <p:nvPr/>
        </p:nvCxnSpPr>
        <p:spPr>
          <a:xfrm>
            <a:off x="6215863" y="1169255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364F8F3-5C2F-55DC-27CD-CE3AE2D40CC7}"/>
              </a:ext>
            </a:extLst>
          </p:cNvPr>
          <p:cNvSpPr txBox="1"/>
          <p:nvPr/>
        </p:nvSpPr>
        <p:spPr>
          <a:xfrm>
            <a:off x="6620217" y="502511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  <a:endParaRPr lang="ko-KR" altLang="en-US" sz="1400" b="1"/>
          </a:p>
        </p:txBody>
      </p:sp>
      <p:sp>
        <p:nvSpPr>
          <p:cNvPr id="248" name="정육면체 247">
            <a:extLst>
              <a:ext uri="{FF2B5EF4-FFF2-40B4-BE49-F238E27FC236}">
                <a16:creationId xmlns:a16="http://schemas.microsoft.com/office/drawing/2014/main" id="{5A04A2F7-0B01-8992-7E27-72A9EDA472AF}"/>
              </a:ext>
            </a:extLst>
          </p:cNvPr>
          <p:cNvSpPr/>
          <p:nvPr/>
        </p:nvSpPr>
        <p:spPr>
          <a:xfrm>
            <a:off x="786220" y="427509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4A2AF173-AC15-D13F-D1A7-49A4AC457637}"/>
              </a:ext>
            </a:extLst>
          </p:cNvPr>
          <p:cNvCxnSpPr>
            <a:cxnSpLocks/>
          </p:cNvCxnSpPr>
          <p:nvPr/>
        </p:nvCxnSpPr>
        <p:spPr>
          <a:xfrm flipH="1">
            <a:off x="1269320" y="3570281"/>
            <a:ext cx="133804" cy="57758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086F5C92-CD6C-524B-6461-5469CB51C6E5}"/>
              </a:ext>
            </a:extLst>
          </p:cNvPr>
          <p:cNvSpPr txBox="1"/>
          <p:nvPr/>
        </p:nvSpPr>
        <p:spPr>
          <a:xfrm>
            <a:off x="733419" y="365288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mean</a:t>
            </a:r>
            <a:endParaRPr lang="ko-KR" altLang="en-US" sz="1200" b="1"/>
          </a:p>
        </p:txBody>
      </p:sp>
      <p:sp>
        <p:nvSpPr>
          <p:cNvPr id="264" name="원호 263">
            <a:extLst>
              <a:ext uri="{FF2B5EF4-FFF2-40B4-BE49-F238E27FC236}">
                <a16:creationId xmlns:a16="http://schemas.microsoft.com/office/drawing/2014/main" id="{ECA2352B-02BE-367E-1CF2-7AF88A3659AB}"/>
              </a:ext>
            </a:extLst>
          </p:cNvPr>
          <p:cNvSpPr/>
          <p:nvPr/>
        </p:nvSpPr>
        <p:spPr>
          <a:xfrm flipH="1" flipV="1">
            <a:off x="808759" y="4263743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5" name="원호 264">
            <a:extLst>
              <a:ext uri="{FF2B5EF4-FFF2-40B4-BE49-F238E27FC236}">
                <a16:creationId xmlns:a16="http://schemas.microsoft.com/office/drawing/2014/main" id="{F42A2F9E-D040-321C-1BFD-A918F6954DD2}"/>
              </a:ext>
            </a:extLst>
          </p:cNvPr>
          <p:cNvSpPr/>
          <p:nvPr/>
        </p:nvSpPr>
        <p:spPr>
          <a:xfrm flipV="1">
            <a:off x="1056411" y="426374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73CEF33-1C79-F03C-C25E-417157B34858}"/>
              </a:ext>
            </a:extLst>
          </p:cNvPr>
          <p:cNvSpPr txBox="1"/>
          <p:nvPr/>
        </p:nvSpPr>
        <p:spPr>
          <a:xfrm>
            <a:off x="1076525" y="444236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67" name="정육면체 266">
            <a:extLst>
              <a:ext uri="{FF2B5EF4-FFF2-40B4-BE49-F238E27FC236}">
                <a16:creationId xmlns:a16="http://schemas.microsoft.com/office/drawing/2014/main" id="{DF9183C7-C854-F813-BB1D-461CF38BF51A}"/>
              </a:ext>
            </a:extLst>
          </p:cNvPr>
          <p:cNvSpPr/>
          <p:nvPr/>
        </p:nvSpPr>
        <p:spPr>
          <a:xfrm>
            <a:off x="1936223" y="4997949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8" name="원호 267">
            <a:extLst>
              <a:ext uri="{FF2B5EF4-FFF2-40B4-BE49-F238E27FC236}">
                <a16:creationId xmlns:a16="http://schemas.microsoft.com/office/drawing/2014/main" id="{BE0EBE86-9AA3-8532-7FAE-26E7EE63A91E}"/>
              </a:ext>
            </a:extLst>
          </p:cNvPr>
          <p:cNvSpPr/>
          <p:nvPr/>
        </p:nvSpPr>
        <p:spPr>
          <a:xfrm flipH="1" flipV="1">
            <a:off x="1958762" y="4986602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9" name="원호 268">
            <a:extLst>
              <a:ext uri="{FF2B5EF4-FFF2-40B4-BE49-F238E27FC236}">
                <a16:creationId xmlns:a16="http://schemas.microsoft.com/office/drawing/2014/main" id="{5909AF36-6166-2929-030A-3E0542EDC327}"/>
              </a:ext>
            </a:extLst>
          </p:cNvPr>
          <p:cNvSpPr/>
          <p:nvPr/>
        </p:nvSpPr>
        <p:spPr>
          <a:xfrm flipV="1">
            <a:off x="2206413" y="4986599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3C5BB4E-2862-07B0-F15E-83E1EC49BCAD}"/>
              </a:ext>
            </a:extLst>
          </p:cNvPr>
          <p:cNvSpPr txBox="1"/>
          <p:nvPr/>
        </p:nvSpPr>
        <p:spPr>
          <a:xfrm>
            <a:off x="2226528" y="516522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6BCBAD99-5EDE-8AD0-4B76-8BB6456A025F}"/>
              </a:ext>
            </a:extLst>
          </p:cNvPr>
          <p:cNvCxnSpPr>
            <a:cxnSpLocks/>
            <a:stCxn id="77" idx="2"/>
            <a:endCxn id="267" idx="0"/>
          </p:cNvCxnSpPr>
          <p:nvPr/>
        </p:nvCxnSpPr>
        <p:spPr>
          <a:xfrm flipH="1">
            <a:off x="2440982" y="4726872"/>
            <a:ext cx="70103" cy="2710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정육면체 273">
            <a:extLst>
              <a:ext uri="{FF2B5EF4-FFF2-40B4-BE49-F238E27FC236}">
                <a16:creationId xmlns:a16="http://schemas.microsoft.com/office/drawing/2014/main" id="{96D74FD6-AA68-A3CF-5884-85F19A6B1DB0}"/>
              </a:ext>
            </a:extLst>
          </p:cNvPr>
          <p:cNvSpPr/>
          <p:nvPr/>
        </p:nvSpPr>
        <p:spPr>
          <a:xfrm>
            <a:off x="3226197" y="458347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5" name="원호 274">
            <a:extLst>
              <a:ext uri="{FF2B5EF4-FFF2-40B4-BE49-F238E27FC236}">
                <a16:creationId xmlns:a16="http://schemas.microsoft.com/office/drawing/2014/main" id="{8A841522-FB61-7AC4-5939-070E867EE925}"/>
              </a:ext>
            </a:extLst>
          </p:cNvPr>
          <p:cNvSpPr/>
          <p:nvPr/>
        </p:nvSpPr>
        <p:spPr>
          <a:xfrm flipH="1" flipV="1">
            <a:off x="3248736" y="457212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6" name="원호 275">
            <a:extLst>
              <a:ext uri="{FF2B5EF4-FFF2-40B4-BE49-F238E27FC236}">
                <a16:creationId xmlns:a16="http://schemas.microsoft.com/office/drawing/2014/main" id="{67CC0656-7097-39CE-6018-0383F365C316}"/>
              </a:ext>
            </a:extLst>
          </p:cNvPr>
          <p:cNvSpPr/>
          <p:nvPr/>
        </p:nvSpPr>
        <p:spPr>
          <a:xfrm flipV="1">
            <a:off x="3496388" y="4572124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12E443D-6B12-C7E3-B651-9F06520609C7}"/>
              </a:ext>
            </a:extLst>
          </p:cNvPr>
          <p:cNvSpPr txBox="1"/>
          <p:nvPr/>
        </p:nvSpPr>
        <p:spPr>
          <a:xfrm>
            <a:off x="3468876" y="475075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983A949A-2DCD-E940-34C9-672F8F9A5185}"/>
              </a:ext>
            </a:extLst>
          </p:cNvPr>
          <p:cNvCxnSpPr>
            <a:cxnSpLocks/>
            <a:stCxn id="145" idx="2"/>
            <a:endCxn id="274" idx="0"/>
          </p:cNvCxnSpPr>
          <p:nvPr/>
        </p:nvCxnSpPr>
        <p:spPr>
          <a:xfrm flipH="1">
            <a:off x="3730956" y="3359232"/>
            <a:ext cx="12419" cy="12242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정육면체 278">
            <a:extLst>
              <a:ext uri="{FF2B5EF4-FFF2-40B4-BE49-F238E27FC236}">
                <a16:creationId xmlns:a16="http://schemas.microsoft.com/office/drawing/2014/main" id="{D53A09FF-E954-5570-2760-5A07EA801A75}"/>
              </a:ext>
            </a:extLst>
          </p:cNvPr>
          <p:cNvSpPr/>
          <p:nvPr/>
        </p:nvSpPr>
        <p:spPr>
          <a:xfrm>
            <a:off x="4422865" y="457832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0" name="원호 279">
            <a:extLst>
              <a:ext uri="{FF2B5EF4-FFF2-40B4-BE49-F238E27FC236}">
                <a16:creationId xmlns:a16="http://schemas.microsoft.com/office/drawing/2014/main" id="{0DCD2A49-86B5-C808-1947-0B6B113BB36F}"/>
              </a:ext>
            </a:extLst>
          </p:cNvPr>
          <p:cNvSpPr/>
          <p:nvPr/>
        </p:nvSpPr>
        <p:spPr>
          <a:xfrm flipH="1" flipV="1">
            <a:off x="4445404" y="4566973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1" name="원호 280">
            <a:extLst>
              <a:ext uri="{FF2B5EF4-FFF2-40B4-BE49-F238E27FC236}">
                <a16:creationId xmlns:a16="http://schemas.microsoft.com/office/drawing/2014/main" id="{BBDB14ED-F4FF-D0E1-2903-BFAF1F52D1A0}"/>
              </a:ext>
            </a:extLst>
          </p:cNvPr>
          <p:cNvSpPr/>
          <p:nvPr/>
        </p:nvSpPr>
        <p:spPr>
          <a:xfrm flipV="1">
            <a:off x="4693056" y="456697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5B493D1-8976-6141-5A55-42155786408D}"/>
              </a:ext>
            </a:extLst>
          </p:cNvPr>
          <p:cNvSpPr txBox="1"/>
          <p:nvPr/>
        </p:nvSpPr>
        <p:spPr>
          <a:xfrm>
            <a:off x="4665544" y="474559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06099F0E-39EC-737A-E033-058C2ACE943B}"/>
              </a:ext>
            </a:extLst>
          </p:cNvPr>
          <p:cNvCxnSpPr>
            <a:cxnSpLocks/>
            <a:stCxn id="166" idx="2"/>
            <a:endCxn id="279" idx="0"/>
          </p:cNvCxnSpPr>
          <p:nvPr/>
        </p:nvCxnSpPr>
        <p:spPr>
          <a:xfrm>
            <a:off x="4862014" y="4280970"/>
            <a:ext cx="65608" cy="29735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정육면체 283">
            <a:extLst>
              <a:ext uri="{FF2B5EF4-FFF2-40B4-BE49-F238E27FC236}">
                <a16:creationId xmlns:a16="http://schemas.microsoft.com/office/drawing/2014/main" id="{F88BBDDF-BE40-EE16-8368-93DC285D1E73}"/>
              </a:ext>
            </a:extLst>
          </p:cNvPr>
          <p:cNvSpPr/>
          <p:nvPr/>
        </p:nvSpPr>
        <p:spPr>
          <a:xfrm>
            <a:off x="5642072" y="456979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5" name="원호 284">
            <a:extLst>
              <a:ext uri="{FF2B5EF4-FFF2-40B4-BE49-F238E27FC236}">
                <a16:creationId xmlns:a16="http://schemas.microsoft.com/office/drawing/2014/main" id="{7ED98819-2E60-CB28-99CA-F66E10539A0F}"/>
              </a:ext>
            </a:extLst>
          </p:cNvPr>
          <p:cNvSpPr/>
          <p:nvPr/>
        </p:nvSpPr>
        <p:spPr>
          <a:xfrm flipH="1" flipV="1">
            <a:off x="5664611" y="4558451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6" name="원호 285">
            <a:extLst>
              <a:ext uri="{FF2B5EF4-FFF2-40B4-BE49-F238E27FC236}">
                <a16:creationId xmlns:a16="http://schemas.microsoft.com/office/drawing/2014/main" id="{08D7BEAB-A2C1-1E20-A186-DF4A91563F71}"/>
              </a:ext>
            </a:extLst>
          </p:cNvPr>
          <p:cNvSpPr/>
          <p:nvPr/>
        </p:nvSpPr>
        <p:spPr>
          <a:xfrm flipV="1">
            <a:off x="5912262" y="455844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B25AC50-978F-6E02-B436-5866ED8834A6}"/>
              </a:ext>
            </a:extLst>
          </p:cNvPr>
          <p:cNvSpPr txBox="1"/>
          <p:nvPr/>
        </p:nvSpPr>
        <p:spPr>
          <a:xfrm>
            <a:off x="5884751" y="473707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CA2FE58B-1DF9-B6A6-D2D0-A01066F8C274}"/>
              </a:ext>
            </a:extLst>
          </p:cNvPr>
          <p:cNvCxnSpPr>
            <a:cxnSpLocks/>
            <a:stCxn id="217" idx="2"/>
            <a:endCxn id="284" idx="0"/>
          </p:cNvCxnSpPr>
          <p:nvPr/>
        </p:nvCxnSpPr>
        <p:spPr>
          <a:xfrm>
            <a:off x="6093296" y="2893113"/>
            <a:ext cx="53535" cy="16766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3A407AEA-BED4-404E-50C1-491903D85676}"/>
              </a:ext>
            </a:extLst>
          </p:cNvPr>
          <p:cNvSpPr txBox="1"/>
          <p:nvPr/>
        </p:nvSpPr>
        <p:spPr>
          <a:xfrm>
            <a:off x="404185" y="11319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4</a:t>
            </a:r>
            <a:endParaRPr lang="ko-KR" altLang="en-US" sz="1400" b="1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210BD83-6DB2-AD97-0D31-9A65713A28ED}"/>
              </a:ext>
            </a:extLst>
          </p:cNvPr>
          <p:cNvSpPr/>
          <p:nvPr/>
        </p:nvSpPr>
        <p:spPr>
          <a:xfrm>
            <a:off x="8113943" y="63840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A283A663-5232-5CCB-878C-97D728011A50}"/>
              </a:ext>
            </a:extLst>
          </p:cNvPr>
          <p:cNvSpPr/>
          <p:nvPr/>
        </p:nvSpPr>
        <p:spPr>
          <a:xfrm>
            <a:off x="8289546" y="63840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9BF0B3D-BF48-2746-9257-532767B86F3D}"/>
                  </a:ext>
                </a:extLst>
              </p:cNvPr>
              <p:cNvSpPr txBox="1"/>
              <p:nvPr/>
            </p:nvSpPr>
            <p:spPr>
              <a:xfrm>
                <a:off x="8323749" y="49166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9BF0B3D-BF48-2746-9257-532767B8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49" y="491662"/>
                <a:ext cx="463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1FEC553B-74B5-1EF3-F163-57515D48BC55}"/>
              </a:ext>
            </a:extLst>
          </p:cNvPr>
          <p:cNvSpPr/>
          <p:nvPr/>
        </p:nvSpPr>
        <p:spPr>
          <a:xfrm>
            <a:off x="8702187" y="63840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3722E777-6296-44C4-5307-9F15A894EBE7}"/>
              </a:ext>
            </a:extLst>
          </p:cNvPr>
          <p:cNvSpPr/>
          <p:nvPr/>
        </p:nvSpPr>
        <p:spPr>
          <a:xfrm>
            <a:off x="9114828" y="64190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6830B6EA-3498-B860-DA98-5094DC1F4998}"/>
              </a:ext>
            </a:extLst>
          </p:cNvPr>
          <p:cNvSpPr/>
          <p:nvPr/>
        </p:nvSpPr>
        <p:spPr>
          <a:xfrm>
            <a:off x="9290431" y="64190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5447E6E-BC2C-BFE6-54C5-2EA0B361FD29}"/>
                  </a:ext>
                </a:extLst>
              </p:cNvPr>
              <p:cNvSpPr txBox="1"/>
              <p:nvPr/>
            </p:nvSpPr>
            <p:spPr>
              <a:xfrm>
                <a:off x="8742413" y="49166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5447E6E-BC2C-BFE6-54C5-2EA0B361F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413" y="491662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763CD5D2-6F80-A98F-41C9-4985117513AC}"/>
              </a:ext>
            </a:extLst>
          </p:cNvPr>
          <p:cNvSpPr/>
          <p:nvPr/>
        </p:nvSpPr>
        <p:spPr>
          <a:xfrm>
            <a:off x="8113943" y="81569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5C8DDE8E-6CCA-0986-E8D1-A62091F9F0D7}"/>
              </a:ext>
            </a:extLst>
          </p:cNvPr>
          <p:cNvSpPr/>
          <p:nvPr/>
        </p:nvSpPr>
        <p:spPr>
          <a:xfrm>
            <a:off x="8289546" y="81569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8B53DE27-2CCC-8DD0-3A2B-D7FD570BFC8C}"/>
                  </a:ext>
                </a:extLst>
              </p:cNvPr>
              <p:cNvSpPr txBox="1"/>
              <p:nvPr/>
            </p:nvSpPr>
            <p:spPr>
              <a:xfrm>
                <a:off x="8323749" y="66895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8B53DE27-2CCC-8DD0-3A2B-D7FD570B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49" y="668954"/>
                <a:ext cx="4635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12244E9-0A46-B757-E96F-85DC5612FE87}"/>
              </a:ext>
            </a:extLst>
          </p:cNvPr>
          <p:cNvSpPr/>
          <p:nvPr/>
        </p:nvSpPr>
        <p:spPr>
          <a:xfrm>
            <a:off x="8702187" y="81569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971A003D-752B-A19C-D86B-301D6B93605C}"/>
              </a:ext>
            </a:extLst>
          </p:cNvPr>
          <p:cNvSpPr/>
          <p:nvPr/>
        </p:nvSpPr>
        <p:spPr>
          <a:xfrm>
            <a:off x="9114828" y="81920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EDB0A93B-E4CB-A696-EEDE-90D519168316}"/>
              </a:ext>
            </a:extLst>
          </p:cNvPr>
          <p:cNvSpPr/>
          <p:nvPr/>
        </p:nvSpPr>
        <p:spPr>
          <a:xfrm>
            <a:off x="9290431" y="81920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D2A0AF6-B8E6-0023-B905-C2C8A3550C72}"/>
                  </a:ext>
                </a:extLst>
              </p:cNvPr>
              <p:cNvSpPr txBox="1"/>
              <p:nvPr/>
            </p:nvSpPr>
            <p:spPr>
              <a:xfrm>
                <a:off x="8742413" y="66895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D2A0AF6-B8E6-0023-B905-C2C8A355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413" y="668954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EFD1E6E-C80E-5666-6497-809D2ED79C4A}"/>
              </a:ext>
            </a:extLst>
          </p:cNvPr>
          <p:cNvSpPr/>
          <p:nvPr/>
        </p:nvSpPr>
        <p:spPr>
          <a:xfrm>
            <a:off x="8113383" y="99298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6FF528DA-9BE4-F7F2-1D94-7EA7B32C3908}"/>
              </a:ext>
            </a:extLst>
          </p:cNvPr>
          <p:cNvSpPr/>
          <p:nvPr/>
        </p:nvSpPr>
        <p:spPr>
          <a:xfrm>
            <a:off x="8288986" y="99298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B18B813-E290-5508-8E3D-47E03BA6AA19}"/>
                  </a:ext>
                </a:extLst>
              </p:cNvPr>
              <p:cNvSpPr txBox="1"/>
              <p:nvPr/>
            </p:nvSpPr>
            <p:spPr>
              <a:xfrm>
                <a:off x="8323189" y="84624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B18B813-E290-5508-8E3D-47E03BA6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89" y="846246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02CF365-12F8-3317-3D72-8D30CC40202A}"/>
              </a:ext>
            </a:extLst>
          </p:cNvPr>
          <p:cNvSpPr/>
          <p:nvPr/>
        </p:nvSpPr>
        <p:spPr>
          <a:xfrm>
            <a:off x="8701627" y="99298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6F52238E-9DCF-69C6-AF16-03BBB1320521}"/>
              </a:ext>
            </a:extLst>
          </p:cNvPr>
          <p:cNvSpPr/>
          <p:nvPr/>
        </p:nvSpPr>
        <p:spPr>
          <a:xfrm>
            <a:off x="9114268" y="99649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D0E3CB4A-F9A3-8FC0-B6E8-88278E014A49}"/>
              </a:ext>
            </a:extLst>
          </p:cNvPr>
          <p:cNvSpPr/>
          <p:nvPr/>
        </p:nvSpPr>
        <p:spPr>
          <a:xfrm>
            <a:off x="9289871" y="99649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3BF68EAA-CD2C-4C34-C987-77F044F6C90A}"/>
                  </a:ext>
                </a:extLst>
              </p:cNvPr>
              <p:cNvSpPr txBox="1"/>
              <p:nvPr/>
            </p:nvSpPr>
            <p:spPr>
              <a:xfrm>
                <a:off x="8741853" y="84624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3BF68EAA-CD2C-4C34-C987-77F044F6C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53" y="846246"/>
                <a:ext cx="4635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58910AF3-B996-85DD-71CA-7FFB1BA9F84C}"/>
              </a:ext>
            </a:extLst>
          </p:cNvPr>
          <p:cNvSpPr/>
          <p:nvPr/>
        </p:nvSpPr>
        <p:spPr>
          <a:xfrm>
            <a:off x="8113383" y="116013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1141AC39-D2A7-04E6-545D-4061495D8A2A}"/>
              </a:ext>
            </a:extLst>
          </p:cNvPr>
          <p:cNvSpPr/>
          <p:nvPr/>
        </p:nvSpPr>
        <p:spPr>
          <a:xfrm>
            <a:off x="8288986" y="116013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3D331161-5316-1D67-EBFE-C230D351542E}"/>
                  </a:ext>
                </a:extLst>
              </p:cNvPr>
              <p:cNvSpPr txBox="1"/>
              <p:nvPr/>
            </p:nvSpPr>
            <p:spPr>
              <a:xfrm>
                <a:off x="8323189" y="101339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3D331161-5316-1D67-EBFE-C230D351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89" y="1013399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F553B5F4-5B62-604F-8009-8A12769AD80F}"/>
              </a:ext>
            </a:extLst>
          </p:cNvPr>
          <p:cNvSpPr/>
          <p:nvPr/>
        </p:nvSpPr>
        <p:spPr>
          <a:xfrm>
            <a:off x="8701627" y="116013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2D56D2B6-F59E-CE24-CA22-A276AD7E5CE5}"/>
              </a:ext>
            </a:extLst>
          </p:cNvPr>
          <p:cNvSpPr/>
          <p:nvPr/>
        </p:nvSpPr>
        <p:spPr>
          <a:xfrm>
            <a:off x="9114268" y="116364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4896CBA3-10E1-8FD8-81CA-400D97BFC21C}"/>
              </a:ext>
            </a:extLst>
          </p:cNvPr>
          <p:cNvSpPr/>
          <p:nvPr/>
        </p:nvSpPr>
        <p:spPr>
          <a:xfrm>
            <a:off x="9289871" y="116364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5861EC0-91FA-920B-F1FE-B1344EF0FD65}"/>
              </a:ext>
            </a:extLst>
          </p:cNvPr>
          <p:cNvSpPr/>
          <p:nvPr/>
        </p:nvSpPr>
        <p:spPr>
          <a:xfrm>
            <a:off x="8113383" y="132872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46540ADD-E6E9-7F6F-7976-F9BBC13EB07C}"/>
              </a:ext>
            </a:extLst>
          </p:cNvPr>
          <p:cNvSpPr/>
          <p:nvPr/>
        </p:nvSpPr>
        <p:spPr>
          <a:xfrm>
            <a:off x="8288986" y="132872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41445AA-D4B3-AB41-DAC3-9B84D88EC241}"/>
              </a:ext>
            </a:extLst>
          </p:cNvPr>
          <p:cNvSpPr/>
          <p:nvPr/>
        </p:nvSpPr>
        <p:spPr>
          <a:xfrm>
            <a:off x="8701627" y="132872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55842B27-C7B5-E8A3-07A9-E5FB9B2C1131}"/>
              </a:ext>
            </a:extLst>
          </p:cNvPr>
          <p:cNvSpPr/>
          <p:nvPr/>
        </p:nvSpPr>
        <p:spPr>
          <a:xfrm>
            <a:off x="9114268" y="133223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177B20A-01DB-8B5A-5ACF-A71F8E8F9C93}"/>
              </a:ext>
            </a:extLst>
          </p:cNvPr>
          <p:cNvSpPr/>
          <p:nvPr/>
        </p:nvSpPr>
        <p:spPr>
          <a:xfrm>
            <a:off x="9289871" y="133223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6" name="원호 335">
            <a:extLst>
              <a:ext uri="{FF2B5EF4-FFF2-40B4-BE49-F238E27FC236}">
                <a16:creationId xmlns:a16="http://schemas.microsoft.com/office/drawing/2014/main" id="{B951285A-EECF-EFEA-7B62-0AFA40A21A22}"/>
              </a:ext>
            </a:extLst>
          </p:cNvPr>
          <p:cNvSpPr/>
          <p:nvPr/>
        </p:nvSpPr>
        <p:spPr>
          <a:xfrm>
            <a:off x="8622173" y="394329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41216B5-F9DE-B5F6-B091-7CA9ABD18D32}"/>
              </a:ext>
            </a:extLst>
          </p:cNvPr>
          <p:cNvSpPr txBox="1"/>
          <p:nvPr/>
        </p:nvSpPr>
        <p:spPr>
          <a:xfrm>
            <a:off x="8587975" y="26848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341" name="원호 340">
            <a:extLst>
              <a:ext uri="{FF2B5EF4-FFF2-40B4-BE49-F238E27FC236}">
                <a16:creationId xmlns:a16="http://schemas.microsoft.com/office/drawing/2014/main" id="{4590897E-5F22-1825-1094-4501432B6132}"/>
              </a:ext>
            </a:extLst>
          </p:cNvPr>
          <p:cNvSpPr/>
          <p:nvPr/>
        </p:nvSpPr>
        <p:spPr>
          <a:xfrm flipH="1">
            <a:off x="8141958" y="394329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6C30D8D-AD9D-ADA3-BE94-BB2B6E088284}"/>
              </a:ext>
            </a:extLst>
          </p:cNvPr>
          <p:cNvSpPr txBox="1"/>
          <p:nvPr/>
        </p:nvSpPr>
        <p:spPr>
          <a:xfrm>
            <a:off x="8302872" y="13331"/>
            <a:ext cx="98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list_feature</a:t>
            </a:r>
            <a:endParaRPr lang="ko-KR" altLang="en-US" sz="1200" b="1"/>
          </a:p>
        </p:txBody>
      </p:sp>
      <p:cxnSp>
        <p:nvCxnSpPr>
          <p:cNvPr id="344" name="연결선: 구부러짐 343">
            <a:extLst>
              <a:ext uri="{FF2B5EF4-FFF2-40B4-BE49-F238E27FC236}">
                <a16:creationId xmlns:a16="http://schemas.microsoft.com/office/drawing/2014/main" id="{CA7C8967-FD5C-EB27-0A02-2A9DD11D6602}"/>
              </a:ext>
            </a:extLst>
          </p:cNvPr>
          <p:cNvCxnSpPr>
            <a:cxnSpLocks/>
          </p:cNvCxnSpPr>
          <p:nvPr/>
        </p:nvCxnSpPr>
        <p:spPr>
          <a:xfrm rot="5400000">
            <a:off x="8126771" y="1466107"/>
            <a:ext cx="663358" cy="5943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1" name="정육면체 350">
            <a:extLst>
              <a:ext uri="{FF2B5EF4-FFF2-40B4-BE49-F238E27FC236}">
                <a16:creationId xmlns:a16="http://schemas.microsoft.com/office/drawing/2014/main" id="{88269855-62BE-31E7-FE42-352DF2DB347C}"/>
              </a:ext>
            </a:extLst>
          </p:cNvPr>
          <p:cNvSpPr/>
          <p:nvPr/>
        </p:nvSpPr>
        <p:spPr>
          <a:xfrm>
            <a:off x="7739699" y="243876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2" name="원호 351">
            <a:extLst>
              <a:ext uri="{FF2B5EF4-FFF2-40B4-BE49-F238E27FC236}">
                <a16:creationId xmlns:a16="http://schemas.microsoft.com/office/drawing/2014/main" id="{8DB29677-4305-8F57-16B0-A3820EA6E406}"/>
              </a:ext>
            </a:extLst>
          </p:cNvPr>
          <p:cNvSpPr/>
          <p:nvPr/>
        </p:nvSpPr>
        <p:spPr>
          <a:xfrm flipH="1">
            <a:off x="7762238" y="223691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3" name="원호 352">
            <a:extLst>
              <a:ext uri="{FF2B5EF4-FFF2-40B4-BE49-F238E27FC236}">
                <a16:creationId xmlns:a16="http://schemas.microsoft.com/office/drawing/2014/main" id="{578B2FEF-2D1B-CC84-7A9C-55B04BADA59D}"/>
              </a:ext>
            </a:extLst>
          </p:cNvPr>
          <p:cNvSpPr/>
          <p:nvPr/>
        </p:nvSpPr>
        <p:spPr>
          <a:xfrm>
            <a:off x="8009889" y="223691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9801A5EB-A1B5-DA1D-BC04-41EC837FFEFF}"/>
              </a:ext>
            </a:extLst>
          </p:cNvPr>
          <p:cNvSpPr txBox="1"/>
          <p:nvPr/>
        </p:nvSpPr>
        <p:spPr>
          <a:xfrm>
            <a:off x="7982378" y="211074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55" name="정육면체 354">
            <a:extLst>
              <a:ext uri="{FF2B5EF4-FFF2-40B4-BE49-F238E27FC236}">
                <a16:creationId xmlns:a16="http://schemas.microsoft.com/office/drawing/2014/main" id="{05716F7E-5BEB-503E-337B-228AA72F2A36}"/>
              </a:ext>
            </a:extLst>
          </p:cNvPr>
          <p:cNvSpPr/>
          <p:nvPr/>
        </p:nvSpPr>
        <p:spPr>
          <a:xfrm>
            <a:off x="7739699" y="3140536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CA74B30D-FFEE-0830-610F-5F2C2CC19161}"/>
                  </a:ext>
                </a:extLst>
              </p:cNvPr>
              <p:cNvSpPr txBox="1"/>
              <p:nvPr/>
            </p:nvSpPr>
            <p:spPr>
              <a:xfrm>
                <a:off x="8007136" y="262266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CA74B30D-FFEE-0830-610F-5F2C2CC19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36" y="2622668"/>
                <a:ext cx="3898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원호 356">
            <a:extLst>
              <a:ext uri="{FF2B5EF4-FFF2-40B4-BE49-F238E27FC236}">
                <a16:creationId xmlns:a16="http://schemas.microsoft.com/office/drawing/2014/main" id="{F9310A98-981B-F066-A8DE-1FF0E96BB01B}"/>
              </a:ext>
            </a:extLst>
          </p:cNvPr>
          <p:cNvSpPr/>
          <p:nvPr/>
        </p:nvSpPr>
        <p:spPr>
          <a:xfrm rot="16200000" flipH="1">
            <a:off x="7356989" y="2965881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8" name="원호 357">
            <a:extLst>
              <a:ext uri="{FF2B5EF4-FFF2-40B4-BE49-F238E27FC236}">
                <a16:creationId xmlns:a16="http://schemas.microsoft.com/office/drawing/2014/main" id="{3D769A7E-8DCF-0FDF-3989-A2E07A8345AD}"/>
              </a:ext>
            </a:extLst>
          </p:cNvPr>
          <p:cNvSpPr/>
          <p:nvPr/>
        </p:nvSpPr>
        <p:spPr>
          <a:xfrm rot="16200000">
            <a:off x="7328175" y="268093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9" name="정육면체 358">
            <a:extLst>
              <a:ext uri="{FF2B5EF4-FFF2-40B4-BE49-F238E27FC236}">
                <a16:creationId xmlns:a16="http://schemas.microsoft.com/office/drawing/2014/main" id="{353D94C8-C27C-32C1-D52E-CEC6B530A53A}"/>
              </a:ext>
            </a:extLst>
          </p:cNvPr>
          <p:cNvSpPr/>
          <p:nvPr/>
        </p:nvSpPr>
        <p:spPr>
          <a:xfrm>
            <a:off x="7739699" y="335607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9A4E8F96-A86E-C622-ACC3-A9022568B82D}"/>
                  </a:ext>
                </a:extLst>
              </p:cNvPr>
              <p:cNvSpPr txBox="1"/>
              <p:nvPr/>
            </p:nvSpPr>
            <p:spPr>
              <a:xfrm>
                <a:off x="7346057" y="2846925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9A4E8F96-A86E-C622-ACC3-A9022568B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57" y="2846925"/>
                <a:ext cx="39889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82AAD245-2101-728C-D4E3-DA8D8820DE58}"/>
                  </a:ext>
                </a:extLst>
              </p:cNvPr>
              <p:cNvSpPr txBox="1"/>
              <p:nvPr/>
            </p:nvSpPr>
            <p:spPr>
              <a:xfrm>
                <a:off x="7481177" y="4772011"/>
                <a:ext cx="1919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/>
                  <a:t>: class c</a:t>
                </a:r>
                <a:r>
                  <a:rPr lang="ko-KR" altLang="en-US" sz="1200"/>
                  <a:t>의 데이터수</a:t>
                </a:r>
                <a:endParaRPr lang="ko-KR" altLang="en-US" sz="2000"/>
              </a:p>
            </p:txBody>
          </p:sp>
        </mc:Choice>
        <mc:Fallback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82AAD245-2101-728C-D4E3-DA8D8820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77" y="4772011"/>
                <a:ext cx="1919997" cy="276999"/>
              </a:xfrm>
              <a:prstGeom prst="rect">
                <a:avLst/>
              </a:prstGeom>
              <a:blipFill>
                <a:blip r:embed="rId1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연결선: 구부러짐 361">
            <a:extLst>
              <a:ext uri="{FF2B5EF4-FFF2-40B4-BE49-F238E27FC236}">
                <a16:creationId xmlns:a16="http://schemas.microsoft.com/office/drawing/2014/main" id="{FAD6AEA7-A1A2-5CF9-1340-63FBCAD4A5F4}"/>
              </a:ext>
            </a:extLst>
          </p:cNvPr>
          <p:cNvCxnSpPr>
            <a:cxnSpLocks/>
            <a:stCxn id="318" idx="3"/>
            <a:endCxn id="370" idx="0"/>
          </p:cNvCxnSpPr>
          <p:nvPr/>
        </p:nvCxnSpPr>
        <p:spPr>
          <a:xfrm>
            <a:off x="8809629" y="1214139"/>
            <a:ext cx="778255" cy="893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7" name="정육면체 366">
            <a:extLst>
              <a:ext uri="{FF2B5EF4-FFF2-40B4-BE49-F238E27FC236}">
                <a16:creationId xmlns:a16="http://schemas.microsoft.com/office/drawing/2014/main" id="{8F3C71AA-D8D8-CBCF-0439-BF0EEF4A923F}"/>
              </a:ext>
            </a:extLst>
          </p:cNvPr>
          <p:cNvSpPr/>
          <p:nvPr/>
        </p:nvSpPr>
        <p:spPr>
          <a:xfrm>
            <a:off x="9130240" y="243602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8" name="원호 367">
            <a:extLst>
              <a:ext uri="{FF2B5EF4-FFF2-40B4-BE49-F238E27FC236}">
                <a16:creationId xmlns:a16="http://schemas.microsoft.com/office/drawing/2014/main" id="{7F26FF83-0DFB-EF9B-3BD4-AE90BC41C7B0}"/>
              </a:ext>
            </a:extLst>
          </p:cNvPr>
          <p:cNvSpPr/>
          <p:nvPr/>
        </p:nvSpPr>
        <p:spPr>
          <a:xfrm flipH="1">
            <a:off x="9152779" y="2234176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9" name="원호 368">
            <a:extLst>
              <a:ext uri="{FF2B5EF4-FFF2-40B4-BE49-F238E27FC236}">
                <a16:creationId xmlns:a16="http://schemas.microsoft.com/office/drawing/2014/main" id="{2F2D517D-F4F1-42FC-70BD-2C57D8222BFD}"/>
              </a:ext>
            </a:extLst>
          </p:cNvPr>
          <p:cNvSpPr/>
          <p:nvPr/>
        </p:nvSpPr>
        <p:spPr>
          <a:xfrm>
            <a:off x="9400431" y="2234173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FF641BC-7D53-F5F0-7950-BE4339BE2D95}"/>
              </a:ext>
            </a:extLst>
          </p:cNvPr>
          <p:cNvSpPr txBox="1"/>
          <p:nvPr/>
        </p:nvSpPr>
        <p:spPr>
          <a:xfrm>
            <a:off x="9372919" y="210799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371" name="정육면체 370">
            <a:extLst>
              <a:ext uri="{FF2B5EF4-FFF2-40B4-BE49-F238E27FC236}">
                <a16:creationId xmlns:a16="http://schemas.microsoft.com/office/drawing/2014/main" id="{F362F68B-104A-6911-B5B1-31EF3ED74BC4}"/>
              </a:ext>
            </a:extLst>
          </p:cNvPr>
          <p:cNvSpPr/>
          <p:nvPr/>
        </p:nvSpPr>
        <p:spPr>
          <a:xfrm>
            <a:off x="9130240" y="313779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DF47F9D3-F4A6-A2F2-F2AD-CE6C7E0A2F47}"/>
                  </a:ext>
                </a:extLst>
              </p:cNvPr>
              <p:cNvSpPr txBox="1"/>
              <p:nvPr/>
            </p:nvSpPr>
            <p:spPr>
              <a:xfrm>
                <a:off x="9397678" y="2619926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DF47F9D3-F4A6-A2F2-F2AD-CE6C7E0A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678" y="2619926"/>
                <a:ext cx="3898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원호 372">
            <a:extLst>
              <a:ext uri="{FF2B5EF4-FFF2-40B4-BE49-F238E27FC236}">
                <a16:creationId xmlns:a16="http://schemas.microsoft.com/office/drawing/2014/main" id="{B968C20B-19FF-4F2F-DC49-D1DBE4106779}"/>
              </a:ext>
            </a:extLst>
          </p:cNvPr>
          <p:cNvSpPr/>
          <p:nvPr/>
        </p:nvSpPr>
        <p:spPr>
          <a:xfrm rot="16200000" flipH="1">
            <a:off x="8747530" y="2963139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4" name="원호 373">
            <a:extLst>
              <a:ext uri="{FF2B5EF4-FFF2-40B4-BE49-F238E27FC236}">
                <a16:creationId xmlns:a16="http://schemas.microsoft.com/office/drawing/2014/main" id="{98EA335B-442F-CE34-4B25-FB992148F65D}"/>
              </a:ext>
            </a:extLst>
          </p:cNvPr>
          <p:cNvSpPr/>
          <p:nvPr/>
        </p:nvSpPr>
        <p:spPr>
          <a:xfrm rot="16200000">
            <a:off x="8718716" y="2678196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5" name="정육면체 374">
            <a:extLst>
              <a:ext uri="{FF2B5EF4-FFF2-40B4-BE49-F238E27FC236}">
                <a16:creationId xmlns:a16="http://schemas.microsoft.com/office/drawing/2014/main" id="{FA140101-17B9-65B0-D86F-7B9DBEE91BD6}"/>
              </a:ext>
            </a:extLst>
          </p:cNvPr>
          <p:cNvSpPr/>
          <p:nvPr/>
        </p:nvSpPr>
        <p:spPr>
          <a:xfrm>
            <a:off x="9130240" y="3353329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6CAFF762-FC5F-7D8D-9EA1-4C526C80CE59}"/>
                  </a:ext>
                </a:extLst>
              </p:cNvPr>
              <p:cNvSpPr txBox="1"/>
              <p:nvPr/>
            </p:nvSpPr>
            <p:spPr>
              <a:xfrm>
                <a:off x="8736598" y="2844183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6CAFF762-FC5F-7D8D-9EA1-4C526C80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598" y="2844183"/>
                <a:ext cx="39889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EE5A2CF8-5F70-0C5A-B5D2-3AB234C7B64C}"/>
              </a:ext>
            </a:extLst>
          </p:cNvPr>
          <p:cNvCxnSpPr>
            <a:cxnSpLocks/>
            <a:stCxn id="284" idx="5"/>
            <a:endCxn id="355" idx="2"/>
          </p:cNvCxnSpPr>
          <p:nvPr/>
        </p:nvCxnSpPr>
        <p:spPr>
          <a:xfrm flipV="1">
            <a:off x="6614074" y="3213293"/>
            <a:ext cx="1125627" cy="1391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16C0E32C-F22A-B14B-ACB1-C6FEA93BAB8E}"/>
              </a:ext>
            </a:extLst>
          </p:cNvPr>
          <p:cNvCxnSpPr>
            <a:cxnSpLocks/>
            <a:stCxn id="279" idx="4"/>
            <a:endCxn id="371" idx="1"/>
          </p:cNvCxnSpPr>
          <p:nvPr/>
        </p:nvCxnSpPr>
        <p:spPr>
          <a:xfrm flipV="1">
            <a:off x="5357352" y="3175309"/>
            <a:ext cx="4240133" cy="1475768"/>
          </a:xfrm>
          <a:prstGeom prst="curvedConnector4">
            <a:avLst>
              <a:gd name="adj1" fmla="val 10502"/>
              <a:gd name="adj2" fmla="val 125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21CEF70B-8E36-7328-ACAB-CDCAA3C7BD06}"/>
              </a:ext>
            </a:extLst>
          </p:cNvPr>
          <p:cNvCxnSpPr>
            <a:cxnSpLocks/>
          </p:cNvCxnSpPr>
          <p:nvPr/>
        </p:nvCxnSpPr>
        <p:spPr>
          <a:xfrm>
            <a:off x="7862188" y="2476013"/>
            <a:ext cx="0" cy="1568339"/>
          </a:xfrm>
          <a:prstGeom prst="straightConnector1">
            <a:avLst/>
          </a:prstGeom>
          <a:ln w="41275" cmpd="tri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5301F551-96C8-6585-E937-769C9FBA2360}"/>
                  </a:ext>
                </a:extLst>
              </p:cNvPr>
              <p:cNvSpPr txBox="1"/>
              <p:nvPr/>
            </p:nvSpPr>
            <p:spPr>
              <a:xfrm>
                <a:off x="7841213" y="3619822"/>
                <a:ext cx="1536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/>
                  <a:t>개에 대한 평균값</a:t>
                </a:r>
              </a:p>
            </p:txBody>
          </p:sp>
        </mc:Choice>
        <mc:Fallback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5301F551-96C8-6585-E937-769C9FBA2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13" y="3619822"/>
                <a:ext cx="1536446" cy="276999"/>
              </a:xfrm>
              <a:prstGeom prst="rect">
                <a:avLst/>
              </a:prstGeom>
              <a:blipFill>
                <a:blip r:embed="rId2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정육면체 414">
            <a:extLst>
              <a:ext uri="{FF2B5EF4-FFF2-40B4-BE49-F238E27FC236}">
                <a16:creationId xmlns:a16="http://schemas.microsoft.com/office/drawing/2014/main" id="{8883F324-0838-EEAB-7C60-6A1268E8C2B6}"/>
              </a:ext>
            </a:extLst>
          </p:cNvPr>
          <p:cNvSpPr/>
          <p:nvPr/>
        </p:nvSpPr>
        <p:spPr>
          <a:xfrm>
            <a:off x="7764597" y="418105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7C3844EA-09FB-BFED-ECF8-D20D4DA2EDAC}"/>
              </a:ext>
            </a:extLst>
          </p:cNvPr>
          <p:cNvCxnSpPr>
            <a:cxnSpLocks/>
          </p:cNvCxnSpPr>
          <p:nvPr/>
        </p:nvCxnSpPr>
        <p:spPr>
          <a:xfrm>
            <a:off x="9344759" y="2476013"/>
            <a:ext cx="0" cy="1568339"/>
          </a:xfrm>
          <a:prstGeom prst="straightConnector1">
            <a:avLst/>
          </a:prstGeom>
          <a:ln w="41275" cmpd="tri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정육면체 418">
            <a:extLst>
              <a:ext uri="{FF2B5EF4-FFF2-40B4-BE49-F238E27FC236}">
                <a16:creationId xmlns:a16="http://schemas.microsoft.com/office/drawing/2014/main" id="{B680C9F3-07C8-0556-7931-33242F260B9A}"/>
              </a:ext>
            </a:extLst>
          </p:cNvPr>
          <p:cNvSpPr/>
          <p:nvPr/>
        </p:nvSpPr>
        <p:spPr>
          <a:xfrm>
            <a:off x="9149383" y="418039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69B31D2-1E66-11FD-008B-F2FC8107B18A}"/>
              </a:ext>
            </a:extLst>
          </p:cNvPr>
          <p:cNvSpPr/>
          <p:nvPr/>
        </p:nvSpPr>
        <p:spPr>
          <a:xfrm>
            <a:off x="8039701" y="569039"/>
            <a:ext cx="1399331" cy="221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EC6676-D16C-6EA1-12FC-E01E50C172E8}"/>
              </a:ext>
            </a:extLst>
          </p:cNvPr>
          <p:cNvSpPr/>
          <p:nvPr/>
        </p:nvSpPr>
        <p:spPr>
          <a:xfrm>
            <a:off x="10808990" y="895738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83F25EA-A65F-3F0A-7350-780E4CA95C9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439032" y="679541"/>
            <a:ext cx="1369961" cy="3417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882581-F24E-E23F-CE82-F87B00FA7118}"/>
              </a:ext>
            </a:extLst>
          </p:cNvPr>
          <p:cNvSpPr txBox="1"/>
          <p:nvPr/>
        </p:nvSpPr>
        <p:spPr>
          <a:xfrm>
            <a:off x="10942082" y="121158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99308-DCD1-710F-073C-B688B9CC297D}"/>
              </a:ext>
            </a:extLst>
          </p:cNvPr>
          <p:cNvSpPr txBox="1"/>
          <p:nvPr/>
        </p:nvSpPr>
        <p:spPr>
          <a:xfrm>
            <a:off x="11384465" y="145313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2F01DF-5A8F-5200-6095-288CA8D3DF5C}"/>
              </a:ext>
            </a:extLst>
          </p:cNvPr>
          <p:cNvSpPr/>
          <p:nvPr/>
        </p:nvSpPr>
        <p:spPr>
          <a:xfrm>
            <a:off x="10808990" y="1450923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DC9FC0-25B1-5F37-0E78-4DBBCCC814A7}"/>
              </a:ext>
            </a:extLst>
          </p:cNvPr>
          <p:cNvSpPr txBox="1"/>
          <p:nvPr/>
        </p:nvSpPr>
        <p:spPr>
          <a:xfrm>
            <a:off x="10890426" y="177407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B7C0C-FDE9-7C15-4E6F-74A5659CD8C6}"/>
              </a:ext>
            </a:extLst>
          </p:cNvPr>
          <p:cNvSpPr txBox="1"/>
          <p:nvPr/>
        </p:nvSpPr>
        <p:spPr>
          <a:xfrm>
            <a:off x="11437583" y="202515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DE559-AC2E-EE95-8A4D-0A368D8EC15E}"/>
              </a:ext>
            </a:extLst>
          </p:cNvPr>
          <p:cNvSpPr/>
          <p:nvPr/>
        </p:nvSpPr>
        <p:spPr>
          <a:xfrm>
            <a:off x="10735790" y="2013418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5EADCF-756B-2CB4-431B-982261F198BD}"/>
              </a:ext>
            </a:extLst>
          </p:cNvPr>
          <p:cNvSpPr txBox="1"/>
          <p:nvPr/>
        </p:nvSpPr>
        <p:spPr>
          <a:xfrm>
            <a:off x="10898180" y="236849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DA8688-A0FD-A878-0D12-92AFE893C917}"/>
              </a:ext>
            </a:extLst>
          </p:cNvPr>
          <p:cNvSpPr txBox="1"/>
          <p:nvPr/>
        </p:nvSpPr>
        <p:spPr>
          <a:xfrm>
            <a:off x="11540587" y="261958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410AE5-A7B8-997A-06F5-2071EF0960A6}"/>
              </a:ext>
            </a:extLst>
          </p:cNvPr>
          <p:cNvSpPr/>
          <p:nvPr/>
        </p:nvSpPr>
        <p:spPr>
          <a:xfrm>
            <a:off x="10663790" y="2607838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4B80F6-1CBC-FD41-0465-7D6FAC42FC37}"/>
              </a:ext>
            </a:extLst>
          </p:cNvPr>
          <p:cNvSpPr txBox="1"/>
          <p:nvPr/>
        </p:nvSpPr>
        <p:spPr>
          <a:xfrm>
            <a:off x="10891825" y="293403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C5D6-BC64-5706-BB02-8CE0F3791BCC}"/>
              </a:ext>
            </a:extLst>
          </p:cNvPr>
          <p:cNvSpPr txBox="1"/>
          <p:nvPr/>
        </p:nvSpPr>
        <p:spPr>
          <a:xfrm>
            <a:off x="11610432" y="318511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C1A35F-EE3B-1AAF-D372-A8624DB0620C}"/>
              </a:ext>
            </a:extLst>
          </p:cNvPr>
          <p:cNvSpPr/>
          <p:nvPr/>
        </p:nvSpPr>
        <p:spPr>
          <a:xfrm>
            <a:off x="10573790" y="3182327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E7E843C-E35B-C6CF-5208-0583F2E21F82}"/>
              </a:ext>
            </a:extLst>
          </p:cNvPr>
          <p:cNvSpPr/>
          <p:nvPr/>
        </p:nvSpPr>
        <p:spPr>
          <a:xfrm>
            <a:off x="10390620" y="638402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8B3B67-7296-4630-BE45-AFB8AF571E6D}"/>
              </a:ext>
            </a:extLst>
          </p:cNvPr>
          <p:cNvSpPr txBox="1"/>
          <p:nvPr/>
        </p:nvSpPr>
        <p:spPr>
          <a:xfrm>
            <a:off x="10593853" y="357868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29082C50-F453-F8EF-78FB-0EB4D7E939DA}"/>
              </a:ext>
            </a:extLst>
          </p:cNvPr>
          <p:cNvSpPr/>
          <p:nvPr/>
        </p:nvSpPr>
        <p:spPr>
          <a:xfrm flipH="1">
            <a:off x="7791107" y="4000362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90B5F46C-AD8E-24AA-6B7E-9C14E06DC405}"/>
              </a:ext>
            </a:extLst>
          </p:cNvPr>
          <p:cNvSpPr/>
          <p:nvPr/>
        </p:nvSpPr>
        <p:spPr>
          <a:xfrm>
            <a:off x="8038759" y="4000359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E42CF3-6264-D9A3-9B06-CDE1514B86BB}"/>
              </a:ext>
            </a:extLst>
          </p:cNvPr>
          <p:cNvSpPr txBox="1"/>
          <p:nvPr/>
        </p:nvSpPr>
        <p:spPr>
          <a:xfrm>
            <a:off x="8011247" y="387418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E335962D-AEDB-65EE-2F55-8A9BB1AC4834}"/>
              </a:ext>
            </a:extLst>
          </p:cNvPr>
          <p:cNvSpPr/>
          <p:nvPr/>
        </p:nvSpPr>
        <p:spPr>
          <a:xfrm flipH="1">
            <a:off x="9173903" y="4015195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DC1CE4F1-28F9-7F54-73F9-7EDFBF6C697B}"/>
              </a:ext>
            </a:extLst>
          </p:cNvPr>
          <p:cNvSpPr/>
          <p:nvPr/>
        </p:nvSpPr>
        <p:spPr>
          <a:xfrm>
            <a:off x="9421554" y="4015192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E51EA2-66EA-2C0D-F547-B93224685387}"/>
              </a:ext>
            </a:extLst>
          </p:cNvPr>
          <p:cNvSpPr txBox="1"/>
          <p:nvPr/>
        </p:nvSpPr>
        <p:spPr>
          <a:xfrm>
            <a:off x="9394044" y="388901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FD7AFF-6C7A-FBDC-B5C9-95F12400CCCA}"/>
              </a:ext>
            </a:extLst>
          </p:cNvPr>
          <p:cNvSpPr/>
          <p:nvPr/>
        </p:nvSpPr>
        <p:spPr>
          <a:xfrm>
            <a:off x="7830085" y="4211325"/>
            <a:ext cx="58056" cy="622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76A740-8D60-3E22-7779-90D56D976895}"/>
                  </a:ext>
                </a:extLst>
              </p:cNvPr>
              <p:cNvSpPr txBox="1"/>
              <p:nvPr/>
            </p:nvSpPr>
            <p:spPr>
              <a:xfrm>
                <a:off x="7883354" y="2517990"/>
                <a:ext cx="13971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76A740-8D60-3E22-7779-90D56D976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354" y="2517990"/>
                <a:ext cx="139718" cy="123111"/>
              </a:xfrm>
              <a:prstGeom prst="rect">
                <a:avLst/>
              </a:prstGeom>
              <a:blipFill>
                <a:blip r:embed="rId23"/>
                <a:stretch>
                  <a:fillRect l="-4348" r="-8696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D97D1E-4D42-4DBD-BCA7-9BA2ED29DA34}"/>
                  </a:ext>
                </a:extLst>
              </p:cNvPr>
              <p:cNvSpPr txBox="1"/>
              <p:nvPr/>
            </p:nvSpPr>
            <p:spPr>
              <a:xfrm>
                <a:off x="7881342" y="3219495"/>
                <a:ext cx="285463" cy="134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D97D1E-4D42-4DBD-BCA7-9BA2ED29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42" y="3219495"/>
                <a:ext cx="285463" cy="134332"/>
              </a:xfrm>
              <a:prstGeom prst="rect">
                <a:avLst/>
              </a:prstGeom>
              <a:blipFill>
                <a:blip r:embed="rId24"/>
                <a:stretch>
                  <a:fillRect l="-425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B22E33-5E03-BC88-7CD7-D0C41BA954AE}"/>
                  </a:ext>
                </a:extLst>
              </p:cNvPr>
              <p:cNvSpPr txBox="1"/>
              <p:nvPr/>
            </p:nvSpPr>
            <p:spPr>
              <a:xfrm>
                <a:off x="7881341" y="3452372"/>
                <a:ext cx="187680" cy="134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B22E33-5E03-BC88-7CD7-D0C41BA95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41" y="3452372"/>
                <a:ext cx="187680" cy="134332"/>
              </a:xfrm>
              <a:prstGeom prst="rect">
                <a:avLst/>
              </a:prstGeom>
              <a:blipFill>
                <a:blip r:embed="rId25"/>
                <a:stretch>
                  <a:fillRect l="-6452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CE6F165-362A-06E1-D577-619FE574574E}"/>
                  </a:ext>
                </a:extLst>
              </p:cNvPr>
              <p:cNvSpPr txBox="1"/>
              <p:nvPr/>
            </p:nvSpPr>
            <p:spPr>
              <a:xfrm>
                <a:off x="7907073" y="4326777"/>
                <a:ext cx="409151" cy="346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80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CE6F165-362A-06E1-D577-619FE574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073" y="4326777"/>
                <a:ext cx="409151" cy="346313"/>
              </a:xfrm>
              <a:prstGeom prst="rect">
                <a:avLst/>
              </a:prstGeom>
              <a:blipFill>
                <a:blip r:embed="rId26"/>
                <a:stretch>
                  <a:fillRect l="-59701" t="-117544" r="-132836" b="-1771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CB86B5-8A3E-D324-B6BC-1C056CE641DD}"/>
              </a:ext>
            </a:extLst>
          </p:cNvPr>
          <p:cNvCxnSpPr>
            <a:stCxn id="61" idx="4"/>
            <a:endCxn id="66" idx="1"/>
          </p:cNvCxnSpPr>
          <p:nvPr/>
        </p:nvCxnSpPr>
        <p:spPr>
          <a:xfrm>
            <a:off x="7859113" y="4273576"/>
            <a:ext cx="47958" cy="2263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83EBB-8A28-D3B5-DA32-793D40CD5DD1}"/>
              </a:ext>
            </a:extLst>
          </p:cNvPr>
          <p:cNvSpPr txBox="1"/>
          <p:nvPr/>
        </p:nvSpPr>
        <p:spPr>
          <a:xfrm>
            <a:off x="5672055" y="68768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BB08B-049E-68F2-2E71-94EC288E10BB}"/>
              </a:ext>
            </a:extLst>
          </p:cNvPr>
          <p:cNvSpPr txBox="1"/>
          <p:nvPr/>
        </p:nvSpPr>
        <p:spPr>
          <a:xfrm>
            <a:off x="6104911" y="91971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1D93D-1648-41E0-86BF-D1DAE381A59D}"/>
                  </a:ext>
                </a:extLst>
              </p:cNvPr>
              <p:cNvSpPr txBox="1"/>
              <p:nvPr/>
            </p:nvSpPr>
            <p:spPr>
              <a:xfrm>
                <a:off x="1889291" y="114039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1D93D-1648-41E0-86BF-D1DAE381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91" y="1140399"/>
                <a:ext cx="4635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D8B572-4236-E986-88DA-C0875C9BCF22}"/>
                  </a:ext>
                </a:extLst>
              </p:cNvPr>
              <p:cNvSpPr txBox="1"/>
              <p:nvPr/>
            </p:nvSpPr>
            <p:spPr>
              <a:xfrm>
                <a:off x="1470627" y="130898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D8B572-4236-E986-88DA-C0875C9B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7" y="1308989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C6964-A663-6F91-7703-41C57B2D7B72}"/>
                  </a:ext>
                </a:extLst>
              </p:cNvPr>
              <p:cNvSpPr txBox="1"/>
              <p:nvPr/>
            </p:nvSpPr>
            <p:spPr>
              <a:xfrm>
                <a:off x="1889291" y="130898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C6964-A663-6F91-7703-41C57B2D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91" y="1308989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AF8A304-D013-B8B8-FCAC-17D98AFC0CA4}"/>
              </a:ext>
            </a:extLst>
          </p:cNvPr>
          <p:cNvSpPr/>
          <p:nvPr/>
        </p:nvSpPr>
        <p:spPr>
          <a:xfrm>
            <a:off x="1261381" y="76540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33F019-4C28-1400-8FF7-A90382A46063}"/>
              </a:ext>
            </a:extLst>
          </p:cNvPr>
          <p:cNvSpPr/>
          <p:nvPr/>
        </p:nvSpPr>
        <p:spPr>
          <a:xfrm>
            <a:off x="1436984" y="76540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D107DD-DC63-3848-3719-CA680D4C41FD}"/>
                  </a:ext>
                </a:extLst>
              </p:cNvPr>
              <p:cNvSpPr txBox="1"/>
              <p:nvPr/>
            </p:nvSpPr>
            <p:spPr>
              <a:xfrm>
                <a:off x="1471187" y="61866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D107DD-DC63-3848-3719-CA680D4C4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87" y="618662"/>
                <a:ext cx="4635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1BF85E1-CF4F-3AAF-6D84-E215252F7CDC}"/>
              </a:ext>
            </a:extLst>
          </p:cNvPr>
          <p:cNvSpPr/>
          <p:nvPr/>
        </p:nvSpPr>
        <p:spPr>
          <a:xfrm>
            <a:off x="1849625" y="76540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EE7B06-C9DB-33DE-8895-79EA8816FCB6}"/>
              </a:ext>
            </a:extLst>
          </p:cNvPr>
          <p:cNvSpPr/>
          <p:nvPr/>
        </p:nvSpPr>
        <p:spPr>
          <a:xfrm>
            <a:off x="2262266" y="76890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7EA418-ACF8-1385-007B-7E4F7604EEF0}"/>
              </a:ext>
            </a:extLst>
          </p:cNvPr>
          <p:cNvSpPr/>
          <p:nvPr/>
        </p:nvSpPr>
        <p:spPr>
          <a:xfrm>
            <a:off x="2437869" y="76890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C3F19C-0121-8DFD-9FE6-3D5C7ADE9B98}"/>
                  </a:ext>
                </a:extLst>
              </p:cNvPr>
              <p:cNvSpPr txBox="1"/>
              <p:nvPr/>
            </p:nvSpPr>
            <p:spPr>
              <a:xfrm>
                <a:off x="1889851" y="61866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C3F19C-0121-8DFD-9FE6-3D5C7ADE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51" y="618662"/>
                <a:ext cx="4635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9514A-4751-94A1-0B9A-00AC78426353}"/>
              </a:ext>
            </a:extLst>
          </p:cNvPr>
          <p:cNvSpPr/>
          <p:nvPr/>
        </p:nvSpPr>
        <p:spPr>
          <a:xfrm>
            <a:off x="1261381" y="94269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20FE2B-9940-D823-DF82-8069D51121EA}"/>
              </a:ext>
            </a:extLst>
          </p:cNvPr>
          <p:cNvSpPr/>
          <p:nvPr/>
        </p:nvSpPr>
        <p:spPr>
          <a:xfrm>
            <a:off x="1436984" y="94269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DE449E-E49E-0C53-2546-516D1072E0A8}"/>
                  </a:ext>
                </a:extLst>
              </p:cNvPr>
              <p:cNvSpPr txBox="1"/>
              <p:nvPr/>
            </p:nvSpPr>
            <p:spPr>
              <a:xfrm>
                <a:off x="1471187" y="79595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DE449E-E49E-0C53-2546-516D1072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87" y="795954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2B0CB8-3543-E7E8-FCF7-8FF8D553FC6D}"/>
              </a:ext>
            </a:extLst>
          </p:cNvPr>
          <p:cNvSpPr/>
          <p:nvPr/>
        </p:nvSpPr>
        <p:spPr>
          <a:xfrm>
            <a:off x="1849625" y="94269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D218D-872A-EB03-8954-F18783069896}"/>
              </a:ext>
            </a:extLst>
          </p:cNvPr>
          <p:cNvSpPr/>
          <p:nvPr/>
        </p:nvSpPr>
        <p:spPr>
          <a:xfrm>
            <a:off x="2262266" y="94620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08CA70-D706-8DFE-0E88-EC380A5D0DDB}"/>
              </a:ext>
            </a:extLst>
          </p:cNvPr>
          <p:cNvSpPr/>
          <p:nvPr/>
        </p:nvSpPr>
        <p:spPr>
          <a:xfrm>
            <a:off x="2437869" y="94620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B20655-C2B1-7D57-DC8F-67A04B36AF29}"/>
                  </a:ext>
                </a:extLst>
              </p:cNvPr>
              <p:cNvSpPr txBox="1"/>
              <p:nvPr/>
            </p:nvSpPr>
            <p:spPr>
              <a:xfrm>
                <a:off x="1889851" y="79595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B20655-C2B1-7D57-DC8F-67A04B36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51" y="795954"/>
                <a:ext cx="4635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827D99-1FE6-226D-726E-9F6329A9D5EF}"/>
              </a:ext>
            </a:extLst>
          </p:cNvPr>
          <p:cNvSpPr/>
          <p:nvPr/>
        </p:nvSpPr>
        <p:spPr>
          <a:xfrm>
            <a:off x="1260821" y="111998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4BB736-CF86-99FD-1ADF-142E72EB3D7F}"/>
              </a:ext>
            </a:extLst>
          </p:cNvPr>
          <p:cNvSpPr/>
          <p:nvPr/>
        </p:nvSpPr>
        <p:spPr>
          <a:xfrm>
            <a:off x="1436424" y="111998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36BEC3-75DC-DFC4-B6A5-D83F90B3EA9A}"/>
                  </a:ext>
                </a:extLst>
              </p:cNvPr>
              <p:cNvSpPr txBox="1"/>
              <p:nvPr/>
            </p:nvSpPr>
            <p:spPr>
              <a:xfrm>
                <a:off x="1470627" y="97324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36BEC3-75DC-DFC4-B6A5-D83F90B3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7" y="973246"/>
                <a:ext cx="463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57C1AB-7122-5248-F247-EA2F00498941}"/>
              </a:ext>
            </a:extLst>
          </p:cNvPr>
          <p:cNvSpPr/>
          <p:nvPr/>
        </p:nvSpPr>
        <p:spPr>
          <a:xfrm>
            <a:off x="1849065" y="111998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A2B1FA-9582-7629-90D5-BDEE46AB0ABB}"/>
              </a:ext>
            </a:extLst>
          </p:cNvPr>
          <p:cNvSpPr/>
          <p:nvPr/>
        </p:nvSpPr>
        <p:spPr>
          <a:xfrm>
            <a:off x="2261706" y="112349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B4422E-CF14-1BFF-FD91-1C763BC8194D}"/>
              </a:ext>
            </a:extLst>
          </p:cNvPr>
          <p:cNvSpPr/>
          <p:nvPr/>
        </p:nvSpPr>
        <p:spPr>
          <a:xfrm>
            <a:off x="2437309" y="112349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C1518A-9B14-F21F-D295-27D0A348EDF6}"/>
                  </a:ext>
                </a:extLst>
              </p:cNvPr>
              <p:cNvSpPr txBox="1"/>
              <p:nvPr/>
            </p:nvSpPr>
            <p:spPr>
              <a:xfrm>
                <a:off x="1889291" y="97324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C1518A-9B14-F21F-D295-27D0A348E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91" y="973246"/>
                <a:ext cx="463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5CA7AE-0925-C31F-E6C2-037F4BB97AA7}"/>
              </a:ext>
            </a:extLst>
          </p:cNvPr>
          <p:cNvSpPr/>
          <p:nvPr/>
        </p:nvSpPr>
        <p:spPr>
          <a:xfrm>
            <a:off x="1260821" y="128713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E59EC4-255B-82D0-44B7-E573AEB2AF82}"/>
              </a:ext>
            </a:extLst>
          </p:cNvPr>
          <p:cNvSpPr/>
          <p:nvPr/>
        </p:nvSpPr>
        <p:spPr>
          <a:xfrm>
            <a:off x="1436424" y="128713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2E185B-A1F9-8F13-C088-BF60B99D4562}"/>
                  </a:ext>
                </a:extLst>
              </p:cNvPr>
              <p:cNvSpPr txBox="1"/>
              <p:nvPr/>
            </p:nvSpPr>
            <p:spPr>
              <a:xfrm>
                <a:off x="1470627" y="114039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2E185B-A1F9-8F13-C088-BF60B99D4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7" y="1140399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AB84E2-0C62-B15D-9301-DA068EB45FB3}"/>
              </a:ext>
            </a:extLst>
          </p:cNvPr>
          <p:cNvSpPr/>
          <p:nvPr/>
        </p:nvSpPr>
        <p:spPr>
          <a:xfrm>
            <a:off x="1849065" y="128713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1390AB-BA89-5E72-6E80-00CC58DF2B20}"/>
              </a:ext>
            </a:extLst>
          </p:cNvPr>
          <p:cNvSpPr/>
          <p:nvPr/>
        </p:nvSpPr>
        <p:spPr>
          <a:xfrm>
            <a:off x="2261706" y="129064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E39665-3685-AD32-47A0-AF7EB21B02B8}"/>
              </a:ext>
            </a:extLst>
          </p:cNvPr>
          <p:cNvSpPr/>
          <p:nvPr/>
        </p:nvSpPr>
        <p:spPr>
          <a:xfrm>
            <a:off x="2437309" y="129064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C53251-73A2-1AB3-79E9-E5A9B50AFB80}"/>
              </a:ext>
            </a:extLst>
          </p:cNvPr>
          <p:cNvSpPr/>
          <p:nvPr/>
        </p:nvSpPr>
        <p:spPr>
          <a:xfrm>
            <a:off x="1260821" y="145572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81383-8A15-51E4-F04F-DD86CED325DC}"/>
              </a:ext>
            </a:extLst>
          </p:cNvPr>
          <p:cNvSpPr/>
          <p:nvPr/>
        </p:nvSpPr>
        <p:spPr>
          <a:xfrm>
            <a:off x="1436424" y="145572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A1597E-2939-ABAE-001A-DBE16D637827}"/>
              </a:ext>
            </a:extLst>
          </p:cNvPr>
          <p:cNvSpPr/>
          <p:nvPr/>
        </p:nvSpPr>
        <p:spPr>
          <a:xfrm>
            <a:off x="2261706" y="145923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E8E018-F3E0-63EA-FFAF-84C7D5C2A466}"/>
              </a:ext>
            </a:extLst>
          </p:cNvPr>
          <p:cNvSpPr/>
          <p:nvPr/>
        </p:nvSpPr>
        <p:spPr>
          <a:xfrm>
            <a:off x="2437309" y="145923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74A4FB08-D382-1070-6424-8A55B223C3E6}"/>
              </a:ext>
            </a:extLst>
          </p:cNvPr>
          <p:cNvSpPr/>
          <p:nvPr/>
        </p:nvSpPr>
        <p:spPr>
          <a:xfrm>
            <a:off x="1769611" y="521329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052F18-ED3D-15A1-60A8-14541C5E49D8}"/>
              </a:ext>
            </a:extLst>
          </p:cNvPr>
          <p:cNvSpPr txBox="1"/>
          <p:nvPr/>
        </p:nvSpPr>
        <p:spPr>
          <a:xfrm>
            <a:off x="1735412" y="39548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00EA495D-F4EC-7BF8-82A4-CF4CA1F51170}"/>
              </a:ext>
            </a:extLst>
          </p:cNvPr>
          <p:cNvSpPr/>
          <p:nvPr/>
        </p:nvSpPr>
        <p:spPr>
          <a:xfrm flipH="1">
            <a:off x="1289396" y="521329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1B057-AE98-143F-4CA8-A73735061C4D}"/>
              </a:ext>
            </a:extLst>
          </p:cNvPr>
          <p:cNvSpPr txBox="1"/>
          <p:nvPr/>
        </p:nvSpPr>
        <p:spPr>
          <a:xfrm>
            <a:off x="1450311" y="140331"/>
            <a:ext cx="98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list_feature</a:t>
            </a:r>
            <a:endParaRPr lang="ko-KR" altLang="en-US" sz="1200" b="1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3BD9F52-3666-9A04-0184-96B515235DE8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rot="16200000" flipH="1">
            <a:off x="1706016" y="1760778"/>
            <a:ext cx="674012" cy="279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0E70676A-5CD2-0E4A-6AC4-FA9B30A1D96E}"/>
              </a:ext>
            </a:extLst>
          </p:cNvPr>
          <p:cNvSpPr/>
          <p:nvPr/>
        </p:nvSpPr>
        <p:spPr>
          <a:xfrm>
            <a:off x="1725337" y="256576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56572A23-0093-830A-C145-A133F7E08403}"/>
              </a:ext>
            </a:extLst>
          </p:cNvPr>
          <p:cNvSpPr/>
          <p:nvPr/>
        </p:nvSpPr>
        <p:spPr>
          <a:xfrm flipH="1">
            <a:off x="1747876" y="236391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9A4EC894-3139-EDA0-EE84-83A6706C556A}"/>
              </a:ext>
            </a:extLst>
          </p:cNvPr>
          <p:cNvSpPr/>
          <p:nvPr/>
        </p:nvSpPr>
        <p:spPr>
          <a:xfrm>
            <a:off x="1995528" y="236391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FFB8A6-723E-882F-71C0-439ACA623985}"/>
              </a:ext>
            </a:extLst>
          </p:cNvPr>
          <p:cNvSpPr txBox="1"/>
          <p:nvPr/>
        </p:nvSpPr>
        <p:spPr>
          <a:xfrm>
            <a:off x="1968016" y="223774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E1D7F06B-913A-7218-DBCE-87049E12EC35}"/>
              </a:ext>
            </a:extLst>
          </p:cNvPr>
          <p:cNvSpPr/>
          <p:nvPr/>
        </p:nvSpPr>
        <p:spPr>
          <a:xfrm>
            <a:off x="1725337" y="3267536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EE99F5-97F9-CB11-2F4D-6428E310D419}"/>
                  </a:ext>
                </a:extLst>
              </p:cNvPr>
              <p:cNvSpPr txBox="1"/>
              <p:nvPr/>
            </p:nvSpPr>
            <p:spPr>
              <a:xfrm>
                <a:off x="1992775" y="274966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EE99F5-97F9-CB11-2F4D-6428E310D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75" y="2749668"/>
                <a:ext cx="3898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원호 49">
            <a:extLst>
              <a:ext uri="{FF2B5EF4-FFF2-40B4-BE49-F238E27FC236}">
                <a16:creationId xmlns:a16="http://schemas.microsoft.com/office/drawing/2014/main" id="{60326109-09AA-159D-F036-0A67329D8391}"/>
              </a:ext>
            </a:extLst>
          </p:cNvPr>
          <p:cNvSpPr/>
          <p:nvPr/>
        </p:nvSpPr>
        <p:spPr>
          <a:xfrm rot="16200000" flipH="1">
            <a:off x="1342628" y="3092881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71C7EA4B-A710-3134-DFB0-5C2EE1F4FE62}"/>
              </a:ext>
            </a:extLst>
          </p:cNvPr>
          <p:cNvSpPr/>
          <p:nvPr/>
        </p:nvSpPr>
        <p:spPr>
          <a:xfrm rot="16200000">
            <a:off x="1313814" y="280793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F34FDF26-7478-D5B0-FA5E-04C6C6BF87FC}"/>
              </a:ext>
            </a:extLst>
          </p:cNvPr>
          <p:cNvSpPr/>
          <p:nvPr/>
        </p:nvSpPr>
        <p:spPr>
          <a:xfrm>
            <a:off x="1725337" y="348307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4E70E27-82F7-06F2-C53C-087FA60AE013}"/>
              </a:ext>
            </a:extLst>
          </p:cNvPr>
          <p:cNvSpPr/>
          <p:nvPr/>
        </p:nvSpPr>
        <p:spPr>
          <a:xfrm>
            <a:off x="1187139" y="696039"/>
            <a:ext cx="1399331" cy="221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D6C28D6-8D27-2AC6-8855-957B8449ACA0}"/>
              </a:ext>
            </a:extLst>
          </p:cNvPr>
          <p:cNvSpPr/>
          <p:nvPr/>
        </p:nvSpPr>
        <p:spPr>
          <a:xfrm>
            <a:off x="5538962" y="927020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FE337AA-FD17-FEB8-55B5-A958548BAFE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586470" y="806539"/>
            <a:ext cx="2952495" cy="2459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EE1DF47-279B-2497-1A7D-497DE561FA70}"/>
              </a:ext>
            </a:extLst>
          </p:cNvPr>
          <p:cNvSpPr txBox="1"/>
          <p:nvPr/>
        </p:nvSpPr>
        <p:spPr>
          <a:xfrm>
            <a:off x="5672055" y="124286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DC2B3B-D8B7-C0B5-09F4-335CDB8608A7}"/>
              </a:ext>
            </a:extLst>
          </p:cNvPr>
          <p:cNvSpPr txBox="1"/>
          <p:nvPr/>
        </p:nvSpPr>
        <p:spPr>
          <a:xfrm>
            <a:off x="6114437" y="148442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A5E0439-64D2-5A80-81E1-F6CDC610B3CF}"/>
              </a:ext>
            </a:extLst>
          </p:cNvPr>
          <p:cNvSpPr/>
          <p:nvPr/>
        </p:nvSpPr>
        <p:spPr>
          <a:xfrm>
            <a:off x="5538962" y="1482206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FE81F3-345F-0020-7BBD-36340E4096AF}"/>
              </a:ext>
            </a:extLst>
          </p:cNvPr>
          <p:cNvSpPr txBox="1"/>
          <p:nvPr/>
        </p:nvSpPr>
        <p:spPr>
          <a:xfrm>
            <a:off x="5620398" y="180536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1980AA-937E-05DD-ACF4-E35558B1AD69}"/>
              </a:ext>
            </a:extLst>
          </p:cNvPr>
          <p:cNvSpPr txBox="1"/>
          <p:nvPr/>
        </p:nvSpPr>
        <p:spPr>
          <a:xfrm>
            <a:off x="6167555" y="205644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CA861E6-E75C-905B-D784-739F0CA1ACD7}"/>
              </a:ext>
            </a:extLst>
          </p:cNvPr>
          <p:cNvSpPr/>
          <p:nvPr/>
        </p:nvSpPr>
        <p:spPr>
          <a:xfrm>
            <a:off x="5465762" y="2044700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F53039-A023-E83C-097A-E799298795D6}"/>
              </a:ext>
            </a:extLst>
          </p:cNvPr>
          <p:cNvSpPr txBox="1"/>
          <p:nvPr/>
        </p:nvSpPr>
        <p:spPr>
          <a:xfrm>
            <a:off x="5628151" y="239978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0BDA16-2F26-1D81-DFE2-5695A8734402}"/>
              </a:ext>
            </a:extLst>
          </p:cNvPr>
          <p:cNvSpPr txBox="1"/>
          <p:nvPr/>
        </p:nvSpPr>
        <p:spPr>
          <a:xfrm>
            <a:off x="6270559" y="265086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AB349CB-7AE7-08B3-0604-F728DDBB80A9}"/>
              </a:ext>
            </a:extLst>
          </p:cNvPr>
          <p:cNvSpPr/>
          <p:nvPr/>
        </p:nvSpPr>
        <p:spPr>
          <a:xfrm>
            <a:off x="5393762" y="2639122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779F01-B614-14C0-DE55-4F59BE70AB5D}"/>
              </a:ext>
            </a:extLst>
          </p:cNvPr>
          <p:cNvSpPr txBox="1"/>
          <p:nvPr/>
        </p:nvSpPr>
        <p:spPr>
          <a:xfrm>
            <a:off x="5621797" y="296531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CA6C6E-84DD-1423-6126-E4FD1880F32E}"/>
              </a:ext>
            </a:extLst>
          </p:cNvPr>
          <p:cNvSpPr txBox="1"/>
          <p:nvPr/>
        </p:nvSpPr>
        <p:spPr>
          <a:xfrm>
            <a:off x="6340405" y="321640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44D667-4FF1-8D93-95D5-9B138AA6F812}"/>
              </a:ext>
            </a:extLst>
          </p:cNvPr>
          <p:cNvSpPr/>
          <p:nvPr/>
        </p:nvSpPr>
        <p:spPr>
          <a:xfrm>
            <a:off x="5303762" y="3213609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176A8A-9A0E-B395-C4BB-5926ED974B5A}"/>
              </a:ext>
            </a:extLst>
          </p:cNvPr>
          <p:cNvSpPr txBox="1"/>
          <p:nvPr/>
        </p:nvSpPr>
        <p:spPr>
          <a:xfrm>
            <a:off x="5323825" y="360997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DC3987-FC1B-D847-21C3-0FEFBF9A81F1}"/>
                  </a:ext>
                </a:extLst>
              </p:cNvPr>
              <p:cNvSpPr txBox="1"/>
              <p:nvPr/>
            </p:nvSpPr>
            <p:spPr>
              <a:xfrm>
                <a:off x="1331695" y="2973925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DC3987-FC1B-D847-21C3-0FEFBF9A8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95" y="2973925"/>
                <a:ext cx="398892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405B2A2-4D95-AD8B-4ADF-CFCA372DFB1F}"/>
              </a:ext>
            </a:extLst>
          </p:cNvPr>
          <p:cNvSpPr/>
          <p:nvPr/>
        </p:nvSpPr>
        <p:spPr>
          <a:xfrm>
            <a:off x="5311126" y="3318562"/>
            <a:ext cx="1069463" cy="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2" name="오른쪽 중괄호 101">
            <a:extLst>
              <a:ext uri="{FF2B5EF4-FFF2-40B4-BE49-F238E27FC236}">
                <a16:creationId xmlns:a16="http://schemas.microsoft.com/office/drawing/2014/main" id="{859371BD-F5B4-2EEC-8EFB-C279AA512507}"/>
              </a:ext>
            </a:extLst>
          </p:cNvPr>
          <p:cNvSpPr/>
          <p:nvPr/>
        </p:nvSpPr>
        <p:spPr>
          <a:xfrm>
            <a:off x="4285338" y="2479561"/>
            <a:ext cx="165100" cy="1227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F82FCD6-CEA2-E5F1-3D8C-EF6036CA6E22}"/>
              </a:ext>
            </a:extLst>
          </p:cNvPr>
          <p:cNvCxnSpPr>
            <a:stCxn id="101" idx="1"/>
            <a:endCxn id="102" idx="1"/>
          </p:cNvCxnSpPr>
          <p:nvPr/>
        </p:nvCxnSpPr>
        <p:spPr>
          <a:xfrm rot="10800000">
            <a:off x="4450438" y="3093139"/>
            <a:ext cx="860686" cy="249004"/>
          </a:xfrm>
          <a:prstGeom prst="curvedConnector5">
            <a:avLst>
              <a:gd name="adj1" fmla="val 50000"/>
              <a:gd name="adj2" fmla="val 16797"/>
              <a:gd name="adj3" fmla="val 69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정육면체 135">
            <a:extLst>
              <a:ext uri="{FF2B5EF4-FFF2-40B4-BE49-F238E27FC236}">
                <a16:creationId xmlns:a16="http://schemas.microsoft.com/office/drawing/2014/main" id="{9E32DF37-D8EB-3BE2-5B4F-EB321043BDBB}"/>
              </a:ext>
            </a:extLst>
          </p:cNvPr>
          <p:cNvSpPr/>
          <p:nvPr/>
        </p:nvSpPr>
        <p:spPr>
          <a:xfrm>
            <a:off x="3259561" y="256576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7" name="원호 136">
            <a:extLst>
              <a:ext uri="{FF2B5EF4-FFF2-40B4-BE49-F238E27FC236}">
                <a16:creationId xmlns:a16="http://schemas.microsoft.com/office/drawing/2014/main" id="{6AFD98C5-5E49-E9AD-D6D4-1CC7B70BEBD2}"/>
              </a:ext>
            </a:extLst>
          </p:cNvPr>
          <p:cNvSpPr/>
          <p:nvPr/>
        </p:nvSpPr>
        <p:spPr>
          <a:xfrm flipH="1">
            <a:off x="3282100" y="236391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A30D9DA8-3615-0147-914D-E9E23F7CCD65}"/>
              </a:ext>
            </a:extLst>
          </p:cNvPr>
          <p:cNvSpPr/>
          <p:nvPr/>
        </p:nvSpPr>
        <p:spPr>
          <a:xfrm>
            <a:off x="3529752" y="236391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6965EDB-BFDD-10CD-781D-E4CE382F02E4}"/>
              </a:ext>
            </a:extLst>
          </p:cNvPr>
          <p:cNvSpPr txBox="1"/>
          <p:nvPr/>
        </p:nvSpPr>
        <p:spPr>
          <a:xfrm>
            <a:off x="3502240" y="223774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40" name="정육면체 139">
            <a:extLst>
              <a:ext uri="{FF2B5EF4-FFF2-40B4-BE49-F238E27FC236}">
                <a16:creationId xmlns:a16="http://schemas.microsoft.com/office/drawing/2014/main" id="{7B1C51DE-35FC-17A1-D67D-C6F236BE1D0E}"/>
              </a:ext>
            </a:extLst>
          </p:cNvPr>
          <p:cNvSpPr/>
          <p:nvPr/>
        </p:nvSpPr>
        <p:spPr>
          <a:xfrm>
            <a:off x="3259561" y="3267536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8FE59F5-53DD-1D44-38C3-03D14655C00A}"/>
                  </a:ext>
                </a:extLst>
              </p:cNvPr>
              <p:cNvSpPr txBox="1"/>
              <p:nvPr/>
            </p:nvSpPr>
            <p:spPr>
              <a:xfrm>
                <a:off x="3526999" y="274966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8FE59F5-53DD-1D44-38C3-03D14655C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99" y="2749668"/>
                <a:ext cx="3898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C7808B64-2BE6-CC97-1D36-1118A153FD89}"/>
              </a:ext>
            </a:extLst>
          </p:cNvPr>
          <p:cNvSpPr/>
          <p:nvPr/>
        </p:nvSpPr>
        <p:spPr>
          <a:xfrm>
            <a:off x="3259561" y="348307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754D428-E144-5D2F-AB2F-53C09601E352}"/>
                  </a:ext>
                </a:extLst>
              </p:cNvPr>
              <p:cNvSpPr txBox="1"/>
              <p:nvPr/>
            </p:nvSpPr>
            <p:spPr>
              <a:xfrm>
                <a:off x="2821627" y="2892277"/>
                <a:ext cx="338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754D428-E144-5D2F-AB2F-53C09601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27" y="2892277"/>
                <a:ext cx="3382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정육면체 151">
            <a:extLst>
              <a:ext uri="{FF2B5EF4-FFF2-40B4-BE49-F238E27FC236}">
                <a16:creationId xmlns:a16="http://schemas.microsoft.com/office/drawing/2014/main" id="{05692029-BCB6-BF22-77D6-A66A1DE1A91F}"/>
              </a:ext>
            </a:extLst>
          </p:cNvPr>
          <p:cNvSpPr/>
          <p:nvPr/>
        </p:nvSpPr>
        <p:spPr>
          <a:xfrm>
            <a:off x="2512271" y="4623282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3" name="원호 152">
            <a:extLst>
              <a:ext uri="{FF2B5EF4-FFF2-40B4-BE49-F238E27FC236}">
                <a16:creationId xmlns:a16="http://schemas.microsoft.com/office/drawing/2014/main" id="{7B5D6ED7-2DCB-C31A-36C9-AC5F3F3BB091}"/>
              </a:ext>
            </a:extLst>
          </p:cNvPr>
          <p:cNvSpPr/>
          <p:nvPr/>
        </p:nvSpPr>
        <p:spPr>
          <a:xfrm flipH="1">
            <a:off x="2534810" y="4421435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4" name="원호 153">
            <a:extLst>
              <a:ext uri="{FF2B5EF4-FFF2-40B4-BE49-F238E27FC236}">
                <a16:creationId xmlns:a16="http://schemas.microsoft.com/office/drawing/2014/main" id="{F933ACDD-B539-BE2C-45AC-5D6FCD58EEDD}"/>
              </a:ext>
            </a:extLst>
          </p:cNvPr>
          <p:cNvSpPr/>
          <p:nvPr/>
        </p:nvSpPr>
        <p:spPr>
          <a:xfrm>
            <a:off x="2782461" y="4421432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0C34B-D1B0-4B73-B7E0-4097BAF4C7D7}"/>
              </a:ext>
            </a:extLst>
          </p:cNvPr>
          <p:cNvSpPr txBox="1"/>
          <p:nvPr/>
        </p:nvSpPr>
        <p:spPr>
          <a:xfrm>
            <a:off x="2754950" y="429525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56" name="정육면체 155">
            <a:extLst>
              <a:ext uri="{FF2B5EF4-FFF2-40B4-BE49-F238E27FC236}">
                <a16:creationId xmlns:a16="http://schemas.microsoft.com/office/drawing/2014/main" id="{71E65705-1AAB-E497-E257-917D35850505}"/>
              </a:ext>
            </a:extLst>
          </p:cNvPr>
          <p:cNvSpPr/>
          <p:nvPr/>
        </p:nvSpPr>
        <p:spPr>
          <a:xfrm>
            <a:off x="2512271" y="532505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2AE0B0E-3211-F6F3-6CF4-68DABBED48E8}"/>
                  </a:ext>
                </a:extLst>
              </p:cNvPr>
              <p:cNvSpPr txBox="1"/>
              <p:nvPr/>
            </p:nvSpPr>
            <p:spPr>
              <a:xfrm>
                <a:off x="2779709" y="480718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2AE0B0E-3211-F6F3-6CF4-68DABBED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09" y="4807185"/>
                <a:ext cx="3898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원호 157">
            <a:extLst>
              <a:ext uri="{FF2B5EF4-FFF2-40B4-BE49-F238E27FC236}">
                <a16:creationId xmlns:a16="http://schemas.microsoft.com/office/drawing/2014/main" id="{0D569EC7-7665-D308-DCBA-1B20DABCB77E}"/>
              </a:ext>
            </a:extLst>
          </p:cNvPr>
          <p:cNvSpPr/>
          <p:nvPr/>
        </p:nvSpPr>
        <p:spPr>
          <a:xfrm rot="16200000" flipH="1">
            <a:off x="2129562" y="5150398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9" name="원호 158">
            <a:extLst>
              <a:ext uri="{FF2B5EF4-FFF2-40B4-BE49-F238E27FC236}">
                <a16:creationId xmlns:a16="http://schemas.microsoft.com/office/drawing/2014/main" id="{4221A139-D8E5-C5CF-F789-1446999A8C19}"/>
              </a:ext>
            </a:extLst>
          </p:cNvPr>
          <p:cNvSpPr/>
          <p:nvPr/>
        </p:nvSpPr>
        <p:spPr>
          <a:xfrm rot="16200000">
            <a:off x="2100748" y="486545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0" name="정육면체 159">
            <a:extLst>
              <a:ext uri="{FF2B5EF4-FFF2-40B4-BE49-F238E27FC236}">
                <a16:creationId xmlns:a16="http://schemas.microsoft.com/office/drawing/2014/main" id="{25E95956-D1F8-44AF-2506-F78DD2B5471D}"/>
              </a:ext>
            </a:extLst>
          </p:cNvPr>
          <p:cNvSpPr/>
          <p:nvPr/>
        </p:nvSpPr>
        <p:spPr>
          <a:xfrm>
            <a:off x="2512271" y="554058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DF342D8-D199-5CF9-0019-293D8953D50A}"/>
                  </a:ext>
                </a:extLst>
              </p:cNvPr>
              <p:cNvSpPr txBox="1"/>
              <p:nvPr/>
            </p:nvSpPr>
            <p:spPr>
              <a:xfrm>
                <a:off x="2118629" y="5031442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DF342D8-D199-5CF9-0019-293D8953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29" y="5031442"/>
                <a:ext cx="39889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화살표: 아래쪽 161">
            <a:extLst>
              <a:ext uri="{FF2B5EF4-FFF2-40B4-BE49-F238E27FC236}">
                <a16:creationId xmlns:a16="http://schemas.microsoft.com/office/drawing/2014/main" id="{63ADF5E0-8CCC-53BC-42FB-A69073DEB650}"/>
              </a:ext>
            </a:extLst>
          </p:cNvPr>
          <p:cNvSpPr/>
          <p:nvPr/>
        </p:nvSpPr>
        <p:spPr>
          <a:xfrm>
            <a:off x="2842931" y="3871818"/>
            <a:ext cx="258969" cy="2769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5F9739-275B-F1F3-1746-A233A05950BB}"/>
                  </a:ext>
                </a:extLst>
              </p:cNvPr>
              <p:cNvSpPr txBox="1"/>
              <p:nvPr/>
            </p:nvSpPr>
            <p:spPr>
              <a:xfrm>
                <a:off x="2555694" y="5710228"/>
                <a:ext cx="869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5F9739-275B-F1F3-1746-A233A0595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694" y="5710228"/>
                <a:ext cx="869533" cy="276999"/>
              </a:xfrm>
              <a:prstGeom prst="rect">
                <a:avLst/>
              </a:prstGeom>
              <a:blipFill>
                <a:blip r:embed="rId18"/>
                <a:stretch>
                  <a:fillRect l="-7692" r="-769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5648E0E3-8FC1-A72B-311A-5A55DEBD4192}"/>
              </a:ext>
            </a:extLst>
          </p:cNvPr>
          <p:cNvSpPr txBox="1"/>
          <p:nvPr/>
        </p:nvSpPr>
        <p:spPr>
          <a:xfrm>
            <a:off x="1307122" y="3766671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전체 </a:t>
            </a:r>
            <a:r>
              <a:rPr lang="en-US" altLang="ko-KR" sz="1400"/>
              <a:t>class</a:t>
            </a:r>
            <a:r>
              <a:rPr lang="ko-KR" altLang="en-US" sz="1400"/>
              <a:t>에 </a:t>
            </a:r>
            <a:endParaRPr lang="en-US" altLang="ko-KR" sz="1400"/>
          </a:p>
          <a:p>
            <a:r>
              <a:rPr lang="ko-KR" altLang="en-US" sz="1400"/>
              <a:t>대해 반복</a:t>
            </a:r>
          </a:p>
        </p:txBody>
      </p: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6AF9862A-259A-58C6-DC13-4F9A09F8EE54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-260153" y="2770657"/>
            <a:ext cx="2781902" cy="368046"/>
          </a:xfrm>
          <a:prstGeom prst="curvedConnector3">
            <a:avLst>
              <a:gd name="adj1" fmla="val 31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3" name="정육면체 172">
            <a:extLst>
              <a:ext uri="{FF2B5EF4-FFF2-40B4-BE49-F238E27FC236}">
                <a16:creationId xmlns:a16="http://schemas.microsoft.com/office/drawing/2014/main" id="{19533601-8063-D42C-D184-FC45935DA44E}"/>
              </a:ext>
            </a:extLst>
          </p:cNvPr>
          <p:cNvSpPr/>
          <p:nvPr/>
        </p:nvSpPr>
        <p:spPr>
          <a:xfrm>
            <a:off x="555052" y="4623282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4" name="원호 173">
            <a:extLst>
              <a:ext uri="{FF2B5EF4-FFF2-40B4-BE49-F238E27FC236}">
                <a16:creationId xmlns:a16="http://schemas.microsoft.com/office/drawing/2014/main" id="{747F8C28-DE7F-9732-8B36-E75844B79791}"/>
              </a:ext>
            </a:extLst>
          </p:cNvPr>
          <p:cNvSpPr/>
          <p:nvPr/>
        </p:nvSpPr>
        <p:spPr>
          <a:xfrm flipH="1">
            <a:off x="577591" y="4421435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5" name="원호 174">
            <a:extLst>
              <a:ext uri="{FF2B5EF4-FFF2-40B4-BE49-F238E27FC236}">
                <a16:creationId xmlns:a16="http://schemas.microsoft.com/office/drawing/2014/main" id="{112288E0-2463-2812-47EC-1F68FC5ED21D}"/>
              </a:ext>
            </a:extLst>
          </p:cNvPr>
          <p:cNvSpPr/>
          <p:nvPr/>
        </p:nvSpPr>
        <p:spPr>
          <a:xfrm>
            <a:off x="825242" y="4421432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A5FB0F-3C7C-95B1-3ADB-F98B6A781E38}"/>
              </a:ext>
            </a:extLst>
          </p:cNvPr>
          <p:cNvSpPr txBox="1"/>
          <p:nvPr/>
        </p:nvSpPr>
        <p:spPr>
          <a:xfrm>
            <a:off x="797732" y="429525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0CB31535-4B08-B263-9D20-C8701435B4E4}"/>
              </a:ext>
            </a:extLst>
          </p:cNvPr>
          <p:cNvSpPr/>
          <p:nvPr/>
        </p:nvSpPr>
        <p:spPr>
          <a:xfrm>
            <a:off x="555052" y="532505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F2759E6-89C4-4DF5-3015-70D390BBA38B}"/>
                  </a:ext>
                </a:extLst>
              </p:cNvPr>
              <p:cNvSpPr txBox="1"/>
              <p:nvPr/>
            </p:nvSpPr>
            <p:spPr>
              <a:xfrm>
                <a:off x="822489" y="480718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F2759E6-89C4-4DF5-3015-70D390BB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89" y="4807185"/>
                <a:ext cx="3898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원호 178">
            <a:extLst>
              <a:ext uri="{FF2B5EF4-FFF2-40B4-BE49-F238E27FC236}">
                <a16:creationId xmlns:a16="http://schemas.microsoft.com/office/drawing/2014/main" id="{062A79E2-FF78-97C8-3077-050DA466B741}"/>
              </a:ext>
            </a:extLst>
          </p:cNvPr>
          <p:cNvSpPr/>
          <p:nvPr/>
        </p:nvSpPr>
        <p:spPr>
          <a:xfrm rot="16200000" flipH="1">
            <a:off x="172343" y="5150398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0" name="원호 179">
            <a:extLst>
              <a:ext uri="{FF2B5EF4-FFF2-40B4-BE49-F238E27FC236}">
                <a16:creationId xmlns:a16="http://schemas.microsoft.com/office/drawing/2014/main" id="{03F1C709-425D-53AE-91EF-BAB04DAFF582}"/>
              </a:ext>
            </a:extLst>
          </p:cNvPr>
          <p:cNvSpPr/>
          <p:nvPr/>
        </p:nvSpPr>
        <p:spPr>
          <a:xfrm rot="16200000">
            <a:off x="143529" y="486545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1" name="정육면체 180">
            <a:extLst>
              <a:ext uri="{FF2B5EF4-FFF2-40B4-BE49-F238E27FC236}">
                <a16:creationId xmlns:a16="http://schemas.microsoft.com/office/drawing/2014/main" id="{74E588AF-9D82-8E62-FBAE-21D7CD331218}"/>
              </a:ext>
            </a:extLst>
          </p:cNvPr>
          <p:cNvSpPr/>
          <p:nvPr/>
        </p:nvSpPr>
        <p:spPr>
          <a:xfrm>
            <a:off x="555052" y="554058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FC230EE-030A-D89A-9687-B5E12C5DFA60}"/>
                  </a:ext>
                </a:extLst>
              </p:cNvPr>
              <p:cNvSpPr txBox="1"/>
              <p:nvPr/>
            </p:nvSpPr>
            <p:spPr>
              <a:xfrm>
                <a:off x="161409" y="5031442"/>
                <a:ext cx="4085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FC230EE-030A-D89A-9687-B5E12C5DF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09" y="5031442"/>
                <a:ext cx="40851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EF1CD4A-574A-F12A-2C01-33E2AE403505}"/>
                  </a:ext>
                </a:extLst>
              </p:cNvPr>
              <p:cNvSpPr txBox="1"/>
              <p:nvPr/>
            </p:nvSpPr>
            <p:spPr>
              <a:xfrm>
                <a:off x="598474" y="5710228"/>
                <a:ext cx="877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EF1CD4A-574A-F12A-2C01-33E2AE403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4" y="5710228"/>
                <a:ext cx="877035" cy="276999"/>
              </a:xfrm>
              <a:prstGeom prst="rect">
                <a:avLst/>
              </a:prstGeom>
              <a:blipFill>
                <a:blip r:embed="rId21"/>
                <a:stretch>
                  <a:fillRect l="-7639" r="-763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6C9C1C5-E887-F2B7-FDB7-C7DC2F3038E2}"/>
                  </a:ext>
                </a:extLst>
              </p:cNvPr>
              <p:cNvSpPr txBox="1"/>
              <p:nvPr/>
            </p:nvSpPr>
            <p:spPr>
              <a:xfrm>
                <a:off x="1649074" y="4899518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6C9C1C5-E887-F2B7-FDB7-C7DC2F303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74" y="4899518"/>
                <a:ext cx="556563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정육면체 188">
            <a:extLst>
              <a:ext uri="{FF2B5EF4-FFF2-40B4-BE49-F238E27FC236}">
                <a16:creationId xmlns:a16="http://schemas.microsoft.com/office/drawing/2014/main" id="{9F4F4BCA-7D9E-17BE-793A-79800B618806}"/>
              </a:ext>
            </a:extLst>
          </p:cNvPr>
          <p:cNvSpPr/>
          <p:nvPr/>
        </p:nvSpPr>
        <p:spPr>
          <a:xfrm>
            <a:off x="4578292" y="460541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0" name="원호 189">
            <a:extLst>
              <a:ext uri="{FF2B5EF4-FFF2-40B4-BE49-F238E27FC236}">
                <a16:creationId xmlns:a16="http://schemas.microsoft.com/office/drawing/2014/main" id="{9EB9ABF9-F1F8-CA64-56A1-3F36D5C34DC9}"/>
              </a:ext>
            </a:extLst>
          </p:cNvPr>
          <p:cNvSpPr/>
          <p:nvPr/>
        </p:nvSpPr>
        <p:spPr>
          <a:xfrm flipH="1">
            <a:off x="4600831" y="4403563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1" name="원호 190">
            <a:extLst>
              <a:ext uri="{FF2B5EF4-FFF2-40B4-BE49-F238E27FC236}">
                <a16:creationId xmlns:a16="http://schemas.microsoft.com/office/drawing/2014/main" id="{C18B5269-FF93-7380-C8AD-25D252C934BB}"/>
              </a:ext>
            </a:extLst>
          </p:cNvPr>
          <p:cNvSpPr/>
          <p:nvPr/>
        </p:nvSpPr>
        <p:spPr>
          <a:xfrm>
            <a:off x="4848482" y="440356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83EA25A-A8DC-1054-A6A0-ACB56E5CB47A}"/>
              </a:ext>
            </a:extLst>
          </p:cNvPr>
          <p:cNvSpPr txBox="1"/>
          <p:nvPr/>
        </p:nvSpPr>
        <p:spPr>
          <a:xfrm>
            <a:off x="4820971" y="427738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93" name="정육면체 192">
            <a:extLst>
              <a:ext uri="{FF2B5EF4-FFF2-40B4-BE49-F238E27FC236}">
                <a16:creationId xmlns:a16="http://schemas.microsoft.com/office/drawing/2014/main" id="{5BCF5C42-1435-ADEE-2DB8-48913A5A656E}"/>
              </a:ext>
            </a:extLst>
          </p:cNvPr>
          <p:cNvSpPr/>
          <p:nvPr/>
        </p:nvSpPr>
        <p:spPr>
          <a:xfrm>
            <a:off x="4578292" y="530718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1CBC423-0AA2-1975-6E1F-52D652FA86DC}"/>
                  </a:ext>
                </a:extLst>
              </p:cNvPr>
              <p:cNvSpPr txBox="1"/>
              <p:nvPr/>
            </p:nvSpPr>
            <p:spPr>
              <a:xfrm>
                <a:off x="4845729" y="478931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1CBC423-0AA2-1975-6E1F-52D652FA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729" y="4789313"/>
                <a:ext cx="38985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원호 194">
            <a:extLst>
              <a:ext uri="{FF2B5EF4-FFF2-40B4-BE49-F238E27FC236}">
                <a16:creationId xmlns:a16="http://schemas.microsoft.com/office/drawing/2014/main" id="{E4AE0400-FDBC-81E4-C54E-D11982B94F4F}"/>
              </a:ext>
            </a:extLst>
          </p:cNvPr>
          <p:cNvSpPr/>
          <p:nvPr/>
        </p:nvSpPr>
        <p:spPr>
          <a:xfrm rot="16200000" flipH="1">
            <a:off x="4195583" y="5132526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6" name="원호 195">
            <a:extLst>
              <a:ext uri="{FF2B5EF4-FFF2-40B4-BE49-F238E27FC236}">
                <a16:creationId xmlns:a16="http://schemas.microsoft.com/office/drawing/2014/main" id="{1014F019-AADB-B64A-D364-A4FA6A265320}"/>
              </a:ext>
            </a:extLst>
          </p:cNvPr>
          <p:cNvSpPr/>
          <p:nvPr/>
        </p:nvSpPr>
        <p:spPr>
          <a:xfrm rot="16200000">
            <a:off x="4166769" y="4847583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7" name="정육면체 196">
            <a:extLst>
              <a:ext uri="{FF2B5EF4-FFF2-40B4-BE49-F238E27FC236}">
                <a16:creationId xmlns:a16="http://schemas.microsoft.com/office/drawing/2014/main" id="{363623D6-3C1E-4DA9-ED8D-0854F46F302C}"/>
              </a:ext>
            </a:extLst>
          </p:cNvPr>
          <p:cNvSpPr/>
          <p:nvPr/>
        </p:nvSpPr>
        <p:spPr>
          <a:xfrm>
            <a:off x="4578292" y="5522716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ED68678-DBE4-57E8-89A5-372209CC282B}"/>
                  </a:ext>
                </a:extLst>
              </p:cNvPr>
              <p:cNvSpPr txBox="1"/>
              <p:nvPr/>
            </p:nvSpPr>
            <p:spPr>
              <a:xfrm>
                <a:off x="4184650" y="5013570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ED68678-DBE4-57E8-89A5-372209CC2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5013570"/>
                <a:ext cx="39889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C0EC528-3984-0EB5-D8D0-212D8BB156FC}"/>
                  </a:ext>
                </a:extLst>
              </p:cNvPr>
              <p:cNvSpPr txBox="1"/>
              <p:nvPr/>
            </p:nvSpPr>
            <p:spPr>
              <a:xfrm>
                <a:off x="4621714" y="5692356"/>
                <a:ext cx="872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C0EC528-3984-0EB5-D8D0-212D8BB15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714" y="5692356"/>
                <a:ext cx="872225" cy="276999"/>
              </a:xfrm>
              <a:prstGeom prst="rect">
                <a:avLst/>
              </a:prstGeom>
              <a:blipFill>
                <a:blip r:embed="rId25"/>
                <a:stretch>
                  <a:fillRect l="-7692" r="-839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5DA5AC6-D8BE-B301-3413-4542A1156533}"/>
                  </a:ext>
                </a:extLst>
              </p:cNvPr>
              <p:cNvSpPr txBox="1"/>
              <p:nvPr/>
            </p:nvSpPr>
            <p:spPr>
              <a:xfrm>
                <a:off x="3676995" y="488164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5DA5AC6-D8BE-B301-3413-4542A115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95" y="4881646"/>
                <a:ext cx="55656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1B12A4-57C4-3334-0399-962165EDB426}"/>
              </a:ext>
            </a:extLst>
          </p:cNvPr>
          <p:cNvSpPr/>
          <p:nvPr/>
        </p:nvSpPr>
        <p:spPr>
          <a:xfrm>
            <a:off x="1849065" y="145572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05" name="연결선: 구부러짐 204">
            <a:extLst>
              <a:ext uri="{FF2B5EF4-FFF2-40B4-BE49-F238E27FC236}">
                <a16:creationId xmlns:a16="http://schemas.microsoft.com/office/drawing/2014/main" id="{A24D7DAD-AABC-849A-AA06-66A4ECAECB03}"/>
              </a:ext>
            </a:extLst>
          </p:cNvPr>
          <p:cNvCxnSpPr>
            <a:cxnSpLocks/>
            <a:stCxn id="38" idx="2"/>
            <a:endCxn id="192" idx="0"/>
          </p:cNvCxnSpPr>
          <p:nvPr/>
        </p:nvCxnSpPr>
        <p:spPr>
          <a:xfrm rot="16200000" flipH="1">
            <a:off x="2408548" y="1649999"/>
            <a:ext cx="2710151" cy="2544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8A43A-0E2E-FBE4-BFA7-2E7006EE87A2}"/>
              </a:ext>
            </a:extLst>
          </p:cNvPr>
          <p:cNvSpPr txBox="1"/>
          <p:nvPr/>
        </p:nvSpPr>
        <p:spPr>
          <a:xfrm>
            <a:off x="4422550" y="3391156"/>
            <a:ext cx="78418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broadcast</a:t>
            </a:r>
            <a:endParaRPr lang="ko-KR" altLang="en-US" sz="1000" b="1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D7A7949-65D2-1419-A8F9-C948A86784CB}"/>
              </a:ext>
            </a:extLst>
          </p:cNvPr>
          <p:cNvSpPr/>
          <p:nvPr/>
        </p:nvSpPr>
        <p:spPr>
          <a:xfrm>
            <a:off x="5120592" y="669685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1" name="왼쪽 중괄호 210">
            <a:extLst>
              <a:ext uri="{FF2B5EF4-FFF2-40B4-BE49-F238E27FC236}">
                <a16:creationId xmlns:a16="http://schemas.microsoft.com/office/drawing/2014/main" id="{9AE5B055-B86A-4B08-FF41-E0BC5B475FFA}"/>
              </a:ext>
            </a:extLst>
          </p:cNvPr>
          <p:cNvSpPr/>
          <p:nvPr/>
        </p:nvSpPr>
        <p:spPr>
          <a:xfrm rot="16200000">
            <a:off x="2840913" y="3685019"/>
            <a:ext cx="305888" cy="5055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578442-9307-BEA4-1332-F8A9590170B7}"/>
              </a:ext>
            </a:extLst>
          </p:cNvPr>
          <p:cNvSpPr txBox="1"/>
          <p:nvPr/>
        </p:nvSpPr>
        <p:spPr>
          <a:xfrm>
            <a:off x="3074780" y="6237382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concat</a:t>
            </a:r>
            <a:endParaRPr lang="ko-KR" altLang="en-US" sz="1400" b="1"/>
          </a:p>
        </p:txBody>
      </p:sp>
      <p:sp>
        <p:nvSpPr>
          <p:cNvPr id="213" name="정육면체 212">
            <a:extLst>
              <a:ext uri="{FF2B5EF4-FFF2-40B4-BE49-F238E27FC236}">
                <a16:creationId xmlns:a16="http://schemas.microsoft.com/office/drawing/2014/main" id="{2EAC3C7D-193A-D2A9-1242-F985A2C8F31E}"/>
              </a:ext>
            </a:extLst>
          </p:cNvPr>
          <p:cNvSpPr/>
          <p:nvPr/>
        </p:nvSpPr>
        <p:spPr>
          <a:xfrm>
            <a:off x="6813683" y="462404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4" name="원호 213">
            <a:extLst>
              <a:ext uri="{FF2B5EF4-FFF2-40B4-BE49-F238E27FC236}">
                <a16:creationId xmlns:a16="http://schemas.microsoft.com/office/drawing/2014/main" id="{F1706592-AE01-E065-2912-A3B856B90BBC}"/>
              </a:ext>
            </a:extLst>
          </p:cNvPr>
          <p:cNvSpPr/>
          <p:nvPr/>
        </p:nvSpPr>
        <p:spPr>
          <a:xfrm flipH="1">
            <a:off x="6836222" y="442219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5" name="원호 214">
            <a:extLst>
              <a:ext uri="{FF2B5EF4-FFF2-40B4-BE49-F238E27FC236}">
                <a16:creationId xmlns:a16="http://schemas.microsoft.com/office/drawing/2014/main" id="{80283571-0899-985D-80E1-B0F77D30F904}"/>
              </a:ext>
            </a:extLst>
          </p:cNvPr>
          <p:cNvSpPr/>
          <p:nvPr/>
        </p:nvSpPr>
        <p:spPr>
          <a:xfrm>
            <a:off x="7083873" y="442219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ABB9DE3-B570-C43F-5377-26E618D4B9A6}"/>
              </a:ext>
            </a:extLst>
          </p:cNvPr>
          <p:cNvSpPr txBox="1"/>
          <p:nvPr/>
        </p:nvSpPr>
        <p:spPr>
          <a:xfrm>
            <a:off x="7056362" y="429602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17" name="정육면체 216">
            <a:extLst>
              <a:ext uri="{FF2B5EF4-FFF2-40B4-BE49-F238E27FC236}">
                <a16:creationId xmlns:a16="http://schemas.microsoft.com/office/drawing/2014/main" id="{C9A0C07B-F887-7703-324B-CA9FD8BF4752}"/>
              </a:ext>
            </a:extLst>
          </p:cNvPr>
          <p:cNvSpPr/>
          <p:nvPr/>
        </p:nvSpPr>
        <p:spPr>
          <a:xfrm>
            <a:off x="6813683" y="5325816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B0E981D-6229-A494-34D0-6DBD1A4652F8}"/>
                  </a:ext>
                </a:extLst>
              </p:cNvPr>
              <p:cNvSpPr txBox="1"/>
              <p:nvPr/>
            </p:nvSpPr>
            <p:spPr>
              <a:xfrm>
                <a:off x="7081121" y="480794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B0E981D-6229-A494-34D0-6DBD1A465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121" y="4807948"/>
                <a:ext cx="389850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원호 218">
            <a:extLst>
              <a:ext uri="{FF2B5EF4-FFF2-40B4-BE49-F238E27FC236}">
                <a16:creationId xmlns:a16="http://schemas.microsoft.com/office/drawing/2014/main" id="{7C4FF024-5301-C410-7D1B-9FC3721161AF}"/>
              </a:ext>
            </a:extLst>
          </p:cNvPr>
          <p:cNvSpPr/>
          <p:nvPr/>
        </p:nvSpPr>
        <p:spPr>
          <a:xfrm rot="16200000" flipH="1">
            <a:off x="6430974" y="5151161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0" name="원호 219">
            <a:extLst>
              <a:ext uri="{FF2B5EF4-FFF2-40B4-BE49-F238E27FC236}">
                <a16:creationId xmlns:a16="http://schemas.microsoft.com/office/drawing/2014/main" id="{5FEEF009-7A92-D710-2AF5-D99071DB396B}"/>
              </a:ext>
            </a:extLst>
          </p:cNvPr>
          <p:cNvSpPr/>
          <p:nvPr/>
        </p:nvSpPr>
        <p:spPr>
          <a:xfrm rot="16200000">
            <a:off x="6402160" y="486621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1" name="정육면체 220">
            <a:extLst>
              <a:ext uri="{FF2B5EF4-FFF2-40B4-BE49-F238E27FC236}">
                <a16:creationId xmlns:a16="http://schemas.microsoft.com/office/drawing/2014/main" id="{2F797D15-FA73-835E-6345-C0B531450FDB}"/>
              </a:ext>
            </a:extLst>
          </p:cNvPr>
          <p:cNvSpPr/>
          <p:nvPr/>
        </p:nvSpPr>
        <p:spPr>
          <a:xfrm>
            <a:off x="6813683" y="554135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12DF0C-16F9-E65A-9572-09405FD494DD}"/>
                  </a:ext>
                </a:extLst>
              </p:cNvPr>
              <p:cNvSpPr txBox="1"/>
              <p:nvPr/>
            </p:nvSpPr>
            <p:spPr>
              <a:xfrm>
                <a:off x="6407340" y="500680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12DF0C-16F9-E65A-9572-09405FD4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340" y="5006808"/>
                <a:ext cx="383438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연결선: 구부러짐 224">
            <a:extLst>
              <a:ext uri="{FF2B5EF4-FFF2-40B4-BE49-F238E27FC236}">
                <a16:creationId xmlns:a16="http://schemas.microsoft.com/office/drawing/2014/main" id="{E4A9B958-4354-0F06-B30B-5BDCEE786999}"/>
              </a:ext>
            </a:extLst>
          </p:cNvPr>
          <p:cNvCxnSpPr>
            <a:stCxn id="211" idx="1"/>
            <a:endCxn id="216" idx="0"/>
          </p:cNvCxnSpPr>
          <p:nvPr/>
        </p:nvCxnSpPr>
        <p:spPr>
          <a:xfrm rot="5400000" flipH="1" flipV="1">
            <a:off x="4097839" y="3192043"/>
            <a:ext cx="2069507" cy="4277467"/>
          </a:xfrm>
          <a:prstGeom prst="curvedConnector5">
            <a:avLst>
              <a:gd name="adj1" fmla="val -11046"/>
              <a:gd name="adj2" fmla="val 49275"/>
              <a:gd name="adj3" fmla="val 111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3E2034E-F202-1BEC-5DE8-756F3D14A785}"/>
                  </a:ext>
                </a:extLst>
              </p:cNvPr>
              <p:cNvSpPr txBox="1"/>
              <p:nvPr/>
            </p:nvSpPr>
            <p:spPr>
              <a:xfrm>
                <a:off x="6407342" y="5776217"/>
                <a:ext cx="1186735" cy="78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3E2034E-F202-1BEC-5DE8-756F3D14A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342" y="5776217"/>
                <a:ext cx="1186735" cy="7845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41B7D71-79B6-69CD-9C6B-F74465736BF9}"/>
                  </a:ext>
                </a:extLst>
              </p:cNvPr>
              <p:cNvSpPr txBox="1"/>
              <p:nvPr/>
            </p:nvSpPr>
            <p:spPr>
              <a:xfrm>
                <a:off x="7832290" y="5832925"/>
                <a:ext cx="1409488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b="1"/>
                  <a:t> 행벡터</a:t>
                </a:r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41B7D71-79B6-69CD-9C6B-F7446573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90" y="5832925"/>
                <a:ext cx="1409488" cy="219484"/>
              </a:xfrm>
              <a:prstGeom prst="rect">
                <a:avLst/>
              </a:prstGeom>
              <a:blipFill>
                <a:blip r:embed="rId30"/>
                <a:stretch>
                  <a:fillRect l="-6061" t="-25000" r="-6494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DD0B81E-E327-7AB7-D80C-EC78D5DAD795}"/>
              </a:ext>
            </a:extLst>
          </p:cNvPr>
          <p:cNvSpPr/>
          <p:nvPr/>
        </p:nvSpPr>
        <p:spPr>
          <a:xfrm>
            <a:off x="8416757" y="4594677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88367B4-A424-9AE3-12CC-55FED7F6F308}"/>
                  </a:ext>
                </a:extLst>
              </p:cNvPr>
              <p:cNvSpPr txBox="1"/>
              <p:nvPr/>
            </p:nvSpPr>
            <p:spPr>
              <a:xfrm>
                <a:off x="8048743" y="500680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88367B4-A424-9AE3-12CC-55FED7F6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743" y="5006808"/>
                <a:ext cx="383438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TextBox 233">
            <a:extLst>
              <a:ext uri="{FF2B5EF4-FFF2-40B4-BE49-F238E27FC236}">
                <a16:creationId xmlns:a16="http://schemas.microsoft.com/office/drawing/2014/main" id="{4BC4F7D0-8263-D89A-13DA-A4FA12A26DB9}"/>
              </a:ext>
            </a:extLst>
          </p:cNvPr>
          <p:cNvSpPr txBox="1"/>
          <p:nvPr/>
        </p:nvSpPr>
        <p:spPr>
          <a:xfrm>
            <a:off x="8322071" y="433306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508EE1E9-12EE-F053-C2A5-92C8CA8D2784}"/>
              </a:ext>
            </a:extLst>
          </p:cNvPr>
          <p:cNvCxnSpPr>
            <a:cxnSpLocks/>
          </p:cNvCxnSpPr>
          <p:nvPr/>
        </p:nvCxnSpPr>
        <p:spPr>
          <a:xfrm>
            <a:off x="7883093" y="5160696"/>
            <a:ext cx="216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AE47DCEF-1F80-E885-2D97-C2F5F28EF4AB}"/>
                  </a:ext>
                </a:extLst>
              </p:cNvPr>
              <p:cNvSpPr txBox="1"/>
              <p:nvPr/>
            </p:nvSpPr>
            <p:spPr>
              <a:xfrm>
                <a:off x="6270558" y="1392381"/>
                <a:ext cx="614045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𝑪𝒐𝒗𝒂𝒓𝒊𝒂𝒏𝒄𝒆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𝑴𝒂𝒕𝒓𝒊𝒙</m:t>
                      </m:r>
                    </m:oMath>
                  </m:oMathPara>
                </a14:m>
                <a:endParaRPr lang="ko-KR" altLang="en-US" sz="6803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AE47DCEF-1F80-E885-2D97-C2F5F28EF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558" y="1392381"/>
                <a:ext cx="6140450" cy="374270"/>
              </a:xfrm>
              <a:prstGeom prst="rect">
                <a:avLst/>
              </a:prstGeom>
              <a:blipFill>
                <a:blip r:embed="rId31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220214A-63C2-FB71-8307-FC40E02EAB4C}"/>
              </a:ext>
            </a:extLst>
          </p:cNvPr>
          <p:cNvSpPr/>
          <p:nvPr/>
        </p:nvSpPr>
        <p:spPr>
          <a:xfrm>
            <a:off x="9174540" y="2082537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6175B67-8969-DAD6-FC4E-8EBAF26D857E}"/>
              </a:ext>
            </a:extLst>
          </p:cNvPr>
          <p:cNvSpPr/>
          <p:nvPr/>
        </p:nvSpPr>
        <p:spPr>
          <a:xfrm rot="16200000">
            <a:off x="7931883" y="2055238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D19BD6C-A808-4E69-26E5-B0DCCF65BDF7}"/>
                  </a:ext>
                </a:extLst>
              </p:cNvPr>
              <p:cNvSpPr txBox="1"/>
              <p:nvPr/>
            </p:nvSpPr>
            <p:spPr>
              <a:xfrm>
                <a:off x="8735268" y="2438882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D19BD6C-A808-4E69-26E5-B0DCCF65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68" y="2438882"/>
                <a:ext cx="246862" cy="276999"/>
              </a:xfrm>
              <a:prstGeom prst="rect">
                <a:avLst/>
              </a:prstGeom>
              <a:blipFill>
                <a:blip r:embed="rId32"/>
                <a:stretch>
                  <a:fillRect l="-10000" r="-1250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EE196AA6-755B-4F69-C360-48798969DD8E}"/>
                  </a:ext>
                </a:extLst>
              </p:cNvPr>
              <p:cNvSpPr txBox="1"/>
              <p:nvPr/>
            </p:nvSpPr>
            <p:spPr>
              <a:xfrm>
                <a:off x="9508966" y="2438883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EE196AA6-755B-4F69-C360-48798969D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966" y="2438883"/>
                <a:ext cx="282129" cy="307777"/>
              </a:xfrm>
              <a:prstGeom prst="rect">
                <a:avLst/>
              </a:prstGeom>
              <a:blipFill>
                <a:blip r:embed="rId33"/>
                <a:stretch>
                  <a:fillRect l="-6522"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75ED32D-402C-21D6-6B48-E2BF2BD0F672}"/>
              </a:ext>
            </a:extLst>
          </p:cNvPr>
          <p:cNvSpPr/>
          <p:nvPr/>
        </p:nvSpPr>
        <p:spPr>
          <a:xfrm>
            <a:off x="10128061" y="2499237"/>
            <a:ext cx="240561" cy="2405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E38201E-38C8-8128-48DF-F4B66C9AB220}"/>
              </a:ext>
            </a:extLst>
          </p:cNvPr>
          <p:cNvSpPr txBox="1"/>
          <p:nvPr/>
        </p:nvSpPr>
        <p:spPr>
          <a:xfrm>
            <a:off x="7116121" y="246428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2F68686-1D22-A6AF-5132-696986B1E740}"/>
                  </a:ext>
                </a:extLst>
              </p:cNvPr>
              <p:cNvSpPr txBox="1"/>
              <p:nvPr/>
            </p:nvSpPr>
            <p:spPr>
              <a:xfrm>
                <a:off x="7881274" y="2174549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2F68686-1D22-A6AF-5132-696986B1E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74" y="2174549"/>
                <a:ext cx="38343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18C75F3-822A-59A5-4F2C-A8C899113FD0}"/>
                  </a:ext>
                </a:extLst>
              </p:cNvPr>
              <p:cNvSpPr txBox="1"/>
              <p:nvPr/>
            </p:nvSpPr>
            <p:spPr>
              <a:xfrm>
                <a:off x="8865911" y="2442543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18C75F3-822A-59A5-4F2C-A8C89911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11" y="2442543"/>
                <a:ext cx="38343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74F9716A-21F1-3D72-A19C-B270D3D9385E}"/>
              </a:ext>
            </a:extLst>
          </p:cNvPr>
          <p:cNvSpPr txBox="1"/>
          <p:nvPr/>
        </p:nvSpPr>
        <p:spPr>
          <a:xfrm>
            <a:off x="9083333" y="183084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619E333-AEDD-4F86-B81D-567080337C28}"/>
              </a:ext>
            </a:extLst>
          </p:cNvPr>
          <p:cNvSpPr txBox="1"/>
          <p:nvPr/>
        </p:nvSpPr>
        <p:spPr>
          <a:xfrm>
            <a:off x="10046075" y="223310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FB52C0-F23E-77BF-CEC9-5579A62467CF}"/>
              </a:ext>
            </a:extLst>
          </p:cNvPr>
          <p:cNvSpPr txBox="1"/>
          <p:nvPr/>
        </p:nvSpPr>
        <p:spPr>
          <a:xfrm>
            <a:off x="9746709" y="247638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2576E867-6285-4FAD-73C8-24F811CA16ED}"/>
              </a:ext>
            </a:extLst>
          </p:cNvPr>
          <p:cNvSpPr/>
          <p:nvPr/>
        </p:nvSpPr>
        <p:spPr>
          <a:xfrm>
            <a:off x="7000709" y="1119986"/>
            <a:ext cx="4549031" cy="2198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53" name="연결선: 구부러짐 252">
            <a:extLst>
              <a:ext uri="{FF2B5EF4-FFF2-40B4-BE49-F238E27FC236}">
                <a16:creationId xmlns:a16="http://schemas.microsoft.com/office/drawing/2014/main" id="{15CD61E2-C5F8-0E5B-BA87-17BD3A05D5EC}"/>
              </a:ext>
            </a:extLst>
          </p:cNvPr>
          <p:cNvCxnSpPr>
            <a:stCxn id="232" idx="3"/>
            <a:endCxn id="240" idx="2"/>
          </p:cNvCxnSpPr>
          <p:nvPr/>
        </p:nvCxnSpPr>
        <p:spPr>
          <a:xfrm flipV="1">
            <a:off x="8657318" y="3153883"/>
            <a:ext cx="637503" cy="197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구부러짐 254">
            <a:extLst>
              <a:ext uri="{FF2B5EF4-FFF2-40B4-BE49-F238E27FC236}">
                <a16:creationId xmlns:a16="http://schemas.microsoft.com/office/drawing/2014/main" id="{05C69D5C-2D82-4867-00DA-B2ED2B42E3DB}"/>
              </a:ext>
            </a:extLst>
          </p:cNvPr>
          <p:cNvCxnSpPr>
            <a:stCxn id="232" idx="3"/>
            <a:endCxn id="241" idx="1"/>
          </p:cNvCxnSpPr>
          <p:nvPr/>
        </p:nvCxnSpPr>
        <p:spPr>
          <a:xfrm flipH="1" flipV="1">
            <a:off x="8052161" y="2711191"/>
            <a:ext cx="605154" cy="2419159"/>
          </a:xfrm>
          <a:prstGeom prst="curvedConnector4">
            <a:avLst>
              <a:gd name="adj1" fmla="val -37776"/>
              <a:gd name="adj2" fmla="val 52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8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97ED9B0C-4E3C-90EB-6D9B-35696055D7D3}"/>
              </a:ext>
            </a:extLst>
          </p:cNvPr>
          <p:cNvSpPr/>
          <p:nvPr/>
        </p:nvSpPr>
        <p:spPr>
          <a:xfrm>
            <a:off x="756551" y="58151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BF82172F-BD8B-66A8-688B-25B8E9404EF8}"/>
              </a:ext>
            </a:extLst>
          </p:cNvPr>
          <p:cNvSpPr/>
          <p:nvPr/>
        </p:nvSpPr>
        <p:spPr>
          <a:xfrm>
            <a:off x="935846" y="58151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15A1B4C1-EB8D-7497-281D-F1F629561426}"/>
              </a:ext>
            </a:extLst>
          </p:cNvPr>
          <p:cNvSpPr/>
          <p:nvPr/>
        </p:nvSpPr>
        <p:spPr>
          <a:xfrm>
            <a:off x="1615136" y="58151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F17F-8E59-EB43-F36B-2ECF72B8B319}"/>
                  </a:ext>
                </a:extLst>
              </p:cNvPr>
              <p:cNvSpPr txBox="1"/>
              <p:nvPr/>
            </p:nvSpPr>
            <p:spPr>
              <a:xfrm>
                <a:off x="1148454" y="976816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F17F-8E59-EB43-F36B-2ECF72B8B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4" y="976816"/>
                <a:ext cx="61908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D5E8B-1B5A-CD73-52EA-378FD6A39701}"/>
                  </a:ext>
                </a:extLst>
              </p:cNvPr>
              <p:cNvSpPr txBox="1"/>
              <p:nvPr/>
            </p:nvSpPr>
            <p:spPr>
              <a:xfrm>
                <a:off x="596527" y="1962026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Batch Image 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D5E8B-1B5A-CD73-52EA-378FD6A3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27" y="1962026"/>
                <a:ext cx="1795171" cy="461665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2CAB43-DC75-D158-36AF-96C6A03BF0AC}"/>
              </a:ext>
            </a:extLst>
          </p:cNvPr>
          <p:cNvSpPr txBox="1"/>
          <p:nvPr/>
        </p:nvSpPr>
        <p:spPr>
          <a:xfrm>
            <a:off x="2119053" y="87099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CFFA9-A43D-ABFA-2850-234A2AAFF65A}"/>
              </a:ext>
            </a:extLst>
          </p:cNvPr>
          <p:cNvSpPr txBox="1"/>
          <p:nvPr/>
        </p:nvSpPr>
        <p:spPr>
          <a:xfrm>
            <a:off x="1894266" y="16068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97F05-25C1-B781-47FC-7D7CD8AA39E1}"/>
              </a:ext>
            </a:extLst>
          </p:cNvPr>
          <p:cNvSpPr txBox="1"/>
          <p:nvPr/>
        </p:nvSpPr>
        <p:spPr>
          <a:xfrm>
            <a:off x="1555713" y="183490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8ABA7BA5-0AB0-86BA-5BBD-6844FC45963B}"/>
              </a:ext>
            </a:extLst>
          </p:cNvPr>
          <p:cNvSpPr/>
          <p:nvPr/>
        </p:nvSpPr>
        <p:spPr>
          <a:xfrm flipH="1">
            <a:off x="1224110" y="396784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3DC3FFC2-83D5-CE78-FFE5-3EA476AD5398}"/>
              </a:ext>
            </a:extLst>
          </p:cNvPr>
          <p:cNvSpPr/>
          <p:nvPr/>
        </p:nvSpPr>
        <p:spPr>
          <a:xfrm>
            <a:off x="1471761" y="396781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5E05F1-3ECD-2A62-8295-872FD9CAB7C5}"/>
                  </a:ext>
                </a:extLst>
              </p:cNvPr>
              <p:cNvSpPr txBox="1"/>
              <p:nvPr/>
            </p:nvSpPr>
            <p:spPr>
              <a:xfrm>
                <a:off x="1498038" y="27060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5E05F1-3ECD-2A62-8295-872FD9CA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038" y="27060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정육면체 34">
            <a:extLst>
              <a:ext uri="{FF2B5EF4-FFF2-40B4-BE49-F238E27FC236}">
                <a16:creationId xmlns:a16="http://schemas.microsoft.com/office/drawing/2014/main" id="{E6A36028-7FEA-46B3-D7A7-5B9DF2B7511D}"/>
              </a:ext>
            </a:extLst>
          </p:cNvPr>
          <p:cNvSpPr/>
          <p:nvPr/>
        </p:nvSpPr>
        <p:spPr>
          <a:xfrm>
            <a:off x="3332902" y="547986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0BC77EC-7FC3-E816-02C1-36DAEBAD820A}"/>
              </a:ext>
            </a:extLst>
          </p:cNvPr>
          <p:cNvSpPr/>
          <p:nvPr/>
        </p:nvSpPr>
        <p:spPr>
          <a:xfrm>
            <a:off x="4432981" y="543523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B57A43-F725-3E14-0FF7-D735D33E72A2}"/>
                  </a:ext>
                </a:extLst>
              </p:cNvPr>
              <p:cNvSpPr txBox="1"/>
              <p:nvPr/>
            </p:nvSpPr>
            <p:spPr>
              <a:xfrm>
                <a:off x="3888988" y="963369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B57A43-F725-3E14-0FF7-D735D33E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88" y="963369"/>
                <a:ext cx="6190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EF4FF3-EF32-9996-50FD-B43DE6FB5F19}"/>
              </a:ext>
            </a:extLst>
          </p:cNvPr>
          <p:cNvSpPr txBox="1"/>
          <p:nvPr/>
        </p:nvSpPr>
        <p:spPr>
          <a:xfrm>
            <a:off x="5217448" y="87099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EE8531-3954-4859-8CA9-9CEA0EEA2BA8}"/>
              </a:ext>
            </a:extLst>
          </p:cNvPr>
          <p:cNvSpPr txBox="1"/>
          <p:nvPr/>
        </p:nvSpPr>
        <p:spPr>
          <a:xfrm>
            <a:off x="4992661" y="16068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FC20A7-C230-44B4-F019-3E3A5A124F77}"/>
              </a:ext>
            </a:extLst>
          </p:cNvPr>
          <p:cNvSpPr txBox="1"/>
          <p:nvPr/>
        </p:nvSpPr>
        <p:spPr>
          <a:xfrm>
            <a:off x="4464556" y="183044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84C5F9B8-F50B-5F79-CEBA-EAB34CC41A4E}"/>
              </a:ext>
            </a:extLst>
          </p:cNvPr>
          <p:cNvSpPr/>
          <p:nvPr/>
        </p:nvSpPr>
        <p:spPr>
          <a:xfrm flipH="1">
            <a:off x="3812426" y="349281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4769675F-1AD8-7EEE-FA49-9D4429EDECF6}"/>
              </a:ext>
            </a:extLst>
          </p:cNvPr>
          <p:cNvSpPr/>
          <p:nvPr/>
        </p:nvSpPr>
        <p:spPr>
          <a:xfrm>
            <a:off x="4323302" y="349278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FA6F21-04E7-1527-A1D4-7A82148F47B1}"/>
                  </a:ext>
                </a:extLst>
              </p:cNvPr>
              <p:cNvSpPr txBox="1"/>
              <p:nvPr/>
            </p:nvSpPr>
            <p:spPr>
              <a:xfrm>
                <a:off x="4404387" y="22418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FA6F21-04E7-1527-A1D4-7A82148F4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87" y="224185"/>
                <a:ext cx="34176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165C65-DCD4-707C-B74A-F00DA0176BD7}"/>
                  </a:ext>
                </a:extLst>
              </p:cNvPr>
              <p:cNvSpPr txBox="1"/>
              <p:nvPr/>
            </p:nvSpPr>
            <p:spPr>
              <a:xfrm>
                <a:off x="3366770" y="1962027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0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165C65-DCD4-707C-B74A-F00DA017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70" y="1962027"/>
                <a:ext cx="1795171" cy="461665"/>
              </a:xfrm>
              <a:prstGeom prst="rect">
                <a:avLst/>
              </a:prstGeom>
              <a:blipFill>
                <a:blip r:embed="rId7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정육면체 45">
            <a:extLst>
              <a:ext uri="{FF2B5EF4-FFF2-40B4-BE49-F238E27FC236}">
                <a16:creationId xmlns:a16="http://schemas.microsoft.com/office/drawing/2014/main" id="{3BDE2F2B-6FCB-BD57-6D01-6C536D1540AA}"/>
              </a:ext>
            </a:extLst>
          </p:cNvPr>
          <p:cNvSpPr/>
          <p:nvPr/>
        </p:nvSpPr>
        <p:spPr>
          <a:xfrm>
            <a:off x="3332902" y="2747490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A9CD2-AB83-1D82-969E-53455538C4D5}"/>
              </a:ext>
            </a:extLst>
          </p:cNvPr>
          <p:cNvSpPr/>
          <p:nvPr/>
        </p:nvSpPr>
        <p:spPr>
          <a:xfrm>
            <a:off x="4432981" y="2743027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7809F8-B911-9A6C-018C-5CB2DFB385A9}"/>
                  </a:ext>
                </a:extLst>
              </p:cNvPr>
              <p:cNvSpPr txBox="1"/>
              <p:nvPr/>
            </p:nvSpPr>
            <p:spPr>
              <a:xfrm>
                <a:off x="3888988" y="316287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7809F8-B911-9A6C-018C-5CB2DFB3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88" y="3162873"/>
                <a:ext cx="6190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64D4673-997B-709F-A37D-8D0F84F08FA2}"/>
              </a:ext>
            </a:extLst>
          </p:cNvPr>
          <p:cNvSpPr txBox="1"/>
          <p:nvPr/>
        </p:nvSpPr>
        <p:spPr>
          <a:xfrm>
            <a:off x="5217448" y="307050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5B10F9-3B09-4F12-3DED-01EE61C4B026}"/>
              </a:ext>
            </a:extLst>
          </p:cNvPr>
          <p:cNvSpPr txBox="1"/>
          <p:nvPr/>
        </p:nvSpPr>
        <p:spPr>
          <a:xfrm>
            <a:off x="4992661" y="380633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A08651-549E-186E-00E5-91A25FDC0F6F}"/>
              </a:ext>
            </a:extLst>
          </p:cNvPr>
          <p:cNvSpPr txBox="1"/>
          <p:nvPr/>
        </p:nvSpPr>
        <p:spPr>
          <a:xfrm>
            <a:off x="4464556" y="402994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6A544592-F7F4-882E-77B6-2DF31CFD9944}"/>
              </a:ext>
            </a:extLst>
          </p:cNvPr>
          <p:cNvSpPr/>
          <p:nvPr/>
        </p:nvSpPr>
        <p:spPr>
          <a:xfrm flipH="1">
            <a:off x="3812426" y="2548785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586A54D6-D96F-D588-E61B-C1FAB06DD95C}"/>
              </a:ext>
            </a:extLst>
          </p:cNvPr>
          <p:cNvSpPr/>
          <p:nvPr/>
        </p:nvSpPr>
        <p:spPr>
          <a:xfrm>
            <a:off x="4323302" y="2548782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63A147-55BC-FF2A-98B0-B5A7498B2F76}"/>
                  </a:ext>
                </a:extLst>
              </p:cNvPr>
              <p:cNvSpPr txBox="1"/>
              <p:nvPr/>
            </p:nvSpPr>
            <p:spPr>
              <a:xfrm>
                <a:off x="4404387" y="242368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63A147-55BC-FF2A-98B0-B5A7498B2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87" y="2423689"/>
                <a:ext cx="34176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40010F-964C-E98C-E77D-B5E2FFD809E6}"/>
                  </a:ext>
                </a:extLst>
              </p:cNvPr>
              <p:cNvSpPr txBox="1"/>
              <p:nvPr/>
            </p:nvSpPr>
            <p:spPr>
              <a:xfrm>
                <a:off x="3366770" y="4161530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1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40010F-964C-E98C-E77D-B5E2FFD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70" y="4161530"/>
                <a:ext cx="1795171" cy="461665"/>
              </a:xfrm>
              <a:prstGeom prst="rect">
                <a:avLst/>
              </a:prstGeom>
              <a:blipFill>
                <a:blip r:embed="rId9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정육면체 56">
            <a:extLst>
              <a:ext uri="{FF2B5EF4-FFF2-40B4-BE49-F238E27FC236}">
                <a16:creationId xmlns:a16="http://schemas.microsoft.com/office/drawing/2014/main" id="{8B149A2D-25BA-AE22-6C95-7328CEBE9BA5}"/>
              </a:ext>
            </a:extLst>
          </p:cNvPr>
          <p:cNvSpPr/>
          <p:nvPr/>
        </p:nvSpPr>
        <p:spPr>
          <a:xfrm>
            <a:off x="4395065" y="5044718"/>
            <a:ext cx="865629" cy="866067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FAF921-776D-57D5-CB65-24CCC058D379}"/>
              </a:ext>
            </a:extLst>
          </p:cNvPr>
          <p:cNvSpPr txBox="1"/>
          <p:nvPr/>
        </p:nvSpPr>
        <p:spPr>
          <a:xfrm>
            <a:off x="5260691" y="528519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16</a:t>
            </a:r>
            <a:endParaRPr lang="ko-KR" altLang="en-US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4B8055-9A8A-6E41-E37B-B4555E96ACA5}"/>
              </a:ext>
            </a:extLst>
          </p:cNvPr>
          <p:cNvSpPr txBox="1"/>
          <p:nvPr/>
        </p:nvSpPr>
        <p:spPr>
          <a:xfrm>
            <a:off x="5041420" y="578844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16</a:t>
            </a:r>
            <a:endParaRPr lang="ko-KR" altLang="en-US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550933-B769-391A-B1FB-E167E3FCCB7A}"/>
              </a:ext>
            </a:extLst>
          </p:cNvPr>
          <p:cNvSpPr txBox="1"/>
          <p:nvPr/>
        </p:nvSpPr>
        <p:spPr>
          <a:xfrm>
            <a:off x="4508068" y="5956902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128</a:t>
            </a:r>
            <a:endParaRPr lang="ko-KR" altLang="en-US" sz="1050" b="1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598B7BE7-EA52-841F-20BC-45A5DCBC3C7C}"/>
              </a:ext>
            </a:extLst>
          </p:cNvPr>
          <p:cNvSpPr/>
          <p:nvPr/>
        </p:nvSpPr>
        <p:spPr>
          <a:xfrm flipH="1">
            <a:off x="3535327" y="4861639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19EB7886-6F4D-D79F-B1E9-4033DE057CA8}"/>
              </a:ext>
            </a:extLst>
          </p:cNvPr>
          <p:cNvSpPr/>
          <p:nvPr/>
        </p:nvSpPr>
        <p:spPr>
          <a:xfrm>
            <a:off x="4170898" y="4861636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BFA566-4213-5A7F-D941-F0C8F2C24514}"/>
                  </a:ext>
                </a:extLst>
              </p:cNvPr>
              <p:cNvSpPr txBox="1"/>
              <p:nvPr/>
            </p:nvSpPr>
            <p:spPr>
              <a:xfrm>
                <a:off x="4238128" y="4750398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BFA566-4213-5A7F-D941-F0C8F2C24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28" y="4750398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4BDF1F8-8496-39D3-ADD8-CD8A3152A6F8}"/>
                  </a:ext>
                </a:extLst>
              </p:cNvPr>
              <p:cNvSpPr txBox="1"/>
              <p:nvPr/>
            </p:nvSpPr>
            <p:spPr>
              <a:xfrm>
                <a:off x="3316305" y="6116424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2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𝟏𝟐𝟖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4BDF1F8-8496-39D3-ADD8-CD8A3152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05" y="6116424"/>
                <a:ext cx="1795171" cy="461665"/>
              </a:xfrm>
              <a:prstGeom prst="rect">
                <a:avLst/>
              </a:prstGeom>
              <a:blipFill>
                <a:blip r:embed="rId10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정육면체 65">
            <a:extLst>
              <a:ext uri="{FF2B5EF4-FFF2-40B4-BE49-F238E27FC236}">
                <a16:creationId xmlns:a16="http://schemas.microsoft.com/office/drawing/2014/main" id="{131FB437-DA3C-CD72-5DE9-07DFB8A58D96}"/>
              </a:ext>
            </a:extLst>
          </p:cNvPr>
          <p:cNvSpPr/>
          <p:nvPr/>
        </p:nvSpPr>
        <p:spPr>
          <a:xfrm>
            <a:off x="3248885" y="5052192"/>
            <a:ext cx="865629" cy="866067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797F90-827A-4352-F633-3BA1165182DB}"/>
                  </a:ext>
                </a:extLst>
              </p:cNvPr>
              <p:cNvSpPr txBox="1"/>
              <p:nvPr/>
            </p:nvSpPr>
            <p:spPr>
              <a:xfrm>
                <a:off x="3888988" y="5198629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797F90-827A-4352-F633-3BA11651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88" y="5198629"/>
                <a:ext cx="61908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정육면체 67">
            <a:extLst>
              <a:ext uri="{FF2B5EF4-FFF2-40B4-BE49-F238E27FC236}">
                <a16:creationId xmlns:a16="http://schemas.microsoft.com/office/drawing/2014/main" id="{4B659DB3-6DA0-97E0-719B-E95D889A22E6}"/>
              </a:ext>
            </a:extLst>
          </p:cNvPr>
          <p:cNvSpPr/>
          <p:nvPr/>
        </p:nvSpPr>
        <p:spPr>
          <a:xfrm>
            <a:off x="6265383" y="2745408"/>
            <a:ext cx="790036" cy="624564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01A6BD99-A533-1377-F37A-90474C954BE6}"/>
              </a:ext>
            </a:extLst>
          </p:cNvPr>
          <p:cNvSpPr/>
          <p:nvPr/>
        </p:nvSpPr>
        <p:spPr>
          <a:xfrm>
            <a:off x="7411759" y="2745408"/>
            <a:ext cx="790036" cy="624564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B5CF7E-C8DD-A59F-BFA4-8437E7FB8CA0}"/>
                  </a:ext>
                </a:extLst>
              </p:cNvPr>
              <p:cNvSpPr txBox="1"/>
              <p:nvPr/>
            </p:nvSpPr>
            <p:spPr>
              <a:xfrm>
                <a:off x="6893213" y="2743028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DB5CF7E-C8DD-A59F-BFA4-8437E7FB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13" y="2743028"/>
                <a:ext cx="61908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원호 73">
            <a:extLst>
              <a:ext uri="{FF2B5EF4-FFF2-40B4-BE49-F238E27FC236}">
                <a16:creationId xmlns:a16="http://schemas.microsoft.com/office/drawing/2014/main" id="{CA91A09C-F687-081F-E74C-6335C2456A74}"/>
              </a:ext>
            </a:extLst>
          </p:cNvPr>
          <p:cNvSpPr/>
          <p:nvPr/>
        </p:nvSpPr>
        <p:spPr>
          <a:xfrm flipH="1">
            <a:off x="6458514" y="2534128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5" name="원호 74">
            <a:extLst>
              <a:ext uri="{FF2B5EF4-FFF2-40B4-BE49-F238E27FC236}">
                <a16:creationId xmlns:a16="http://schemas.microsoft.com/office/drawing/2014/main" id="{343D6509-2C94-D4A0-7181-32905AD554FC}"/>
              </a:ext>
            </a:extLst>
          </p:cNvPr>
          <p:cNvSpPr/>
          <p:nvPr/>
        </p:nvSpPr>
        <p:spPr>
          <a:xfrm>
            <a:off x="7094085" y="2534125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73D706-1781-45C7-4E9E-0AFBE4632E4D}"/>
                  </a:ext>
                </a:extLst>
              </p:cNvPr>
              <p:cNvSpPr txBox="1"/>
              <p:nvPr/>
            </p:nvSpPr>
            <p:spPr>
              <a:xfrm>
                <a:off x="7161315" y="242288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73D706-1781-45C7-4E9E-0AFBE463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315" y="242288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F59884-4334-D561-1C79-84527F531EE9}"/>
                  </a:ext>
                </a:extLst>
              </p:cNvPr>
              <p:cNvSpPr txBox="1"/>
              <p:nvPr/>
            </p:nvSpPr>
            <p:spPr>
              <a:xfrm>
                <a:off x="6355778" y="3591111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2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𝟏𝟐𝟖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F59884-4334-D561-1C79-84527F53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8" y="3591111"/>
                <a:ext cx="1795171" cy="461665"/>
              </a:xfrm>
              <a:prstGeom prst="rect">
                <a:avLst/>
              </a:prstGeom>
              <a:blipFill>
                <a:blip r:embed="rId10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24D9F3C8-2F29-50A4-0522-43EFD64747B6}"/>
              </a:ext>
            </a:extLst>
          </p:cNvPr>
          <p:cNvSpPr txBox="1"/>
          <p:nvPr/>
        </p:nvSpPr>
        <p:spPr>
          <a:xfrm>
            <a:off x="8169338" y="289079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8</a:t>
            </a:r>
            <a:endParaRPr lang="ko-KR" altLang="en-US" sz="105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32F25A-DD4D-7445-E33F-CDB021576985}"/>
              </a:ext>
            </a:extLst>
          </p:cNvPr>
          <p:cNvSpPr txBox="1"/>
          <p:nvPr/>
        </p:nvSpPr>
        <p:spPr>
          <a:xfrm>
            <a:off x="8019342" y="329706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8</a:t>
            </a:r>
            <a:endParaRPr lang="ko-KR" altLang="en-US" sz="105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7D3F3E-B0D8-834C-47E7-7DBB7493CFE7}"/>
              </a:ext>
            </a:extLst>
          </p:cNvPr>
          <p:cNvSpPr txBox="1"/>
          <p:nvPr/>
        </p:nvSpPr>
        <p:spPr>
          <a:xfrm>
            <a:off x="7513700" y="3410100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256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94221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253</Words>
  <Application>Microsoft Office PowerPoint</Application>
  <PresentationFormat>와이드스크린</PresentationFormat>
  <Paragraphs>167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지일</dc:creator>
  <cp:lastModifiedBy>김 지일</cp:lastModifiedBy>
  <cp:revision>48</cp:revision>
  <dcterms:created xsi:type="dcterms:W3CDTF">2022-09-27T06:42:20Z</dcterms:created>
  <dcterms:modified xsi:type="dcterms:W3CDTF">2022-09-28T04:46:58Z</dcterms:modified>
</cp:coreProperties>
</file>