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2" autoAdjust="0"/>
  </p:normalViewPr>
  <p:slideViewPr>
    <p:cSldViewPr snapToGrid="0">
      <p:cViewPr>
        <p:scale>
          <a:sx n="66" d="100"/>
          <a:sy n="66" d="100"/>
        </p:scale>
        <p:origin x="-6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1EF7C-EBC8-DF72-E08F-D0C90024D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6F5BE4-6A06-9018-307E-5F75DD041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6E532-4F0B-42D2-B417-E4ED133D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C417-606D-4FC6-889C-9008C6AA0E23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7C1D6-68DA-93DF-5876-A8EFC3C5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26539-6A97-C465-010C-CC49A5FB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A81A-3622-4DB4-BE11-787565EC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1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18FC0-8F99-6B4D-21CA-AB304E72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34A473-A71C-71AD-94BA-326209462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A01EA-AAFC-0AB9-DCA2-D3FE270C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C417-606D-4FC6-889C-9008C6AA0E23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41A14-9F58-83A1-A71B-C723204A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19B32-F172-BAAE-65F7-CE6FCB36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A81A-3622-4DB4-BE11-787565EC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84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C7481D-C7C5-A007-3271-20AD1812F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E37B9D-0C3E-461D-4ED0-51280667E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BB70DE-5924-CF76-65FA-8543B9EE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C417-606D-4FC6-889C-9008C6AA0E23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BB8CF-AECF-D90B-6922-053B3BF6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8DCB77-EFA0-D5F7-1B17-BB39EEE4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A81A-3622-4DB4-BE11-787565EC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50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2DAD7-65CE-23A4-E12C-ED18BA35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98603-FF24-21C8-93E2-B95BB3F2C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0231D-E764-11EC-777F-BCE80795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C417-606D-4FC6-889C-9008C6AA0E23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71916-C183-90EA-F4A4-138FA0B6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2DA0E-4914-308F-B955-4168F9E9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A81A-3622-4DB4-BE11-787565EC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72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75A6A-FBF8-C470-D9EF-954766E5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D56E20-60F0-962B-1A1C-7B492337C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902E2-D63E-DC79-1BBB-9EFFF9BF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C417-606D-4FC6-889C-9008C6AA0E23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B5FE1D-673F-A750-2514-9EC97183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35BE4-C247-E9E5-0131-98297C0C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A81A-3622-4DB4-BE11-787565EC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55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8DD94-6142-320B-F1BD-B027CB1A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976F3-9953-2B6E-08C3-DC4549415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3BBE4A-FE32-23F6-F903-28749A75C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45FA90-C728-5121-8F6D-B93D6587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C417-606D-4FC6-889C-9008C6AA0E23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CCB4AC-EC01-059D-6297-09C626A4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C92FF-CCBC-3FDC-82F2-0DC92784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A81A-3622-4DB4-BE11-787565EC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54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A75C9-38C8-FF91-88D1-DA7F2C6B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5BC17-712B-A197-3163-3DF209521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5128ED-E0F6-85F7-740F-E7D32B2E7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97E123-6CC0-ED33-A81A-31681132E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D521CF-FC2A-BC77-4AB3-E7238C142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4DABD0-0B1D-1350-316B-33A8EAFF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C417-606D-4FC6-889C-9008C6AA0E23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8F9098-6766-2280-009F-999F8FF0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C1DC6C-ADFA-8E79-FEA6-BA0DD084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A81A-3622-4DB4-BE11-787565EC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0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5211D-3FC8-D066-EC6D-DF6B9EDB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283D98-C5EB-3675-BF15-DB5765D3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C417-606D-4FC6-889C-9008C6AA0E23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D64833-E631-3591-9361-EFBDB540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38F15D-079E-9863-79DA-AF15CD46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A81A-3622-4DB4-BE11-787565EC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10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008DFC-EF87-31E5-C49D-47D50E7A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C417-606D-4FC6-889C-9008C6AA0E23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CE5408-3DB8-FBD0-4891-28489B41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101CC5-C7E5-5EAE-8041-1623E4AF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A81A-3622-4DB4-BE11-787565EC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86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6DEB4-1B00-5499-F6E0-50930B02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0F527-0BE8-B2EF-B68C-153344BE2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C2C077-5C25-7BAE-F232-44FA0420D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81475-DB89-4B59-C6A0-8A991C83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C417-606D-4FC6-889C-9008C6AA0E23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C08B97-136C-0734-5146-4BEB2F5A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6B6551-1938-B163-D7C8-A8F997FE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A81A-3622-4DB4-BE11-787565EC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49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4850A-0F4C-E546-A8FA-004C3C82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4DF652-849C-4274-7BF3-47B1DD8FC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05C607-2E23-676A-CFE2-80AD592E4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F5FE94-1D10-2059-137F-53D83426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C417-606D-4FC6-889C-9008C6AA0E23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245664-4E36-8A6A-D3B9-6AE4CE14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338202-53E8-28AE-65A4-57459ADB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A81A-3622-4DB4-BE11-787565EC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69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CA1682-8703-5502-FC53-9317F35BF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2D7966-3A5F-624C-70AD-78E8A3187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6FF4D-2B2F-CA5E-448E-2DE407343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5C417-606D-4FC6-889C-9008C6AA0E23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71417-4CCD-A5D8-DF92-03DC337F6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F80F3-43BD-06E8-E5A9-B10534A1D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1A81A-3622-4DB4-BE11-787565EC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4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6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12" Type="http://schemas.openxmlformats.org/officeDocument/2006/relationships/image" Target="../media/image11.png"/><Relationship Id="rId17" Type="http://schemas.openxmlformats.org/officeDocument/2006/relationships/image" Target="../media/image44.png"/><Relationship Id="rId2" Type="http://schemas.openxmlformats.org/officeDocument/2006/relationships/image" Target="../media/image3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41.png"/><Relationship Id="rId5" Type="http://schemas.openxmlformats.org/officeDocument/2006/relationships/image" Target="../media/image20.png"/><Relationship Id="rId15" Type="http://schemas.openxmlformats.org/officeDocument/2006/relationships/image" Target="../media/image42.png"/><Relationship Id="rId10" Type="http://schemas.openxmlformats.org/officeDocument/2006/relationships/image" Target="../media/image9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4.png"/><Relationship Id="rId3" Type="http://schemas.openxmlformats.org/officeDocument/2006/relationships/image" Target="../media/image8.png"/><Relationship Id="rId7" Type="http://schemas.openxmlformats.org/officeDocument/2006/relationships/image" Target="../media/image49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29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23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3.png"/><Relationship Id="rId7" Type="http://schemas.openxmlformats.org/officeDocument/2006/relationships/image" Target="../media/image6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21.png"/><Relationship Id="rId12" Type="http://schemas.openxmlformats.org/officeDocument/2006/relationships/image" Target="../media/image7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51.png"/><Relationship Id="rId10" Type="http://schemas.openxmlformats.org/officeDocument/2006/relationships/image" Target="../media/image73.png"/><Relationship Id="rId4" Type="http://schemas.openxmlformats.org/officeDocument/2006/relationships/image" Target="../media/image70.png"/><Relationship Id="rId9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사다리꼴 166">
            <a:extLst>
              <a:ext uri="{FF2B5EF4-FFF2-40B4-BE49-F238E27FC236}">
                <a16:creationId xmlns:a16="http://schemas.microsoft.com/office/drawing/2014/main" id="{5A8CFD6F-1ECF-C968-3B8C-15DA45E3B69D}"/>
              </a:ext>
            </a:extLst>
          </p:cNvPr>
          <p:cNvSpPr/>
          <p:nvPr/>
        </p:nvSpPr>
        <p:spPr>
          <a:xfrm rot="2770910">
            <a:off x="1182920" y="1592389"/>
            <a:ext cx="1606263" cy="461835"/>
          </a:xfrm>
          <a:prstGeom prst="trapezoid">
            <a:avLst>
              <a:gd name="adj" fmla="val 100067"/>
            </a:avLst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B60F5-B1C4-60C0-D495-92DE405C3C5A}"/>
                  </a:ext>
                </a:extLst>
              </p:cNvPr>
              <p:cNvSpPr txBox="1"/>
              <p:nvPr/>
            </p:nvSpPr>
            <p:spPr>
              <a:xfrm>
                <a:off x="264937" y="602281"/>
                <a:ext cx="11662126" cy="4323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에서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정점의 </a:t>
                </a:r>
                <a:r>
                  <a:rPr lang="en-US" altLang="ko-KR" sz="1400" dirty="0"/>
                  <a:t>weight</a:t>
                </a:r>
                <a:r>
                  <a:rPr lang="ko-KR" altLang="en-US" sz="1400" dirty="0"/>
                  <a:t>들이 다음조건을 만족한다면 모든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</a:t>
                </a:r>
                <a:r>
                  <a:rPr lang="en-US" altLang="ko-KR" sz="1400" dirty="0"/>
                  <a:t>optimum partition</a:t>
                </a:r>
                <a:r>
                  <a:rPr lang="ko-KR" altLang="en-US" sz="1400" dirty="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−…−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en-US" altLang="ko-KR" sz="1400" dirty="0"/>
                  <a:t> k</a:t>
                </a:r>
                <a:r>
                  <a:rPr lang="ko-KR" altLang="en-US" sz="1400" dirty="0"/>
                  <a:t>각형을 포함한다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 …≤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   , 3≤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게다가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400" dirty="0"/>
                  <a:t>면 즉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일 때</a:t>
                </a:r>
                <a:r>
                  <a:rPr lang="en-US" altLang="ko-KR" sz="1400" dirty="0"/>
                  <a:t>, n</a:t>
                </a:r>
                <a:r>
                  <a:rPr lang="ko-KR" altLang="en-US" sz="1400" dirty="0"/>
                  <a:t>각형의 모든 </a:t>
                </a:r>
                <a:r>
                  <a:rPr lang="en-US" altLang="ko-KR" sz="1400" dirty="0"/>
                  <a:t>optimum partition</a:t>
                </a:r>
                <a:r>
                  <a:rPr lang="ko-KR" altLang="en-US" sz="1400" dirty="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같은 </a:t>
                </a:r>
                <a:r>
                  <a:rPr lang="en-US" altLang="ko-KR" sz="1400" dirty="0"/>
                  <a:t>weight</a:t>
                </a:r>
                <a:r>
                  <a:rPr lang="ko-KR" altLang="en-US" sz="1400" dirty="0"/>
                  <a:t>를 가지는 어떤 정점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ko-KR" altLang="en-US" sz="1400" dirty="0"/>
                  <a:t>에 대한 삼각형인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포함 될 수 밖에 없다</a:t>
                </a:r>
                <a:r>
                  <a:rPr lang="en-US" altLang="ko-KR" sz="1400" dirty="0"/>
                  <a:t>. 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여기서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만약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≤ …≤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400" dirty="0"/>
                  <a:t>이라면 </a:t>
                </a:r>
                <a:r>
                  <a:rPr lang="en-US" altLang="ko-KR" sz="1400" dirty="0"/>
                  <a:t>optimum partition</a:t>
                </a:r>
                <a:r>
                  <a:rPr lang="ko-KR" altLang="en-US" sz="1400" dirty="0"/>
                  <a:t>은 유일하게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선택하여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포함해야된다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B60F5-B1C4-60C0-D495-92DE405C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602281"/>
                <a:ext cx="11662126" cy="4323043"/>
              </a:xfrm>
              <a:prstGeom prst="rect">
                <a:avLst/>
              </a:prstGeom>
              <a:blipFill>
                <a:blip r:embed="rId2"/>
                <a:stretch>
                  <a:fillRect l="-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DA14001-0AF4-D8B2-82F5-84938B11FA1A}"/>
                  </a:ext>
                </a:extLst>
              </p:cNvPr>
              <p:cNvSpPr txBox="1"/>
              <p:nvPr/>
            </p:nvSpPr>
            <p:spPr>
              <a:xfrm>
                <a:off x="1768340" y="1118882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DA14001-0AF4-D8B2-82F5-84938B11F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340" y="1118882"/>
                <a:ext cx="34525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8C0210E-C614-217A-8B6B-48E1E9252B16}"/>
                  </a:ext>
                </a:extLst>
              </p:cNvPr>
              <p:cNvSpPr txBox="1"/>
              <p:nvPr/>
            </p:nvSpPr>
            <p:spPr>
              <a:xfrm>
                <a:off x="2321017" y="164715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8C0210E-C614-217A-8B6B-48E1E9252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017" y="1647150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5515A37-092D-AB46-F0B7-5F3D7260336B}"/>
                  </a:ext>
                </a:extLst>
              </p:cNvPr>
              <p:cNvSpPr txBox="1"/>
              <p:nvPr/>
            </p:nvSpPr>
            <p:spPr>
              <a:xfrm>
                <a:off x="1054472" y="1108254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5515A37-092D-AB46-F0B7-5F3D72603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72" y="1108254"/>
                <a:ext cx="34525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20472DA-62F2-CC4B-281F-7146A507D43F}"/>
                  </a:ext>
                </a:extLst>
              </p:cNvPr>
              <p:cNvSpPr txBox="1"/>
              <p:nvPr/>
            </p:nvSpPr>
            <p:spPr>
              <a:xfrm>
                <a:off x="2344992" y="2417032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20472DA-62F2-CC4B-281F-7146A507D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992" y="2417032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18577C9-6098-3EAF-352A-D5843E25BE0D}"/>
                  </a:ext>
                </a:extLst>
              </p:cNvPr>
              <p:cNvSpPr txBox="1"/>
              <p:nvPr/>
            </p:nvSpPr>
            <p:spPr>
              <a:xfrm>
                <a:off x="463739" y="249923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18577C9-6098-3EAF-352A-D5843E25B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39" y="2499230"/>
                <a:ext cx="34525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9C59CD0-FC58-A2BB-8E2A-227BC96270AC}"/>
                  </a:ext>
                </a:extLst>
              </p:cNvPr>
              <p:cNvSpPr txBox="1"/>
              <p:nvPr/>
            </p:nvSpPr>
            <p:spPr>
              <a:xfrm>
                <a:off x="1779962" y="2983633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9C59CD0-FC58-A2BB-8E2A-227BC9627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962" y="2983633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BFE18846-8515-DB47-30FB-F57876782810}"/>
                  </a:ext>
                </a:extLst>
              </p:cNvPr>
              <p:cNvSpPr txBox="1"/>
              <p:nvPr/>
            </p:nvSpPr>
            <p:spPr>
              <a:xfrm>
                <a:off x="1033069" y="2982544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BFE18846-8515-DB47-30FB-F57876782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069" y="2982544"/>
                <a:ext cx="34525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74A05FA-51B9-0C15-0BF5-36BA56AA9B47}"/>
                  </a:ext>
                </a:extLst>
              </p:cNvPr>
              <p:cNvSpPr txBox="1"/>
              <p:nvPr/>
            </p:nvSpPr>
            <p:spPr>
              <a:xfrm>
                <a:off x="485567" y="166028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74A05FA-51B9-0C15-0BF5-36BA56AA9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67" y="1660289"/>
                <a:ext cx="34525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1C8B334-749D-C3FC-F072-ABAE1BB4421A}"/>
                  </a:ext>
                </a:extLst>
              </p:cNvPr>
              <p:cNvSpPr txBox="1"/>
              <p:nvPr/>
            </p:nvSpPr>
            <p:spPr>
              <a:xfrm>
                <a:off x="940834" y="949714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1C8B334-749D-C3FC-F072-ABAE1BB44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34" y="949714"/>
                <a:ext cx="253783" cy="307777"/>
              </a:xfrm>
              <a:prstGeom prst="rect">
                <a:avLst/>
              </a:prstGeom>
              <a:blipFill>
                <a:blip r:embed="rId9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FC3C366-8BEE-29B4-E865-C05077FA7803}"/>
                  </a:ext>
                </a:extLst>
              </p:cNvPr>
              <p:cNvSpPr txBox="1"/>
              <p:nvPr/>
            </p:nvSpPr>
            <p:spPr>
              <a:xfrm>
                <a:off x="1915466" y="965272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FC3C366-8BEE-29B4-E865-C05077FA7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466" y="965272"/>
                <a:ext cx="253783" cy="307777"/>
              </a:xfrm>
              <a:prstGeom prst="rect">
                <a:avLst/>
              </a:prstGeom>
              <a:blipFill>
                <a:blip r:embed="rId10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83668B8-D0E8-B83F-5D55-19E05B275CFA}"/>
                  </a:ext>
                </a:extLst>
              </p:cNvPr>
              <p:cNvSpPr txBox="1"/>
              <p:nvPr/>
            </p:nvSpPr>
            <p:spPr>
              <a:xfrm>
                <a:off x="2473984" y="1508406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83668B8-D0E8-B83F-5D55-19E05B275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984" y="1508406"/>
                <a:ext cx="34525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7395C05-15C8-3908-414A-16DB945D64B4}"/>
                  </a:ext>
                </a:extLst>
              </p:cNvPr>
              <p:cNvSpPr txBox="1"/>
              <p:nvPr/>
            </p:nvSpPr>
            <p:spPr>
              <a:xfrm>
                <a:off x="2518763" y="2568036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7395C05-15C8-3908-414A-16DB945D6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763" y="2568036"/>
                <a:ext cx="253783" cy="307777"/>
              </a:xfrm>
              <a:prstGeom prst="rect">
                <a:avLst/>
              </a:prstGeom>
              <a:blipFill>
                <a:blip r:embed="rId12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2646EA8-EBF8-71B7-3DBF-5056ABAA6621}"/>
                  </a:ext>
                </a:extLst>
              </p:cNvPr>
              <p:cNvSpPr txBox="1"/>
              <p:nvPr/>
            </p:nvSpPr>
            <p:spPr>
              <a:xfrm>
                <a:off x="313896" y="2622180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2646EA8-EBF8-71B7-3DBF-5056ABAA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96" y="2622180"/>
                <a:ext cx="253783" cy="307777"/>
              </a:xfrm>
              <a:prstGeom prst="rect">
                <a:avLst/>
              </a:prstGeom>
              <a:blipFill>
                <a:blip r:embed="rId13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5C5F61A-C04F-888A-03DE-5916AEC3EDB1}"/>
                  </a:ext>
                </a:extLst>
              </p:cNvPr>
              <p:cNvSpPr txBox="1"/>
              <p:nvPr/>
            </p:nvSpPr>
            <p:spPr>
              <a:xfrm>
                <a:off x="1970432" y="3040499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5C5F61A-C04F-888A-03DE-5916AEC3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432" y="3040499"/>
                <a:ext cx="253783" cy="307777"/>
              </a:xfrm>
              <a:prstGeom prst="rect">
                <a:avLst/>
              </a:prstGeom>
              <a:blipFill>
                <a:blip r:embed="rId14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B3B5930-FB04-E99A-9FEC-05AB20F9AB9C}"/>
                  </a:ext>
                </a:extLst>
              </p:cNvPr>
              <p:cNvSpPr txBox="1"/>
              <p:nvPr/>
            </p:nvSpPr>
            <p:spPr>
              <a:xfrm>
                <a:off x="854972" y="3033405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B3B5930-FB04-E99A-9FEC-05AB20F9A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72" y="3033405"/>
                <a:ext cx="253783" cy="307777"/>
              </a:xfrm>
              <a:prstGeom prst="rect">
                <a:avLst/>
              </a:prstGeom>
              <a:blipFill>
                <a:blip r:embed="rId15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A5BE11A-8BDE-4F19-411E-9463937E6C7D}"/>
                  </a:ext>
                </a:extLst>
              </p:cNvPr>
              <p:cNvSpPr txBox="1"/>
              <p:nvPr/>
            </p:nvSpPr>
            <p:spPr>
              <a:xfrm>
                <a:off x="322333" y="1510101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A5BE11A-8BDE-4F19-411E-9463937E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3" y="1510101"/>
                <a:ext cx="253783" cy="307777"/>
              </a:xfrm>
              <a:prstGeom prst="rect">
                <a:avLst/>
              </a:prstGeom>
              <a:blipFill>
                <a:blip r:embed="rId16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52ACF0-FD97-2EC6-5A1C-6ECCB7FDF779}"/>
                  </a:ext>
                </a:extLst>
              </p:cNvPr>
              <p:cNvSpPr txBox="1"/>
              <p:nvPr/>
            </p:nvSpPr>
            <p:spPr>
              <a:xfrm>
                <a:off x="2045384" y="468138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52ACF0-FD97-2EC6-5A1C-6ECCB7FDF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384" y="4681380"/>
                <a:ext cx="345251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892D74A-22E1-A816-2B99-9B990A260F40}"/>
              </a:ext>
            </a:extLst>
          </p:cNvPr>
          <p:cNvSpPr txBox="1"/>
          <p:nvPr/>
        </p:nvSpPr>
        <p:spPr>
          <a:xfrm>
            <a:off x="264937" y="232949"/>
            <a:ext cx="143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1.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3B6B64-7F85-1F44-A9A7-405D17AE887D}"/>
                  </a:ext>
                </a:extLst>
              </p:cNvPr>
              <p:cNvSpPr txBox="1"/>
              <p:nvPr/>
            </p:nvSpPr>
            <p:spPr>
              <a:xfrm>
                <a:off x="1330972" y="6044283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3B6B64-7F85-1F44-A9A7-405D17AE8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972" y="6044283"/>
                <a:ext cx="345251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80D3AF-70BC-A7DB-D78B-ED5AFA9E959B}"/>
                  </a:ext>
                </a:extLst>
              </p:cNvPr>
              <p:cNvSpPr txBox="1"/>
              <p:nvPr/>
            </p:nvSpPr>
            <p:spPr>
              <a:xfrm>
                <a:off x="969972" y="536310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80D3AF-70BC-A7DB-D78B-ED5AFA9E9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72" y="5363107"/>
                <a:ext cx="345251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95B025-47CB-A4BC-4302-BF0F8D6E267E}"/>
                  </a:ext>
                </a:extLst>
              </p:cNvPr>
              <p:cNvSpPr txBox="1"/>
              <p:nvPr/>
            </p:nvSpPr>
            <p:spPr>
              <a:xfrm>
                <a:off x="1317002" y="4670752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95B025-47CB-A4BC-4302-BF0F8D6E2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002" y="4670752"/>
                <a:ext cx="345251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533923A-0DEA-0D0D-FCD6-25E3C9327029}"/>
              </a:ext>
            </a:extLst>
          </p:cNvPr>
          <p:cNvSpPr txBox="1"/>
          <p:nvPr/>
        </p:nvSpPr>
        <p:spPr>
          <a:xfrm>
            <a:off x="2072436" y="6029293"/>
            <a:ext cx="345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ko-KR" sz="1400" b="0" dirty="0"/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025E12-EDF3-9DD4-99D9-508A0E7B4F36}"/>
                  </a:ext>
                </a:extLst>
              </p:cNvPr>
              <p:cNvSpPr txBox="1"/>
              <p:nvPr/>
            </p:nvSpPr>
            <p:spPr>
              <a:xfrm>
                <a:off x="2402189" y="5371862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025E12-EDF3-9DD4-99D9-508A0E7B4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189" y="5371862"/>
                <a:ext cx="345251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육각형 11">
            <a:extLst>
              <a:ext uri="{FF2B5EF4-FFF2-40B4-BE49-F238E27FC236}">
                <a16:creationId xmlns:a16="http://schemas.microsoft.com/office/drawing/2014/main" id="{BE60A81D-08E2-B192-68BA-27312ED733C1}"/>
              </a:ext>
            </a:extLst>
          </p:cNvPr>
          <p:cNvSpPr/>
          <p:nvPr/>
        </p:nvSpPr>
        <p:spPr>
          <a:xfrm>
            <a:off x="1268729" y="4914229"/>
            <a:ext cx="1168400" cy="1205535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14A5F0A-C2F4-4CC2-42AF-9FC477609130}"/>
              </a:ext>
            </a:extLst>
          </p:cNvPr>
          <p:cNvCxnSpPr>
            <a:cxnSpLocks/>
            <a:stCxn id="12" idx="4"/>
            <a:endCxn id="12" idx="2"/>
          </p:cNvCxnSpPr>
          <p:nvPr/>
        </p:nvCxnSpPr>
        <p:spPr>
          <a:xfrm>
            <a:off x="1560829" y="4914229"/>
            <a:ext cx="0" cy="120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7D33F81-692E-C27C-0EB5-4C5B4DCA81BC}"/>
                  </a:ext>
                </a:extLst>
              </p:cNvPr>
              <p:cNvSpPr txBox="1"/>
              <p:nvPr/>
            </p:nvSpPr>
            <p:spPr>
              <a:xfrm>
                <a:off x="1176667" y="4543034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7D33F81-692E-C27C-0EB5-4C5B4DCA8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667" y="4543034"/>
                <a:ext cx="253783" cy="307777"/>
              </a:xfrm>
              <a:prstGeom prst="rect">
                <a:avLst/>
              </a:prstGeom>
              <a:blipFill>
                <a:blip r:embed="rId22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9AB5ED-E4F6-12FC-31C0-7768D4EB963F}"/>
                  </a:ext>
                </a:extLst>
              </p:cNvPr>
              <p:cNvSpPr txBox="1"/>
              <p:nvPr/>
            </p:nvSpPr>
            <p:spPr>
              <a:xfrm>
                <a:off x="2249900" y="4561217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9AB5ED-E4F6-12FC-31C0-7768D4EB9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900" y="4561217"/>
                <a:ext cx="253783" cy="307777"/>
              </a:xfrm>
              <a:prstGeom prst="rect">
                <a:avLst/>
              </a:prstGeom>
              <a:blipFill>
                <a:blip r:embed="rId10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559378-72BB-6BE3-3294-1F4A1AB3D70E}"/>
                  </a:ext>
                </a:extLst>
              </p:cNvPr>
              <p:cNvSpPr txBox="1"/>
              <p:nvPr/>
            </p:nvSpPr>
            <p:spPr>
              <a:xfrm>
                <a:off x="2608994" y="5438036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559378-72BB-6BE3-3294-1F4A1AB3D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994" y="5438036"/>
                <a:ext cx="253783" cy="307777"/>
              </a:xfrm>
              <a:prstGeom prst="rect">
                <a:avLst/>
              </a:prstGeom>
              <a:blipFill>
                <a:blip r:embed="rId23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E40D7A-6155-5D17-50B8-FEF9477265F7}"/>
                  </a:ext>
                </a:extLst>
              </p:cNvPr>
              <p:cNvSpPr txBox="1"/>
              <p:nvPr/>
            </p:nvSpPr>
            <p:spPr>
              <a:xfrm>
                <a:off x="2219965" y="6101481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E40D7A-6155-5D17-50B8-FEF947726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965" y="6101481"/>
                <a:ext cx="253783" cy="307777"/>
              </a:xfrm>
              <a:prstGeom prst="rect">
                <a:avLst/>
              </a:prstGeom>
              <a:blipFill>
                <a:blip r:embed="rId24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87208B-0EED-4AF2-7D88-4F56CEF736E3}"/>
                  </a:ext>
                </a:extLst>
              </p:cNvPr>
              <p:cNvSpPr txBox="1"/>
              <p:nvPr/>
            </p:nvSpPr>
            <p:spPr>
              <a:xfrm>
                <a:off x="780880" y="5312246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87208B-0EED-4AF2-7D88-4F56CEF73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80" y="5312246"/>
                <a:ext cx="253783" cy="307777"/>
              </a:xfrm>
              <a:prstGeom prst="rect">
                <a:avLst/>
              </a:prstGeom>
              <a:blipFill>
                <a:blip r:embed="rId25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0394DD-FE27-2479-5CEC-6EC4C4869C05}"/>
                  </a:ext>
                </a:extLst>
              </p:cNvPr>
              <p:cNvSpPr txBox="1"/>
              <p:nvPr/>
            </p:nvSpPr>
            <p:spPr>
              <a:xfrm>
                <a:off x="1204080" y="6182915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0394DD-FE27-2479-5CEC-6EC4C4869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080" y="6182915"/>
                <a:ext cx="253783" cy="307777"/>
              </a:xfrm>
              <a:prstGeom prst="rect">
                <a:avLst/>
              </a:prstGeom>
              <a:blipFill>
                <a:blip r:embed="rId26"/>
                <a:stretch>
                  <a:fillRect r="-17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55137E8-490D-7541-44B2-DAA055E74E7C}"/>
              </a:ext>
            </a:extLst>
          </p:cNvPr>
          <p:cNvCxnSpPr>
            <a:cxnSpLocks/>
            <a:stCxn id="12" idx="4"/>
            <a:endCxn id="12" idx="1"/>
          </p:cNvCxnSpPr>
          <p:nvPr/>
        </p:nvCxnSpPr>
        <p:spPr>
          <a:xfrm>
            <a:off x="1560829" y="4914229"/>
            <a:ext cx="584200" cy="120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290B849-4F66-E2F8-397A-4F4562B7E7C2}"/>
              </a:ext>
            </a:extLst>
          </p:cNvPr>
          <p:cNvCxnSpPr>
            <a:cxnSpLocks/>
            <a:stCxn id="12" idx="5"/>
            <a:endCxn id="12" idx="1"/>
          </p:cNvCxnSpPr>
          <p:nvPr/>
        </p:nvCxnSpPr>
        <p:spPr>
          <a:xfrm>
            <a:off x="2145029" y="4914229"/>
            <a:ext cx="0" cy="120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8644FD16-75A0-D157-DB7D-92554110DA56}"/>
              </a:ext>
            </a:extLst>
          </p:cNvPr>
          <p:cNvSpPr/>
          <p:nvPr/>
        </p:nvSpPr>
        <p:spPr>
          <a:xfrm rot="10800000">
            <a:off x="1577757" y="4922545"/>
            <a:ext cx="552757" cy="1167635"/>
          </a:xfrm>
          <a:prstGeom prst="triangle">
            <a:avLst>
              <a:gd name="adj" fmla="val 0"/>
            </a:avLst>
          </a:prstGeom>
          <a:pattFill prst="dk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5D7496-916E-ECED-FA75-D66CBA1773F3}"/>
                  </a:ext>
                </a:extLst>
              </p:cNvPr>
              <p:cNvSpPr txBox="1"/>
              <p:nvPr/>
            </p:nvSpPr>
            <p:spPr>
              <a:xfrm>
                <a:off x="6941986" y="4783318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5D7496-916E-ECED-FA75-D66CBA177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986" y="4783318"/>
                <a:ext cx="345251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35ADA6-210C-D5CE-59ED-D4D72B3409D9}"/>
                  </a:ext>
                </a:extLst>
              </p:cNvPr>
              <p:cNvSpPr txBox="1"/>
              <p:nvPr/>
            </p:nvSpPr>
            <p:spPr>
              <a:xfrm>
                <a:off x="6227574" y="6146221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35ADA6-210C-D5CE-59ED-D4D72B340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574" y="6146221"/>
                <a:ext cx="345251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7DFE015-8A0F-8FED-3581-CBB197482BDD}"/>
                  </a:ext>
                </a:extLst>
              </p:cNvPr>
              <p:cNvSpPr txBox="1"/>
              <p:nvPr/>
            </p:nvSpPr>
            <p:spPr>
              <a:xfrm>
                <a:off x="5866574" y="5465045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7DFE015-8A0F-8FED-3581-CBB197482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574" y="5465045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E00F2B-9881-278A-0D89-72C0D20345C8}"/>
                  </a:ext>
                </a:extLst>
              </p:cNvPr>
              <p:cNvSpPr txBox="1"/>
              <p:nvPr/>
            </p:nvSpPr>
            <p:spPr>
              <a:xfrm>
                <a:off x="6213604" y="477269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E00F2B-9881-278A-0D89-72C0D2034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604" y="4772690"/>
                <a:ext cx="34525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A3140CDA-A186-D643-5A56-738AE87B8FD5}"/>
              </a:ext>
            </a:extLst>
          </p:cNvPr>
          <p:cNvSpPr txBox="1"/>
          <p:nvPr/>
        </p:nvSpPr>
        <p:spPr>
          <a:xfrm>
            <a:off x="6969038" y="6131231"/>
            <a:ext cx="345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ko-KR" sz="1400" b="0" dirty="0"/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17EBA21-BD8A-C493-D487-6D7B520632D3}"/>
                  </a:ext>
                </a:extLst>
              </p:cNvPr>
              <p:cNvSpPr txBox="1"/>
              <p:nvPr/>
            </p:nvSpPr>
            <p:spPr>
              <a:xfrm>
                <a:off x="7298791" y="547380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17EBA21-BD8A-C493-D487-6D7B52063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791" y="5473800"/>
                <a:ext cx="345251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육각형 39">
            <a:extLst>
              <a:ext uri="{FF2B5EF4-FFF2-40B4-BE49-F238E27FC236}">
                <a16:creationId xmlns:a16="http://schemas.microsoft.com/office/drawing/2014/main" id="{AA847AA3-02DC-73D2-6E6D-E96B67AD3B2B}"/>
              </a:ext>
            </a:extLst>
          </p:cNvPr>
          <p:cNvSpPr/>
          <p:nvPr/>
        </p:nvSpPr>
        <p:spPr>
          <a:xfrm>
            <a:off x="6165331" y="5016167"/>
            <a:ext cx="1168400" cy="1205535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741EC0C-AF6C-7A63-BD1A-B96C8F3D38DA}"/>
              </a:ext>
            </a:extLst>
          </p:cNvPr>
          <p:cNvCxnSpPr>
            <a:cxnSpLocks/>
            <a:stCxn id="40" idx="4"/>
            <a:endCxn id="40" idx="2"/>
          </p:cNvCxnSpPr>
          <p:nvPr/>
        </p:nvCxnSpPr>
        <p:spPr>
          <a:xfrm>
            <a:off x="6457431" y="5016167"/>
            <a:ext cx="0" cy="120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05CBB91-D654-C78D-BB0E-E19126DC5781}"/>
                  </a:ext>
                </a:extLst>
              </p:cNvPr>
              <p:cNvSpPr txBox="1"/>
              <p:nvPr/>
            </p:nvSpPr>
            <p:spPr>
              <a:xfrm>
                <a:off x="6073269" y="4644972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05CBB91-D654-C78D-BB0E-E19126DC5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269" y="4644972"/>
                <a:ext cx="253783" cy="307777"/>
              </a:xfrm>
              <a:prstGeom prst="rect">
                <a:avLst/>
              </a:prstGeom>
              <a:blipFill>
                <a:blip r:embed="rId29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DE2D056-E146-B13B-D7C4-5D17B1618817}"/>
                  </a:ext>
                </a:extLst>
              </p:cNvPr>
              <p:cNvSpPr txBox="1"/>
              <p:nvPr/>
            </p:nvSpPr>
            <p:spPr>
              <a:xfrm>
                <a:off x="7146502" y="4663155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DE2D056-E146-B13B-D7C4-5D17B1618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502" y="4663155"/>
                <a:ext cx="253783" cy="307777"/>
              </a:xfrm>
              <a:prstGeom prst="rect">
                <a:avLst/>
              </a:prstGeom>
              <a:blipFill>
                <a:blip r:embed="rId30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BC7E810-AB8C-8BD6-D8F2-3D3C60E74AE4}"/>
                  </a:ext>
                </a:extLst>
              </p:cNvPr>
              <p:cNvSpPr txBox="1"/>
              <p:nvPr/>
            </p:nvSpPr>
            <p:spPr>
              <a:xfrm>
                <a:off x="7505596" y="5539974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BC7E810-AB8C-8BD6-D8F2-3D3C60E74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96" y="5539974"/>
                <a:ext cx="253783" cy="307777"/>
              </a:xfrm>
              <a:prstGeom prst="rect">
                <a:avLst/>
              </a:prstGeom>
              <a:blipFill>
                <a:blip r:embed="rId31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8F15C7-7969-4182-DEFC-E1BBB0658FB8}"/>
                  </a:ext>
                </a:extLst>
              </p:cNvPr>
              <p:cNvSpPr txBox="1"/>
              <p:nvPr/>
            </p:nvSpPr>
            <p:spPr>
              <a:xfrm>
                <a:off x="7116567" y="6203419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8F15C7-7969-4182-DEFC-E1BBB0658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567" y="6203419"/>
                <a:ext cx="253783" cy="307777"/>
              </a:xfrm>
              <a:prstGeom prst="rect">
                <a:avLst/>
              </a:prstGeom>
              <a:blipFill>
                <a:blip r:embed="rId24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C3BA2A6-7647-1788-00A9-DC9378617A49}"/>
                  </a:ext>
                </a:extLst>
              </p:cNvPr>
              <p:cNvSpPr txBox="1"/>
              <p:nvPr/>
            </p:nvSpPr>
            <p:spPr>
              <a:xfrm>
                <a:off x="5677482" y="5414184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C3BA2A6-7647-1788-00A9-DC9378617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482" y="5414184"/>
                <a:ext cx="253783" cy="307777"/>
              </a:xfrm>
              <a:prstGeom prst="rect">
                <a:avLst/>
              </a:prstGeom>
              <a:blipFill>
                <a:blip r:embed="rId25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4336D76-C0F5-3FE0-86EC-9A87CCD10228}"/>
                  </a:ext>
                </a:extLst>
              </p:cNvPr>
              <p:cNvSpPr txBox="1"/>
              <p:nvPr/>
            </p:nvSpPr>
            <p:spPr>
              <a:xfrm>
                <a:off x="6100682" y="6284853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4336D76-C0F5-3FE0-86EC-9A87CCD10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682" y="6284853"/>
                <a:ext cx="253783" cy="307777"/>
              </a:xfrm>
              <a:prstGeom prst="rect">
                <a:avLst/>
              </a:prstGeom>
              <a:blipFill>
                <a:blip r:embed="rId32"/>
                <a:stretch>
                  <a:fillRect r="-17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7BECD08-7949-835F-F45F-C0607968323F}"/>
              </a:ext>
            </a:extLst>
          </p:cNvPr>
          <p:cNvCxnSpPr>
            <a:cxnSpLocks/>
            <a:stCxn id="40" idx="4"/>
            <a:endCxn id="40" idx="1"/>
          </p:cNvCxnSpPr>
          <p:nvPr/>
        </p:nvCxnSpPr>
        <p:spPr>
          <a:xfrm>
            <a:off x="6457431" y="5016167"/>
            <a:ext cx="584200" cy="120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DE9D91A-C35B-4A7D-E8A4-7DF4D3CEC6B9}"/>
              </a:ext>
            </a:extLst>
          </p:cNvPr>
          <p:cNvCxnSpPr>
            <a:cxnSpLocks/>
            <a:stCxn id="40" idx="4"/>
            <a:endCxn id="40" idx="0"/>
          </p:cNvCxnSpPr>
          <p:nvPr/>
        </p:nvCxnSpPr>
        <p:spPr>
          <a:xfrm>
            <a:off x="6457431" y="5016167"/>
            <a:ext cx="876300" cy="60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35C1CF88-2988-CB99-D367-3625EFA4D1E2}"/>
              </a:ext>
            </a:extLst>
          </p:cNvPr>
          <p:cNvSpPr/>
          <p:nvPr/>
        </p:nvSpPr>
        <p:spPr>
          <a:xfrm rot="2045729">
            <a:off x="6484563" y="5026795"/>
            <a:ext cx="985038" cy="301259"/>
          </a:xfrm>
          <a:prstGeom prst="triangle">
            <a:avLst>
              <a:gd name="adj" fmla="val 49061"/>
            </a:avLst>
          </a:prstGeom>
          <a:pattFill prst="dk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81A237F-7558-9255-8863-E4DB0D08D15C}"/>
                  </a:ext>
                </a:extLst>
              </p:cNvPr>
              <p:cNvSpPr txBox="1"/>
              <p:nvPr/>
            </p:nvSpPr>
            <p:spPr>
              <a:xfrm>
                <a:off x="4248713" y="472016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81A237F-7558-9255-8863-E4DB0D08D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713" y="4720167"/>
                <a:ext cx="345251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7663B46-768C-9FCF-977D-E9EA1B0F7A51}"/>
                  </a:ext>
                </a:extLst>
              </p:cNvPr>
              <p:cNvSpPr txBox="1"/>
              <p:nvPr/>
            </p:nvSpPr>
            <p:spPr>
              <a:xfrm>
                <a:off x="3534301" y="608307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7663B46-768C-9FCF-977D-E9EA1B0F7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301" y="6083070"/>
                <a:ext cx="345251" cy="3077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FD3582B-CFA5-86FD-9643-A0A5DB5DF224}"/>
                  </a:ext>
                </a:extLst>
              </p:cNvPr>
              <p:cNvSpPr txBox="1"/>
              <p:nvPr/>
            </p:nvSpPr>
            <p:spPr>
              <a:xfrm>
                <a:off x="3173301" y="5401894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FD3582B-CFA5-86FD-9643-A0A5DB5DF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301" y="5401894"/>
                <a:ext cx="345251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62E3F22-F55D-4E7D-5CD6-7E01091AB76F}"/>
                  </a:ext>
                </a:extLst>
              </p:cNvPr>
              <p:cNvSpPr txBox="1"/>
              <p:nvPr/>
            </p:nvSpPr>
            <p:spPr>
              <a:xfrm>
                <a:off x="3520331" y="470953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62E3F22-F55D-4E7D-5CD6-7E01091AB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331" y="4709539"/>
                <a:ext cx="345251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BAF99D30-3A7D-2785-C179-57CD4FEDC679}"/>
              </a:ext>
            </a:extLst>
          </p:cNvPr>
          <p:cNvSpPr txBox="1"/>
          <p:nvPr/>
        </p:nvSpPr>
        <p:spPr>
          <a:xfrm>
            <a:off x="4275765" y="6068080"/>
            <a:ext cx="345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ko-KR" sz="1400" b="0" dirty="0"/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0759529-268F-D362-4402-D8E97CF653E3}"/>
                  </a:ext>
                </a:extLst>
              </p:cNvPr>
              <p:cNvSpPr txBox="1"/>
              <p:nvPr/>
            </p:nvSpPr>
            <p:spPr>
              <a:xfrm>
                <a:off x="4605518" y="5410649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0759529-268F-D362-4402-D8E97CF65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518" y="5410649"/>
                <a:ext cx="345251" cy="30777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육각형 114">
            <a:extLst>
              <a:ext uri="{FF2B5EF4-FFF2-40B4-BE49-F238E27FC236}">
                <a16:creationId xmlns:a16="http://schemas.microsoft.com/office/drawing/2014/main" id="{413FE642-79D8-C543-5605-741F9D01AB25}"/>
              </a:ext>
            </a:extLst>
          </p:cNvPr>
          <p:cNvSpPr/>
          <p:nvPr/>
        </p:nvSpPr>
        <p:spPr>
          <a:xfrm>
            <a:off x="3472058" y="4953016"/>
            <a:ext cx="1168400" cy="1205535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407DC8D-BCC6-1345-D07F-684F7503A0F8}"/>
              </a:ext>
            </a:extLst>
          </p:cNvPr>
          <p:cNvCxnSpPr>
            <a:cxnSpLocks/>
            <a:stCxn id="115" idx="4"/>
            <a:endCxn id="115" idx="2"/>
          </p:cNvCxnSpPr>
          <p:nvPr/>
        </p:nvCxnSpPr>
        <p:spPr>
          <a:xfrm>
            <a:off x="3764158" y="4953016"/>
            <a:ext cx="0" cy="120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26A1EF2-77C2-B425-33F7-BC2FD503F5EB}"/>
                  </a:ext>
                </a:extLst>
              </p:cNvPr>
              <p:cNvSpPr txBox="1"/>
              <p:nvPr/>
            </p:nvSpPr>
            <p:spPr>
              <a:xfrm>
                <a:off x="3379996" y="4581821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26A1EF2-77C2-B425-33F7-BC2FD503F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996" y="4581821"/>
                <a:ext cx="253783" cy="307777"/>
              </a:xfrm>
              <a:prstGeom prst="rect">
                <a:avLst/>
              </a:prstGeom>
              <a:blipFill>
                <a:blip r:embed="rId9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7C5525-2782-DC8A-3D6A-F0D3B2D95600}"/>
                  </a:ext>
                </a:extLst>
              </p:cNvPr>
              <p:cNvSpPr txBox="1"/>
              <p:nvPr/>
            </p:nvSpPr>
            <p:spPr>
              <a:xfrm>
                <a:off x="4453229" y="4600004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7C5525-2782-DC8A-3D6A-F0D3B2D95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229" y="4600004"/>
                <a:ext cx="253783" cy="307777"/>
              </a:xfrm>
              <a:prstGeom prst="rect">
                <a:avLst/>
              </a:prstGeom>
              <a:blipFill>
                <a:blip r:embed="rId30"/>
                <a:stretch>
                  <a:fillRect r="-17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18C58F3-4B22-E7BD-AA99-E97BDF361DE3}"/>
                  </a:ext>
                </a:extLst>
              </p:cNvPr>
              <p:cNvSpPr txBox="1"/>
              <p:nvPr/>
            </p:nvSpPr>
            <p:spPr>
              <a:xfrm>
                <a:off x="4812323" y="5476823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18C58F3-4B22-E7BD-AA99-E97BDF361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323" y="5476823"/>
                <a:ext cx="253783" cy="307777"/>
              </a:xfrm>
              <a:prstGeom prst="rect">
                <a:avLst/>
              </a:prstGeom>
              <a:blipFill>
                <a:blip r:embed="rId23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B13C904-CB17-387D-2361-2D02D70CFACF}"/>
                  </a:ext>
                </a:extLst>
              </p:cNvPr>
              <p:cNvSpPr txBox="1"/>
              <p:nvPr/>
            </p:nvSpPr>
            <p:spPr>
              <a:xfrm>
                <a:off x="4423294" y="6140268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B13C904-CB17-387D-2361-2D02D70CF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294" y="6140268"/>
                <a:ext cx="253783" cy="307777"/>
              </a:xfrm>
              <a:prstGeom prst="rect">
                <a:avLst/>
              </a:prstGeom>
              <a:blipFill>
                <a:blip r:embed="rId12"/>
                <a:stretch>
                  <a:fillRect r="-14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C77536B-003E-676D-42D2-DB1404AFFD38}"/>
                  </a:ext>
                </a:extLst>
              </p:cNvPr>
              <p:cNvSpPr txBox="1"/>
              <p:nvPr/>
            </p:nvSpPr>
            <p:spPr>
              <a:xfrm>
                <a:off x="2984209" y="5351033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C77536B-003E-676D-42D2-DB1404AFF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209" y="5351033"/>
                <a:ext cx="253783" cy="307777"/>
              </a:xfrm>
              <a:prstGeom prst="rect">
                <a:avLst/>
              </a:prstGeom>
              <a:blipFill>
                <a:blip r:embed="rId37"/>
                <a:stretch>
                  <a:fillRect r="-17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17F4A0C-9875-1352-CE5A-0C4ABAA3EDD8}"/>
                  </a:ext>
                </a:extLst>
              </p:cNvPr>
              <p:cNvSpPr txBox="1"/>
              <p:nvPr/>
            </p:nvSpPr>
            <p:spPr>
              <a:xfrm>
                <a:off x="3407409" y="6221702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17F4A0C-9875-1352-CE5A-0C4ABAA3E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409" y="6221702"/>
                <a:ext cx="253783" cy="307777"/>
              </a:xfrm>
              <a:prstGeom prst="rect">
                <a:avLst/>
              </a:prstGeom>
              <a:blipFill>
                <a:blip r:embed="rId14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6A7869EF-A1E6-F753-B782-9F7D97485490}"/>
              </a:ext>
            </a:extLst>
          </p:cNvPr>
          <p:cNvCxnSpPr>
            <a:cxnSpLocks/>
            <a:stCxn id="115" idx="4"/>
            <a:endCxn id="115" idx="1"/>
          </p:cNvCxnSpPr>
          <p:nvPr/>
        </p:nvCxnSpPr>
        <p:spPr>
          <a:xfrm>
            <a:off x="3764158" y="4953016"/>
            <a:ext cx="584200" cy="120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CC329F20-1E5C-5652-4FFB-9CA798EB8B38}"/>
              </a:ext>
            </a:extLst>
          </p:cNvPr>
          <p:cNvCxnSpPr>
            <a:cxnSpLocks/>
            <a:stCxn id="115" idx="4"/>
            <a:endCxn id="115" idx="0"/>
          </p:cNvCxnSpPr>
          <p:nvPr/>
        </p:nvCxnSpPr>
        <p:spPr>
          <a:xfrm>
            <a:off x="3764158" y="4953016"/>
            <a:ext cx="876300" cy="60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이등변 삼각형 124">
            <a:extLst>
              <a:ext uri="{FF2B5EF4-FFF2-40B4-BE49-F238E27FC236}">
                <a16:creationId xmlns:a16="http://schemas.microsoft.com/office/drawing/2014/main" id="{EFF098A9-36CB-527D-FCC7-16F9F5E34CC6}"/>
              </a:ext>
            </a:extLst>
          </p:cNvPr>
          <p:cNvSpPr/>
          <p:nvPr/>
        </p:nvSpPr>
        <p:spPr>
          <a:xfrm rot="2045729">
            <a:off x="3791290" y="4963644"/>
            <a:ext cx="985038" cy="301259"/>
          </a:xfrm>
          <a:prstGeom prst="triangle">
            <a:avLst>
              <a:gd name="adj" fmla="val 49061"/>
            </a:avLst>
          </a:prstGeom>
          <a:pattFill prst="dk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A0009ACF-757C-0BD7-5679-4130B595D4A0}"/>
              </a:ext>
            </a:extLst>
          </p:cNvPr>
          <p:cNvSpPr/>
          <p:nvPr/>
        </p:nvSpPr>
        <p:spPr>
          <a:xfrm>
            <a:off x="780879" y="4543033"/>
            <a:ext cx="4468680" cy="2270700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D2AB6C2-DFD4-A854-829C-DF7C20460B07}"/>
                  </a:ext>
                </a:extLst>
              </p:cNvPr>
              <p:cNvSpPr txBox="1"/>
              <p:nvPr/>
            </p:nvSpPr>
            <p:spPr>
              <a:xfrm>
                <a:off x="2050052" y="6492073"/>
                <a:ext cx="1839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𝑜𝑝𝑡𝑖𝑚𝑢𝑚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𝑝𝑎𝑟𝑡𝑖𝑡𝑖𝑜𝑛𝑠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D2AB6C2-DFD4-A854-829C-DF7C20460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52" y="6492073"/>
                <a:ext cx="1839286" cy="307777"/>
              </a:xfrm>
              <a:prstGeom prst="rect">
                <a:avLst/>
              </a:prstGeom>
              <a:blipFill>
                <a:blip r:embed="rId3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팔각형 127">
            <a:extLst>
              <a:ext uri="{FF2B5EF4-FFF2-40B4-BE49-F238E27FC236}">
                <a16:creationId xmlns:a16="http://schemas.microsoft.com/office/drawing/2014/main" id="{5EEDC083-A146-AAAD-3F13-958D101DE168}"/>
              </a:ext>
            </a:extLst>
          </p:cNvPr>
          <p:cNvSpPr/>
          <p:nvPr/>
        </p:nvSpPr>
        <p:spPr>
          <a:xfrm>
            <a:off x="801790" y="1408706"/>
            <a:ext cx="1574331" cy="1625600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7650DBE1-D4A7-2710-16A5-DFF2915BD187}"/>
              </a:ext>
            </a:extLst>
          </p:cNvPr>
          <p:cNvCxnSpPr>
            <a:cxnSpLocks/>
            <a:stCxn id="128" idx="6"/>
            <a:endCxn id="128" idx="4"/>
          </p:cNvCxnSpPr>
          <p:nvPr/>
        </p:nvCxnSpPr>
        <p:spPr>
          <a:xfrm flipH="1">
            <a:off x="801790" y="1408706"/>
            <a:ext cx="461106" cy="1164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4A514324-52E2-68C3-D9FF-BCA12DA28359}"/>
              </a:ext>
            </a:extLst>
          </p:cNvPr>
          <p:cNvCxnSpPr>
            <a:cxnSpLocks/>
            <a:stCxn id="128" idx="6"/>
            <a:endCxn id="128" idx="0"/>
          </p:cNvCxnSpPr>
          <p:nvPr/>
        </p:nvCxnSpPr>
        <p:spPr>
          <a:xfrm>
            <a:off x="1262896" y="1408706"/>
            <a:ext cx="1113225" cy="461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8D9E853-E598-F60D-05BB-28CE610392AE}"/>
              </a:ext>
            </a:extLst>
          </p:cNvPr>
          <p:cNvCxnSpPr>
            <a:cxnSpLocks/>
            <a:stCxn id="128" idx="6"/>
            <a:endCxn id="128" idx="1"/>
          </p:cNvCxnSpPr>
          <p:nvPr/>
        </p:nvCxnSpPr>
        <p:spPr>
          <a:xfrm>
            <a:off x="1262896" y="1408706"/>
            <a:ext cx="1113225" cy="1164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A3FDF0EC-F8EE-47FA-9B7B-38EB508C22D1}"/>
              </a:ext>
            </a:extLst>
          </p:cNvPr>
          <p:cNvCxnSpPr>
            <a:cxnSpLocks/>
            <a:stCxn id="128" idx="4"/>
            <a:endCxn id="132" idx="1"/>
          </p:cNvCxnSpPr>
          <p:nvPr/>
        </p:nvCxnSpPr>
        <p:spPr>
          <a:xfrm flipV="1">
            <a:off x="801790" y="2570921"/>
            <a:ext cx="1543202" cy="2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0460EA44-E90F-AF04-1E70-988A2867E506}"/>
              </a:ext>
            </a:extLst>
          </p:cNvPr>
          <p:cNvCxnSpPr>
            <a:cxnSpLocks/>
            <a:stCxn id="128" idx="3"/>
            <a:endCxn id="128" idx="1"/>
          </p:cNvCxnSpPr>
          <p:nvPr/>
        </p:nvCxnSpPr>
        <p:spPr>
          <a:xfrm flipV="1">
            <a:off x="1262896" y="2573200"/>
            <a:ext cx="1113225" cy="461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7FAF66E3-2D84-74E0-82C7-2E6EAA0163AE}"/>
                  </a:ext>
                </a:extLst>
              </p:cNvPr>
              <p:cNvSpPr txBox="1"/>
              <p:nvPr/>
            </p:nvSpPr>
            <p:spPr>
              <a:xfrm>
                <a:off x="2889212" y="1418386"/>
                <a:ext cx="8817221" cy="16375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0" dirty="0"/>
                  <a:t>왼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쪽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그</m:t>
                    </m:r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림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은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이고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−…−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200" dirty="0"/>
                  <a:t>을 포함한다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그리고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−…−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200" dirty="0"/>
                  <a:t> 하위 다각형은 아래의 </a:t>
                </a:r>
                <a:r>
                  <a:rPr lang="en-US" altLang="ko-KR" sz="1200" dirty="0"/>
                  <a:t>k = 2</a:t>
                </a:r>
                <a:r>
                  <a:rPr lang="ko-KR" altLang="en-US" sz="1200" dirty="0"/>
                  <a:t>인 </a:t>
                </a:r>
                <a:r>
                  <a:rPr lang="en-US" altLang="ko-KR" sz="1200" dirty="0"/>
                  <a:t>case</a:t>
                </a:r>
                <a:r>
                  <a:rPr lang="ko-KR" altLang="en-US" sz="1200" dirty="0"/>
                  <a:t>가 되고 유일한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sz="1200" dirty="0"/>
                  <a:t> 선택하여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sz="1200" dirty="0"/>
                  <a:t> 가 포함되는 걸 볼 수 있다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b="1" u="sng" dirty="0"/>
                  <a:t>즉</a:t>
                </a:r>
                <a:r>
                  <a:rPr lang="en-US" altLang="ko-KR" sz="1200" b="1" u="sng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u="sng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200" b="1" i="1" u="sng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ko-KR" altLang="en-US" sz="1200" b="1" i="1" u="sng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en-US" altLang="ko-KR" sz="1200" b="1" u="sng" dirty="0"/>
                  <a:t> </a:t>
                </a:r>
                <a:r>
                  <a:rPr lang="ko-KR" altLang="en-US" sz="1200" b="1" u="sng" dirty="0"/>
                  <a:t>같은 정점이 </a:t>
                </a:r>
                <a:r>
                  <a:rPr lang="en-US" altLang="ko-KR" sz="1200" b="1" u="sng" dirty="0"/>
                  <a:t>1</a:t>
                </a:r>
                <a:r>
                  <a:rPr lang="ko-KR" altLang="en-US" sz="1200" b="1" u="sng" dirty="0"/>
                  <a:t>개일때만 고려하면 됨</a:t>
                </a:r>
                <a:r>
                  <a:rPr lang="en-US" altLang="ko-KR" sz="1200" b="1" u="sng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7FAF66E3-2D84-74E0-82C7-2E6EAA016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212" y="1418386"/>
                <a:ext cx="8817221" cy="1637564"/>
              </a:xfrm>
              <a:prstGeom prst="rect">
                <a:avLst/>
              </a:prstGeom>
              <a:blipFill>
                <a:blip r:embed="rId39"/>
                <a:stretch>
                  <a:fillRect l="-1107" r="-2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821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92D74A-22E1-A816-2B99-9B990A260F40}"/>
              </a:ext>
            </a:extLst>
          </p:cNvPr>
          <p:cNvSpPr txBox="1"/>
          <p:nvPr/>
        </p:nvSpPr>
        <p:spPr>
          <a:xfrm>
            <a:off x="264937" y="2329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Lemma 3. 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B60F5-B1C4-60C0-D495-92DE405C3C5A}"/>
              </a:ext>
            </a:extLst>
          </p:cNvPr>
          <p:cNvSpPr txBox="1"/>
          <p:nvPr/>
        </p:nvSpPr>
        <p:spPr>
          <a:xfrm>
            <a:off x="264937" y="602281"/>
            <a:ext cx="1166212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dirty="0"/>
              <a:t>monotone</a:t>
            </a:r>
          </a:p>
        </p:txBody>
      </p:sp>
    </p:spTree>
    <p:extLst>
      <p:ext uri="{BB962C8B-B14F-4D97-AF65-F5344CB8AC3E}">
        <p14:creationId xmlns:p14="http://schemas.microsoft.com/office/powerpoint/2010/main" val="3376103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92D74A-22E1-A816-2B99-9B990A260F40}"/>
              </a:ext>
            </a:extLst>
          </p:cNvPr>
          <p:cNvSpPr txBox="1"/>
          <p:nvPr/>
        </p:nvSpPr>
        <p:spPr>
          <a:xfrm>
            <a:off x="264937" y="2329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Lemma 3. 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B60F5-B1C4-60C0-D495-92DE405C3C5A}"/>
              </a:ext>
            </a:extLst>
          </p:cNvPr>
          <p:cNvSpPr txBox="1"/>
          <p:nvPr/>
        </p:nvSpPr>
        <p:spPr>
          <a:xfrm>
            <a:off x="264937" y="602281"/>
            <a:ext cx="1166212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dirty="0"/>
              <a:t>monotone</a:t>
            </a:r>
          </a:p>
        </p:txBody>
      </p:sp>
    </p:spTree>
    <p:extLst>
      <p:ext uri="{BB962C8B-B14F-4D97-AF65-F5344CB8AC3E}">
        <p14:creationId xmlns:p14="http://schemas.microsoft.com/office/powerpoint/2010/main" val="296497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92D74A-22E1-A816-2B99-9B990A260F40}"/>
              </a:ext>
            </a:extLst>
          </p:cNvPr>
          <p:cNvSpPr txBox="1"/>
          <p:nvPr/>
        </p:nvSpPr>
        <p:spPr>
          <a:xfrm>
            <a:off x="264937" y="2329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Lemma 3. 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B60F5-B1C4-60C0-D495-92DE405C3C5A}"/>
              </a:ext>
            </a:extLst>
          </p:cNvPr>
          <p:cNvSpPr txBox="1"/>
          <p:nvPr/>
        </p:nvSpPr>
        <p:spPr>
          <a:xfrm>
            <a:off x="264937" y="602281"/>
            <a:ext cx="1166212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dirty="0"/>
              <a:t>monotone</a:t>
            </a:r>
          </a:p>
        </p:txBody>
      </p:sp>
    </p:spTree>
    <p:extLst>
      <p:ext uri="{BB962C8B-B14F-4D97-AF65-F5344CB8AC3E}">
        <p14:creationId xmlns:p14="http://schemas.microsoft.com/office/powerpoint/2010/main" val="213226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92D74A-22E1-A816-2B99-9B990A260F40}"/>
              </a:ext>
            </a:extLst>
          </p:cNvPr>
          <p:cNvSpPr txBox="1"/>
          <p:nvPr/>
        </p:nvSpPr>
        <p:spPr>
          <a:xfrm>
            <a:off x="264937" y="2329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Lemma 3. 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B60F5-B1C4-60C0-D495-92DE405C3C5A}"/>
              </a:ext>
            </a:extLst>
          </p:cNvPr>
          <p:cNvSpPr txBox="1"/>
          <p:nvPr/>
        </p:nvSpPr>
        <p:spPr>
          <a:xfrm>
            <a:off x="264937" y="602281"/>
            <a:ext cx="1166212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dirty="0"/>
              <a:t>monotone</a:t>
            </a:r>
          </a:p>
        </p:txBody>
      </p:sp>
    </p:spTree>
    <p:extLst>
      <p:ext uri="{BB962C8B-B14F-4D97-AF65-F5344CB8AC3E}">
        <p14:creationId xmlns:p14="http://schemas.microsoft.com/office/powerpoint/2010/main" val="411195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92D74A-22E1-A816-2B99-9B990A260F40}"/>
              </a:ext>
            </a:extLst>
          </p:cNvPr>
          <p:cNvSpPr txBox="1"/>
          <p:nvPr/>
        </p:nvSpPr>
        <p:spPr>
          <a:xfrm>
            <a:off x="264937" y="2329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Lemma 3. 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B60F5-B1C4-60C0-D495-92DE405C3C5A}"/>
              </a:ext>
            </a:extLst>
          </p:cNvPr>
          <p:cNvSpPr txBox="1"/>
          <p:nvPr/>
        </p:nvSpPr>
        <p:spPr>
          <a:xfrm>
            <a:off x="264937" y="602281"/>
            <a:ext cx="1166212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dirty="0"/>
              <a:t>monotone</a:t>
            </a:r>
          </a:p>
        </p:txBody>
      </p:sp>
    </p:spTree>
    <p:extLst>
      <p:ext uri="{BB962C8B-B14F-4D97-AF65-F5344CB8AC3E}">
        <p14:creationId xmlns:p14="http://schemas.microsoft.com/office/powerpoint/2010/main" val="379610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92D74A-22E1-A816-2B99-9B990A260F40}"/>
              </a:ext>
            </a:extLst>
          </p:cNvPr>
          <p:cNvSpPr txBox="1"/>
          <p:nvPr/>
        </p:nvSpPr>
        <p:spPr>
          <a:xfrm>
            <a:off x="264937" y="232949"/>
            <a:ext cx="143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2.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B60F5-B1C4-60C0-D495-92DE405C3C5A}"/>
                  </a:ext>
                </a:extLst>
              </p:cNvPr>
              <p:cNvSpPr txBox="1"/>
              <p:nvPr/>
            </p:nvSpPr>
            <p:spPr>
              <a:xfrm>
                <a:off x="264937" y="602281"/>
                <a:ext cx="11662126" cy="1026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정점들이 다음과 같은 조건을 만족한다면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모든 </a:t>
                </a:r>
                <a:r>
                  <a:rPr lang="en-US" altLang="ko-KR" sz="1400" dirty="0"/>
                  <a:t>optimum partition</a:t>
                </a:r>
                <a:r>
                  <a:rPr lang="ko-KR" altLang="en-US" sz="1400" dirty="0"/>
                  <a:t>에는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존재한다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≤…≤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위 조건은 </a:t>
                </a:r>
                <a:r>
                  <a:rPr lang="en-US" altLang="ko-KR" sz="1400" dirty="0"/>
                  <a:t>Theorem 1</a:t>
                </a:r>
                <a:r>
                  <a:rPr lang="ko-KR" altLang="en-US" sz="1400" dirty="0"/>
                  <a:t>에서 조건이 </a:t>
                </a:r>
                <a:r>
                  <a:rPr lang="en-US" altLang="ko-KR" sz="1400" dirty="0"/>
                  <a:t>k = 1</a:t>
                </a:r>
                <a:r>
                  <a:rPr lang="ko-KR" altLang="en-US" sz="1400" dirty="0"/>
                  <a:t>인 상태이다</a:t>
                </a:r>
                <a:r>
                  <a:rPr lang="en-US" altLang="ko-KR" sz="1400" dirty="0"/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B60F5-B1C4-60C0-D495-92DE405C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602281"/>
                <a:ext cx="11662126" cy="1026307"/>
              </a:xfrm>
              <a:prstGeom prst="rect">
                <a:avLst/>
              </a:prstGeom>
              <a:blipFill>
                <a:blip r:embed="rId2"/>
                <a:stretch>
                  <a:fillRect l="-261" b="-6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B01301-DE4B-3EBE-6C4D-AF9D93858C7D}"/>
                  </a:ext>
                </a:extLst>
              </p:cNvPr>
              <p:cNvSpPr txBox="1"/>
              <p:nvPr/>
            </p:nvSpPr>
            <p:spPr>
              <a:xfrm>
                <a:off x="766298" y="3649781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B01301-DE4B-3EBE-6C4D-AF9D93858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98" y="3649781"/>
                <a:ext cx="34525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B4433C-DF32-721A-6BC0-6C007EB8A8A2}"/>
                  </a:ext>
                </a:extLst>
              </p:cNvPr>
              <p:cNvSpPr txBox="1"/>
              <p:nvPr/>
            </p:nvSpPr>
            <p:spPr>
              <a:xfrm>
                <a:off x="713813" y="2177876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B4433C-DF32-721A-6BC0-6C007EB8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13" y="2177876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92540C-4C81-7AB6-071E-ED521F803FB8}"/>
                  </a:ext>
                </a:extLst>
              </p:cNvPr>
              <p:cNvSpPr txBox="1"/>
              <p:nvPr/>
            </p:nvSpPr>
            <p:spPr>
              <a:xfrm>
                <a:off x="1457211" y="3861295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92540C-4C81-7AB6-071E-ED521F803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211" y="3861295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BE4CA0-444B-8472-C312-D0BB7E9E2876}"/>
                  </a:ext>
                </a:extLst>
              </p:cNvPr>
              <p:cNvSpPr txBox="1"/>
              <p:nvPr/>
            </p:nvSpPr>
            <p:spPr>
              <a:xfrm>
                <a:off x="470159" y="286805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BE4CA0-444B-8472-C312-D0BB7E9E2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59" y="2868057"/>
                <a:ext cx="3452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CB8E1D-7FF6-C2D7-18C3-E6D6AC03DDE9}"/>
                  </a:ext>
                </a:extLst>
              </p:cNvPr>
              <p:cNvSpPr txBox="1"/>
              <p:nvPr/>
            </p:nvSpPr>
            <p:spPr>
              <a:xfrm>
                <a:off x="2079510" y="2146331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CB8E1D-7FF6-C2D7-18C3-E6D6AC03D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510" y="2146331"/>
                <a:ext cx="34525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914284-AE57-7C2B-5BA1-F357918E7172}"/>
                  </a:ext>
                </a:extLst>
              </p:cNvPr>
              <p:cNvSpPr txBox="1"/>
              <p:nvPr/>
            </p:nvSpPr>
            <p:spPr>
              <a:xfrm>
                <a:off x="2137837" y="3609716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914284-AE57-7C2B-5BA1-F357918E7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837" y="3609716"/>
                <a:ext cx="3452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876B2F-3B94-DDDA-667A-DEC5181F366C}"/>
                  </a:ext>
                </a:extLst>
              </p:cNvPr>
              <p:cNvSpPr txBox="1"/>
              <p:nvPr/>
            </p:nvSpPr>
            <p:spPr>
              <a:xfrm>
                <a:off x="1414700" y="1851536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876B2F-3B94-DDDA-667A-DEC5181F3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00" y="1851536"/>
                <a:ext cx="34525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2B320E-FBC0-0112-5EFB-1D71C29CB9C4}"/>
                  </a:ext>
                </a:extLst>
              </p:cNvPr>
              <p:cNvSpPr txBox="1"/>
              <p:nvPr/>
            </p:nvSpPr>
            <p:spPr>
              <a:xfrm>
                <a:off x="2404405" y="2922797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2B320E-FBC0-0112-5EFB-1D71C29CB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05" y="2922797"/>
                <a:ext cx="34525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D4EA25-00CA-FE0B-D72C-98E411A5026E}"/>
                  </a:ext>
                </a:extLst>
              </p:cNvPr>
              <p:cNvSpPr txBox="1"/>
              <p:nvPr/>
            </p:nvSpPr>
            <p:spPr>
              <a:xfrm>
                <a:off x="1506168" y="4047939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D4EA25-00CA-FE0B-D72C-98E411A50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168" y="4047939"/>
                <a:ext cx="253783" cy="307777"/>
              </a:xfrm>
              <a:prstGeom prst="rect">
                <a:avLst/>
              </a:prstGeom>
              <a:blipFill>
                <a:blip r:embed="rId9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CD6CBB-ACDA-A648-66C0-023D062AFAEB}"/>
                  </a:ext>
                </a:extLst>
              </p:cNvPr>
              <p:cNvSpPr txBox="1"/>
              <p:nvPr/>
            </p:nvSpPr>
            <p:spPr>
              <a:xfrm>
                <a:off x="702245" y="3837077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CD6CBB-ACDA-A648-66C0-023D062AF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45" y="3837077"/>
                <a:ext cx="253783" cy="307777"/>
              </a:xfrm>
              <a:prstGeom prst="rect">
                <a:avLst/>
              </a:prstGeom>
              <a:blipFill>
                <a:blip r:embed="rId10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FF9F67-A7FE-7D50-BD73-3B4A8CAFD2D9}"/>
                  </a:ext>
                </a:extLst>
              </p:cNvPr>
              <p:cNvSpPr txBox="1"/>
              <p:nvPr/>
            </p:nvSpPr>
            <p:spPr>
              <a:xfrm>
                <a:off x="264937" y="2834660"/>
                <a:ext cx="345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FF9F67-A7FE-7D50-BD73-3B4A8CAFD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2834660"/>
                <a:ext cx="34525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83737C-6E56-F02D-50BF-2F4F1C53B9F8}"/>
                  </a:ext>
                </a:extLst>
              </p:cNvPr>
              <p:cNvSpPr txBox="1"/>
              <p:nvPr/>
            </p:nvSpPr>
            <p:spPr>
              <a:xfrm>
                <a:off x="562862" y="2013222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83737C-6E56-F02D-50BF-2F4F1C53B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62" y="2013222"/>
                <a:ext cx="253783" cy="307777"/>
              </a:xfrm>
              <a:prstGeom prst="rect">
                <a:avLst/>
              </a:prstGeom>
              <a:blipFill>
                <a:blip r:embed="rId12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1F8550-4C6F-1C95-EBCF-71C738F8155C}"/>
                  </a:ext>
                </a:extLst>
              </p:cNvPr>
              <p:cNvSpPr txBox="1"/>
              <p:nvPr/>
            </p:nvSpPr>
            <p:spPr>
              <a:xfrm>
                <a:off x="2230914" y="1978468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1F8550-4C6F-1C95-EBCF-71C738F8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914" y="1978468"/>
                <a:ext cx="253783" cy="307777"/>
              </a:xfrm>
              <a:prstGeom prst="rect">
                <a:avLst/>
              </a:prstGeom>
              <a:blipFill>
                <a:blip r:embed="rId13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79F9A7-8858-9A3E-A523-FE4173AFB3D5}"/>
                  </a:ext>
                </a:extLst>
              </p:cNvPr>
              <p:cNvSpPr txBox="1"/>
              <p:nvPr/>
            </p:nvSpPr>
            <p:spPr>
              <a:xfrm>
                <a:off x="2312580" y="3707524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79F9A7-8858-9A3E-A523-FE4173AFB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580" y="3707524"/>
                <a:ext cx="253783" cy="307777"/>
              </a:xfrm>
              <a:prstGeom prst="rect">
                <a:avLst/>
              </a:prstGeom>
              <a:blipFill>
                <a:blip r:embed="rId14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13AF45-8C2C-A03D-52A4-8DA8B0C05FCE}"/>
                  </a:ext>
                </a:extLst>
              </p:cNvPr>
              <p:cNvSpPr txBox="1"/>
              <p:nvPr/>
            </p:nvSpPr>
            <p:spPr>
              <a:xfrm>
                <a:off x="1414700" y="1628588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13AF45-8C2C-A03D-52A4-8DA8B0C05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00" y="1628588"/>
                <a:ext cx="253783" cy="307777"/>
              </a:xfrm>
              <a:prstGeom prst="rect">
                <a:avLst/>
              </a:prstGeom>
              <a:blipFill>
                <a:blip r:embed="rId15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EC2B3A-8792-2FD2-EDE5-F143A3982742}"/>
                  </a:ext>
                </a:extLst>
              </p:cNvPr>
              <p:cNvSpPr txBox="1"/>
              <p:nvPr/>
            </p:nvSpPr>
            <p:spPr>
              <a:xfrm>
                <a:off x="2630330" y="2882445"/>
                <a:ext cx="253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EC2B3A-8792-2FD2-EDE5-F143A3982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330" y="2882445"/>
                <a:ext cx="253783" cy="307777"/>
              </a:xfrm>
              <a:prstGeom prst="rect">
                <a:avLst/>
              </a:prstGeom>
              <a:blipFill>
                <a:blip r:embed="rId16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팔각형 22">
            <a:extLst>
              <a:ext uri="{FF2B5EF4-FFF2-40B4-BE49-F238E27FC236}">
                <a16:creationId xmlns:a16="http://schemas.microsoft.com/office/drawing/2014/main" id="{38D505AC-BEFD-68DC-9932-A8F4CE4D4BD4}"/>
              </a:ext>
            </a:extLst>
          </p:cNvPr>
          <p:cNvSpPr/>
          <p:nvPr/>
        </p:nvSpPr>
        <p:spPr>
          <a:xfrm rot="20164414">
            <a:off x="813309" y="2229502"/>
            <a:ext cx="1574331" cy="1625600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C7AA58-E1E3-3FA5-28AF-8041F61AD1CC}"/>
              </a:ext>
            </a:extLst>
          </p:cNvPr>
          <p:cNvCxnSpPr>
            <a:cxnSpLocks/>
            <a:stCxn id="23" idx="3"/>
            <a:endCxn id="23" idx="1"/>
          </p:cNvCxnSpPr>
          <p:nvPr/>
        </p:nvCxnSpPr>
        <p:spPr>
          <a:xfrm flipV="1">
            <a:off x="1632076" y="3044528"/>
            <a:ext cx="830555" cy="872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39A051C-CEA3-B778-45A7-F8D813D53204}"/>
              </a:ext>
            </a:extLst>
          </p:cNvPr>
          <p:cNvCxnSpPr>
            <a:cxnSpLocks/>
            <a:stCxn id="23" idx="3"/>
            <a:endCxn id="23" idx="0"/>
          </p:cNvCxnSpPr>
          <p:nvPr/>
        </p:nvCxnSpPr>
        <p:spPr>
          <a:xfrm flipV="1">
            <a:off x="1632076" y="2401585"/>
            <a:ext cx="545286" cy="1515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EFB25E2-66CA-E012-6A44-FDEFD5D0900D}"/>
              </a:ext>
            </a:extLst>
          </p:cNvPr>
          <p:cNvCxnSpPr>
            <a:cxnSpLocks/>
            <a:stCxn id="23" idx="3"/>
            <a:endCxn id="23" idx="7"/>
          </p:cNvCxnSpPr>
          <p:nvPr/>
        </p:nvCxnSpPr>
        <p:spPr>
          <a:xfrm flipH="1" flipV="1">
            <a:off x="1568873" y="2167111"/>
            <a:ext cx="63203" cy="175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1398871-5C13-190C-44AA-8FE118A7024C}"/>
              </a:ext>
            </a:extLst>
          </p:cNvPr>
          <p:cNvCxnSpPr>
            <a:cxnSpLocks/>
            <a:stCxn id="23" idx="3"/>
            <a:endCxn id="23" idx="6"/>
          </p:cNvCxnSpPr>
          <p:nvPr/>
        </p:nvCxnSpPr>
        <p:spPr>
          <a:xfrm flipH="1" flipV="1">
            <a:off x="972792" y="2431586"/>
            <a:ext cx="659284" cy="1485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99578DE-54BB-0AA2-CF78-EFA67049C8D8}"/>
              </a:ext>
            </a:extLst>
          </p:cNvPr>
          <p:cNvCxnSpPr>
            <a:cxnSpLocks/>
            <a:stCxn id="23" idx="3"/>
            <a:endCxn id="23" idx="5"/>
          </p:cNvCxnSpPr>
          <p:nvPr/>
        </p:nvCxnSpPr>
        <p:spPr>
          <a:xfrm flipH="1" flipV="1">
            <a:off x="738318" y="3040076"/>
            <a:ext cx="893758" cy="877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CF8F39A-A532-B4F3-3F7C-CC11C5DBB3A8}"/>
                  </a:ext>
                </a:extLst>
              </p:cNvPr>
              <p:cNvSpPr txBox="1"/>
              <p:nvPr/>
            </p:nvSpPr>
            <p:spPr>
              <a:xfrm>
                <a:off x="2908618" y="1779216"/>
                <a:ext cx="8817221" cy="5236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0" dirty="0"/>
                  <a:t>왼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쪽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그</m:t>
                    </m:r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림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𝐹𝑎𝑛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/>
                  <a:t>이다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이때 중점은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200" dirty="0"/>
                  <a:t>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CF8F39A-A532-B4F3-3F7C-CC11C5DBB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618" y="1779216"/>
                <a:ext cx="8817221" cy="523605"/>
              </a:xfrm>
              <a:prstGeom prst="rect">
                <a:avLst/>
              </a:prstGeom>
              <a:blipFill>
                <a:blip r:embed="rId17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57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92D74A-22E1-A816-2B99-9B990A260F40}"/>
              </a:ext>
            </a:extLst>
          </p:cNvPr>
          <p:cNvSpPr txBox="1"/>
          <p:nvPr/>
        </p:nvSpPr>
        <p:spPr>
          <a:xfrm>
            <a:off x="264937" y="232949"/>
            <a:ext cx="143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Theorem 3.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B60F5-B1C4-60C0-D495-92DE405C3C5A}"/>
                  </a:ext>
                </a:extLst>
              </p:cNvPr>
              <p:cNvSpPr txBox="1"/>
              <p:nvPr/>
            </p:nvSpPr>
            <p:spPr>
              <a:xfrm>
                <a:off x="264937" y="602281"/>
                <a:ext cx="11662126" cy="207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다각형에서 인접하지 않는 임의의 두 정점</a:t>
                </a:r>
                <a14:m>
                  <m:oMath xmlns:m="http://schemas.openxmlformats.org/officeDocument/2006/math">
                    <m:r>
                      <a:rPr lang="ko-KR" altLang="en-US" sz="1400" b="0" i="1" dirty="0">
                        <a:latin typeface="Cambria Math" panose="02040503050406030204" pitchFamily="18" charset="0"/>
                      </a:rPr>
                      <m:t>을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이라 하고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dirty="0"/>
                  <a:t>의 방향 사이에 있는 가장 작은 정점이고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시</m:t>
                    </m:r>
                  </m:oMath>
                </a14:m>
                <a:r>
                  <a:rPr lang="ko-KR" altLang="en-US" sz="1400" dirty="0"/>
                  <a:t>계 방향으로 사이에 가장 작은 정점이라고 한다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이때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ko-KR" altLang="en-US" sz="1400" dirty="0"/>
                  <a:t>라고 가정하면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 dirty="0"/>
                  <a:t> optimum partition</a:t>
                </a:r>
                <a:r>
                  <a:rPr lang="ko-KR" altLang="en-US" sz="1400" dirty="0"/>
                  <a:t>에서 </a:t>
                </a:r>
                <a:r>
                  <a:rPr lang="en-US" altLang="ko-KR" sz="1400" dirty="0"/>
                  <a:t>h-arc</a:t>
                </a:r>
                <a:r>
                  <a:rPr lang="ko-KR" altLang="en-US" sz="1400" dirty="0"/>
                  <a:t>로 존재할 필요 조건은 다음과 같다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 fan</a:t>
                </a:r>
                <a:r>
                  <a:rPr lang="ko-KR" altLang="en-US" sz="1400" dirty="0"/>
                  <a:t>은 다각형에서 가장 작은 정점과 도른 다른 정점이 연결되어 오직 </a:t>
                </a:r>
                <a:r>
                  <a:rPr lang="en-US" altLang="ko-KR" sz="1400" dirty="0"/>
                  <a:t>vertical-arc</a:t>
                </a:r>
                <a:r>
                  <a:rPr lang="ko-KR" altLang="en-US" sz="1400" dirty="0"/>
                  <a:t>로만 구성된 것을 말한다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다각형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−…−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𝑉𝑛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400" dirty="0"/>
                  <a:t> fan</a:t>
                </a:r>
                <a:r>
                  <a:rPr lang="ko-KR" altLang="en-US" sz="1400" dirty="0"/>
                  <a:t>은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𝐹𝑎𝑛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/>
                  <a:t>으로 표기하고 이때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1400" dirty="0"/>
                  <a:t> fan</a:t>
                </a:r>
                <a:r>
                  <a:rPr lang="ko-KR" altLang="en-US" sz="1400" dirty="0"/>
                  <a:t>의 중점</a:t>
                </a:r>
                <a:r>
                  <a:rPr lang="en-US" altLang="ko-KR" sz="1400" dirty="0"/>
                  <a:t>(center)</a:t>
                </a:r>
                <a:r>
                  <a:rPr lang="ko-KR" altLang="en-US" sz="1400" dirty="0"/>
                  <a:t>라고 한다</a:t>
                </a:r>
                <a:r>
                  <a:rPr lang="en-US" altLang="ko-KR" sz="1400" dirty="0"/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B60F5-B1C4-60C0-D495-92DE405C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602281"/>
                <a:ext cx="11662126" cy="2076659"/>
              </a:xfrm>
              <a:prstGeom prst="rect">
                <a:avLst/>
              </a:prstGeom>
              <a:blipFill>
                <a:blip r:embed="rId2"/>
                <a:stretch>
                  <a:fillRect l="-261" b="-2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83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842735-ED43-8B9B-81DA-F2F0D8C65F0C}"/>
                  </a:ext>
                </a:extLst>
              </p:cNvPr>
              <p:cNvSpPr txBox="1"/>
              <p:nvPr/>
            </p:nvSpPr>
            <p:spPr>
              <a:xfrm>
                <a:off x="1000097" y="3542928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842735-ED43-8B9B-81DA-F2F0D8C65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97" y="3542928"/>
                <a:ext cx="218440" cy="307777"/>
              </a:xfrm>
              <a:prstGeom prst="rect">
                <a:avLst/>
              </a:prstGeom>
              <a:blipFill>
                <a:blip r:embed="rId2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662BBA-BBBF-8549-3706-A71DECFD010B}"/>
                  </a:ext>
                </a:extLst>
              </p:cNvPr>
              <p:cNvSpPr txBox="1"/>
              <p:nvPr/>
            </p:nvSpPr>
            <p:spPr>
              <a:xfrm>
                <a:off x="1437210" y="3669793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662BBA-BBBF-8549-3706-A71DECFD0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210" y="3669793"/>
                <a:ext cx="218440" cy="307777"/>
              </a:xfrm>
              <a:prstGeom prst="rect">
                <a:avLst/>
              </a:prstGeom>
              <a:blipFill>
                <a:blip r:embed="rId3"/>
                <a:stretch>
                  <a:fillRect r="-30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B1AEF68-B5D1-AB99-9055-0A29EF7A4669}"/>
                  </a:ext>
                </a:extLst>
              </p:cNvPr>
              <p:cNvSpPr txBox="1"/>
              <p:nvPr/>
            </p:nvSpPr>
            <p:spPr>
              <a:xfrm>
                <a:off x="1873152" y="3565754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B1AEF68-B5D1-AB99-9055-0A29EF7A4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152" y="3565754"/>
                <a:ext cx="218440" cy="307777"/>
              </a:xfrm>
              <a:prstGeom prst="rect">
                <a:avLst/>
              </a:prstGeom>
              <a:blipFill>
                <a:blip r:embed="rId4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739C52F-5EF3-675D-9EF3-F567217EC1A0}"/>
                  </a:ext>
                </a:extLst>
              </p:cNvPr>
              <p:cNvSpPr txBox="1"/>
              <p:nvPr/>
            </p:nvSpPr>
            <p:spPr>
              <a:xfrm>
                <a:off x="676433" y="3221033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739C52F-5EF3-675D-9EF3-F567217EC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33" y="3221033"/>
                <a:ext cx="218440" cy="307777"/>
              </a:xfrm>
              <a:prstGeom prst="rect">
                <a:avLst/>
              </a:prstGeom>
              <a:blipFill>
                <a:blip r:embed="rId5"/>
                <a:stretch>
                  <a:fillRect r="-19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892D74A-22E1-A816-2B99-9B990A260F40}"/>
              </a:ext>
            </a:extLst>
          </p:cNvPr>
          <p:cNvSpPr txBox="1"/>
          <p:nvPr/>
        </p:nvSpPr>
        <p:spPr>
          <a:xfrm>
            <a:off x="264937" y="232949"/>
            <a:ext cx="322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Monotone basic polygon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B60F5-B1C4-60C0-D495-92DE405C3C5A}"/>
                  </a:ext>
                </a:extLst>
              </p:cNvPr>
              <p:cNvSpPr txBox="1"/>
              <p:nvPr/>
            </p:nvSpPr>
            <p:spPr>
              <a:xfrm>
                <a:off x="264937" y="602281"/>
                <a:ext cx="11662126" cy="16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변</a:t>
                </a:r>
                <a:r>
                  <a:rPr lang="en-US" altLang="ko-KR" sz="1400" dirty="0"/>
                  <a:t>(side)</a:t>
                </a:r>
                <a:r>
                  <a:rPr lang="ko-KR" altLang="en-US" sz="1400" dirty="0"/>
                  <a:t>에 의해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인접한 다각형을 </a:t>
                </a:r>
                <a:r>
                  <a:rPr lang="en-US" altLang="ko-KR" sz="1400" dirty="0"/>
                  <a:t>monotone basic polygon</a:t>
                </a:r>
                <a:r>
                  <a:rPr lang="ko-KR" altLang="en-US" sz="1400" dirty="0"/>
                  <a:t>이라고 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이 다각형의 </a:t>
                </a:r>
                <a:r>
                  <a:rPr lang="en-US" altLang="ko-KR" sz="1400" dirty="0"/>
                  <a:t>fan</a:t>
                </a:r>
                <a:r>
                  <a:rPr lang="ko-KR" altLang="en-US" sz="1400" dirty="0"/>
                  <a:t>은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𝐹𝑎𝑛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으로 표시되고 가장 작은 정점인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중심이 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만약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연결되어 </a:t>
                </a:r>
                <a:r>
                  <a:rPr lang="en-US" altLang="ko-KR" sz="1400" dirty="0"/>
                  <a:t>n-1</a:t>
                </a:r>
                <a:r>
                  <a:rPr lang="ko-KR" altLang="en-US" sz="1400" dirty="0"/>
                  <a:t>의 하위 다각형이 생기면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각</m:t>
                    </m:r>
                  </m:oMath>
                </a14:m>
                <a:r>
                  <a:rPr lang="ko-KR" altLang="en-US" sz="1400" dirty="0"/>
                  <a:t>형의 </a:t>
                </a:r>
                <a:r>
                  <a:rPr lang="en-US" altLang="ko-KR" sz="1400" dirty="0"/>
                  <a:t>fan</a:t>
                </a:r>
                <a:r>
                  <a:rPr lang="ko-KR" altLang="en-US" sz="1400" dirty="0"/>
                  <a:t>은 가장 작은 정점인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중심이므로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𝐹𝑎𝑛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으</m:t>
                    </m:r>
                  </m:oMath>
                </a14:m>
                <a:r>
                  <a:rPr lang="ko-KR" altLang="en-US" sz="1400" dirty="0"/>
                  <a:t>로 표시한다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B60F5-B1C4-60C0-D495-92DE405C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602281"/>
                <a:ext cx="11662126" cy="1678729"/>
              </a:xfrm>
              <a:prstGeom prst="rect">
                <a:avLst/>
              </a:prstGeom>
              <a:blipFill>
                <a:blip r:embed="rId6"/>
                <a:stretch>
                  <a:fillRect l="-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ECD3E7-09E3-96B4-1F6C-B6ECAFEF68EC}"/>
                  </a:ext>
                </a:extLst>
              </p:cNvPr>
              <p:cNvSpPr txBox="1"/>
              <p:nvPr/>
            </p:nvSpPr>
            <p:spPr>
              <a:xfrm>
                <a:off x="7915929" y="683305"/>
                <a:ext cx="2577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ECD3E7-09E3-96B4-1F6C-B6ECAFEF6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929" y="683305"/>
                <a:ext cx="257704" cy="307777"/>
              </a:xfrm>
              <a:prstGeom prst="rect">
                <a:avLst/>
              </a:prstGeom>
              <a:blipFill>
                <a:blip r:embed="rId2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십이각형 2">
            <a:extLst>
              <a:ext uri="{FF2B5EF4-FFF2-40B4-BE49-F238E27FC236}">
                <a16:creationId xmlns:a16="http://schemas.microsoft.com/office/drawing/2014/main" id="{280D45E8-5E38-B07B-B958-0A7BEA5854CA}"/>
              </a:ext>
            </a:extLst>
          </p:cNvPr>
          <p:cNvSpPr/>
          <p:nvPr/>
        </p:nvSpPr>
        <p:spPr>
          <a:xfrm rot="978547">
            <a:off x="7676766" y="-315386"/>
            <a:ext cx="1768886" cy="1146796"/>
          </a:xfrm>
          <a:custGeom>
            <a:avLst/>
            <a:gdLst>
              <a:gd name="connsiteX0" fmla="*/ 0 w 1768886"/>
              <a:gd name="connsiteY0" fmla="*/ 655980 h 1792204"/>
              <a:gd name="connsiteX1" fmla="*/ 236998 w 1768886"/>
              <a:gd name="connsiteY1" fmla="*/ 240122 h 1792204"/>
              <a:gd name="connsiteX2" fmla="*/ 647445 w 1768886"/>
              <a:gd name="connsiteY2" fmla="*/ 0 h 1792204"/>
              <a:gd name="connsiteX3" fmla="*/ 1121441 w 1768886"/>
              <a:gd name="connsiteY3" fmla="*/ 0 h 1792204"/>
              <a:gd name="connsiteX4" fmla="*/ 1531888 w 1768886"/>
              <a:gd name="connsiteY4" fmla="*/ 240122 h 1792204"/>
              <a:gd name="connsiteX5" fmla="*/ 1768886 w 1768886"/>
              <a:gd name="connsiteY5" fmla="*/ 655980 h 1792204"/>
              <a:gd name="connsiteX6" fmla="*/ 1768886 w 1768886"/>
              <a:gd name="connsiteY6" fmla="*/ 1136224 h 1792204"/>
              <a:gd name="connsiteX7" fmla="*/ 1531888 w 1768886"/>
              <a:gd name="connsiteY7" fmla="*/ 1552082 h 1792204"/>
              <a:gd name="connsiteX8" fmla="*/ 1121441 w 1768886"/>
              <a:gd name="connsiteY8" fmla="*/ 1792204 h 1792204"/>
              <a:gd name="connsiteX9" fmla="*/ 647445 w 1768886"/>
              <a:gd name="connsiteY9" fmla="*/ 1792204 h 1792204"/>
              <a:gd name="connsiteX10" fmla="*/ 236998 w 1768886"/>
              <a:gd name="connsiteY10" fmla="*/ 1552082 h 1792204"/>
              <a:gd name="connsiteX11" fmla="*/ 0 w 1768886"/>
              <a:gd name="connsiteY11" fmla="*/ 1136224 h 1792204"/>
              <a:gd name="connsiteX12" fmla="*/ 0 w 1768886"/>
              <a:gd name="connsiteY12" fmla="*/ 655980 h 1792204"/>
              <a:gd name="connsiteX0" fmla="*/ 27015 w 1768886"/>
              <a:gd name="connsiteY0" fmla="*/ 694931 h 1792204"/>
              <a:gd name="connsiteX1" fmla="*/ 236998 w 1768886"/>
              <a:gd name="connsiteY1" fmla="*/ 240122 h 1792204"/>
              <a:gd name="connsiteX2" fmla="*/ 647445 w 1768886"/>
              <a:gd name="connsiteY2" fmla="*/ 0 h 1792204"/>
              <a:gd name="connsiteX3" fmla="*/ 1121441 w 1768886"/>
              <a:gd name="connsiteY3" fmla="*/ 0 h 1792204"/>
              <a:gd name="connsiteX4" fmla="*/ 1531888 w 1768886"/>
              <a:gd name="connsiteY4" fmla="*/ 240122 h 1792204"/>
              <a:gd name="connsiteX5" fmla="*/ 1768886 w 1768886"/>
              <a:gd name="connsiteY5" fmla="*/ 655980 h 1792204"/>
              <a:gd name="connsiteX6" fmla="*/ 1768886 w 1768886"/>
              <a:gd name="connsiteY6" fmla="*/ 1136224 h 1792204"/>
              <a:gd name="connsiteX7" fmla="*/ 1531888 w 1768886"/>
              <a:gd name="connsiteY7" fmla="*/ 1552082 h 1792204"/>
              <a:gd name="connsiteX8" fmla="*/ 1121441 w 1768886"/>
              <a:gd name="connsiteY8" fmla="*/ 1792204 h 1792204"/>
              <a:gd name="connsiteX9" fmla="*/ 647445 w 1768886"/>
              <a:gd name="connsiteY9" fmla="*/ 1792204 h 1792204"/>
              <a:gd name="connsiteX10" fmla="*/ 236998 w 1768886"/>
              <a:gd name="connsiteY10" fmla="*/ 1552082 h 1792204"/>
              <a:gd name="connsiteX11" fmla="*/ 0 w 1768886"/>
              <a:gd name="connsiteY11" fmla="*/ 1136224 h 1792204"/>
              <a:gd name="connsiteX12" fmla="*/ 27015 w 1768886"/>
              <a:gd name="connsiteY12" fmla="*/ 694931 h 1792204"/>
              <a:gd name="connsiteX0" fmla="*/ 309106 w 1768886"/>
              <a:gd name="connsiteY0" fmla="*/ 1018478 h 1792204"/>
              <a:gd name="connsiteX1" fmla="*/ 236998 w 1768886"/>
              <a:gd name="connsiteY1" fmla="*/ 240122 h 1792204"/>
              <a:gd name="connsiteX2" fmla="*/ 647445 w 1768886"/>
              <a:gd name="connsiteY2" fmla="*/ 0 h 1792204"/>
              <a:gd name="connsiteX3" fmla="*/ 1121441 w 1768886"/>
              <a:gd name="connsiteY3" fmla="*/ 0 h 1792204"/>
              <a:gd name="connsiteX4" fmla="*/ 1531888 w 1768886"/>
              <a:gd name="connsiteY4" fmla="*/ 240122 h 1792204"/>
              <a:gd name="connsiteX5" fmla="*/ 1768886 w 1768886"/>
              <a:gd name="connsiteY5" fmla="*/ 655980 h 1792204"/>
              <a:gd name="connsiteX6" fmla="*/ 1768886 w 1768886"/>
              <a:gd name="connsiteY6" fmla="*/ 1136224 h 1792204"/>
              <a:gd name="connsiteX7" fmla="*/ 1531888 w 1768886"/>
              <a:gd name="connsiteY7" fmla="*/ 1552082 h 1792204"/>
              <a:gd name="connsiteX8" fmla="*/ 1121441 w 1768886"/>
              <a:gd name="connsiteY8" fmla="*/ 1792204 h 1792204"/>
              <a:gd name="connsiteX9" fmla="*/ 647445 w 1768886"/>
              <a:gd name="connsiteY9" fmla="*/ 1792204 h 1792204"/>
              <a:gd name="connsiteX10" fmla="*/ 236998 w 1768886"/>
              <a:gd name="connsiteY10" fmla="*/ 1552082 h 1792204"/>
              <a:gd name="connsiteX11" fmla="*/ 0 w 1768886"/>
              <a:gd name="connsiteY11" fmla="*/ 1136224 h 1792204"/>
              <a:gd name="connsiteX12" fmla="*/ 309106 w 1768886"/>
              <a:gd name="connsiteY12" fmla="*/ 1018478 h 1792204"/>
              <a:gd name="connsiteX0" fmla="*/ 309106 w 1768886"/>
              <a:gd name="connsiteY0" fmla="*/ 1018478 h 1792204"/>
              <a:gd name="connsiteX1" fmla="*/ 669247 w 1768886"/>
              <a:gd name="connsiteY1" fmla="*/ 863344 h 1792204"/>
              <a:gd name="connsiteX2" fmla="*/ 647445 w 1768886"/>
              <a:gd name="connsiteY2" fmla="*/ 0 h 1792204"/>
              <a:gd name="connsiteX3" fmla="*/ 1121441 w 1768886"/>
              <a:gd name="connsiteY3" fmla="*/ 0 h 1792204"/>
              <a:gd name="connsiteX4" fmla="*/ 1531888 w 1768886"/>
              <a:gd name="connsiteY4" fmla="*/ 240122 h 1792204"/>
              <a:gd name="connsiteX5" fmla="*/ 1768886 w 1768886"/>
              <a:gd name="connsiteY5" fmla="*/ 655980 h 1792204"/>
              <a:gd name="connsiteX6" fmla="*/ 1768886 w 1768886"/>
              <a:gd name="connsiteY6" fmla="*/ 1136224 h 1792204"/>
              <a:gd name="connsiteX7" fmla="*/ 1531888 w 1768886"/>
              <a:gd name="connsiteY7" fmla="*/ 1552082 h 1792204"/>
              <a:gd name="connsiteX8" fmla="*/ 1121441 w 1768886"/>
              <a:gd name="connsiteY8" fmla="*/ 1792204 h 1792204"/>
              <a:gd name="connsiteX9" fmla="*/ 647445 w 1768886"/>
              <a:gd name="connsiteY9" fmla="*/ 1792204 h 1792204"/>
              <a:gd name="connsiteX10" fmla="*/ 236998 w 1768886"/>
              <a:gd name="connsiteY10" fmla="*/ 1552082 h 1792204"/>
              <a:gd name="connsiteX11" fmla="*/ 0 w 1768886"/>
              <a:gd name="connsiteY11" fmla="*/ 1136224 h 1792204"/>
              <a:gd name="connsiteX12" fmla="*/ 309106 w 1768886"/>
              <a:gd name="connsiteY12" fmla="*/ 1018478 h 1792204"/>
              <a:gd name="connsiteX0" fmla="*/ 309106 w 1768886"/>
              <a:gd name="connsiteY0" fmla="*/ 1018478 h 1792204"/>
              <a:gd name="connsiteX1" fmla="*/ 669247 w 1768886"/>
              <a:gd name="connsiteY1" fmla="*/ 863344 h 1792204"/>
              <a:gd name="connsiteX2" fmla="*/ 983888 w 1768886"/>
              <a:gd name="connsiteY2" fmla="*/ 776203 h 1792204"/>
              <a:gd name="connsiteX3" fmla="*/ 1121441 w 1768886"/>
              <a:gd name="connsiteY3" fmla="*/ 0 h 1792204"/>
              <a:gd name="connsiteX4" fmla="*/ 1531888 w 1768886"/>
              <a:gd name="connsiteY4" fmla="*/ 240122 h 1792204"/>
              <a:gd name="connsiteX5" fmla="*/ 1768886 w 1768886"/>
              <a:gd name="connsiteY5" fmla="*/ 655980 h 1792204"/>
              <a:gd name="connsiteX6" fmla="*/ 1768886 w 1768886"/>
              <a:gd name="connsiteY6" fmla="*/ 1136224 h 1792204"/>
              <a:gd name="connsiteX7" fmla="*/ 1531888 w 1768886"/>
              <a:gd name="connsiteY7" fmla="*/ 1552082 h 1792204"/>
              <a:gd name="connsiteX8" fmla="*/ 1121441 w 1768886"/>
              <a:gd name="connsiteY8" fmla="*/ 1792204 h 1792204"/>
              <a:gd name="connsiteX9" fmla="*/ 647445 w 1768886"/>
              <a:gd name="connsiteY9" fmla="*/ 1792204 h 1792204"/>
              <a:gd name="connsiteX10" fmla="*/ 236998 w 1768886"/>
              <a:gd name="connsiteY10" fmla="*/ 1552082 h 1792204"/>
              <a:gd name="connsiteX11" fmla="*/ 0 w 1768886"/>
              <a:gd name="connsiteY11" fmla="*/ 1136224 h 1792204"/>
              <a:gd name="connsiteX12" fmla="*/ 309106 w 1768886"/>
              <a:gd name="connsiteY12" fmla="*/ 1018478 h 1792204"/>
              <a:gd name="connsiteX0" fmla="*/ 309106 w 1768886"/>
              <a:gd name="connsiteY0" fmla="*/ 778356 h 1552082"/>
              <a:gd name="connsiteX1" fmla="*/ 669247 w 1768886"/>
              <a:gd name="connsiteY1" fmla="*/ 623222 h 1552082"/>
              <a:gd name="connsiteX2" fmla="*/ 983888 w 1768886"/>
              <a:gd name="connsiteY2" fmla="*/ 536081 h 1552082"/>
              <a:gd name="connsiteX3" fmla="*/ 1317531 w 1768886"/>
              <a:gd name="connsiteY3" fmla="*/ 483435 h 1552082"/>
              <a:gd name="connsiteX4" fmla="*/ 1531888 w 1768886"/>
              <a:gd name="connsiteY4" fmla="*/ 0 h 1552082"/>
              <a:gd name="connsiteX5" fmla="*/ 1768886 w 1768886"/>
              <a:gd name="connsiteY5" fmla="*/ 415858 h 1552082"/>
              <a:gd name="connsiteX6" fmla="*/ 1768886 w 1768886"/>
              <a:gd name="connsiteY6" fmla="*/ 896102 h 1552082"/>
              <a:gd name="connsiteX7" fmla="*/ 1531888 w 1768886"/>
              <a:gd name="connsiteY7" fmla="*/ 1311960 h 1552082"/>
              <a:gd name="connsiteX8" fmla="*/ 1121441 w 1768886"/>
              <a:gd name="connsiteY8" fmla="*/ 1552082 h 1552082"/>
              <a:gd name="connsiteX9" fmla="*/ 647445 w 1768886"/>
              <a:gd name="connsiteY9" fmla="*/ 1552082 h 1552082"/>
              <a:gd name="connsiteX10" fmla="*/ 236998 w 1768886"/>
              <a:gd name="connsiteY10" fmla="*/ 1311960 h 1552082"/>
              <a:gd name="connsiteX11" fmla="*/ 0 w 1768886"/>
              <a:gd name="connsiteY11" fmla="*/ 896102 h 1552082"/>
              <a:gd name="connsiteX12" fmla="*/ 309106 w 1768886"/>
              <a:gd name="connsiteY12" fmla="*/ 778356 h 1552082"/>
              <a:gd name="connsiteX0" fmla="*/ 309106 w 1768886"/>
              <a:gd name="connsiteY0" fmla="*/ 373070 h 1146796"/>
              <a:gd name="connsiteX1" fmla="*/ 669247 w 1768886"/>
              <a:gd name="connsiteY1" fmla="*/ 217936 h 1146796"/>
              <a:gd name="connsiteX2" fmla="*/ 983888 w 1768886"/>
              <a:gd name="connsiteY2" fmla="*/ 130795 h 1146796"/>
              <a:gd name="connsiteX3" fmla="*/ 1317531 w 1768886"/>
              <a:gd name="connsiteY3" fmla="*/ 78149 h 1146796"/>
              <a:gd name="connsiteX4" fmla="*/ 1587998 w 1768886"/>
              <a:gd name="connsiteY4" fmla="*/ 0 h 1146796"/>
              <a:gd name="connsiteX5" fmla="*/ 1768886 w 1768886"/>
              <a:gd name="connsiteY5" fmla="*/ 10572 h 1146796"/>
              <a:gd name="connsiteX6" fmla="*/ 1768886 w 1768886"/>
              <a:gd name="connsiteY6" fmla="*/ 490816 h 1146796"/>
              <a:gd name="connsiteX7" fmla="*/ 1531888 w 1768886"/>
              <a:gd name="connsiteY7" fmla="*/ 906674 h 1146796"/>
              <a:gd name="connsiteX8" fmla="*/ 1121441 w 1768886"/>
              <a:gd name="connsiteY8" fmla="*/ 1146796 h 1146796"/>
              <a:gd name="connsiteX9" fmla="*/ 647445 w 1768886"/>
              <a:gd name="connsiteY9" fmla="*/ 1146796 h 1146796"/>
              <a:gd name="connsiteX10" fmla="*/ 236998 w 1768886"/>
              <a:gd name="connsiteY10" fmla="*/ 906674 h 1146796"/>
              <a:gd name="connsiteX11" fmla="*/ 0 w 1768886"/>
              <a:gd name="connsiteY11" fmla="*/ 490816 h 1146796"/>
              <a:gd name="connsiteX12" fmla="*/ 309106 w 1768886"/>
              <a:gd name="connsiteY12" fmla="*/ 373070 h 114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68886" h="1146796">
                <a:moveTo>
                  <a:pt x="309106" y="373070"/>
                </a:moveTo>
                <a:lnTo>
                  <a:pt x="669247" y="217936"/>
                </a:lnTo>
                <a:lnTo>
                  <a:pt x="983888" y="130795"/>
                </a:lnTo>
                <a:lnTo>
                  <a:pt x="1317531" y="78149"/>
                </a:lnTo>
                <a:lnTo>
                  <a:pt x="1587998" y="0"/>
                </a:lnTo>
                <a:lnTo>
                  <a:pt x="1768886" y="10572"/>
                </a:lnTo>
                <a:lnTo>
                  <a:pt x="1768886" y="490816"/>
                </a:lnTo>
                <a:lnTo>
                  <a:pt x="1531888" y="906674"/>
                </a:lnTo>
                <a:lnTo>
                  <a:pt x="1121441" y="1146796"/>
                </a:lnTo>
                <a:lnTo>
                  <a:pt x="647445" y="1146796"/>
                </a:lnTo>
                <a:lnTo>
                  <a:pt x="236998" y="906674"/>
                </a:lnTo>
                <a:lnTo>
                  <a:pt x="0" y="490816"/>
                </a:lnTo>
                <a:lnTo>
                  <a:pt x="309106" y="37307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9F99-773E-9370-6473-FBA52FDF394A}"/>
                  </a:ext>
                </a:extLst>
              </p:cNvPr>
              <p:cNvSpPr txBox="1"/>
              <p:nvPr/>
            </p:nvSpPr>
            <p:spPr>
              <a:xfrm>
                <a:off x="8479177" y="837194"/>
                <a:ext cx="2577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9F99-773E-9370-6473-FBA52FDF3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177" y="837194"/>
                <a:ext cx="257704" cy="307777"/>
              </a:xfrm>
              <a:prstGeom prst="rect">
                <a:avLst/>
              </a:prstGeom>
              <a:blipFill>
                <a:blip r:embed="rId7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D6C1C7-302E-B875-9229-5F693A89407A}"/>
                  </a:ext>
                </a:extLst>
              </p:cNvPr>
              <p:cNvSpPr txBox="1"/>
              <p:nvPr/>
            </p:nvSpPr>
            <p:spPr>
              <a:xfrm>
                <a:off x="9053636" y="699495"/>
                <a:ext cx="2577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D6C1C7-302E-B875-9229-5F693A894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636" y="699495"/>
                <a:ext cx="257704" cy="307777"/>
              </a:xfrm>
              <a:prstGeom prst="rect">
                <a:avLst/>
              </a:prstGeom>
              <a:blipFill>
                <a:blip r:embed="rId4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0677133-9A52-0A03-29A0-DA2B47CF326C}"/>
                  </a:ext>
                </a:extLst>
              </p:cNvPr>
              <p:cNvSpPr txBox="1"/>
              <p:nvPr/>
            </p:nvSpPr>
            <p:spPr>
              <a:xfrm>
                <a:off x="7555328" y="263726"/>
                <a:ext cx="2577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0677133-9A52-0A03-29A0-DA2B47CF3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328" y="263726"/>
                <a:ext cx="25770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십이각형 31">
            <a:extLst>
              <a:ext uri="{FF2B5EF4-FFF2-40B4-BE49-F238E27FC236}">
                <a16:creationId xmlns:a16="http://schemas.microsoft.com/office/drawing/2014/main" id="{31A6E872-69E9-E63B-1F47-CD2AAFF7F130}"/>
              </a:ext>
            </a:extLst>
          </p:cNvPr>
          <p:cNvSpPr/>
          <p:nvPr/>
        </p:nvSpPr>
        <p:spPr>
          <a:xfrm rot="987137">
            <a:off x="856167" y="2253034"/>
            <a:ext cx="1499377" cy="1431307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79E008A-BABE-2A7D-9BB7-F1471AB24120}"/>
              </a:ext>
            </a:extLst>
          </p:cNvPr>
          <p:cNvCxnSpPr>
            <a:cxnSpLocks/>
            <a:stCxn id="32" idx="5"/>
            <a:endCxn id="32" idx="3"/>
          </p:cNvCxnSpPr>
          <p:nvPr/>
        </p:nvCxnSpPr>
        <p:spPr>
          <a:xfrm>
            <a:off x="1210507" y="3598144"/>
            <a:ext cx="773305" cy="284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69613CC-106F-80FF-0F0B-67343B50AA19}"/>
              </a:ext>
            </a:extLst>
          </p:cNvPr>
          <p:cNvCxnSpPr>
            <a:cxnSpLocks/>
            <a:stCxn id="32" idx="5"/>
            <a:endCxn id="32" idx="7"/>
          </p:cNvCxnSpPr>
          <p:nvPr/>
        </p:nvCxnSpPr>
        <p:spPr>
          <a:xfrm flipH="1" flipV="1">
            <a:off x="832550" y="2940280"/>
            <a:ext cx="377957" cy="65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D2165EB-6DC1-D52C-F67F-58219E9E2606}"/>
              </a:ext>
            </a:extLst>
          </p:cNvPr>
          <p:cNvCxnSpPr>
            <a:cxnSpLocks/>
            <a:stCxn id="32" idx="5"/>
            <a:endCxn id="32" idx="2"/>
          </p:cNvCxnSpPr>
          <p:nvPr/>
        </p:nvCxnSpPr>
        <p:spPr>
          <a:xfrm flipV="1">
            <a:off x="1210507" y="3364929"/>
            <a:ext cx="1060030" cy="233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1B21BEE-9751-E7A7-F0D1-08BDD0A53B18}"/>
              </a:ext>
            </a:extLst>
          </p:cNvPr>
          <p:cNvCxnSpPr>
            <a:cxnSpLocks/>
            <a:stCxn id="32" idx="5"/>
            <a:endCxn id="32" idx="1"/>
          </p:cNvCxnSpPr>
          <p:nvPr/>
        </p:nvCxnSpPr>
        <p:spPr>
          <a:xfrm flipV="1">
            <a:off x="1210507" y="2997095"/>
            <a:ext cx="1168654" cy="60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7A8B3EC-538C-FC3F-B91A-83538C8150D1}"/>
              </a:ext>
            </a:extLst>
          </p:cNvPr>
          <p:cNvCxnSpPr>
            <a:cxnSpLocks/>
            <a:stCxn id="32" idx="5"/>
            <a:endCxn id="32" idx="0"/>
          </p:cNvCxnSpPr>
          <p:nvPr/>
        </p:nvCxnSpPr>
        <p:spPr>
          <a:xfrm flipV="1">
            <a:off x="1210507" y="2621682"/>
            <a:ext cx="1070051" cy="976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09F5FD0-A592-6812-EBA8-E4E019730D2E}"/>
              </a:ext>
            </a:extLst>
          </p:cNvPr>
          <p:cNvCxnSpPr>
            <a:cxnSpLocks/>
            <a:stCxn id="32" idx="5"/>
            <a:endCxn id="32" idx="11"/>
          </p:cNvCxnSpPr>
          <p:nvPr/>
        </p:nvCxnSpPr>
        <p:spPr>
          <a:xfrm flipV="1">
            <a:off x="1210507" y="2339231"/>
            <a:ext cx="790697" cy="1258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1D7C4A9-66FD-2AE5-8F62-739380E72619}"/>
              </a:ext>
            </a:extLst>
          </p:cNvPr>
          <p:cNvCxnSpPr>
            <a:cxnSpLocks/>
            <a:stCxn id="32" idx="5"/>
            <a:endCxn id="32" idx="10"/>
          </p:cNvCxnSpPr>
          <p:nvPr/>
        </p:nvCxnSpPr>
        <p:spPr>
          <a:xfrm flipV="1">
            <a:off x="1210507" y="2225441"/>
            <a:ext cx="405370" cy="1372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F0B797A-CE61-618E-822C-D58DC3A2A15D}"/>
              </a:ext>
            </a:extLst>
          </p:cNvPr>
          <p:cNvCxnSpPr>
            <a:cxnSpLocks/>
            <a:stCxn id="32" idx="5"/>
            <a:endCxn id="32" idx="9"/>
          </p:cNvCxnSpPr>
          <p:nvPr/>
        </p:nvCxnSpPr>
        <p:spPr>
          <a:xfrm flipV="1">
            <a:off x="1210507" y="2310824"/>
            <a:ext cx="17392" cy="1287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E2C0416-8EED-7F3D-7292-C508CBFFC674}"/>
              </a:ext>
            </a:extLst>
          </p:cNvPr>
          <p:cNvCxnSpPr>
            <a:cxnSpLocks/>
            <a:stCxn id="32" idx="5"/>
            <a:endCxn id="32" idx="8"/>
          </p:cNvCxnSpPr>
          <p:nvPr/>
        </p:nvCxnSpPr>
        <p:spPr>
          <a:xfrm flipH="1" flipV="1">
            <a:off x="941174" y="2572446"/>
            <a:ext cx="269333" cy="1025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21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BFCF16D-BC73-2100-8B62-7EF92C5F789D}"/>
                  </a:ext>
                </a:extLst>
              </p:cNvPr>
              <p:cNvSpPr txBox="1"/>
              <p:nvPr/>
            </p:nvSpPr>
            <p:spPr>
              <a:xfrm>
                <a:off x="5940277" y="1820367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BFCF16D-BC73-2100-8B62-7EF92C5F7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277" y="1820367"/>
                <a:ext cx="218440" cy="307777"/>
              </a:xfrm>
              <a:prstGeom prst="rect">
                <a:avLst/>
              </a:prstGeom>
              <a:blipFill>
                <a:blip r:embed="rId2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581E92B-E8F8-D960-8B0C-C1F539E565A0}"/>
                  </a:ext>
                </a:extLst>
              </p:cNvPr>
              <p:cNvSpPr txBox="1"/>
              <p:nvPr/>
            </p:nvSpPr>
            <p:spPr>
              <a:xfrm>
                <a:off x="6612345" y="2291521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581E92B-E8F8-D960-8B0C-C1F539E5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45" y="2291521"/>
                <a:ext cx="218440" cy="307777"/>
              </a:xfrm>
              <a:prstGeom prst="rect">
                <a:avLst/>
              </a:prstGeom>
              <a:blipFill>
                <a:blip r:embed="rId3"/>
                <a:stretch>
                  <a:fillRect r="-30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016FFE9-BEAC-4EC1-C402-EC4CC73229AB}"/>
                  </a:ext>
                </a:extLst>
              </p:cNvPr>
              <p:cNvSpPr txBox="1"/>
              <p:nvPr/>
            </p:nvSpPr>
            <p:spPr>
              <a:xfrm>
                <a:off x="7211190" y="1808549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016FFE9-BEAC-4EC1-C402-EC4CC7322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190" y="1808549"/>
                <a:ext cx="218440" cy="307777"/>
              </a:xfrm>
              <a:prstGeom prst="rect">
                <a:avLst/>
              </a:prstGeom>
              <a:blipFill>
                <a:blip r:embed="rId4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E0A14DD-C236-BE64-01F3-D50432926081}"/>
                  </a:ext>
                </a:extLst>
              </p:cNvPr>
              <p:cNvSpPr txBox="1"/>
              <p:nvPr/>
            </p:nvSpPr>
            <p:spPr>
              <a:xfrm>
                <a:off x="6105590" y="1047535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E0A14DD-C236-BE64-01F3-D50432926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590" y="1047535"/>
                <a:ext cx="218440" cy="307777"/>
              </a:xfrm>
              <a:prstGeom prst="rect">
                <a:avLst/>
              </a:prstGeom>
              <a:blipFill>
                <a:blip r:embed="rId5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5D095CC-BBF8-068D-F8E1-03938951FF6C}"/>
                  </a:ext>
                </a:extLst>
              </p:cNvPr>
              <p:cNvSpPr txBox="1"/>
              <p:nvPr/>
            </p:nvSpPr>
            <p:spPr>
              <a:xfrm>
                <a:off x="6992750" y="1015927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5D095CC-BBF8-068D-F8E1-03938951F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750" y="1015927"/>
                <a:ext cx="218440" cy="307777"/>
              </a:xfrm>
              <a:prstGeom prst="rect">
                <a:avLst/>
              </a:prstGeom>
              <a:blipFill>
                <a:blip r:embed="rId6"/>
                <a:stretch>
                  <a:fillRect r="-36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십이각형 66">
            <a:extLst>
              <a:ext uri="{FF2B5EF4-FFF2-40B4-BE49-F238E27FC236}">
                <a16:creationId xmlns:a16="http://schemas.microsoft.com/office/drawing/2014/main" id="{1C51CDA6-248E-8114-9046-29DD8CC0F55B}"/>
              </a:ext>
            </a:extLst>
          </p:cNvPr>
          <p:cNvSpPr/>
          <p:nvPr/>
        </p:nvSpPr>
        <p:spPr>
          <a:xfrm rot="20699186">
            <a:off x="3654853" y="1153522"/>
            <a:ext cx="1499377" cy="1239538"/>
          </a:xfrm>
          <a:custGeom>
            <a:avLst/>
            <a:gdLst>
              <a:gd name="connsiteX0" fmla="*/ 0 w 1499377"/>
              <a:gd name="connsiteY0" fmla="*/ 523885 h 1431307"/>
              <a:gd name="connsiteX1" fmla="*/ 200889 w 1499377"/>
              <a:gd name="connsiteY1" fmla="*/ 191769 h 1431307"/>
              <a:gd name="connsiteX2" fmla="*/ 548800 w 1499377"/>
              <a:gd name="connsiteY2" fmla="*/ 0 h 1431307"/>
              <a:gd name="connsiteX3" fmla="*/ 950577 w 1499377"/>
              <a:gd name="connsiteY3" fmla="*/ 0 h 1431307"/>
              <a:gd name="connsiteX4" fmla="*/ 1298488 w 1499377"/>
              <a:gd name="connsiteY4" fmla="*/ 191769 h 1431307"/>
              <a:gd name="connsiteX5" fmla="*/ 1499377 w 1499377"/>
              <a:gd name="connsiteY5" fmla="*/ 523885 h 1431307"/>
              <a:gd name="connsiteX6" fmla="*/ 1499377 w 1499377"/>
              <a:gd name="connsiteY6" fmla="*/ 907422 h 1431307"/>
              <a:gd name="connsiteX7" fmla="*/ 1298488 w 1499377"/>
              <a:gd name="connsiteY7" fmla="*/ 1239538 h 1431307"/>
              <a:gd name="connsiteX8" fmla="*/ 950577 w 1499377"/>
              <a:gd name="connsiteY8" fmla="*/ 1431307 h 1431307"/>
              <a:gd name="connsiteX9" fmla="*/ 548800 w 1499377"/>
              <a:gd name="connsiteY9" fmla="*/ 1431307 h 1431307"/>
              <a:gd name="connsiteX10" fmla="*/ 200889 w 1499377"/>
              <a:gd name="connsiteY10" fmla="*/ 1239538 h 1431307"/>
              <a:gd name="connsiteX11" fmla="*/ 0 w 1499377"/>
              <a:gd name="connsiteY11" fmla="*/ 907422 h 1431307"/>
              <a:gd name="connsiteX12" fmla="*/ 0 w 1499377"/>
              <a:gd name="connsiteY12" fmla="*/ 523885 h 1431307"/>
              <a:gd name="connsiteX0" fmla="*/ 0 w 1499377"/>
              <a:gd name="connsiteY0" fmla="*/ 523885 h 1431307"/>
              <a:gd name="connsiteX1" fmla="*/ 200889 w 1499377"/>
              <a:gd name="connsiteY1" fmla="*/ 191769 h 1431307"/>
              <a:gd name="connsiteX2" fmla="*/ 548800 w 1499377"/>
              <a:gd name="connsiteY2" fmla="*/ 0 h 1431307"/>
              <a:gd name="connsiteX3" fmla="*/ 950577 w 1499377"/>
              <a:gd name="connsiteY3" fmla="*/ 0 h 1431307"/>
              <a:gd name="connsiteX4" fmla="*/ 1298488 w 1499377"/>
              <a:gd name="connsiteY4" fmla="*/ 191769 h 1431307"/>
              <a:gd name="connsiteX5" fmla="*/ 1499377 w 1499377"/>
              <a:gd name="connsiteY5" fmla="*/ 523885 h 1431307"/>
              <a:gd name="connsiteX6" fmla="*/ 1499377 w 1499377"/>
              <a:gd name="connsiteY6" fmla="*/ 907422 h 1431307"/>
              <a:gd name="connsiteX7" fmla="*/ 1298488 w 1499377"/>
              <a:gd name="connsiteY7" fmla="*/ 1239538 h 1431307"/>
              <a:gd name="connsiteX8" fmla="*/ 950577 w 1499377"/>
              <a:gd name="connsiteY8" fmla="*/ 1431307 h 1431307"/>
              <a:gd name="connsiteX9" fmla="*/ 548800 w 1499377"/>
              <a:gd name="connsiteY9" fmla="*/ 1431307 h 1431307"/>
              <a:gd name="connsiteX10" fmla="*/ 361540 w 1499377"/>
              <a:gd name="connsiteY10" fmla="*/ 987746 h 1431307"/>
              <a:gd name="connsiteX11" fmla="*/ 0 w 1499377"/>
              <a:gd name="connsiteY11" fmla="*/ 907422 h 1431307"/>
              <a:gd name="connsiteX12" fmla="*/ 0 w 1499377"/>
              <a:gd name="connsiteY12" fmla="*/ 523885 h 1431307"/>
              <a:gd name="connsiteX0" fmla="*/ 0 w 1499377"/>
              <a:gd name="connsiteY0" fmla="*/ 523885 h 1431307"/>
              <a:gd name="connsiteX1" fmla="*/ 200889 w 1499377"/>
              <a:gd name="connsiteY1" fmla="*/ 191769 h 1431307"/>
              <a:gd name="connsiteX2" fmla="*/ 548800 w 1499377"/>
              <a:gd name="connsiteY2" fmla="*/ 0 h 1431307"/>
              <a:gd name="connsiteX3" fmla="*/ 950577 w 1499377"/>
              <a:gd name="connsiteY3" fmla="*/ 0 h 1431307"/>
              <a:gd name="connsiteX4" fmla="*/ 1298488 w 1499377"/>
              <a:gd name="connsiteY4" fmla="*/ 191769 h 1431307"/>
              <a:gd name="connsiteX5" fmla="*/ 1499377 w 1499377"/>
              <a:gd name="connsiteY5" fmla="*/ 523885 h 1431307"/>
              <a:gd name="connsiteX6" fmla="*/ 1499377 w 1499377"/>
              <a:gd name="connsiteY6" fmla="*/ 907422 h 1431307"/>
              <a:gd name="connsiteX7" fmla="*/ 1298488 w 1499377"/>
              <a:gd name="connsiteY7" fmla="*/ 1239538 h 1431307"/>
              <a:gd name="connsiteX8" fmla="*/ 950577 w 1499377"/>
              <a:gd name="connsiteY8" fmla="*/ 1431307 h 1431307"/>
              <a:gd name="connsiteX9" fmla="*/ 652592 w 1499377"/>
              <a:gd name="connsiteY9" fmla="*/ 1102185 h 1431307"/>
              <a:gd name="connsiteX10" fmla="*/ 361540 w 1499377"/>
              <a:gd name="connsiteY10" fmla="*/ 987746 h 1431307"/>
              <a:gd name="connsiteX11" fmla="*/ 0 w 1499377"/>
              <a:gd name="connsiteY11" fmla="*/ 907422 h 1431307"/>
              <a:gd name="connsiteX12" fmla="*/ 0 w 1499377"/>
              <a:gd name="connsiteY12" fmla="*/ 523885 h 1431307"/>
              <a:gd name="connsiteX0" fmla="*/ 0 w 1499377"/>
              <a:gd name="connsiteY0" fmla="*/ 523885 h 1239538"/>
              <a:gd name="connsiteX1" fmla="*/ 200889 w 1499377"/>
              <a:gd name="connsiteY1" fmla="*/ 191769 h 1239538"/>
              <a:gd name="connsiteX2" fmla="*/ 548800 w 1499377"/>
              <a:gd name="connsiteY2" fmla="*/ 0 h 1239538"/>
              <a:gd name="connsiteX3" fmla="*/ 950577 w 1499377"/>
              <a:gd name="connsiteY3" fmla="*/ 0 h 1239538"/>
              <a:gd name="connsiteX4" fmla="*/ 1298488 w 1499377"/>
              <a:gd name="connsiteY4" fmla="*/ 191769 h 1239538"/>
              <a:gd name="connsiteX5" fmla="*/ 1499377 w 1499377"/>
              <a:gd name="connsiteY5" fmla="*/ 523885 h 1239538"/>
              <a:gd name="connsiteX6" fmla="*/ 1499377 w 1499377"/>
              <a:gd name="connsiteY6" fmla="*/ 907422 h 1239538"/>
              <a:gd name="connsiteX7" fmla="*/ 1298488 w 1499377"/>
              <a:gd name="connsiteY7" fmla="*/ 1239538 h 1239538"/>
              <a:gd name="connsiteX8" fmla="*/ 1053314 w 1499377"/>
              <a:gd name="connsiteY8" fmla="*/ 1163983 h 1239538"/>
              <a:gd name="connsiteX9" fmla="*/ 652592 w 1499377"/>
              <a:gd name="connsiteY9" fmla="*/ 1102185 h 1239538"/>
              <a:gd name="connsiteX10" fmla="*/ 361540 w 1499377"/>
              <a:gd name="connsiteY10" fmla="*/ 987746 h 1239538"/>
              <a:gd name="connsiteX11" fmla="*/ 0 w 1499377"/>
              <a:gd name="connsiteY11" fmla="*/ 907422 h 1239538"/>
              <a:gd name="connsiteX12" fmla="*/ 0 w 1499377"/>
              <a:gd name="connsiteY12" fmla="*/ 523885 h 1239538"/>
              <a:gd name="connsiteX0" fmla="*/ 0 w 1499377"/>
              <a:gd name="connsiteY0" fmla="*/ 523885 h 1239538"/>
              <a:gd name="connsiteX1" fmla="*/ 200889 w 1499377"/>
              <a:gd name="connsiteY1" fmla="*/ 191769 h 1239538"/>
              <a:gd name="connsiteX2" fmla="*/ 548800 w 1499377"/>
              <a:gd name="connsiteY2" fmla="*/ 0 h 1239538"/>
              <a:gd name="connsiteX3" fmla="*/ 950577 w 1499377"/>
              <a:gd name="connsiteY3" fmla="*/ 0 h 1239538"/>
              <a:gd name="connsiteX4" fmla="*/ 1298488 w 1499377"/>
              <a:gd name="connsiteY4" fmla="*/ 191769 h 1239538"/>
              <a:gd name="connsiteX5" fmla="*/ 1499377 w 1499377"/>
              <a:gd name="connsiteY5" fmla="*/ 523885 h 1239538"/>
              <a:gd name="connsiteX6" fmla="*/ 1499377 w 1499377"/>
              <a:gd name="connsiteY6" fmla="*/ 907422 h 1239538"/>
              <a:gd name="connsiteX7" fmla="*/ 1298488 w 1499377"/>
              <a:gd name="connsiteY7" fmla="*/ 1239538 h 1239538"/>
              <a:gd name="connsiteX8" fmla="*/ 1053314 w 1499377"/>
              <a:gd name="connsiteY8" fmla="*/ 1163983 h 1239538"/>
              <a:gd name="connsiteX9" fmla="*/ 652592 w 1499377"/>
              <a:gd name="connsiteY9" fmla="*/ 1102185 h 1239538"/>
              <a:gd name="connsiteX10" fmla="*/ 0 w 1499377"/>
              <a:gd name="connsiteY10" fmla="*/ 907422 h 1239538"/>
              <a:gd name="connsiteX11" fmla="*/ 0 w 1499377"/>
              <a:gd name="connsiteY11" fmla="*/ 523885 h 1239538"/>
              <a:gd name="connsiteX0" fmla="*/ 0 w 1499377"/>
              <a:gd name="connsiteY0" fmla="*/ 523885 h 1239538"/>
              <a:gd name="connsiteX1" fmla="*/ 200889 w 1499377"/>
              <a:gd name="connsiteY1" fmla="*/ 191769 h 1239538"/>
              <a:gd name="connsiteX2" fmla="*/ 548800 w 1499377"/>
              <a:gd name="connsiteY2" fmla="*/ 0 h 1239538"/>
              <a:gd name="connsiteX3" fmla="*/ 950577 w 1499377"/>
              <a:gd name="connsiteY3" fmla="*/ 0 h 1239538"/>
              <a:gd name="connsiteX4" fmla="*/ 1298488 w 1499377"/>
              <a:gd name="connsiteY4" fmla="*/ 191769 h 1239538"/>
              <a:gd name="connsiteX5" fmla="*/ 1499377 w 1499377"/>
              <a:gd name="connsiteY5" fmla="*/ 523885 h 1239538"/>
              <a:gd name="connsiteX6" fmla="*/ 1499377 w 1499377"/>
              <a:gd name="connsiteY6" fmla="*/ 907422 h 1239538"/>
              <a:gd name="connsiteX7" fmla="*/ 1298488 w 1499377"/>
              <a:gd name="connsiteY7" fmla="*/ 1239538 h 1239538"/>
              <a:gd name="connsiteX8" fmla="*/ 1053314 w 1499377"/>
              <a:gd name="connsiteY8" fmla="*/ 1163983 h 1239538"/>
              <a:gd name="connsiteX9" fmla="*/ 0 w 1499377"/>
              <a:gd name="connsiteY9" fmla="*/ 907422 h 1239538"/>
              <a:gd name="connsiteX10" fmla="*/ 0 w 1499377"/>
              <a:gd name="connsiteY10" fmla="*/ 523885 h 1239538"/>
              <a:gd name="connsiteX0" fmla="*/ 0 w 1499377"/>
              <a:gd name="connsiteY0" fmla="*/ 523885 h 1239538"/>
              <a:gd name="connsiteX1" fmla="*/ 200889 w 1499377"/>
              <a:gd name="connsiteY1" fmla="*/ 191769 h 1239538"/>
              <a:gd name="connsiteX2" fmla="*/ 548800 w 1499377"/>
              <a:gd name="connsiteY2" fmla="*/ 0 h 1239538"/>
              <a:gd name="connsiteX3" fmla="*/ 950577 w 1499377"/>
              <a:gd name="connsiteY3" fmla="*/ 0 h 1239538"/>
              <a:gd name="connsiteX4" fmla="*/ 1298488 w 1499377"/>
              <a:gd name="connsiteY4" fmla="*/ 191769 h 1239538"/>
              <a:gd name="connsiteX5" fmla="*/ 1499377 w 1499377"/>
              <a:gd name="connsiteY5" fmla="*/ 523885 h 1239538"/>
              <a:gd name="connsiteX6" fmla="*/ 1499377 w 1499377"/>
              <a:gd name="connsiteY6" fmla="*/ 907422 h 1239538"/>
              <a:gd name="connsiteX7" fmla="*/ 1298488 w 1499377"/>
              <a:gd name="connsiteY7" fmla="*/ 1239538 h 1239538"/>
              <a:gd name="connsiteX8" fmla="*/ 0 w 1499377"/>
              <a:gd name="connsiteY8" fmla="*/ 907422 h 1239538"/>
              <a:gd name="connsiteX9" fmla="*/ 0 w 1499377"/>
              <a:gd name="connsiteY9" fmla="*/ 523885 h 123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99377" h="1239538">
                <a:moveTo>
                  <a:pt x="0" y="523885"/>
                </a:moveTo>
                <a:lnTo>
                  <a:pt x="200889" y="191769"/>
                </a:lnTo>
                <a:lnTo>
                  <a:pt x="548800" y="0"/>
                </a:lnTo>
                <a:lnTo>
                  <a:pt x="950577" y="0"/>
                </a:lnTo>
                <a:lnTo>
                  <a:pt x="1298488" y="191769"/>
                </a:lnTo>
                <a:lnTo>
                  <a:pt x="1499377" y="523885"/>
                </a:lnTo>
                <a:lnTo>
                  <a:pt x="1499377" y="907422"/>
                </a:lnTo>
                <a:lnTo>
                  <a:pt x="1298488" y="1239538"/>
                </a:lnTo>
                <a:lnTo>
                  <a:pt x="0" y="907422"/>
                </a:lnTo>
                <a:lnTo>
                  <a:pt x="0" y="523885"/>
                </a:lnTo>
                <a:close/>
              </a:path>
            </a:pathLst>
          </a:custGeom>
          <a:pattFill prst="wd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십이각형 66">
            <a:extLst>
              <a:ext uri="{FF2B5EF4-FFF2-40B4-BE49-F238E27FC236}">
                <a16:creationId xmlns:a16="http://schemas.microsoft.com/office/drawing/2014/main" id="{187AECDD-C9CA-EDF6-AA14-8AF10578316B}"/>
              </a:ext>
            </a:extLst>
          </p:cNvPr>
          <p:cNvSpPr/>
          <p:nvPr/>
        </p:nvSpPr>
        <p:spPr>
          <a:xfrm rot="20699186">
            <a:off x="3557213" y="1154429"/>
            <a:ext cx="1499377" cy="523885"/>
          </a:xfrm>
          <a:custGeom>
            <a:avLst/>
            <a:gdLst>
              <a:gd name="connsiteX0" fmla="*/ 0 w 1499377"/>
              <a:gd name="connsiteY0" fmla="*/ 523885 h 1431307"/>
              <a:gd name="connsiteX1" fmla="*/ 200889 w 1499377"/>
              <a:gd name="connsiteY1" fmla="*/ 191769 h 1431307"/>
              <a:gd name="connsiteX2" fmla="*/ 548800 w 1499377"/>
              <a:gd name="connsiteY2" fmla="*/ 0 h 1431307"/>
              <a:gd name="connsiteX3" fmla="*/ 950577 w 1499377"/>
              <a:gd name="connsiteY3" fmla="*/ 0 h 1431307"/>
              <a:gd name="connsiteX4" fmla="*/ 1298488 w 1499377"/>
              <a:gd name="connsiteY4" fmla="*/ 191769 h 1431307"/>
              <a:gd name="connsiteX5" fmla="*/ 1499377 w 1499377"/>
              <a:gd name="connsiteY5" fmla="*/ 523885 h 1431307"/>
              <a:gd name="connsiteX6" fmla="*/ 1499377 w 1499377"/>
              <a:gd name="connsiteY6" fmla="*/ 907422 h 1431307"/>
              <a:gd name="connsiteX7" fmla="*/ 1298488 w 1499377"/>
              <a:gd name="connsiteY7" fmla="*/ 1239538 h 1431307"/>
              <a:gd name="connsiteX8" fmla="*/ 950577 w 1499377"/>
              <a:gd name="connsiteY8" fmla="*/ 1431307 h 1431307"/>
              <a:gd name="connsiteX9" fmla="*/ 548800 w 1499377"/>
              <a:gd name="connsiteY9" fmla="*/ 1431307 h 1431307"/>
              <a:gd name="connsiteX10" fmla="*/ 200889 w 1499377"/>
              <a:gd name="connsiteY10" fmla="*/ 1239538 h 1431307"/>
              <a:gd name="connsiteX11" fmla="*/ 0 w 1499377"/>
              <a:gd name="connsiteY11" fmla="*/ 907422 h 1431307"/>
              <a:gd name="connsiteX12" fmla="*/ 0 w 1499377"/>
              <a:gd name="connsiteY12" fmla="*/ 523885 h 1431307"/>
              <a:gd name="connsiteX0" fmla="*/ 0 w 1499377"/>
              <a:gd name="connsiteY0" fmla="*/ 523885 h 1431307"/>
              <a:gd name="connsiteX1" fmla="*/ 200889 w 1499377"/>
              <a:gd name="connsiteY1" fmla="*/ 191769 h 1431307"/>
              <a:gd name="connsiteX2" fmla="*/ 548800 w 1499377"/>
              <a:gd name="connsiteY2" fmla="*/ 0 h 1431307"/>
              <a:gd name="connsiteX3" fmla="*/ 950577 w 1499377"/>
              <a:gd name="connsiteY3" fmla="*/ 0 h 1431307"/>
              <a:gd name="connsiteX4" fmla="*/ 1298488 w 1499377"/>
              <a:gd name="connsiteY4" fmla="*/ 191769 h 1431307"/>
              <a:gd name="connsiteX5" fmla="*/ 1499377 w 1499377"/>
              <a:gd name="connsiteY5" fmla="*/ 523885 h 1431307"/>
              <a:gd name="connsiteX6" fmla="*/ 1499377 w 1499377"/>
              <a:gd name="connsiteY6" fmla="*/ 907422 h 1431307"/>
              <a:gd name="connsiteX7" fmla="*/ 1298488 w 1499377"/>
              <a:gd name="connsiteY7" fmla="*/ 1239538 h 1431307"/>
              <a:gd name="connsiteX8" fmla="*/ 950577 w 1499377"/>
              <a:gd name="connsiteY8" fmla="*/ 1431307 h 1431307"/>
              <a:gd name="connsiteX9" fmla="*/ 548800 w 1499377"/>
              <a:gd name="connsiteY9" fmla="*/ 1431307 h 1431307"/>
              <a:gd name="connsiteX10" fmla="*/ 361540 w 1499377"/>
              <a:gd name="connsiteY10" fmla="*/ 987746 h 1431307"/>
              <a:gd name="connsiteX11" fmla="*/ 0 w 1499377"/>
              <a:gd name="connsiteY11" fmla="*/ 907422 h 1431307"/>
              <a:gd name="connsiteX12" fmla="*/ 0 w 1499377"/>
              <a:gd name="connsiteY12" fmla="*/ 523885 h 1431307"/>
              <a:gd name="connsiteX0" fmla="*/ 0 w 1499377"/>
              <a:gd name="connsiteY0" fmla="*/ 523885 h 1431307"/>
              <a:gd name="connsiteX1" fmla="*/ 200889 w 1499377"/>
              <a:gd name="connsiteY1" fmla="*/ 191769 h 1431307"/>
              <a:gd name="connsiteX2" fmla="*/ 548800 w 1499377"/>
              <a:gd name="connsiteY2" fmla="*/ 0 h 1431307"/>
              <a:gd name="connsiteX3" fmla="*/ 950577 w 1499377"/>
              <a:gd name="connsiteY3" fmla="*/ 0 h 1431307"/>
              <a:gd name="connsiteX4" fmla="*/ 1298488 w 1499377"/>
              <a:gd name="connsiteY4" fmla="*/ 191769 h 1431307"/>
              <a:gd name="connsiteX5" fmla="*/ 1499377 w 1499377"/>
              <a:gd name="connsiteY5" fmla="*/ 523885 h 1431307"/>
              <a:gd name="connsiteX6" fmla="*/ 1499377 w 1499377"/>
              <a:gd name="connsiteY6" fmla="*/ 907422 h 1431307"/>
              <a:gd name="connsiteX7" fmla="*/ 1298488 w 1499377"/>
              <a:gd name="connsiteY7" fmla="*/ 1239538 h 1431307"/>
              <a:gd name="connsiteX8" fmla="*/ 950577 w 1499377"/>
              <a:gd name="connsiteY8" fmla="*/ 1431307 h 1431307"/>
              <a:gd name="connsiteX9" fmla="*/ 652592 w 1499377"/>
              <a:gd name="connsiteY9" fmla="*/ 1102185 h 1431307"/>
              <a:gd name="connsiteX10" fmla="*/ 361540 w 1499377"/>
              <a:gd name="connsiteY10" fmla="*/ 987746 h 1431307"/>
              <a:gd name="connsiteX11" fmla="*/ 0 w 1499377"/>
              <a:gd name="connsiteY11" fmla="*/ 907422 h 1431307"/>
              <a:gd name="connsiteX12" fmla="*/ 0 w 1499377"/>
              <a:gd name="connsiteY12" fmla="*/ 523885 h 1431307"/>
              <a:gd name="connsiteX0" fmla="*/ 0 w 1499377"/>
              <a:gd name="connsiteY0" fmla="*/ 523885 h 1239538"/>
              <a:gd name="connsiteX1" fmla="*/ 200889 w 1499377"/>
              <a:gd name="connsiteY1" fmla="*/ 191769 h 1239538"/>
              <a:gd name="connsiteX2" fmla="*/ 548800 w 1499377"/>
              <a:gd name="connsiteY2" fmla="*/ 0 h 1239538"/>
              <a:gd name="connsiteX3" fmla="*/ 950577 w 1499377"/>
              <a:gd name="connsiteY3" fmla="*/ 0 h 1239538"/>
              <a:gd name="connsiteX4" fmla="*/ 1298488 w 1499377"/>
              <a:gd name="connsiteY4" fmla="*/ 191769 h 1239538"/>
              <a:gd name="connsiteX5" fmla="*/ 1499377 w 1499377"/>
              <a:gd name="connsiteY5" fmla="*/ 523885 h 1239538"/>
              <a:gd name="connsiteX6" fmla="*/ 1499377 w 1499377"/>
              <a:gd name="connsiteY6" fmla="*/ 907422 h 1239538"/>
              <a:gd name="connsiteX7" fmla="*/ 1298488 w 1499377"/>
              <a:gd name="connsiteY7" fmla="*/ 1239538 h 1239538"/>
              <a:gd name="connsiteX8" fmla="*/ 1053314 w 1499377"/>
              <a:gd name="connsiteY8" fmla="*/ 1163983 h 1239538"/>
              <a:gd name="connsiteX9" fmla="*/ 652592 w 1499377"/>
              <a:gd name="connsiteY9" fmla="*/ 1102185 h 1239538"/>
              <a:gd name="connsiteX10" fmla="*/ 361540 w 1499377"/>
              <a:gd name="connsiteY10" fmla="*/ 987746 h 1239538"/>
              <a:gd name="connsiteX11" fmla="*/ 0 w 1499377"/>
              <a:gd name="connsiteY11" fmla="*/ 907422 h 1239538"/>
              <a:gd name="connsiteX12" fmla="*/ 0 w 1499377"/>
              <a:gd name="connsiteY12" fmla="*/ 523885 h 1239538"/>
              <a:gd name="connsiteX0" fmla="*/ 0 w 1499377"/>
              <a:gd name="connsiteY0" fmla="*/ 523885 h 1239538"/>
              <a:gd name="connsiteX1" fmla="*/ 200889 w 1499377"/>
              <a:gd name="connsiteY1" fmla="*/ 191769 h 1239538"/>
              <a:gd name="connsiteX2" fmla="*/ 548800 w 1499377"/>
              <a:gd name="connsiteY2" fmla="*/ 0 h 1239538"/>
              <a:gd name="connsiteX3" fmla="*/ 950577 w 1499377"/>
              <a:gd name="connsiteY3" fmla="*/ 0 h 1239538"/>
              <a:gd name="connsiteX4" fmla="*/ 1298488 w 1499377"/>
              <a:gd name="connsiteY4" fmla="*/ 191769 h 1239538"/>
              <a:gd name="connsiteX5" fmla="*/ 1499377 w 1499377"/>
              <a:gd name="connsiteY5" fmla="*/ 523885 h 1239538"/>
              <a:gd name="connsiteX6" fmla="*/ 1499377 w 1499377"/>
              <a:gd name="connsiteY6" fmla="*/ 907422 h 1239538"/>
              <a:gd name="connsiteX7" fmla="*/ 1298488 w 1499377"/>
              <a:gd name="connsiteY7" fmla="*/ 1239538 h 1239538"/>
              <a:gd name="connsiteX8" fmla="*/ 1053314 w 1499377"/>
              <a:gd name="connsiteY8" fmla="*/ 1163983 h 1239538"/>
              <a:gd name="connsiteX9" fmla="*/ 652592 w 1499377"/>
              <a:gd name="connsiteY9" fmla="*/ 1102185 h 1239538"/>
              <a:gd name="connsiteX10" fmla="*/ 0 w 1499377"/>
              <a:gd name="connsiteY10" fmla="*/ 907422 h 1239538"/>
              <a:gd name="connsiteX11" fmla="*/ 0 w 1499377"/>
              <a:gd name="connsiteY11" fmla="*/ 523885 h 1239538"/>
              <a:gd name="connsiteX0" fmla="*/ 0 w 1499377"/>
              <a:gd name="connsiteY0" fmla="*/ 523885 h 1239538"/>
              <a:gd name="connsiteX1" fmla="*/ 200889 w 1499377"/>
              <a:gd name="connsiteY1" fmla="*/ 191769 h 1239538"/>
              <a:gd name="connsiteX2" fmla="*/ 548800 w 1499377"/>
              <a:gd name="connsiteY2" fmla="*/ 0 h 1239538"/>
              <a:gd name="connsiteX3" fmla="*/ 950577 w 1499377"/>
              <a:gd name="connsiteY3" fmla="*/ 0 h 1239538"/>
              <a:gd name="connsiteX4" fmla="*/ 1298488 w 1499377"/>
              <a:gd name="connsiteY4" fmla="*/ 191769 h 1239538"/>
              <a:gd name="connsiteX5" fmla="*/ 1499377 w 1499377"/>
              <a:gd name="connsiteY5" fmla="*/ 523885 h 1239538"/>
              <a:gd name="connsiteX6" fmla="*/ 1499377 w 1499377"/>
              <a:gd name="connsiteY6" fmla="*/ 907422 h 1239538"/>
              <a:gd name="connsiteX7" fmla="*/ 1298488 w 1499377"/>
              <a:gd name="connsiteY7" fmla="*/ 1239538 h 1239538"/>
              <a:gd name="connsiteX8" fmla="*/ 1053314 w 1499377"/>
              <a:gd name="connsiteY8" fmla="*/ 1163983 h 1239538"/>
              <a:gd name="connsiteX9" fmla="*/ 0 w 1499377"/>
              <a:gd name="connsiteY9" fmla="*/ 907422 h 1239538"/>
              <a:gd name="connsiteX10" fmla="*/ 0 w 1499377"/>
              <a:gd name="connsiteY10" fmla="*/ 523885 h 1239538"/>
              <a:gd name="connsiteX0" fmla="*/ 0 w 1499377"/>
              <a:gd name="connsiteY0" fmla="*/ 523885 h 1239538"/>
              <a:gd name="connsiteX1" fmla="*/ 200889 w 1499377"/>
              <a:gd name="connsiteY1" fmla="*/ 191769 h 1239538"/>
              <a:gd name="connsiteX2" fmla="*/ 548800 w 1499377"/>
              <a:gd name="connsiteY2" fmla="*/ 0 h 1239538"/>
              <a:gd name="connsiteX3" fmla="*/ 950577 w 1499377"/>
              <a:gd name="connsiteY3" fmla="*/ 0 h 1239538"/>
              <a:gd name="connsiteX4" fmla="*/ 1298488 w 1499377"/>
              <a:gd name="connsiteY4" fmla="*/ 191769 h 1239538"/>
              <a:gd name="connsiteX5" fmla="*/ 1499377 w 1499377"/>
              <a:gd name="connsiteY5" fmla="*/ 523885 h 1239538"/>
              <a:gd name="connsiteX6" fmla="*/ 1499377 w 1499377"/>
              <a:gd name="connsiteY6" fmla="*/ 907422 h 1239538"/>
              <a:gd name="connsiteX7" fmla="*/ 1298488 w 1499377"/>
              <a:gd name="connsiteY7" fmla="*/ 1239538 h 1239538"/>
              <a:gd name="connsiteX8" fmla="*/ 0 w 1499377"/>
              <a:gd name="connsiteY8" fmla="*/ 907422 h 1239538"/>
              <a:gd name="connsiteX9" fmla="*/ 0 w 1499377"/>
              <a:gd name="connsiteY9" fmla="*/ 523885 h 1239538"/>
              <a:gd name="connsiteX0" fmla="*/ 0 w 1499377"/>
              <a:gd name="connsiteY0" fmla="*/ 523885 h 1239538"/>
              <a:gd name="connsiteX1" fmla="*/ 200889 w 1499377"/>
              <a:gd name="connsiteY1" fmla="*/ 191769 h 1239538"/>
              <a:gd name="connsiteX2" fmla="*/ 548800 w 1499377"/>
              <a:gd name="connsiteY2" fmla="*/ 0 h 1239538"/>
              <a:gd name="connsiteX3" fmla="*/ 950577 w 1499377"/>
              <a:gd name="connsiteY3" fmla="*/ 0 h 1239538"/>
              <a:gd name="connsiteX4" fmla="*/ 1298488 w 1499377"/>
              <a:gd name="connsiteY4" fmla="*/ 191769 h 1239538"/>
              <a:gd name="connsiteX5" fmla="*/ 1499377 w 1499377"/>
              <a:gd name="connsiteY5" fmla="*/ 523885 h 1239538"/>
              <a:gd name="connsiteX6" fmla="*/ 1499377 w 1499377"/>
              <a:gd name="connsiteY6" fmla="*/ 907422 h 1239538"/>
              <a:gd name="connsiteX7" fmla="*/ 1298488 w 1499377"/>
              <a:gd name="connsiteY7" fmla="*/ 1239538 h 1239538"/>
              <a:gd name="connsiteX8" fmla="*/ 0 w 1499377"/>
              <a:gd name="connsiteY8" fmla="*/ 523885 h 1239538"/>
              <a:gd name="connsiteX0" fmla="*/ 0 w 1499377"/>
              <a:gd name="connsiteY0" fmla="*/ 523885 h 1239538"/>
              <a:gd name="connsiteX1" fmla="*/ 200889 w 1499377"/>
              <a:gd name="connsiteY1" fmla="*/ 191769 h 1239538"/>
              <a:gd name="connsiteX2" fmla="*/ 548800 w 1499377"/>
              <a:gd name="connsiteY2" fmla="*/ 0 h 1239538"/>
              <a:gd name="connsiteX3" fmla="*/ 950577 w 1499377"/>
              <a:gd name="connsiteY3" fmla="*/ 0 h 1239538"/>
              <a:gd name="connsiteX4" fmla="*/ 1298488 w 1499377"/>
              <a:gd name="connsiteY4" fmla="*/ 191769 h 1239538"/>
              <a:gd name="connsiteX5" fmla="*/ 1499377 w 1499377"/>
              <a:gd name="connsiteY5" fmla="*/ 523885 h 1239538"/>
              <a:gd name="connsiteX6" fmla="*/ 1298488 w 1499377"/>
              <a:gd name="connsiteY6" fmla="*/ 1239538 h 1239538"/>
              <a:gd name="connsiteX7" fmla="*/ 0 w 1499377"/>
              <a:gd name="connsiteY7" fmla="*/ 523885 h 1239538"/>
              <a:gd name="connsiteX0" fmla="*/ 0 w 1499377"/>
              <a:gd name="connsiteY0" fmla="*/ 523885 h 523885"/>
              <a:gd name="connsiteX1" fmla="*/ 200889 w 1499377"/>
              <a:gd name="connsiteY1" fmla="*/ 191769 h 523885"/>
              <a:gd name="connsiteX2" fmla="*/ 548800 w 1499377"/>
              <a:gd name="connsiteY2" fmla="*/ 0 h 523885"/>
              <a:gd name="connsiteX3" fmla="*/ 950577 w 1499377"/>
              <a:gd name="connsiteY3" fmla="*/ 0 h 523885"/>
              <a:gd name="connsiteX4" fmla="*/ 1298488 w 1499377"/>
              <a:gd name="connsiteY4" fmla="*/ 191769 h 523885"/>
              <a:gd name="connsiteX5" fmla="*/ 1499377 w 1499377"/>
              <a:gd name="connsiteY5" fmla="*/ 523885 h 523885"/>
              <a:gd name="connsiteX6" fmla="*/ 0 w 1499377"/>
              <a:gd name="connsiteY6" fmla="*/ 523885 h 523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9377" h="523885">
                <a:moveTo>
                  <a:pt x="0" y="523885"/>
                </a:moveTo>
                <a:lnTo>
                  <a:pt x="200889" y="191769"/>
                </a:lnTo>
                <a:lnTo>
                  <a:pt x="548800" y="0"/>
                </a:lnTo>
                <a:lnTo>
                  <a:pt x="950577" y="0"/>
                </a:lnTo>
                <a:lnTo>
                  <a:pt x="1298488" y="191769"/>
                </a:lnTo>
                <a:lnTo>
                  <a:pt x="1499377" y="523885"/>
                </a:lnTo>
                <a:lnTo>
                  <a:pt x="0" y="52388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54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92D74A-22E1-A816-2B99-9B990A260F40}"/>
              </a:ext>
            </a:extLst>
          </p:cNvPr>
          <p:cNvSpPr txBox="1"/>
          <p:nvPr/>
        </p:nvSpPr>
        <p:spPr>
          <a:xfrm>
            <a:off x="264937" y="232949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Lemma 1.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B60F5-B1C4-60C0-D495-92DE405C3C5A}"/>
                  </a:ext>
                </a:extLst>
              </p:cNvPr>
              <p:cNvSpPr txBox="1"/>
              <p:nvPr/>
            </p:nvSpPr>
            <p:spPr>
              <a:xfrm>
                <a:off x="264937" y="602281"/>
                <a:ext cx="11662126" cy="4330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만약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</a:t>
                </a:r>
                <a:r>
                  <a:rPr lang="en-US" altLang="ko-KR" sz="1400" dirty="0"/>
                  <a:t>l-optimum partition</a:t>
                </a:r>
                <a:r>
                  <a:rPr lang="ko-KR" altLang="en-US" sz="1400" dirty="0"/>
                  <a:t>에서 어떠한 </a:t>
                </a:r>
                <a:r>
                  <a:rPr lang="en-US" altLang="ko-KR" sz="1400" dirty="0"/>
                  <a:t>potential h-arc</a:t>
                </a:r>
                <a:r>
                  <a:rPr lang="ko-KR" altLang="en-US" sz="1400" dirty="0"/>
                  <a:t>도 나타나지 않으면</a:t>
                </a:r>
                <a:r>
                  <a:rPr lang="en-US" altLang="ko-KR" sz="1400" dirty="0"/>
                  <a:t>, l-optimum partition</a:t>
                </a:r>
                <a:r>
                  <a:rPr lang="ko-KR" altLang="en-US" sz="1400" dirty="0"/>
                  <a:t>은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</a:t>
                </a:r>
                <a:r>
                  <a:rPr lang="en-US" altLang="ko-KR" sz="1400" dirty="0"/>
                  <a:t>fan</a:t>
                </a:r>
                <a:r>
                  <a:rPr lang="ko-KR" altLang="en-US" sz="1400" dirty="0"/>
                  <a:t>이 될 수 밖에 없다</a:t>
                </a:r>
                <a:r>
                  <a:rPr lang="en-US" altLang="ko-KR" sz="1400" dirty="0"/>
                  <a:t>.(fig1)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potential h-arc</a:t>
                </a:r>
                <a:r>
                  <a:rPr lang="ko-KR" altLang="en-US" sz="1400" dirty="0"/>
                  <a:t>는 다각형을 두부분으로 나눌 것이고 이 나눠진 부분에서 큰 정점을 포함하는 하위 다각형을 </a:t>
                </a:r>
                <a:r>
                  <a:rPr lang="en-US" altLang="ko-KR" sz="1400" dirty="0"/>
                  <a:t>upper </a:t>
                </a:r>
                <a:r>
                  <a:rPr lang="en-US" altLang="ko-KR" sz="1400" dirty="0" err="1"/>
                  <a:t>subpolygon</a:t>
                </a:r>
                <a:r>
                  <a:rPr lang="ko-KR" altLang="en-US" sz="1400" dirty="0"/>
                  <a:t>이라고 한다</a:t>
                </a:r>
                <a:r>
                  <a:rPr lang="en-US" altLang="ko-KR" sz="1400" dirty="0"/>
                  <a:t>.</a:t>
                </a:r>
                <a:r>
                  <a:rPr lang="ko-KR" altLang="en-US" sz="1400" dirty="0"/>
                  <a:t>이때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어떤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</a:t>
                </a:r>
                <a:r>
                  <a:rPr lang="en-US" altLang="ko-KR" sz="1400" dirty="0"/>
                  <a:t>potential h-arc</a:t>
                </a:r>
                <a:r>
                  <a:rPr lang="ko-KR" altLang="en-US" sz="1400" dirty="0"/>
                  <a:t>를 각각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sz="1400" dirty="0"/>
                  <a:t>고 하자</a:t>
                </a:r>
                <a:r>
                  <a:rPr lang="en-US" altLang="ko-KR" sz="1400" dirty="0"/>
                  <a:t>. (fig2)</a:t>
                </a:r>
                <a:br>
                  <a:rPr lang="en-US" altLang="ko-KR" sz="1400" dirty="0"/>
                </a:br>
                <a:r>
                  <a:rPr lang="ko-KR" altLang="en-US" sz="1400" dirty="0"/>
                  <a:t>만약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400" dirty="0"/>
                  <a:t> upper </a:t>
                </a:r>
                <a:r>
                  <a:rPr lang="en-US" altLang="ko-KR" sz="1400" dirty="0" err="1"/>
                  <a:t>subpolygon</a:t>
                </a:r>
                <a:r>
                  <a:rPr lang="ko-KR" altLang="en-US" sz="1400" dirty="0"/>
                  <a:t>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400" dirty="0"/>
                  <a:t> upper </a:t>
                </a:r>
                <a:r>
                  <a:rPr lang="en-US" altLang="ko-KR" sz="1400" dirty="0" err="1"/>
                  <a:t>subpolygon</a:t>
                </a:r>
                <a:r>
                  <a:rPr lang="ko-KR" altLang="en-US" sz="1400" dirty="0"/>
                  <a:t>이 포함된다면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보</m:t>
                    </m:r>
                  </m:oMath>
                </a14:m>
                <a:r>
                  <a:rPr lang="ko-KR" altLang="en-US" sz="1400" dirty="0"/>
                  <a:t>다 위에 혹은 높게 있다고 말한다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P</a:t>
                </a:r>
                <a:r>
                  <a:rPr lang="ko-KR" altLang="en-US" sz="1400" dirty="0"/>
                  <a:t>를 </a:t>
                </a:r>
                <a:r>
                  <a:rPr lang="en-US" altLang="ko-KR" sz="1400" dirty="0"/>
                  <a:t>monotone basic n</a:t>
                </a:r>
                <a:r>
                  <a:rPr lang="ko-KR" altLang="en-US" sz="1400" dirty="0"/>
                  <a:t>각형의 모든 </a:t>
                </a:r>
                <a:r>
                  <a:rPr lang="en-US" altLang="ko-KR" sz="1400" dirty="0"/>
                  <a:t>potential h-arc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set</a:t>
                </a:r>
                <a:r>
                  <a:rPr lang="ko-KR" altLang="en-US" sz="1400" dirty="0"/>
                  <a:t>이라고 하자 </a:t>
                </a:r>
                <a:r>
                  <a:rPr lang="en-US" altLang="ko-KR" sz="1400" dirty="0"/>
                  <a:t>P</a:t>
                </a:r>
                <a:r>
                  <a:rPr lang="ko-KR" altLang="en-US" sz="1400" dirty="0"/>
                  <a:t>는 최대 </a:t>
                </a:r>
                <a:r>
                  <a:rPr lang="en-US" altLang="ko-KR" sz="1400" dirty="0"/>
                  <a:t>n-3</a:t>
                </a:r>
                <a:r>
                  <a:rPr lang="ko-KR" altLang="en-US" sz="1400" dirty="0"/>
                  <a:t>개의 </a:t>
                </a:r>
                <a:r>
                  <a:rPr lang="en-US" altLang="ko-KR" sz="1400" dirty="0"/>
                  <a:t>arc</a:t>
                </a:r>
                <a:r>
                  <a:rPr lang="ko-KR" altLang="en-US" sz="1400" dirty="0"/>
                  <a:t>를 갖는다</a:t>
                </a:r>
                <a:r>
                  <a:rPr lang="en-US" altLang="ko-KR" sz="1400" dirty="0"/>
                  <a:t>. fig 3</a:t>
                </a:r>
                <a:r>
                  <a:rPr lang="ko-KR" altLang="en-US" sz="1400" dirty="0"/>
                  <a:t>에서 </a:t>
                </a:r>
                <a:r>
                  <a:rPr lang="en-US" altLang="ko-KR" sz="1400" dirty="0"/>
                  <a:t>5</a:t>
                </a:r>
                <a:r>
                  <a:rPr lang="ko-KR" altLang="en-US" sz="1400" dirty="0"/>
                  <a:t>각형이 최대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개의 </a:t>
                </a:r>
                <a:r>
                  <a:rPr lang="en-US" altLang="ko-KR" sz="1400" dirty="0"/>
                  <a:t>h-arc</a:t>
                </a:r>
                <a:r>
                  <a:rPr lang="ko-KR" altLang="en-US" sz="1400" dirty="0"/>
                  <a:t>를 갖는 것을 볼 수 있다</a:t>
                </a:r>
                <a:r>
                  <a:rPr lang="en-US" altLang="ko-KR" sz="1400" dirty="0"/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B60F5-B1C4-60C0-D495-92DE405C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602281"/>
                <a:ext cx="11662126" cy="4330737"/>
              </a:xfrm>
              <a:prstGeom prst="rect">
                <a:avLst/>
              </a:prstGeom>
              <a:blipFill>
                <a:blip r:embed="rId7"/>
                <a:stretch>
                  <a:fillRect l="-261" b="-4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F67246-A748-CD54-33B9-4EB118D28EAF}"/>
                  </a:ext>
                </a:extLst>
              </p:cNvPr>
              <p:cNvSpPr txBox="1"/>
              <p:nvPr/>
            </p:nvSpPr>
            <p:spPr>
              <a:xfrm>
                <a:off x="1333926" y="2444531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F67246-A748-CD54-33B9-4EB118D28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926" y="2444531"/>
                <a:ext cx="218440" cy="307777"/>
              </a:xfrm>
              <a:prstGeom prst="rect">
                <a:avLst/>
              </a:prstGeom>
              <a:blipFill>
                <a:blip r:embed="rId8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701E6B-76C7-4738-4B6A-0202A186BD2C}"/>
                  </a:ext>
                </a:extLst>
              </p:cNvPr>
              <p:cNvSpPr txBox="1"/>
              <p:nvPr/>
            </p:nvSpPr>
            <p:spPr>
              <a:xfrm>
                <a:off x="1771039" y="2571396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701E6B-76C7-4738-4B6A-0202A186B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039" y="2571396"/>
                <a:ext cx="218440" cy="307777"/>
              </a:xfrm>
              <a:prstGeom prst="rect">
                <a:avLst/>
              </a:prstGeom>
              <a:blipFill>
                <a:blip r:embed="rId3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1DF827-3540-1EEA-1F4A-49F2A6DB7869}"/>
                  </a:ext>
                </a:extLst>
              </p:cNvPr>
              <p:cNvSpPr txBox="1"/>
              <p:nvPr/>
            </p:nvSpPr>
            <p:spPr>
              <a:xfrm>
                <a:off x="2206981" y="2467357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1DF827-3540-1EEA-1F4A-49F2A6DB7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981" y="2467357"/>
                <a:ext cx="218440" cy="307777"/>
              </a:xfrm>
              <a:prstGeom prst="rect">
                <a:avLst/>
              </a:prstGeom>
              <a:blipFill>
                <a:blip r:embed="rId4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DEC989-FB68-6530-DEE8-594C587551CE}"/>
                  </a:ext>
                </a:extLst>
              </p:cNvPr>
              <p:cNvSpPr txBox="1"/>
              <p:nvPr/>
            </p:nvSpPr>
            <p:spPr>
              <a:xfrm>
                <a:off x="1010262" y="2122636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DEC989-FB68-6530-DEE8-594C58755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62" y="2122636"/>
                <a:ext cx="218440" cy="307777"/>
              </a:xfrm>
              <a:prstGeom prst="rect">
                <a:avLst/>
              </a:prstGeom>
              <a:blipFill>
                <a:blip r:embed="rId9"/>
                <a:stretch>
                  <a:fillRect r="-19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십이각형 7">
            <a:extLst>
              <a:ext uri="{FF2B5EF4-FFF2-40B4-BE49-F238E27FC236}">
                <a16:creationId xmlns:a16="http://schemas.microsoft.com/office/drawing/2014/main" id="{7A9C083B-E096-F116-839A-010E2C48B819}"/>
              </a:ext>
            </a:extLst>
          </p:cNvPr>
          <p:cNvSpPr/>
          <p:nvPr/>
        </p:nvSpPr>
        <p:spPr>
          <a:xfrm rot="20699186">
            <a:off x="1189996" y="1154637"/>
            <a:ext cx="1499377" cy="1431307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45CAC7-FF2B-5975-0AA1-9C75F761F9C6}"/>
              </a:ext>
            </a:extLst>
          </p:cNvPr>
          <p:cNvCxnSpPr>
            <a:cxnSpLocks/>
            <a:stCxn id="8" idx="5"/>
            <a:endCxn id="8" idx="3"/>
          </p:cNvCxnSpPr>
          <p:nvPr/>
        </p:nvCxnSpPr>
        <p:spPr>
          <a:xfrm flipV="1">
            <a:off x="1931042" y="2234127"/>
            <a:ext cx="674420" cy="37942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A593B76-BE0C-6C6A-2D29-DC63B6397DC1}"/>
              </a:ext>
            </a:extLst>
          </p:cNvPr>
          <p:cNvCxnSpPr>
            <a:cxnSpLocks/>
            <a:stCxn id="8" idx="5"/>
            <a:endCxn id="8" idx="7"/>
          </p:cNvCxnSpPr>
          <p:nvPr/>
        </p:nvCxnSpPr>
        <p:spPr>
          <a:xfrm flipH="1" flipV="1">
            <a:off x="1265264" y="2249718"/>
            <a:ext cx="665778" cy="363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3E8EDC6-8B33-319A-420F-98B85C3CBF44}"/>
              </a:ext>
            </a:extLst>
          </p:cNvPr>
          <p:cNvCxnSpPr>
            <a:cxnSpLocks/>
            <a:stCxn id="8" idx="5"/>
            <a:endCxn id="8" idx="2"/>
          </p:cNvCxnSpPr>
          <p:nvPr/>
        </p:nvCxnSpPr>
        <p:spPr>
          <a:xfrm flipV="1">
            <a:off x="1931042" y="1861308"/>
            <a:ext cx="782417" cy="752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56DC826-6301-9ADA-D080-899A6D6E978D}"/>
              </a:ext>
            </a:extLst>
          </p:cNvPr>
          <p:cNvCxnSpPr>
            <a:cxnSpLocks/>
            <a:stCxn id="8" idx="5"/>
            <a:endCxn id="8" idx="1"/>
          </p:cNvCxnSpPr>
          <p:nvPr/>
        </p:nvCxnSpPr>
        <p:spPr>
          <a:xfrm flipV="1">
            <a:off x="1931042" y="1490863"/>
            <a:ext cx="683063" cy="1122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A7FFAA8-F564-DAAD-A8EA-F20EA523D16F}"/>
              </a:ext>
            </a:extLst>
          </p:cNvPr>
          <p:cNvCxnSpPr>
            <a:cxnSpLocks/>
            <a:stCxn id="8" idx="5"/>
            <a:endCxn id="8" idx="0"/>
          </p:cNvCxnSpPr>
          <p:nvPr/>
        </p:nvCxnSpPr>
        <p:spPr>
          <a:xfrm flipV="1">
            <a:off x="1931042" y="1222124"/>
            <a:ext cx="402997" cy="1391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0092849-FC5B-EAD1-AB94-E7D198064495}"/>
              </a:ext>
            </a:extLst>
          </p:cNvPr>
          <p:cNvCxnSpPr>
            <a:cxnSpLocks/>
            <a:stCxn id="8" idx="5"/>
            <a:endCxn id="8" idx="11"/>
          </p:cNvCxnSpPr>
          <p:nvPr/>
        </p:nvCxnSpPr>
        <p:spPr>
          <a:xfrm flipV="1">
            <a:off x="1931042" y="1127026"/>
            <a:ext cx="17285" cy="1486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DF454A6-5ACD-DBE8-58AC-56691E029DCF}"/>
              </a:ext>
            </a:extLst>
          </p:cNvPr>
          <p:cNvCxnSpPr>
            <a:cxnSpLocks/>
            <a:stCxn id="8" idx="5"/>
            <a:endCxn id="8" idx="10"/>
          </p:cNvCxnSpPr>
          <p:nvPr/>
        </p:nvCxnSpPr>
        <p:spPr>
          <a:xfrm flipH="1" flipV="1">
            <a:off x="1560265" y="1231106"/>
            <a:ext cx="370777" cy="1382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14013A9-73DA-BD10-1429-33E6A1FA9B86}"/>
              </a:ext>
            </a:extLst>
          </p:cNvPr>
          <p:cNvCxnSpPr>
            <a:cxnSpLocks/>
            <a:stCxn id="8" idx="5"/>
            <a:endCxn id="8" idx="9"/>
          </p:cNvCxnSpPr>
          <p:nvPr/>
        </p:nvCxnSpPr>
        <p:spPr>
          <a:xfrm flipH="1" flipV="1">
            <a:off x="1273907" y="1506454"/>
            <a:ext cx="657135" cy="1107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BE64434-2A30-0335-E745-3AF90AB326C9}"/>
              </a:ext>
            </a:extLst>
          </p:cNvPr>
          <p:cNvCxnSpPr>
            <a:cxnSpLocks/>
            <a:stCxn id="8" idx="5"/>
            <a:endCxn id="8" idx="8"/>
          </p:cNvCxnSpPr>
          <p:nvPr/>
        </p:nvCxnSpPr>
        <p:spPr>
          <a:xfrm flipH="1" flipV="1">
            <a:off x="1165910" y="1879273"/>
            <a:ext cx="765132" cy="734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857C5CA-B285-A52F-F06A-7BD953A5AF9B}"/>
              </a:ext>
            </a:extLst>
          </p:cNvPr>
          <p:cNvCxnSpPr>
            <a:stCxn id="8" idx="6"/>
            <a:endCxn id="8" idx="4"/>
          </p:cNvCxnSpPr>
          <p:nvPr/>
        </p:nvCxnSpPr>
        <p:spPr>
          <a:xfrm flipV="1">
            <a:off x="1545330" y="2509475"/>
            <a:ext cx="773774" cy="898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FFC4368-CDD6-1CB1-B97E-C0A67812449B}"/>
              </a:ext>
            </a:extLst>
          </p:cNvPr>
          <p:cNvCxnSpPr>
            <a:cxnSpLocks/>
            <a:stCxn id="8" idx="7"/>
            <a:endCxn id="8" idx="3"/>
          </p:cNvCxnSpPr>
          <p:nvPr/>
        </p:nvCxnSpPr>
        <p:spPr>
          <a:xfrm flipV="1">
            <a:off x="1265264" y="2234127"/>
            <a:ext cx="1340198" cy="1559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563F6FF-2374-AE46-BE03-A238CB7639AB}"/>
              </a:ext>
            </a:extLst>
          </p:cNvPr>
          <p:cNvCxnSpPr>
            <a:cxnSpLocks/>
            <a:stCxn id="8" idx="8"/>
            <a:endCxn id="8" idx="2"/>
          </p:cNvCxnSpPr>
          <p:nvPr/>
        </p:nvCxnSpPr>
        <p:spPr>
          <a:xfrm flipV="1">
            <a:off x="1165910" y="1861308"/>
            <a:ext cx="1547549" cy="1796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4EC6D30-B597-3A7D-2CCD-376366B5043D}"/>
              </a:ext>
            </a:extLst>
          </p:cNvPr>
          <p:cNvCxnSpPr>
            <a:cxnSpLocks/>
            <a:stCxn id="8" idx="9"/>
            <a:endCxn id="8" idx="1"/>
          </p:cNvCxnSpPr>
          <p:nvPr/>
        </p:nvCxnSpPr>
        <p:spPr>
          <a:xfrm flipV="1">
            <a:off x="1273907" y="1490863"/>
            <a:ext cx="1340198" cy="1559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3EC9684-943B-8BD0-84FC-60A7BA45F2B6}"/>
              </a:ext>
            </a:extLst>
          </p:cNvPr>
          <p:cNvCxnSpPr>
            <a:cxnSpLocks/>
            <a:stCxn id="8" idx="10"/>
            <a:endCxn id="8" idx="0"/>
          </p:cNvCxnSpPr>
          <p:nvPr/>
        </p:nvCxnSpPr>
        <p:spPr>
          <a:xfrm flipV="1">
            <a:off x="1560265" y="1222124"/>
            <a:ext cx="773774" cy="898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F1DF59F-C1EB-B416-9936-A4E49FE08425}"/>
                  </a:ext>
                </a:extLst>
              </p:cNvPr>
              <p:cNvSpPr txBox="1"/>
              <p:nvPr/>
            </p:nvSpPr>
            <p:spPr>
              <a:xfrm>
                <a:off x="3296508" y="1640027"/>
                <a:ext cx="21844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F1DF59F-C1EB-B416-9936-A4E49FE08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508" y="1640027"/>
                <a:ext cx="218440" cy="324384"/>
              </a:xfrm>
              <a:prstGeom prst="rect">
                <a:avLst/>
              </a:prstGeom>
              <a:blipFill>
                <a:blip r:embed="rId10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773C0DB-5127-D3DB-D944-AD48229CEC26}"/>
                  </a:ext>
                </a:extLst>
              </p:cNvPr>
              <p:cNvSpPr txBox="1"/>
              <p:nvPr/>
            </p:nvSpPr>
            <p:spPr>
              <a:xfrm>
                <a:off x="5094642" y="1257677"/>
                <a:ext cx="21844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773C0DB-5127-D3DB-D944-AD48229CE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642" y="1257677"/>
                <a:ext cx="218440" cy="324384"/>
              </a:xfrm>
              <a:prstGeom prst="rect">
                <a:avLst/>
              </a:prstGeom>
              <a:blipFill>
                <a:blip r:embed="rId11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23571C6-4310-E274-D982-8F03BF919A1A}"/>
                  </a:ext>
                </a:extLst>
              </p:cNvPr>
              <p:cNvSpPr txBox="1"/>
              <p:nvPr/>
            </p:nvSpPr>
            <p:spPr>
              <a:xfrm>
                <a:off x="5088989" y="2119222"/>
                <a:ext cx="218440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23571C6-4310-E274-D982-8F03BF919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989" y="2119222"/>
                <a:ext cx="218440" cy="325089"/>
              </a:xfrm>
              <a:prstGeom prst="rect">
                <a:avLst/>
              </a:prstGeom>
              <a:blipFill>
                <a:blip r:embed="rId12"/>
                <a:stretch>
                  <a:fillRect r="-25000"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10EE20D-1E8F-4B3F-34C3-B9153CB1391A}"/>
                  </a:ext>
                </a:extLst>
              </p:cNvPr>
              <p:cNvSpPr txBox="1"/>
              <p:nvPr/>
            </p:nvSpPr>
            <p:spPr>
              <a:xfrm>
                <a:off x="3495012" y="2119223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10EE20D-1E8F-4B3F-34C3-B9153CB13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012" y="2119223"/>
                <a:ext cx="218440" cy="307777"/>
              </a:xfrm>
              <a:prstGeom prst="rect">
                <a:avLst/>
              </a:prstGeom>
              <a:blipFill>
                <a:blip r:embed="rId13"/>
                <a:stretch>
                  <a:fillRect r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십이각형 45">
            <a:extLst>
              <a:ext uri="{FF2B5EF4-FFF2-40B4-BE49-F238E27FC236}">
                <a16:creationId xmlns:a16="http://schemas.microsoft.com/office/drawing/2014/main" id="{0BEE8EEA-0F90-ADF6-5A16-3098E79BFD93}"/>
              </a:ext>
            </a:extLst>
          </p:cNvPr>
          <p:cNvSpPr/>
          <p:nvPr/>
        </p:nvSpPr>
        <p:spPr>
          <a:xfrm rot="20699186">
            <a:off x="3674746" y="1151224"/>
            <a:ext cx="1499377" cy="1431307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B967D7A-29AB-6BB1-AA5A-C32E7A0A2DCC}"/>
                  </a:ext>
                </a:extLst>
              </p:cNvPr>
              <p:cNvSpPr txBox="1"/>
              <p:nvPr/>
            </p:nvSpPr>
            <p:spPr>
              <a:xfrm>
                <a:off x="3864463" y="882172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B967D7A-29AB-6BB1-AA5A-C32E7A0A2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463" y="882172"/>
                <a:ext cx="218440" cy="307777"/>
              </a:xfrm>
              <a:prstGeom prst="rect">
                <a:avLst/>
              </a:prstGeom>
              <a:blipFill>
                <a:blip r:embed="rId14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77C8A87-8921-27E2-982E-E3C2909E5EE9}"/>
              </a:ext>
            </a:extLst>
          </p:cNvPr>
          <p:cNvCxnSpPr>
            <a:stCxn id="46" idx="8"/>
            <a:endCxn id="46" idx="1"/>
          </p:cNvCxnSpPr>
          <p:nvPr/>
        </p:nvCxnSpPr>
        <p:spPr>
          <a:xfrm flipV="1">
            <a:off x="3650660" y="1487450"/>
            <a:ext cx="1448195" cy="388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F6885D3-E0DE-3EF3-F5F7-7F1ACFE16DE3}"/>
              </a:ext>
            </a:extLst>
          </p:cNvPr>
          <p:cNvCxnSpPr>
            <a:cxnSpLocks/>
            <a:stCxn id="46" idx="7"/>
            <a:endCxn id="46" idx="3"/>
          </p:cNvCxnSpPr>
          <p:nvPr/>
        </p:nvCxnSpPr>
        <p:spPr>
          <a:xfrm flipV="1">
            <a:off x="3750014" y="2230714"/>
            <a:ext cx="1340198" cy="15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012D773-CA77-EC7C-E70F-C7437F1994E5}"/>
                  </a:ext>
                </a:extLst>
              </p:cNvPr>
              <p:cNvSpPr txBox="1"/>
              <p:nvPr/>
            </p:nvSpPr>
            <p:spPr>
              <a:xfrm>
                <a:off x="4082903" y="2828191"/>
                <a:ext cx="655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𝑓𝑖𝑔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012D773-CA77-EC7C-E70F-C7437F199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903" y="2828191"/>
                <a:ext cx="655821" cy="307777"/>
              </a:xfrm>
              <a:prstGeom prst="rect">
                <a:avLst/>
              </a:prstGeom>
              <a:blipFill>
                <a:blip r:embed="rId1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1B5DB7-75B1-7140-5249-E4553C1022C1}"/>
                  </a:ext>
                </a:extLst>
              </p:cNvPr>
              <p:cNvSpPr txBox="1"/>
              <p:nvPr/>
            </p:nvSpPr>
            <p:spPr>
              <a:xfrm>
                <a:off x="1519716" y="2820664"/>
                <a:ext cx="655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𝑓𝑖𝑔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1B5DB7-75B1-7140-5249-E4553C102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16" y="2820664"/>
                <a:ext cx="655821" cy="307777"/>
              </a:xfrm>
              <a:prstGeom prst="rect">
                <a:avLst/>
              </a:prstGeom>
              <a:blipFill>
                <a:blip r:embed="rId1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오각형 79">
            <a:extLst>
              <a:ext uri="{FF2B5EF4-FFF2-40B4-BE49-F238E27FC236}">
                <a16:creationId xmlns:a16="http://schemas.microsoft.com/office/drawing/2014/main" id="{8B3408DC-F1E1-2F4E-B6AC-DCBC193523A8}"/>
              </a:ext>
            </a:extLst>
          </p:cNvPr>
          <p:cNvSpPr/>
          <p:nvPr/>
        </p:nvSpPr>
        <p:spPr>
          <a:xfrm rot="2067405">
            <a:off x="6231813" y="1209390"/>
            <a:ext cx="1066290" cy="1023019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27AD5CA-FD73-303C-7B56-8D20B8170E67}"/>
              </a:ext>
            </a:extLst>
          </p:cNvPr>
          <p:cNvCxnSpPr>
            <a:cxnSpLocks/>
            <a:stCxn id="80" idx="5"/>
            <a:endCxn id="80" idx="2"/>
          </p:cNvCxnSpPr>
          <p:nvPr/>
        </p:nvCxnSpPr>
        <p:spPr>
          <a:xfrm flipH="1">
            <a:off x="6203865" y="1922977"/>
            <a:ext cx="1069019" cy="3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3F2E9F8C-5FDC-467E-F259-7A08BCC18810}"/>
              </a:ext>
            </a:extLst>
          </p:cNvPr>
          <p:cNvCxnSpPr>
            <a:cxnSpLocks/>
            <a:stCxn id="80" idx="5"/>
            <a:endCxn id="80" idx="1"/>
          </p:cNvCxnSpPr>
          <p:nvPr/>
        </p:nvCxnSpPr>
        <p:spPr>
          <a:xfrm flipH="1" flipV="1">
            <a:off x="6393672" y="1319688"/>
            <a:ext cx="879212" cy="603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C340119-B8C9-9BE0-8EB3-4110E31B31CA}"/>
                  </a:ext>
                </a:extLst>
              </p:cNvPr>
              <p:cNvSpPr txBox="1"/>
              <p:nvPr/>
            </p:nvSpPr>
            <p:spPr>
              <a:xfrm>
                <a:off x="6446149" y="2814741"/>
                <a:ext cx="655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𝑓𝑖𝑔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C340119-B8C9-9BE0-8EB3-4110E31B3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149" y="2814741"/>
                <a:ext cx="655821" cy="307777"/>
              </a:xfrm>
              <a:prstGeom prst="rect">
                <a:avLst/>
              </a:prstGeom>
              <a:blipFill>
                <a:blip r:embed="rId1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25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92D74A-22E1-A816-2B99-9B990A260F40}"/>
              </a:ext>
            </a:extLst>
          </p:cNvPr>
          <p:cNvSpPr txBox="1"/>
          <p:nvPr/>
        </p:nvSpPr>
        <p:spPr>
          <a:xfrm>
            <a:off x="264937" y="232949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Lemma 2.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B60F5-B1C4-60C0-D495-92DE405C3C5A}"/>
                  </a:ext>
                </a:extLst>
              </p:cNvPr>
              <p:cNvSpPr txBox="1"/>
              <p:nvPr/>
            </p:nvSpPr>
            <p:spPr>
              <a:xfrm>
                <a:off x="264937" y="602281"/>
                <a:ext cx="11662126" cy="3412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monotone basic n</a:t>
                </a:r>
                <a:r>
                  <a:rPr lang="ko-KR" altLang="en-US" sz="1400" dirty="0"/>
                  <a:t>각형에서 모든 </a:t>
                </a:r>
                <a:r>
                  <a:rPr lang="en-US" altLang="ko-KR" sz="1400" dirty="0"/>
                  <a:t>potential h-arc set P</a:t>
                </a:r>
                <a:r>
                  <a:rPr lang="ko-KR" altLang="en-US" sz="1400" dirty="0"/>
                  <a:t>에서 어떤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개의 호를 각각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ko-KR" altLang="en-US" sz="1400" dirty="0"/>
                  <a:t>라고 할 때 둘 중의 호는 다른 호의 </a:t>
                </a:r>
                <a:r>
                  <a:rPr lang="en-US" altLang="ko-KR" sz="1400" dirty="0"/>
                  <a:t>upper </a:t>
                </a:r>
                <a:r>
                  <a:rPr lang="en-US" altLang="ko-KR" sz="1400" dirty="0" err="1"/>
                  <a:t>subpolygon</a:t>
                </a:r>
                <a:r>
                  <a:rPr lang="ko-KR" altLang="en-US" sz="1400" dirty="0"/>
                  <a:t>에 항상 포함된다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혹은 위에 있다</a:t>
                </a:r>
                <a:r>
                  <a:rPr lang="en-US" altLang="ko-KR" sz="1400" dirty="0"/>
                  <a:t>.)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400" dirty="0"/>
                  <a:t>proof.</a:t>
                </a:r>
                <a:r>
                  <a:rPr lang="ko-KR" altLang="en-US" sz="1400" dirty="0"/>
                  <a:t> 호와 호는 서로 교차되지 않으므로 항상 어떤 호가 상위에 있을 수 밖에 없다</a:t>
                </a:r>
                <a:r>
                  <a:rPr lang="en-US" altLang="ko-KR" sz="1400" dirty="0"/>
                  <a:t>.</a:t>
                </a:r>
              </a:p>
              <a:p>
                <a:pPr marL="742950" lvl="1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742950" lvl="1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local maximum</a:t>
                </a:r>
                <a:r>
                  <a:rPr lang="ko-KR" altLang="en-US" sz="1400" dirty="0"/>
                  <a:t>을 항상 위로 </a:t>
                </a:r>
                <a:r>
                  <a:rPr lang="en-US" altLang="ko-KR" sz="1400" dirty="0"/>
                  <a:t>local minimum</a:t>
                </a:r>
                <a:r>
                  <a:rPr lang="ko-KR" altLang="en-US" sz="1400" dirty="0"/>
                  <a:t>을 항상 아래로 그려서 </a:t>
                </a:r>
                <a:r>
                  <a:rPr lang="en-US" altLang="ko-KR" sz="1400" dirty="0"/>
                  <a:t>potential h-arc</a:t>
                </a:r>
                <a:r>
                  <a:rPr lang="ko-KR" altLang="en-US" sz="1400" dirty="0"/>
                  <a:t>간의 순서를 나타낼 수 있는데</a:t>
                </a:r>
                <a:br>
                  <a:rPr lang="en-US" altLang="ko-KR" sz="1400" dirty="0"/>
                </a:br>
                <a:r>
                  <a:rPr lang="ko-KR" altLang="en-US" sz="1400" dirty="0"/>
                  <a:t>만약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이면 항상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보</m:t>
                    </m:r>
                  </m:oMath>
                </a14:m>
                <a:r>
                  <a:rPr lang="ko-KR" altLang="en-US" sz="1400" dirty="0"/>
                  <a:t>다 물리적으로 위에 있다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400" dirty="0"/>
                  <a:t>또한 </a:t>
                </a:r>
                <a:r>
                  <a:rPr lang="en-US" altLang="ko-KR" sz="1400" dirty="0"/>
                  <a:t>monotone basic polygon</a:t>
                </a:r>
                <a:r>
                  <a:rPr lang="ko-KR" altLang="en-US" sz="1400" dirty="0"/>
                  <a:t>의 특성과 </a:t>
                </a:r>
                <a:r>
                  <a:rPr lang="en-US" altLang="ko-KR" sz="1400" dirty="0"/>
                  <a:t>upper </a:t>
                </a:r>
                <a:r>
                  <a:rPr lang="en-US" altLang="ko-KR" sz="1400" dirty="0" err="1"/>
                  <a:t>subpolygon</a:t>
                </a:r>
                <a:r>
                  <a:rPr lang="ko-KR" altLang="en-US" sz="1400" dirty="0"/>
                  <a:t>의 정의로 부터 다음과 같은 부등식을 얻을 수 있다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B60F5-B1C4-60C0-D495-92DE405C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602281"/>
                <a:ext cx="11662126" cy="3412601"/>
              </a:xfrm>
              <a:prstGeom prst="rect">
                <a:avLst/>
              </a:prstGeom>
              <a:blipFill>
                <a:blip r:embed="rId2"/>
                <a:stretch>
                  <a:fillRect l="-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4D0EB0-4E24-4D8F-53C3-84B571C7E961}"/>
                  </a:ext>
                </a:extLst>
              </p:cNvPr>
              <p:cNvSpPr txBox="1"/>
              <p:nvPr/>
            </p:nvSpPr>
            <p:spPr>
              <a:xfrm>
                <a:off x="712966" y="4087579"/>
                <a:ext cx="21844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4D0EB0-4E24-4D8F-53C3-84B571C7E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66" y="4087579"/>
                <a:ext cx="218440" cy="324384"/>
              </a:xfrm>
              <a:prstGeom prst="rect">
                <a:avLst/>
              </a:prstGeom>
              <a:blipFill>
                <a:blip r:embed="rId3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8C999-7FCC-BD82-11D4-DA0896C93A4B}"/>
                  </a:ext>
                </a:extLst>
              </p:cNvPr>
              <p:cNvSpPr txBox="1"/>
              <p:nvPr/>
            </p:nvSpPr>
            <p:spPr>
              <a:xfrm>
                <a:off x="2511100" y="3705229"/>
                <a:ext cx="21844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78C999-7FCC-BD82-11D4-DA0896C93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100" y="3705229"/>
                <a:ext cx="218440" cy="324384"/>
              </a:xfrm>
              <a:prstGeom prst="rect">
                <a:avLst/>
              </a:prstGeom>
              <a:blipFill>
                <a:blip r:embed="rId4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F1BDB3-6C4E-2716-8418-F9BBAD00A98B}"/>
                  </a:ext>
                </a:extLst>
              </p:cNvPr>
              <p:cNvSpPr txBox="1"/>
              <p:nvPr/>
            </p:nvSpPr>
            <p:spPr>
              <a:xfrm>
                <a:off x="2505447" y="4566774"/>
                <a:ext cx="218440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F1BDB3-6C4E-2716-8418-F9BBAD00A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47" y="4566774"/>
                <a:ext cx="218440" cy="325089"/>
              </a:xfrm>
              <a:prstGeom prst="rect">
                <a:avLst/>
              </a:prstGeom>
              <a:blipFill>
                <a:blip r:embed="rId5"/>
                <a:stretch>
                  <a:fillRect r="-25000"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A73A0D-D2CE-D67E-84A9-B3525520BB22}"/>
                  </a:ext>
                </a:extLst>
              </p:cNvPr>
              <p:cNvSpPr txBox="1"/>
              <p:nvPr/>
            </p:nvSpPr>
            <p:spPr>
              <a:xfrm>
                <a:off x="911470" y="4566775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A73A0D-D2CE-D67E-84A9-B3525520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70" y="4566775"/>
                <a:ext cx="218440" cy="307777"/>
              </a:xfrm>
              <a:prstGeom prst="rect">
                <a:avLst/>
              </a:prstGeom>
              <a:blipFill>
                <a:blip r:embed="rId6"/>
                <a:stretch>
                  <a:fillRect r="-2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십이각형 10">
            <a:extLst>
              <a:ext uri="{FF2B5EF4-FFF2-40B4-BE49-F238E27FC236}">
                <a16:creationId xmlns:a16="http://schemas.microsoft.com/office/drawing/2014/main" id="{37D016A6-51A7-FB07-F801-D71264D5A4D7}"/>
              </a:ext>
            </a:extLst>
          </p:cNvPr>
          <p:cNvSpPr/>
          <p:nvPr/>
        </p:nvSpPr>
        <p:spPr>
          <a:xfrm rot="20699186">
            <a:off x="1091204" y="3598776"/>
            <a:ext cx="1499377" cy="1431307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D87E60-167C-724C-2368-EE4ABDF11E4F}"/>
                  </a:ext>
                </a:extLst>
              </p:cNvPr>
              <p:cNvSpPr txBox="1"/>
              <p:nvPr/>
            </p:nvSpPr>
            <p:spPr>
              <a:xfrm>
                <a:off x="1280921" y="3329724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D87E60-167C-724C-2368-EE4ABDF11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921" y="3329724"/>
                <a:ext cx="218440" cy="307777"/>
              </a:xfrm>
              <a:prstGeom prst="rect">
                <a:avLst/>
              </a:prstGeom>
              <a:blipFill>
                <a:blip r:embed="rId7"/>
                <a:stretch>
                  <a:fillRect r="-36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F74BEF8-F957-D56E-BEC3-3D459064E35F}"/>
              </a:ext>
            </a:extLst>
          </p:cNvPr>
          <p:cNvCxnSpPr>
            <a:stCxn id="11" idx="8"/>
            <a:endCxn id="11" idx="1"/>
          </p:cNvCxnSpPr>
          <p:nvPr/>
        </p:nvCxnSpPr>
        <p:spPr>
          <a:xfrm flipV="1">
            <a:off x="1067118" y="3935002"/>
            <a:ext cx="1448195" cy="388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907DB15-D4FD-90B4-8F6C-E2E69EEF66DC}"/>
              </a:ext>
            </a:extLst>
          </p:cNvPr>
          <p:cNvCxnSpPr>
            <a:cxnSpLocks/>
            <a:stCxn id="11" idx="7"/>
            <a:endCxn id="11" idx="3"/>
          </p:cNvCxnSpPr>
          <p:nvPr/>
        </p:nvCxnSpPr>
        <p:spPr>
          <a:xfrm flipV="1">
            <a:off x="1166472" y="4678266"/>
            <a:ext cx="1340198" cy="15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십이각형 79">
            <a:extLst>
              <a:ext uri="{FF2B5EF4-FFF2-40B4-BE49-F238E27FC236}">
                <a16:creationId xmlns:a16="http://schemas.microsoft.com/office/drawing/2014/main" id="{D04CEA7B-E4F2-DDFD-48D0-749EF5CC858C}"/>
              </a:ext>
            </a:extLst>
          </p:cNvPr>
          <p:cNvSpPr/>
          <p:nvPr/>
        </p:nvSpPr>
        <p:spPr>
          <a:xfrm rot="20699186">
            <a:off x="1141481" y="4109739"/>
            <a:ext cx="1499377" cy="715653"/>
          </a:xfrm>
          <a:custGeom>
            <a:avLst/>
            <a:gdLst>
              <a:gd name="connsiteX0" fmla="*/ 0 w 1499377"/>
              <a:gd name="connsiteY0" fmla="*/ 523885 h 1431307"/>
              <a:gd name="connsiteX1" fmla="*/ 200889 w 1499377"/>
              <a:gd name="connsiteY1" fmla="*/ 191769 h 1431307"/>
              <a:gd name="connsiteX2" fmla="*/ 548800 w 1499377"/>
              <a:gd name="connsiteY2" fmla="*/ 0 h 1431307"/>
              <a:gd name="connsiteX3" fmla="*/ 950577 w 1499377"/>
              <a:gd name="connsiteY3" fmla="*/ 0 h 1431307"/>
              <a:gd name="connsiteX4" fmla="*/ 1298488 w 1499377"/>
              <a:gd name="connsiteY4" fmla="*/ 191769 h 1431307"/>
              <a:gd name="connsiteX5" fmla="*/ 1499377 w 1499377"/>
              <a:gd name="connsiteY5" fmla="*/ 523885 h 1431307"/>
              <a:gd name="connsiteX6" fmla="*/ 1499377 w 1499377"/>
              <a:gd name="connsiteY6" fmla="*/ 907422 h 1431307"/>
              <a:gd name="connsiteX7" fmla="*/ 1298488 w 1499377"/>
              <a:gd name="connsiteY7" fmla="*/ 1239538 h 1431307"/>
              <a:gd name="connsiteX8" fmla="*/ 950577 w 1499377"/>
              <a:gd name="connsiteY8" fmla="*/ 1431307 h 1431307"/>
              <a:gd name="connsiteX9" fmla="*/ 548800 w 1499377"/>
              <a:gd name="connsiteY9" fmla="*/ 1431307 h 1431307"/>
              <a:gd name="connsiteX10" fmla="*/ 200889 w 1499377"/>
              <a:gd name="connsiteY10" fmla="*/ 1239538 h 1431307"/>
              <a:gd name="connsiteX11" fmla="*/ 0 w 1499377"/>
              <a:gd name="connsiteY11" fmla="*/ 907422 h 1431307"/>
              <a:gd name="connsiteX12" fmla="*/ 0 w 1499377"/>
              <a:gd name="connsiteY12" fmla="*/ 523885 h 1431307"/>
              <a:gd name="connsiteX0" fmla="*/ 0 w 1499377"/>
              <a:gd name="connsiteY0" fmla="*/ 523885 h 1431307"/>
              <a:gd name="connsiteX1" fmla="*/ 548800 w 1499377"/>
              <a:gd name="connsiteY1" fmla="*/ 0 h 1431307"/>
              <a:gd name="connsiteX2" fmla="*/ 950577 w 1499377"/>
              <a:gd name="connsiteY2" fmla="*/ 0 h 1431307"/>
              <a:gd name="connsiteX3" fmla="*/ 1298488 w 1499377"/>
              <a:gd name="connsiteY3" fmla="*/ 191769 h 1431307"/>
              <a:gd name="connsiteX4" fmla="*/ 1499377 w 1499377"/>
              <a:gd name="connsiteY4" fmla="*/ 523885 h 1431307"/>
              <a:gd name="connsiteX5" fmla="*/ 1499377 w 1499377"/>
              <a:gd name="connsiteY5" fmla="*/ 907422 h 1431307"/>
              <a:gd name="connsiteX6" fmla="*/ 1298488 w 1499377"/>
              <a:gd name="connsiteY6" fmla="*/ 1239538 h 1431307"/>
              <a:gd name="connsiteX7" fmla="*/ 950577 w 1499377"/>
              <a:gd name="connsiteY7" fmla="*/ 1431307 h 1431307"/>
              <a:gd name="connsiteX8" fmla="*/ 548800 w 1499377"/>
              <a:gd name="connsiteY8" fmla="*/ 1431307 h 1431307"/>
              <a:gd name="connsiteX9" fmla="*/ 200889 w 1499377"/>
              <a:gd name="connsiteY9" fmla="*/ 1239538 h 1431307"/>
              <a:gd name="connsiteX10" fmla="*/ 0 w 1499377"/>
              <a:gd name="connsiteY10" fmla="*/ 907422 h 1431307"/>
              <a:gd name="connsiteX11" fmla="*/ 0 w 1499377"/>
              <a:gd name="connsiteY11" fmla="*/ 523885 h 1431307"/>
              <a:gd name="connsiteX0" fmla="*/ 0 w 1499377"/>
              <a:gd name="connsiteY0" fmla="*/ 523885 h 1431307"/>
              <a:gd name="connsiteX1" fmla="*/ 950577 w 1499377"/>
              <a:gd name="connsiteY1" fmla="*/ 0 h 1431307"/>
              <a:gd name="connsiteX2" fmla="*/ 1298488 w 1499377"/>
              <a:gd name="connsiteY2" fmla="*/ 191769 h 1431307"/>
              <a:gd name="connsiteX3" fmla="*/ 1499377 w 1499377"/>
              <a:gd name="connsiteY3" fmla="*/ 523885 h 1431307"/>
              <a:gd name="connsiteX4" fmla="*/ 1499377 w 1499377"/>
              <a:gd name="connsiteY4" fmla="*/ 907422 h 1431307"/>
              <a:gd name="connsiteX5" fmla="*/ 1298488 w 1499377"/>
              <a:gd name="connsiteY5" fmla="*/ 1239538 h 1431307"/>
              <a:gd name="connsiteX6" fmla="*/ 950577 w 1499377"/>
              <a:gd name="connsiteY6" fmla="*/ 1431307 h 1431307"/>
              <a:gd name="connsiteX7" fmla="*/ 548800 w 1499377"/>
              <a:gd name="connsiteY7" fmla="*/ 1431307 h 1431307"/>
              <a:gd name="connsiteX8" fmla="*/ 200889 w 1499377"/>
              <a:gd name="connsiteY8" fmla="*/ 1239538 h 1431307"/>
              <a:gd name="connsiteX9" fmla="*/ 0 w 1499377"/>
              <a:gd name="connsiteY9" fmla="*/ 907422 h 1431307"/>
              <a:gd name="connsiteX10" fmla="*/ 0 w 1499377"/>
              <a:gd name="connsiteY10" fmla="*/ 523885 h 1431307"/>
              <a:gd name="connsiteX0" fmla="*/ 0 w 1499377"/>
              <a:gd name="connsiteY0" fmla="*/ 332116 h 1239538"/>
              <a:gd name="connsiteX1" fmla="*/ 1298488 w 1499377"/>
              <a:gd name="connsiteY1" fmla="*/ 0 h 1239538"/>
              <a:gd name="connsiteX2" fmla="*/ 1499377 w 1499377"/>
              <a:gd name="connsiteY2" fmla="*/ 332116 h 1239538"/>
              <a:gd name="connsiteX3" fmla="*/ 1499377 w 1499377"/>
              <a:gd name="connsiteY3" fmla="*/ 715653 h 1239538"/>
              <a:gd name="connsiteX4" fmla="*/ 1298488 w 1499377"/>
              <a:gd name="connsiteY4" fmla="*/ 1047769 h 1239538"/>
              <a:gd name="connsiteX5" fmla="*/ 950577 w 1499377"/>
              <a:gd name="connsiteY5" fmla="*/ 1239538 h 1239538"/>
              <a:gd name="connsiteX6" fmla="*/ 548800 w 1499377"/>
              <a:gd name="connsiteY6" fmla="*/ 1239538 h 1239538"/>
              <a:gd name="connsiteX7" fmla="*/ 200889 w 1499377"/>
              <a:gd name="connsiteY7" fmla="*/ 1047769 h 1239538"/>
              <a:gd name="connsiteX8" fmla="*/ 0 w 1499377"/>
              <a:gd name="connsiteY8" fmla="*/ 715653 h 1239538"/>
              <a:gd name="connsiteX9" fmla="*/ 0 w 1499377"/>
              <a:gd name="connsiteY9" fmla="*/ 332116 h 1239538"/>
              <a:gd name="connsiteX0" fmla="*/ 0 w 1499377"/>
              <a:gd name="connsiteY0" fmla="*/ 0 h 907422"/>
              <a:gd name="connsiteX1" fmla="*/ 1499377 w 1499377"/>
              <a:gd name="connsiteY1" fmla="*/ 0 h 907422"/>
              <a:gd name="connsiteX2" fmla="*/ 1499377 w 1499377"/>
              <a:gd name="connsiteY2" fmla="*/ 383537 h 907422"/>
              <a:gd name="connsiteX3" fmla="*/ 1298488 w 1499377"/>
              <a:gd name="connsiteY3" fmla="*/ 715653 h 907422"/>
              <a:gd name="connsiteX4" fmla="*/ 950577 w 1499377"/>
              <a:gd name="connsiteY4" fmla="*/ 907422 h 907422"/>
              <a:gd name="connsiteX5" fmla="*/ 548800 w 1499377"/>
              <a:gd name="connsiteY5" fmla="*/ 907422 h 907422"/>
              <a:gd name="connsiteX6" fmla="*/ 200889 w 1499377"/>
              <a:gd name="connsiteY6" fmla="*/ 715653 h 907422"/>
              <a:gd name="connsiteX7" fmla="*/ 0 w 1499377"/>
              <a:gd name="connsiteY7" fmla="*/ 383537 h 907422"/>
              <a:gd name="connsiteX8" fmla="*/ 0 w 1499377"/>
              <a:gd name="connsiteY8" fmla="*/ 0 h 907422"/>
              <a:gd name="connsiteX0" fmla="*/ 0 w 1499377"/>
              <a:gd name="connsiteY0" fmla="*/ 0 h 907422"/>
              <a:gd name="connsiteX1" fmla="*/ 1499377 w 1499377"/>
              <a:gd name="connsiteY1" fmla="*/ 0 h 907422"/>
              <a:gd name="connsiteX2" fmla="*/ 1499377 w 1499377"/>
              <a:gd name="connsiteY2" fmla="*/ 383537 h 907422"/>
              <a:gd name="connsiteX3" fmla="*/ 1298488 w 1499377"/>
              <a:gd name="connsiteY3" fmla="*/ 715653 h 907422"/>
              <a:gd name="connsiteX4" fmla="*/ 548800 w 1499377"/>
              <a:gd name="connsiteY4" fmla="*/ 907422 h 907422"/>
              <a:gd name="connsiteX5" fmla="*/ 200889 w 1499377"/>
              <a:gd name="connsiteY5" fmla="*/ 715653 h 907422"/>
              <a:gd name="connsiteX6" fmla="*/ 0 w 1499377"/>
              <a:gd name="connsiteY6" fmla="*/ 383537 h 907422"/>
              <a:gd name="connsiteX7" fmla="*/ 0 w 1499377"/>
              <a:gd name="connsiteY7" fmla="*/ 0 h 907422"/>
              <a:gd name="connsiteX0" fmla="*/ 0 w 1499377"/>
              <a:gd name="connsiteY0" fmla="*/ 0 h 715653"/>
              <a:gd name="connsiteX1" fmla="*/ 1499377 w 1499377"/>
              <a:gd name="connsiteY1" fmla="*/ 0 h 715653"/>
              <a:gd name="connsiteX2" fmla="*/ 1499377 w 1499377"/>
              <a:gd name="connsiteY2" fmla="*/ 383537 h 715653"/>
              <a:gd name="connsiteX3" fmla="*/ 1298488 w 1499377"/>
              <a:gd name="connsiteY3" fmla="*/ 715653 h 715653"/>
              <a:gd name="connsiteX4" fmla="*/ 200889 w 1499377"/>
              <a:gd name="connsiteY4" fmla="*/ 715653 h 715653"/>
              <a:gd name="connsiteX5" fmla="*/ 0 w 1499377"/>
              <a:gd name="connsiteY5" fmla="*/ 383537 h 715653"/>
              <a:gd name="connsiteX6" fmla="*/ 0 w 1499377"/>
              <a:gd name="connsiteY6" fmla="*/ 0 h 715653"/>
              <a:gd name="connsiteX0" fmla="*/ 0 w 1499377"/>
              <a:gd name="connsiteY0" fmla="*/ 0 h 715653"/>
              <a:gd name="connsiteX1" fmla="*/ 1499377 w 1499377"/>
              <a:gd name="connsiteY1" fmla="*/ 0 h 715653"/>
              <a:gd name="connsiteX2" fmla="*/ 1499377 w 1499377"/>
              <a:gd name="connsiteY2" fmla="*/ 383537 h 715653"/>
              <a:gd name="connsiteX3" fmla="*/ 1298488 w 1499377"/>
              <a:gd name="connsiteY3" fmla="*/ 715653 h 715653"/>
              <a:gd name="connsiteX4" fmla="*/ 0 w 1499377"/>
              <a:gd name="connsiteY4" fmla="*/ 383537 h 715653"/>
              <a:gd name="connsiteX5" fmla="*/ 0 w 1499377"/>
              <a:gd name="connsiteY5" fmla="*/ 0 h 71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9377" h="715653">
                <a:moveTo>
                  <a:pt x="0" y="0"/>
                </a:moveTo>
                <a:lnTo>
                  <a:pt x="1499377" y="0"/>
                </a:lnTo>
                <a:lnTo>
                  <a:pt x="1499377" y="383537"/>
                </a:lnTo>
                <a:lnTo>
                  <a:pt x="1298488" y="715653"/>
                </a:lnTo>
                <a:lnTo>
                  <a:pt x="0" y="383537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B770067-3B01-F13B-B896-2B5EE9BC9657}"/>
                  </a:ext>
                </a:extLst>
              </p:cNvPr>
              <p:cNvSpPr txBox="1"/>
              <p:nvPr/>
            </p:nvSpPr>
            <p:spPr>
              <a:xfrm>
                <a:off x="2968819" y="3811445"/>
                <a:ext cx="8817221" cy="552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두 개의 </a:t>
                </a:r>
                <a:r>
                  <a:rPr lang="en-US" altLang="ko-KR" sz="1200" dirty="0"/>
                  <a:t>potential h-arc </a:t>
                </a:r>
                <a:r>
                  <a:rPr lang="ko-KR" altLang="en-US" sz="1200" dirty="0"/>
                  <a:t>사이에 생성된 </a:t>
                </a:r>
                <a:r>
                  <a:rPr lang="en-US" altLang="ko-KR" sz="1200" dirty="0" err="1"/>
                  <a:t>subpolygon</a:t>
                </a:r>
                <a:r>
                  <a:rPr lang="ko-KR" altLang="en-US" sz="1200" dirty="0"/>
                  <a:t>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ko-KR" altLang="en-US" sz="1200" dirty="0"/>
                  <a:t>사이의 </a:t>
                </a:r>
                <a:r>
                  <a:rPr lang="en-US" altLang="ko-KR" sz="1200" dirty="0" err="1"/>
                  <a:t>subpolygon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이라고 말한다</a:t>
                </a:r>
                <a:r>
                  <a:rPr lang="en-US" altLang="ko-KR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B770067-3B01-F13B-B896-2B5EE9BC9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819" y="3811445"/>
                <a:ext cx="8817221" cy="552267"/>
              </a:xfrm>
              <a:prstGeom prst="rect">
                <a:avLst/>
              </a:prstGeom>
              <a:blipFill>
                <a:blip r:embed="rId8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56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92D74A-22E1-A816-2B99-9B990A260F40}"/>
              </a:ext>
            </a:extLst>
          </p:cNvPr>
          <p:cNvSpPr txBox="1"/>
          <p:nvPr/>
        </p:nvSpPr>
        <p:spPr>
          <a:xfrm>
            <a:off x="264937" y="2329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Lemma 3. 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B60F5-B1C4-60C0-D495-92DE405C3C5A}"/>
                  </a:ext>
                </a:extLst>
              </p:cNvPr>
              <p:cNvSpPr txBox="1"/>
              <p:nvPr/>
            </p:nvSpPr>
            <p:spPr>
              <a:xfrm>
                <a:off x="264937" y="602281"/>
                <a:ext cx="11662126" cy="1770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monotone basic n</a:t>
                </a:r>
                <a:r>
                  <a:rPr lang="ko-KR" altLang="en-US" sz="1400" dirty="0"/>
                  <a:t>각형에서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개의 </a:t>
                </a:r>
                <a:r>
                  <a:rPr lang="en-US" altLang="ko-KR" sz="1400" dirty="0"/>
                  <a:t>potential h-arc</a:t>
                </a:r>
                <a:r>
                  <a:rPr lang="ko-KR" altLang="en-US" sz="1400" dirty="0"/>
                  <a:t>에 의해 범위가 정해진 어떤 </a:t>
                </a:r>
                <a:r>
                  <a:rPr lang="en-US" altLang="ko-KR" sz="1400" dirty="0"/>
                  <a:t>sub-polygon</a:t>
                </a:r>
                <a:r>
                  <a:rPr lang="ko-KR" altLang="en-US" sz="1400" dirty="0"/>
                  <a:t>은 </a:t>
                </a:r>
                <a:r>
                  <a:rPr lang="en-US" altLang="ko-KR" sz="1400" dirty="0"/>
                  <a:t>monotone polygon</a:t>
                </a:r>
                <a:r>
                  <a:rPr lang="ko-KR" altLang="en-US" sz="1400" dirty="0"/>
                  <a:t>이 된다</a:t>
                </a:r>
                <a:r>
                  <a:rPr lang="en-US" altLang="ko-KR" sz="14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400" dirty="0"/>
                  <a:t>Proof. </a:t>
                </a:r>
                <a:r>
                  <a:rPr lang="ko-KR" altLang="en-US" sz="1400" dirty="0"/>
                  <a:t>일반성을 잃지 않고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ko-KR" altLang="en-US" sz="1400" dirty="0"/>
                  <a:t>라고 가정 할 수 있다</a:t>
                </a:r>
                <a:r>
                  <a:rPr lang="en-US" altLang="ko-KR" sz="1400" dirty="0"/>
                  <a:t>. monotone </a:t>
                </a:r>
                <a:r>
                  <a:rPr lang="ko-KR" altLang="en-US" sz="1400" dirty="0"/>
                  <a:t>정의에 의해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1400" dirty="0"/>
                  <a:t> local maximum </a:t>
                </a:r>
                <a:r>
                  <a:rPr lang="ko-KR" altLang="en-US" sz="1400" dirty="0"/>
                  <a:t>으로 가지는 </a:t>
                </a:r>
                <a:r>
                  <a:rPr lang="en-US" altLang="ko-KR" sz="1400" dirty="0"/>
                  <a:t>polygon</a:t>
                </a:r>
                <a:r>
                  <a:rPr lang="ko-KR" altLang="en-US" sz="1400" dirty="0"/>
                  <a:t>은</a:t>
                </a:r>
                <a:endParaRPr lang="en-US" altLang="ko-KR" sz="14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과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&gt;…&gt;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400" dirty="0"/>
                  <a:t>을 만족한다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그러므로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제거된 </a:t>
                </a:r>
                <a:r>
                  <a:rPr lang="en-US" altLang="ko-KR" sz="1400" dirty="0"/>
                  <a:t>sub-polygon</a:t>
                </a:r>
                <a:r>
                  <a:rPr lang="ko-KR" altLang="en-US" sz="1400" dirty="0"/>
                  <a:t>에서는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&gt;…&gt;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ko-KR" altLang="en-US" sz="1400" dirty="0"/>
                  <a:t>를 만족하게 되고 이는 </a:t>
                </a:r>
                <a:r>
                  <a:rPr lang="en-US" altLang="ko-KR" sz="1400" dirty="0"/>
                  <a:t>monotone polygon </a:t>
                </a:r>
                <a:r>
                  <a:rPr lang="ko-KR" altLang="en-US" sz="1400" dirty="0"/>
                  <a:t>정의에 의해 </a:t>
                </a:r>
                <a:r>
                  <a:rPr lang="en-US" altLang="ko-KR" sz="1400" dirty="0"/>
                  <a:t>local minimum</a:t>
                </a:r>
                <a:r>
                  <a:rPr lang="ko-KR" altLang="en-US" sz="1400" dirty="0"/>
                  <a:t>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갖고 </a:t>
                </a:r>
                <a:r>
                  <a:rPr lang="en-US" altLang="ko-KR" sz="1400" dirty="0"/>
                  <a:t>local maximum</a:t>
                </a:r>
                <a:r>
                  <a:rPr lang="ko-KR" altLang="en-US" sz="1400" dirty="0"/>
                  <a:t>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갖는 다각형이 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endParaRPr lang="en-US" altLang="ko-KR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B60F5-B1C4-60C0-D495-92DE405C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602281"/>
                <a:ext cx="11662126" cy="1770356"/>
              </a:xfrm>
              <a:prstGeom prst="rect">
                <a:avLst/>
              </a:prstGeom>
              <a:blipFill>
                <a:blip r:embed="rId2"/>
                <a:stretch>
                  <a:fillRect l="-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2AF4F6-4A13-6667-D506-3DEA43D3A38D}"/>
                  </a:ext>
                </a:extLst>
              </p:cNvPr>
              <p:cNvSpPr txBox="1"/>
              <p:nvPr/>
            </p:nvSpPr>
            <p:spPr>
              <a:xfrm>
                <a:off x="1198023" y="2347078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2AF4F6-4A13-6667-D506-3DEA43D3A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023" y="2347078"/>
                <a:ext cx="218440" cy="307777"/>
              </a:xfrm>
              <a:prstGeom prst="rect">
                <a:avLst/>
              </a:prstGeom>
              <a:blipFill>
                <a:blip r:embed="rId3"/>
                <a:stretch>
                  <a:fillRect r="-2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DBA279-C944-7D1F-0445-BD461A9C25F3}"/>
                  </a:ext>
                </a:extLst>
              </p:cNvPr>
              <p:cNvSpPr txBox="1"/>
              <p:nvPr/>
            </p:nvSpPr>
            <p:spPr>
              <a:xfrm>
                <a:off x="2177477" y="2310891"/>
                <a:ext cx="218440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DBA279-C944-7D1F-0445-BD461A9C2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477" y="2310891"/>
                <a:ext cx="218440" cy="325089"/>
              </a:xfrm>
              <a:prstGeom prst="rect">
                <a:avLst/>
              </a:prstGeom>
              <a:blipFill>
                <a:blip r:embed="rId4"/>
                <a:stretch>
                  <a:fillRect r="-27778"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A096EF-9AC9-F838-96BA-52BBAFBD1DA3}"/>
                  </a:ext>
                </a:extLst>
              </p:cNvPr>
              <p:cNvSpPr txBox="1"/>
              <p:nvPr/>
            </p:nvSpPr>
            <p:spPr>
              <a:xfrm>
                <a:off x="2230735" y="3817648"/>
                <a:ext cx="21844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A096EF-9AC9-F838-96BA-52BBAFBD1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735" y="3817648"/>
                <a:ext cx="218440" cy="324384"/>
              </a:xfrm>
              <a:prstGeom prst="rect">
                <a:avLst/>
              </a:prstGeom>
              <a:blipFill>
                <a:blip r:embed="rId5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584B8F-29B7-8160-F032-CD15F7A20AAE}"/>
                  </a:ext>
                </a:extLst>
              </p:cNvPr>
              <p:cNvSpPr txBox="1"/>
              <p:nvPr/>
            </p:nvSpPr>
            <p:spPr>
              <a:xfrm>
                <a:off x="1173684" y="3809657"/>
                <a:ext cx="21844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584B8F-29B7-8160-F032-CD15F7A20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684" y="3809657"/>
                <a:ext cx="218440" cy="324384"/>
              </a:xfrm>
              <a:prstGeom prst="rect">
                <a:avLst/>
              </a:prstGeom>
              <a:blipFill>
                <a:blip r:embed="rId6"/>
                <a:stretch>
                  <a:fillRect r="-3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십이각형 7">
            <a:extLst>
              <a:ext uri="{FF2B5EF4-FFF2-40B4-BE49-F238E27FC236}">
                <a16:creationId xmlns:a16="http://schemas.microsoft.com/office/drawing/2014/main" id="{A33B22E0-398E-E2F2-5B07-5706DB7DB0DE}"/>
              </a:ext>
            </a:extLst>
          </p:cNvPr>
          <p:cNvSpPr/>
          <p:nvPr/>
        </p:nvSpPr>
        <p:spPr>
          <a:xfrm rot="20699186">
            <a:off x="1091204" y="2542412"/>
            <a:ext cx="1499377" cy="1431307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A6C731-D027-24A5-6C5B-4A5566E5F6A3}"/>
                  </a:ext>
                </a:extLst>
              </p:cNvPr>
              <p:cNvSpPr txBox="1"/>
              <p:nvPr/>
            </p:nvSpPr>
            <p:spPr>
              <a:xfrm>
                <a:off x="1727351" y="2186541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A6C731-D027-24A5-6C5B-4A5566E5F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351" y="2186541"/>
                <a:ext cx="218440" cy="307777"/>
              </a:xfrm>
              <a:prstGeom prst="rect">
                <a:avLst/>
              </a:prstGeom>
              <a:blipFill>
                <a:blip r:embed="rId7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9DFB49-490A-3B24-4DB3-DCCD1D12F194}"/>
              </a:ext>
            </a:extLst>
          </p:cNvPr>
          <p:cNvCxnSpPr>
            <a:cxnSpLocks/>
            <a:stCxn id="8" idx="10"/>
            <a:endCxn id="8" idx="0"/>
          </p:cNvCxnSpPr>
          <p:nvPr/>
        </p:nvCxnSpPr>
        <p:spPr>
          <a:xfrm flipV="1">
            <a:off x="1461473" y="2609899"/>
            <a:ext cx="773774" cy="8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978898F-7DD5-1340-0AF9-CAF16DBC5DE1}"/>
              </a:ext>
            </a:extLst>
          </p:cNvPr>
          <p:cNvCxnSpPr>
            <a:cxnSpLocks/>
            <a:stCxn id="8" idx="6"/>
            <a:endCxn id="8" idx="4"/>
          </p:cNvCxnSpPr>
          <p:nvPr/>
        </p:nvCxnSpPr>
        <p:spPr>
          <a:xfrm flipV="1">
            <a:off x="1446538" y="3897250"/>
            <a:ext cx="773774" cy="8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BA8DAA-7551-7DCA-1F50-9579CCC6E0FC}"/>
                  </a:ext>
                </a:extLst>
              </p:cNvPr>
              <p:cNvSpPr txBox="1"/>
              <p:nvPr/>
            </p:nvSpPr>
            <p:spPr>
              <a:xfrm>
                <a:off x="1669046" y="3980193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BA8DAA-7551-7DCA-1F50-9579CCC6E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046" y="3980193"/>
                <a:ext cx="218440" cy="307777"/>
              </a:xfrm>
              <a:prstGeom prst="rect">
                <a:avLst/>
              </a:prstGeom>
              <a:blipFill>
                <a:blip r:embed="rId8"/>
                <a:stretch>
                  <a:fillRect r="-30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25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92D74A-22E1-A816-2B99-9B990A260F40}"/>
              </a:ext>
            </a:extLst>
          </p:cNvPr>
          <p:cNvSpPr txBox="1"/>
          <p:nvPr/>
        </p:nvSpPr>
        <p:spPr>
          <a:xfrm>
            <a:off x="264937" y="2329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Lemma 4. 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B60F5-B1C4-60C0-D495-92DE405C3C5A}"/>
              </a:ext>
            </a:extLst>
          </p:cNvPr>
          <p:cNvSpPr txBox="1"/>
          <p:nvPr/>
        </p:nvSpPr>
        <p:spPr>
          <a:xfrm>
            <a:off x="264937" y="602281"/>
            <a:ext cx="1166212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dirty="0"/>
              <a:t>monotone basic n</a:t>
            </a:r>
            <a:r>
              <a:rPr lang="ko-KR" altLang="en-US" sz="1400" dirty="0"/>
              <a:t>각형에서 아래 위로 있는 </a:t>
            </a:r>
            <a:r>
              <a:rPr lang="en-US" altLang="ko-KR" sz="1400" dirty="0"/>
              <a:t>h-arc</a:t>
            </a:r>
            <a:r>
              <a:rPr lang="ko-KR" altLang="en-US" sz="1400" dirty="0"/>
              <a:t>들에 의해 범위가 정해진 </a:t>
            </a:r>
            <a:r>
              <a:rPr lang="en-US" altLang="ko-KR" sz="1400" dirty="0" err="1"/>
              <a:t>subpolygon</a:t>
            </a:r>
            <a:r>
              <a:rPr lang="ko-KR" altLang="en-US" sz="1400" dirty="0"/>
              <a:t>에서 어떤 </a:t>
            </a:r>
            <a:r>
              <a:rPr lang="en-US" altLang="ko-KR" sz="1400" dirty="0"/>
              <a:t>potential h-arc </a:t>
            </a:r>
            <a:r>
              <a:rPr lang="ko-KR" altLang="en-US" sz="1400" dirty="0"/>
              <a:t>또한 </a:t>
            </a:r>
            <a:r>
              <a:rPr lang="en-US" altLang="ko-KR" sz="1400" dirty="0"/>
              <a:t>monotone n</a:t>
            </a:r>
            <a:r>
              <a:rPr lang="ko-KR" altLang="en-US" sz="1400" dirty="0"/>
              <a:t>각형의 </a:t>
            </a:r>
            <a:r>
              <a:rPr lang="en-US" altLang="ko-KR" sz="1400" dirty="0"/>
              <a:t>potential h-arc</a:t>
            </a:r>
            <a:r>
              <a:rPr lang="ko-KR" altLang="en-US" sz="1400" dirty="0"/>
              <a:t>가 된다</a:t>
            </a:r>
            <a:r>
              <a:rPr lang="en-US" altLang="ko-KR" sz="1400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57A7CE-D415-7E24-AF28-A9EE44C5F8B5}"/>
                  </a:ext>
                </a:extLst>
              </p:cNvPr>
              <p:cNvSpPr txBox="1"/>
              <p:nvPr/>
            </p:nvSpPr>
            <p:spPr>
              <a:xfrm>
                <a:off x="960895" y="1488108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57A7CE-D415-7E24-AF28-A9EE44C5F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95" y="1488108"/>
                <a:ext cx="218440" cy="307777"/>
              </a:xfrm>
              <a:prstGeom prst="rect">
                <a:avLst/>
              </a:prstGeom>
              <a:blipFill>
                <a:blip r:embed="rId2"/>
                <a:stretch>
                  <a:fillRect r="-2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3F5324-2C9D-25EA-2C5E-93633D609C62}"/>
                  </a:ext>
                </a:extLst>
              </p:cNvPr>
              <p:cNvSpPr txBox="1"/>
              <p:nvPr/>
            </p:nvSpPr>
            <p:spPr>
              <a:xfrm>
                <a:off x="1940349" y="1451921"/>
                <a:ext cx="218440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3F5324-2C9D-25EA-2C5E-93633D60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349" y="1451921"/>
                <a:ext cx="218440" cy="325089"/>
              </a:xfrm>
              <a:prstGeom prst="rect">
                <a:avLst/>
              </a:prstGeom>
              <a:blipFill>
                <a:blip r:embed="rId3"/>
                <a:stretch>
                  <a:fillRect r="-27778"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3342D4-B984-C290-AAAF-2877B694FCD1}"/>
                  </a:ext>
                </a:extLst>
              </p:cNvPr>
              <p:cNvSpPr txBox="1"/>
              <p:nvPr/>
            </p:nvSpPr>
            <p:spPr>
              <a:xfrm>
                <a:off x="1993607" y="2958678"/>
                <a:ext cx="21844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3342D4-B984-C290-AAAF-2877B694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607" y="2958678"/>
                <a:ext cx="218440" cy="324384"/>
              </a:xfrm>
              <a:prstGeom prst="rect">
                <a:avLst/>
              </a:prstGeom>
              <a:blipFill>
                <a:blip r:embed="rId4"/>
                <a:stretch>
                  <a:fillRect r="-30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076B50-1B75-95D3-8BD3-95B137D1BD08}"/>
                  </a:ext>
                </a:extLst>
              </p:cNvPr>
              <p:cNvSpPr txBox="1"/>
              <p:nvPr/>
            </p:nvSpPr>
            <p:spPr>
              <a:xfrm>
                <a:off x="936556" y="2950687"/>
                <a:ext cx="21844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076B50-1B75-95D3-8BD3-95B137D1B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56" y="2950687"/>
                <a:ext cx="218440" cy="324384"/>
              </a:xfrm>
              <a:prstGeom prst="rect">
                <a:avLst/>
              </a:prstGeom>
              <a:blipFill>
                <a:blip r:embed="rId5"/>
                <a:stretch>
                  <a:fillRect r="-3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십이각형 16">
            <a:extLst>
              <a:ext uri="{FF2B5EF4-FFF2-40B4-BE49-F238E27FC236}">
                <a16:creationId xmlns:a16="http://schemas.microsoft.com/office/drawing/2014/main" id="{4563FE23-3AF1-6DA5-594E-724FA2E678CC}"/>
              </a:ext>
            </a:extLst>
          </p:cNvPr>
          <p:cNvSpPr/>
          <p:nvPr/>
        </p:nvSpPr>
        <p:spPr>
          <a:xfrm rot="20699186">
            <a:off x="854076" y="1683442"/>
            <a:ext cx="1499377" cy="1431307"/>
          </a:xfrm>
          <a:prstGeom prst="do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766FFC-3D1E-AE90-307A-C83B76883A4C}"/>
                  </a:ext>
                </a:extLst>
              </p:cNvPr>
              <p:cNvSpPr txBox="1"/>
              <p:nvPr/>
            </p:nvSpPr>
            <p:spPr>
              <a:xfrm>
                <a:off x="1490223" y="1327571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766FFC-3D1E-AE90-307A-C83B76883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223" y="1327571"/>
                <a:ext cx="218440" cy="307777"/>
              </a:xfrm>
              <a:prstGeom prst="rect">
                <a:avLst/>
              </a:prstGeom>
              <a:blipFill>
                <a:blip r:embed="rId6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774422E-3989-3F9C-F8B0-EFFD2F086F98}"/>
              </a:ext>
            </a:extLst>
          </p:cNvPr>
          <p:cNvCxnSpPr>
            <a:cxnSpLocks/>
            <a:stCxn id="17" idx="10"/>
            <a:endCxn id="17" idx="0"/>
          </p:cNvCxnSpPr>
          <p:nvPr/>
        </p:nvCxnSpPr>
        <p:spPr>
          <a:xfrm flipV="1">
            <a:off x="1224345" y="1750929"/>
            <a:ext cx="773774" cy="8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79B5CD3-C51C-0444-ABF4-7B6D8CBAB9CD}"/>
              </a:ext>
            </a:extLst>
          </p:cNvPr>
          <p:cNvCxnSpPr>
            <a:cxnSpLocks/>
            <a:stCxn id="17" idx="6"/>
            <a:endCxn id="17" idx="4"/>
          </p:cNvCxnSpPr>
          <p:nvPr/>
        </p:nvCxnSpPr>
        <p:spPr>
          <a:xfrm flipV="1">
            <a:off x="1209410" y="3038280"/>
            <a:ext cx="773774" cy="8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D8C163-143E-E803-270D-5BA4121CDFA4}"/>
                  </a:ext>
                </a:extLst>
              </p:cNvPr>
              <p:cNvSpPr txBox="1"/>
              <p:nvPr/>
            </p:nvSpPr>
            <p:spPr>
              <a:xfrm>
                <a:off x="1431918" y="3121223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D8C163-143E-E803-270D-5BA4121CD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918" y="3121223"/>
                <a:ext cx="218440" cy="307777"/>
              </a:xfrm>
              <a:prstGeom prst="rect">
                <a:avLst/>
              </a:prstGeom>
              <a:blipFill>
                <a:blip r:embed="rId7"/>
                <a:stretch>
                  <a:fillRect r="-30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FF1F3A4-193F-6CEC-2355-005F8B7482E3}"/>
                  </a:ext>
                </a:extLst>
              </p:cNvPr>
              <p:cNvSpPr txBox="1"/>
              <p:nvPr/>
            </p:nvSpPr>
            <p:spPr>
              <a:xfrm>
                <a:off x="2680501" y="1451921"/>
                <a:ext cx="8817221" cy="3702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proof.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일반성을 해치지 않고 가정할 수 있다</a:t>
                </a:r>
                <a:r>
                  <a:rPr lang="en-US" altLang="ko-KR" sz="14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보</m:t>
                    </m:r>
                  </m:oMath>
                </a14:m>
                <a:r>
                  <a:rPr lang="ko-KR" altLang="en-US" sz="1400" dirty="0"/>
                  <a:t>다 위에 있으므로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400" b="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/>
                  <a:t>이고 이는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sz="1400" dirty="0"/>
                  <a:t>가 된다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그래서 다음과 같은 부등식을 얻는다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/>
                  <a:t>이때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위</m:t>
                    </m:r>
                  </m:oMath>
                </a14:m>
                <a:r>
                  <a:rPr lang="ko-KR" altLang="en-US" sz="1400" dirty="0"/>
                  <a:t>의 </a:t>
                </a:r>
                <a:r>
                  <a:rPr lang="en-US" altLang="ko-KR" sz="1400" dirty="0"/>
                  <a:t>upper </a:t>
                </a:r>
                <a:r>
                  <a:rPr lang="en-US" altLang="ko-KR" sz="1400" dirty="0" err="1"/>
                  <a:t>subpolygon</a:t>
                </a:r>
                <a:r>
                  <a:rPr lang="ko-KR" altLang="en-US" sz="1400" dirty="0"/>
                  <a:t>에는 모든 점이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보</m:t>
                    </m:r>
                  </m:oMath>
                </a14:m>
                <a:r>
                  <a:rPr lang="ko-KR" altLang="en-US" sz="1400" dirty="0"/>
                  <a:t>다 크고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dirty="0"/>
                  <a:t>시계 방향으로 가장 작은 점이므로 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&lt;{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𝑢𝑝𝑝𝑒𝑟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𝑠𝑢𝑏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𝑝𝑜𝑙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𝑣𝑒𝑟𝑡𝑒𝑥𝑠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j</a:t>
                </a:r>
                <a:r>
                  <a:rPr lang="ko-KR" altLang="en-US" sz="1400" dirty="0"/>
                  <a:t>와 </a:t>
                </a:r>
                <a:r>
                  <a:rPr lang="en-US" altLang="ko-KR" sz="1400" dirty="0"/>
                  <a:t>z</a:t>
                </a:r>
                <a:r>
                  <a:rPr lang="ko-KR" altLang="en-US" sz="1400" dirty="0"/>
                  <a:t>사이의 어떤 점과 연결된 호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sz="14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보</m:t>
                    </m:r>
                  </m:oMath>
                </a14:m>
                <a:r>
                  <a:rPr lang="ko-KR" altLang="en-US" sz="1400" dirty="0"/>
                  <a:t>다 위에 있으므로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ko-KR" altLang="en-US" sz="1400" dirty="0"/>
                  <a:t>가 된다</a:t>
                </a:r>
                <a:r>
                  <a:rPr lang="en-US" altLang="ko-KR" sz="1400" dirty="0"/>
                  <a:t>.(max &lt;min </a:t>
                </a:r>
                <a:r>
                  <a:rPr lang="ko-KR" altLang="en-US" sz="1400" dirty="0"/>
                  <a:t>공식</a:t>
                </a:r>
                <a:r>
                  <a:rPr lang="en-US" altLang="ko-KR" sz="14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/>
                  <a:t>그러므로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ko-KR" altLang="en-US" sz="1400" dirty="0"/>
                  <a:t>가 되어 이는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각형의 </a:t>
                </a:r>
                <a:r>
                  <a:rPr lang="en-US" altLang="ko-KR" sz="1400" dirty="0"/>
                  <a:t>potential h-arc</a:t>
                </a:r>
                <a:r>
                  <a:rPr lang="ko-KR" altLang="en-US" sz="1400" dirty="0"/>
                  <a:t>의 조건을 만족하게 된다</a:t>
                </a:r>
                <a:r>
                  <a:rPr lang="en-US" altLang="ko-KR" sz="1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FF1F3A4-193F-6CEC-2355-005F8B748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501" y="1451921"/>
                <a:ext cx="8817221" cy="3702488"/>
              </a:xfrm>
              <a:prstGeom prst="rect">
                <a:avLst/>
              </a:prstGeom>
              <a:blipFill>
                <a:blip r:embed="rId8"/>
                <a:stretch>
                  <a:fillRect l="-1245" r="-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58C1F8-3CF0-69F0-BFB7-A4DD0A47C3E7}"/>
                  </a:ext>
                </a:extLst>
              </p:cNvPr>
              <p:cNvSpPr txBox="1"/>
              <p:nvPr/>
            </p:nvSpPr>
            <p:spPr>
              <a:xfrm>
                <a:off x="2363922" y="2250972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58C1F8-3CF0-69F0-BFB7-A4DD0A47C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922" y="2250972"/>
                <a:ext cx="218440" cy="307777"/>
              </a:xfrm>
              <a:prstGeom prst="rect">
                <a:avLst/>
              </a:prstGeom>
              <a:blipFill>
                <a:blip r:embed="rId9"/>
                <a:stretch>
                  <a:fillRect r="-19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54320D-270F-C26E-5CC1-CABF541CAA2C}"/>
                  </a:ext>
                </a:extLst>
              </p:cNvPr>
              <p:cNvSpPr txBox="1"/>
              <p:nvPr/>
            </p:nvSpPr>
            <p:spPr>
              <a:xfrm>
                <a:off x="541516" y="2228989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54320D-270F-C26E-5CC1-CABF541CA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16" y="2228989"/>
                <a:ext cx="218440" cy="307777"/>
              </a:xfrm>
              <a:prstGeom prst="rect">
                <a:avLst/>
              </a:prstGeom>
              <a:blipFill>
                <a:blip r:embed="rId10"/>
                <a:stretch>
                  <a:fillRect r="-19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509085A-B7E5-868D-3E4B-37DB38B767B7}"/>
                  </a:ext>
                </a:extLst>
              </p:cNvPr>
              <p:cNvSpPr txBox="1"/>
              <p:nvPr/>
            </p:nvSpPr>
            <p:spPr>
              <a:xfrm>
                <a:off x="665523" y="1771596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509085A-B7E5-868D-3E4B-37DB38B76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23" y="1771596"/>
                <a:ext cx="218440" cy="307777"/>
              </a:xfrm>
              <a:prstGeom prst="rect">
                <a:avLst/>
              </a:prstGeom>
              <a:blipFill>
                <a:blip r:embed="rId11"/>
                <a:stretch>
                  <a:fillRect r="-36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663AE4-6EC9-442C-26FF-5321092AE800}"/>
                  </a:ext>
                </a:extLst>
              </p:cNvPr>
              <p:cNvSpPr txBox="1"/>
              <p:nvPr/>
            </p:nvSpPr>
            <p:spPr>
              <a:xfrm>
                <a:off x="2226800" y="1728431"/>
                <a:ext cx="2184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663AE4-6EC9-442C-26FF-5321092AE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800" y="1728431"/>
                <a:ext cx="218440" cy="307777"/>
              </a:xfrm>
              <a:prstGeom prst="rect">
                <a:avLst/>
              </a:prstGeom>
              <a:blipFill>
                <a:blip r:embed="rId12"/>
                <a:stretch>
                  <a:fillRect r="-19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79AB5C4-3B42-0C91-923E-ADCFED3753A8}"/>
              </a:ext>
            </a:extLst>
          </p:cNvPr>
          <p:cNvCxnSpPr>
            <a:cxnSpLocks/>
            <a:stCxn id="17" idx="8"/>
            <a:endCxn id="24" idx="1"/>
          </p:cNvCxnSpPr>
          <p:nvPr/>
        </p:nvCxnSpPr>
        <p:spPr>
          <a:xfrm flipV="1">
            <a:off x="829990" y="2404861"/>
            <a:ext cx="1533932" cy="3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56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92D74A-22E1-A816-2B99-9B990A260F40}"/>
              </a:ext>
            </a:extLst>
          </p:cNvPr>
          <p:cNvSpPr txBox="1"/>
          <p:nvPr/>
        </p:nvSpPr>
        <p:spPr>
          <a:xfrm>
            <a:off x="264937" y="232949"/>
            <a:ext cx="133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summary. 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B60F5-B1C4-60C0-D495-92DE405C3C5A}"/>
                  </a:ext>
                </a:extLst>
              </p:cNvPr>
              <p:cNvSpPr txBox="1"/>
              <p:nvPr/>
            </p:nvSpPr>
            <p:spPr>
              <a:xfrm>
                <a:off x="264937" y="602281"/>
                <a:ext cx="11662126" cy="1349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monotone basic n</a:t>
                </a:r>
                <a:r>
                  <a:rPr lang="ko-KR" altLang="en-US" sz="1400" dirty="0"/>
                  <a:t>각형의 </a:t>
                </a:r>
                <a:r>
                  <a:rPr lang="en-US" altLang="ko-KR" sz="1400" dirty="0"/>
                  <a:t>l-optimum partition</a:t>
                </a:r>
                <a:r>
                  <a:rPr lang="ko-KR" altLang="en-US" sz="1400" dirty="0"/>
                  <a:t>에 </a:t>
                </a:r>
                <a:r>
                  <a:rPr lang="en-US" altLang="ko-KR" sz="1400" dirty="0"/>
                  <a:t>h-arc</a:t>
                </a:r>
                <a:r>
                  <a:rPr lang="ko-KR" altLang="en-US" sz="1400" dirty="0"/>
                  <a:t>가 없다면</a:t>
                </a:r>
                <a:r>
                  <a:rPr lang="en-US" altLang="ko-KR" sz="1400" dirty="0"/>
                  <a:t>, l-optimum partition</a:t>
                </a:r>
                <a:r>
                  <a:rPr lang="ko-KR" altLang="en-US" sz="1400" dirty="0"/>
                  <a:t>은 </a:t>
                </a:r>
                <a:r>
                  <a:rPr lang="en-US" altLang="ko-KR" sz="1400" dirty="0"/>
                  <a:t>fan</a:t>
                </a:r>
                <a:r>
                  <a:rPr lang="ko-KR" altLang="en-US" sz="1400" dirty="0"/>
                  <a:t>이어야 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l-optimum partition</a:t>
                </a:r>
                <a:r>
                  <a:rPr lang="ko-KR" altLang="en-US" sz="1400" dirty="0"/>
                  <a:t>에 있는 </a:t>
                </a:r>
                <a:r>
                  <a:rPr lang="en-US" altLang="ko-KR" sz="1400" dirty="0"/>
                  <a:t>h-arc</a:t>
                </a:r>
                <a:r>
                  <a:rPr lang="ko-KR" altLang="en-US" sz="1400" dirty="0"/>
                  <a:t>는 서로 교차하지 않으면서 상하로 층층이 존재한다</a:t>
                </a:r>
                <a:r>
                  <a:rPr lang="en-US" altLang="ko-KR" sz="14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400" dirty="0"/>
                  <a:t>local maximum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en-US" altLang="ko-KR" sz="1400" dirty="0"/>
                  <a:t> local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400" dirty="0"/>
                  <a:t>이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개의 </a:t>
                </a:r>
                <a:r>
                  <a:rPr lang="en-US" altLang="ko-KR" sz="1400" dirty="0"/>
                  <a:t>h-arcs</a:t>
                </a:r>
                <a:r>
                  <a:rPr lang="ko-KR" altLang="en-US" sz="1400" dirty="0"/>
                  <a:t>에 의해 없어진다면</a:t>
                </a:r>
                <a:r>
                  <a:rPr lang="en-US" altLang="ko-KR" sz="1400" dirty="0"/>
                  <a:t>, monotone basic n</a:t>
                </a:r>
                <a:r>
                  <a:rPr lang="ko-KR" altLang="en-US" sz="1400" dirty="0"/>
                  <a:t>각형의 </a:t>
                </a:r>
                <a:r>
                  <a:rPr lang="en-US" altLang="ko-KR" sz="1400" dirty="0"/>
                  <a:t>l-optimum partition</a:t>
                </a:r>
                <a:r>
                  <a:rPr lang="ko-KR" altLang="en-US" sz="1400" dirty="0"/>
                  <a:t>은 하나 혹은 그 이상의 </a:t>
                </a:r>
                <a:r>
                  <a:rPr lang="en-US" altLang="ko-KR" sz="1400" dirty="0"/>
                  <a:t>monotone </a:t>
                </a:r>
                <a:r>
                  <a:rPr lang="en-US" altLang="ko-KR" sz="1400" dirty="0" err="1"/>
                  <a:t>subpolygone</a:t>
                </a:r>
                <a:r>
                  <a:rPr lang="ko-KR" altLang="en-US" sz="1400" dirty="0"/>
                  <a:t>을 포함한다</a:t>
                </a:r>
                <a:r>
                  <a:rPr lang="en-US" altLang="ko-KR" sz="1400"/>
                  <a:t>.</a:t>
                </a:r>
                <a:endParaRPr lang="en-US" altLang="ko-KR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FB60F5-B1C4-60C0-D495-92DE405C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7" y="602281"/>
                <a:ext cx="11662126" cy="1349472"/>
              </a:xfrm>
              <a:prstGeom prst="rect">
                <a:avLst/>
              </a:prstGeom>
              <a:blipFill>
                <a:blip r:embed="rId2"/>
                <a:stretch>
                  <a:fillRect l="-261" b="-36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61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1270</Words>
  <Application>Microsoft Office PowerPoint</Application>
  <PresentationFormat>와이드스크린</PresentationFormat>
  <Paragraphs>192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821032186027</dc:creator>
  <cp:lastModifiedBy>821032186027</cp:lastModifiedBy>
  <cp:revision>72</cp:revision>
  <dcterms:created xsi:type="dcterms:W3CDTF">2023-08-31T01:34:50Z</dcterms:created>
  <dcterms:modified xsi:type="dcterms:W3CDTF">2023-08-31T08:45:45Z</dcterms:modified>
</cp:coreProperties>
</file>