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1ACC5-573F-3976-1F21-29675A4DD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1D0BE5-0DE9-7913-0606-5F7A0D3AF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7EDBE-B190-3370-1DA4-051EBF68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F840F-3ED0-B753-5770-728E327F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4DD23-E116-BFED-44C0-8DED8212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8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46DEF-9901-B745-DA13-B7801B90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243F8-B510-9954-E244-BDE555E56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D0CBC-899C-7F5A-9F0C-E6809F68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634F2-7FC1-A87F-DAA3-95E4E2FA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416FF-AD3F-A40E-A9F2-7F81B898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3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1EA4ED-A0C6-2F4E-BDFE-D850C9CB3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D31FCD-A568-81CF-6E02-55D1D8A7A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EE162-F151-CF4F-7D6D-15EE2430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C3A68-7652-EC60-ED54-4A5421E5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97D41-3725-4009-CCA6-02AAA77F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9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E74AC-F85F-DD9F-158E-73257780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BB6F7-EA55-7374-6DCD-D1B235694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911E0-173B-4708-C806-EDF30DE5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C1BDE-28C1-09CE-E839-0D7C2FE7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68E09-6C25-8C70-682A-85EAF272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9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9BEDC-95A8-E98A-3D82-370114BA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B47E4-7FBC-4417-6364-35239E5DA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DAE5C-6962-8ADE-6879-237CE44D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6C494-FF5F-9083-3421-AA02B86C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732E5-D21F-2103-862A-0BA7433E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6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0722-223D-6150-6CCA-0761A167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F4A7D-DAF7-3FAC-731B-81D9FCCE6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288388-72E6-D590-F4BB-3C2164B19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E717D-1A0E-B84A-771D-D7D52A5C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7780D-25D3-14C1-0EBC-BB062898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4C0CC-4ADE-7A56-2F68-56277C58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66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4FD5F-370C-54E1-5B7E-28D26869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B4FC24-06C3-9229-113B-4BBF7551A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94783-90C0-6718-5223-D4667FF62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915F3E-37C3-D8CF-8E25-E8D6F7983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C9F54A-F97B-5A01-3FC2-1435FFC4D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B6BD61-991D-9C61-16E0-779AA836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B62FCC-9CD0-7ECA-D673-38B9B6D7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CB8027-4538-2421-2DCC-AD1A8894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23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38659-DDA2-CD4B-84F2-182B2007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0D00F4-CE7A-0462-3166-03AC2757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13D88-27B2-684A-0526-372F3C40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5923D3-94D9-D3F5-010C-E98D71BC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72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19FE4E-02E6-0BBE-12D8-DC3AA9A8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8BEBBD-D149-000A-83FF-D38BE9E4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BA2177-FDF6-E956-8C91-9E5A8742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33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573D2-F7E9-1901-EBDD-ECD1EB3B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DF356-8CD1-1E44-5A44-BA7B3F5A6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09BACB-C8F4-F664-967E-5C100115D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20887B-ED97-CF1A-5FE8-A7451C1B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28B0B-F338-873A-339B-CEABC661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EAC62-608E-9B7C-DBAE-AF788479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8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831B1-5156-21D9-141E-3D521838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E83346-1222-CA35-2331-3E03E0B72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FB017-510D-6E63-E16C-F604EC1E7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3165A-FB91-2CA7-81B8-38C47219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B99E-1123-4025-A530-F37A5D06398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8BF93-BF93-1D6D-0D7A-2B24671B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CA443-F770-D6FA-A5D4-AC85BA74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8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DE38CE-33D1-C814-78E0-F4F9D0C9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3382D-B63F-413A-4442-3053A0525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CCFF6-4554-C119-5A83-D00ABDEFF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B99E-1123-4025-A530-F37A5D063985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1DF9A-5450-794E-73B7-8C8B8B93B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12EEC-C512-4EDC-0971-3E6F9C04D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2A14-F3D4-4C69-81C0-961099E7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5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이각형 3">
            <a:extLst>
              <a:ext uri="{FF2B5EF4-FFF2-40B4-BE49-F238E27FC236}">
                <a16:creationId xmlns:a16="http://schemas.microsoft.com/office/drawing/2014/main" id="{D4ECCDE1-96BC-33B6-D30B-260B51E7E88E}"/>
              </a:ext>
            </a:extLst>
          </p:cNvPr>
          <p:cNvSpPr/>
          <p:nvPr/>
        </p:nvSpPr>
        <p:spPr>
          <a:xfrm>
            <a:off x="1520328" y="2732184"/>
            <a:ext cx="2820318" cy="2633031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C42053-62B6-2C40-F217-6672AA989337}"/>
                  </a:ext>
                </a:extLst>
              </p:cNvPr>
              <p:cNvSpPr txBox="1"/>
              <p:nvPr/>
            </p:nvSpPr>
            <p:spPr>
              <a:xfrm>
                <a:off x="2280492" y="2362852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C42053-62B6-2C40-F217-6672AA989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92" y="2362852"/>
                <a:ext cx="487377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5F4CDF-55F2-9036-F687-B085243232CE}"/>
                  </a:ext>
                </a:extLst>
              </p:cNvPr>
              <p:cNvSpPr txBox="1"/>
              <p:nvPr/>
            </p:nvSpPr>
            <p:spPr>
              <a:xfrm>
                <a:off x="3182039" y="2362852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5F4CDF-55F2-9036-F687-B08524323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039" y="2362852"/>
                <a:ext cx="48737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A03816-91A9-39AA-2B14-122A6DAF4020}"/>
                  </a:ext>
                </a:extLst>
              </p:cNvPr>
              <p:cNvSpPr txBox="1"/>
              <p:nvPr/>
            </p:nvSpPr>
            <p:spPr>
              <a:xfrm>
                <a:off x="2288822" y="5365215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A03816-91A9-39AA-2B14-122A6DAF4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22" y="5365215"/>
                <a:ext cx="579839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DB364-83B5-89F4-B1B6-375E6F44D7F6}"/>
                  </a:ext>
                </a:extLst>
              </p:cNvPr>
              <p:cNvSpPr txBox="1"/>
              <p:nvPr/>
            </p:nvSpPr>
            <p:spPr>
              <a:xfrm>
                <a:off x="3190369" y="5365215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DB364-83B5-89F4-B1B6-375E6F44D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69" y="5365215"/>
                <a:ext cx="579839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B26A1-BB8D-C9D1-37D6-197A8E09656C}"/>
                  </a:ext>
                </a:extLst>
              </p:cNvPr>
              <p:cNvSpPr txBox="1"/>
              <p:nvPr/>
            </p:nvSpPr>
            <p:spPr>
              <a:xfrm>
                <a:off x="3937612" y="2732184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B26A1-BB8D-C9D1-37D6-197A8E096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612" y="2732184"/>
                <a:ext cx="487377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9270F3-25B3-67D6-1BB1-AA854FEA24AF}"/>
                  </a:ext>
                </a:extLst>
              </p:cNvPr>
              <p:cNvSpPr txBox="1"/>
              <p:nvPr/>
            </p:nvSpPr>
            <p:spPr>
              <a:xfrm>
                <a:off x="4276448" y="3387153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9270F3-25B3-67D6-1BB1-AA854FEA2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48" y="3387153"/>
                <a:ext cx="487377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D74AE4-6BEF-A735-F029-142EAAFE815B}"/>
                  </a:ext>
                </a:extLst>
              </p:cNvPr>
              <p:cNvSpPr txBox="1"/>
              <p:nvPr/>
            </p:nvSpPr>
            <p:spPr>
              <a:xfrm>
                <a:off x="1136081" y="4340914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D74AE4-6BEF-A735-F029-142EAAFE8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81" y="4340914"/>
                <a:ext cx="48737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1081B2-7A10-BAA3-0CFE-2483300DA44E}"/>
                  </a:ext>
                </a:extLst>
              </p:cNvPr>
              <p:cNvSpPr txBox="1"/>
              <p:nvPr/>
            </p:nvSpPr>
            <p:spPr>
              <a:xfrm>
                <a:off x="1474917" y="4995883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1081B2-7A10-BAA3-0CFE-2483300DA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17" y="4995883"/>
                <a:ext cx="482055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C0CD1E-32F4-CD99-9460-7836CD943321}"/>
                  </a:ext>
                </a:extLst>
              </p:cNvPr>
              <p:cNvSpPr txBox="1"/>
              <p:nvPr/>
            </p:nvSpPr>
            <p:spPr>
              <a:xfrm>
                <a:off x="3856956" y="4995883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C0CD1E-32F4-CD99-9460-7836CD94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956" y="4995883"/>
                <a:ext cx="579839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41F021-FB01-7E07-F996-14E8B2E04D05}"/>
                  </a:ext>
                </a:extLst>
              </p:cNvPr>
              <p:cNvSpPr txBox="1"/>
              <p:nvPr/>
            </p:nvSpPr>
            <p:spPr>
              <a:xfrm>
                <a:off x="4276448" y="4257219"/>
                <a:ext cx="482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41F021-FB01-7E07-F996-14E8B2E04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48" y="4257219"/>
                <a:ext cx="482568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C8ABC6-E3B4-912D-8A98-93E0C6ADBFB5}"/>
                  </a:ext>
                </a:extLst>
              </p:cNvPr>
              <p:cNvSpPr txBox="1"/>
              <p:nvPr/>
            </p:nvSpPr>
            <p:spPr>
              <a:xfrm>
                <a:off x="1136081" y="3446194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C8ABC6-E3B4-912D-8A98-93E0C6ADB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81" y="3446194"/>
                <a:ext cx="487377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F8ECCB-3328-9C02-463F-999F8927E23C}"/>
                  </a:ext>
                </a:extLst>
              </p:cNvPr>
              <p:cNvSpPr txBox="1"/>
              <p:nvPr/>
            </p:nvSpPr>
            <p:spPr>
              <a:xfrm>
                <a:off x="1555573" y="2707530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F8ECCB-3328-9C02-463F-999F8927E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573" y="2707530"/>
                <a:ext cx="477503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55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39E0133-14F8-CE0E-4559-A19469205DA3}"/>
              </a:ext>
            </a:extLst>
          </p:cNvPr>
          <p:cNvSpPr txBox="1"/>
          <p:nvPr/>
        </p:nvSpPr>
        <p:spPr>
          <a:xfrm>
            <a:off x="4682169" y="72395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=4</a:t>
            </a:r>
            <a:r>
              <a:rPr lang="ko-KR" altLang="en-US" dirty="0"/>
              <a:t> </a:t>
            </a:r>
            <a:r>
              <a:rPr lang="ko-KR" altLang="en-US" dirty="0" err="1"/>
              <a:t>일때</a:t>
            </a:r>
            <a:endParaRPr lang="en-US" altLang="ko-KR" dirty="0"/>
          </a:p>
        </p:txBody>
      </p:sp>
      <p:sp>
        <p:nvSpPr>
          <p:cNvPr id="4" name="십이각형 3">
            <a:extLst>
              <a:ext uri="{FF2B5EF4-FFF2-40B4-BE49-F238E27FC236}">
                <a16:creationId xmlns:a16="http://schemas.microsoft.com/office/drawing/2014/main" id="{D8351F70-E777-A9C7-FF3B-4FB355472D40}"/>
              </a:ext>
            </a:extLst>
          </p:cNvPr>
          <p:cNvSpPr/>
          <p:nvPr/>
        </p:nvSpPr>
        <p:spPr>
          <a:xfrm>
            <a:off x="1002535" y="1277957"/>
            <a:ext cx="2820318" cy="2633031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7C670-B541-9BB0-1A28-92587C00DA3A}"/>
                  </a:ext>
                </a:extLst>
              </p:cNvPr>
              <p:cNvSpPr txBox="1"/>
              <p:nvPr/>
            </p:nvSpPr>
            <p:spPr>
              <a:xfrm>
                <a:off x="1762699" y="908625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7C670-B541-9BB0-1A28-92587C00D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699" y="908625"/>
                <a:ext cx="487377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6C9A49-8586-748E-72FB-E48ACAEA68C9}"/>
                  </a:ext>
                </a:extLst>
              </p:cNvPr>
              <p:cNvSpPr txBox="1"/>
              <p:nvPr/>
            </p:nvSpPr>
            <p:spPr>
              <a:xfrm>
                <a:off x="2664246" y="908625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6C9A49-8586-748E-72FB-E48ACAEA6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46" y="908625"/>
                <a:ext cx="48737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67C5FF-9312-D16B-212B-912CD6536A03}"/>
                  </a:ext>
                </a:extLst>
              </p:cNvPr>
              <p:cNvSpPr txBox="1"/>
              <p:nvPr/>
            </p:nvSpPr>
            <p:spPr>
              <a:xfrm>
                <a:off x="1771029" y="3910988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67C5FF-9312-D16B-212B-912CD6536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29" y="3910988"/>
                <a:ext cx="579839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2404A4-9ADC-704B-E9E8-27D1FC729213}"/>
                  </a:ext>
                </a:extLst>
              </p:cNvPr>
              <p:cNvSpPr txBox="1"/>
              <p:nvPr/>
            </p:nvSpPr>
            <p:spPr>
              <a:xfrm>
                <a:off x="2672576" y="3910988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2404A4-9ADC-704B-E9E8-27D1FC729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576" y="3910988"/>
                <a:ext cx="579839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9FDDC7-BD54-82C8-DBCD-C6EC013EC251}"/>
                  </a:ext>
                </a:extLst>
              </p:cNvPr>
              <p:cNvSpPr txBox="1"/>
              <p:nvPr/>
            </p:nvSpPr>
            <p:spPr>
              <a:xfrm>
                <a:off x="3419819" y="1277957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9FDDC7-BD54-82C8-DBCD-C6EC013EC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19" y="1277957"/>
                <a:ext cx="487377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EFDFC4-F4B4-21F5-A358-5E9A77E7F811}"/>
                  </a:ext>
                </a:extLst>
              </p:cNvPr>
              <p:cNvSpPr txBox="1"/>
              <p:nvPr/>
            </p:nvSpPr>
            <p:spPr>
              <a:xfrm>
                <a:off x="3758655" y="1932926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EFDFC4-F4B4-21F5-A358-5E9A77E7F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655" y="1932926"/>
                <a:ext cx="487377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0737B0-6902-244E-91A1-6F41236B7172}"/>
                  </a:ext>
                </a:extLst>
              </p:cNvPr>
              <p:cNvSpPr txBox="1"/>
              <p:nvPr/>
            </p:nvSpPr>
            <p:spPr>
              <a:xfrm>
                <a:off x="618288" y="2886687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0737B0-6902-244E-91A1-6F41236B7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8" y="2886687"/>
                <a:ext cx="487377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40939E-46A3-7BBC-0CD8-63EF4592E55A}"/>
                  </a:ext>
                </a:extLst>
              </p:cNvPr>
              <p:cNvSpPr txBox="1"/>
              <p:nvPr/>
            </p:nvSpPr>
            <p:spPr>
              <a:xfrm>
                <a:off x="957124" y="3541656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40939E-46A3-7BBC-0CD8-63EF4592E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24" y="3541656"/>
                <a:ext cx="482055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D67646-E415-02F6-FFD1-F2A2EB010CD9}"/>
                  </a:ext>
                </a:extLst>
              </p:cNvPr>
              <p:cNvSpPr txBox="1"/>
              <p:nvPr/>
            </p:nvSpPr>
            <p:spPr>
              <a:xfrm>
                <a:off x="3339163" y="3541656"/>
                <a:ext cx="579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D67646-E415-02F6-FFD1-F2A2EB010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163" y="3541656"/>
                <a:ext cx="579839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63A592-5D32-D2EB-D0AB-4FAB509A4DB5}"/>
                  </a:ext>
                </a:extLst>
              </p:cNvPr>
              <p:cNvSpPr txBox="1"/>
              <p:nvPr/>
            </p:nvSpPr>
            <p:spPr>
              <a:xfrm>
                <a:off x="3758655" y="2802992"/>
                <a:ext cx="482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63A592-5D32-D2EB-D0AB-4FAB509A4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655" y="2802992"/>
                <a:ext cx="482568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AC3C47-8C05-810F-6144-6E7ED59C6148}"/>
                  </a:ext>
                </a:extLst>
              </p:cNvPr>
              <p:cNvSpPr txBox="1"/>
              <p:nvPr/>
            </p:nvSpPr>
            <p:spPr>
              <a:xfrm>
                <a:off x="618288" y="1991967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AC3C47-8C05-810F-6144-6E7ED59C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8" y="1991967"/>
                <a:ext cx="487377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D6EB0F-4700-C1FA-E490-65000DB9DE3D}"/>
                  </a:ext>
                </a:extLst>
              </p:cNvPr>
              <p:cNvSpPr txBox="1"/>
              <p:nvPr/>
            </p:nvSpPr>
            <p:spPr>
              <a:xfrm>
                <a:off x="1037780" y="1253303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D6EB0F-4700-C1FA-E490-65000DB9D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80" y="1253303"/>
                <a:ext cx="477503" cy="369332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2864DAC6-78C5-623B-4F7A-7D92A999C9B4}"/>
              </a:ext>
            </a:extLst>
          </p:cNvPr>
          <p:cNvGrpSpPr/>
          <p:nvPr/>
        </p:nvGrpSpPr>
        <p:grpSpPr>
          <a:xfrm>
            <a:off x="5612036" y="908625"/>
            <a:ext cx="3627744" cy="3371695"/>
            <a:chOff x="5612036" y="908625"/>
            <a:chExt cx="3627744" cy="33716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BCC7257-2BC7-4212-12D9-3A170C52DF49}"/>
                    </a:ext>
                  </a:extLst>
                </p:cNvPr>
                <p:cNvSpPr txBox="1"/>
                <p:nvPr/>
              </p:nvSpPr>
              <p:spPr>
                <a:xfrm>
                  <a:off x="6756447" y="908625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BCC7257-2BC7-4212-12D9-3A170C52D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447" y="908625"/>
                  <a:ext cx="48737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C3FCDD-172A-7728-9282-B01EB246438C}"/>
                    </a:ext>
                  </a:extLst>
                </p:cNvPr>
                <p:cNvSpPr txBox="1"/>
                <p:nvPr/>
              </p:nvSpPr>
              <p:spPr>
                <a:xfrm>
                  <a:off x="7657994" y="908625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C3FCDD-172A-7728-9282-B01EB2464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994" y="908625"/>
                  <a:ext cx="487377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811F27A-7D57-A9D1-13C4-F3414E4D7E37}"/>
                    </a:ext>
                  </a:extLst>
                </p:cNvPr>
                <p:cNvSpPr txBox="1"/>
                <p:nvPr/>
              </p:nvSpPr>
              <p:spPr>
                <a:xfrm>
                  <a:off x="6764777" y="3910988"/>
                  <a:ext cx="5798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811F27A-7D57-A9D1-13C4-F3414E4D7E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777" y="3910988"/>
                  <a:ext cx="579839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34E37A-9D7D-1D23-977B-0C75303A836B}"/>
                    </a:ext>
                  </a:extLst>
                </p:cNvPr>
                <p:cNvSpPr txBox="1"/>
                <p:nvPr/>
              </p:nvSpPr>
              <p:spPr>
                <a:xfrm>
                  <a:off x="7666324" y="3910988"/>
                  <a:ext cx="5798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34E37A-9D7D-1D23-977B-0C75303A8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6324" y="3910988"/>
                  <a:ext cx="579839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B82FF07-63C6-83D4-E012-EB7BEDAAF2CA}"/>
                    </a:ext>
                  </a:extLst>
                </p:cNvPr>
                <p:cNvSpPr txBox="1"/>
                <p:nvPr/>
              </p:nvSpPr>
              <p:spPr>
                <a:xfrm>
                  <a:off x="8413567" y="1277957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B82FF07-63C6-83D4-E012-EB7BEDAAF2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3567" y="1277957"/>
                  <a:ext cx="487377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36631EF-94CB-BBB0-0A78-3628D4C0998A}"/>
                    </a:ext>
                  </a:extLst>
                </p:cNvPr>
                <p:cNvSpPr txBox="1"/>
                <p:nvPr/>
              </p:nvSpPr>
              <p:spPr>
                <a:xfrm>
                  <a:off x="8752403" y="1932926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36631EF-94CB-BBB0-0A78-3628D4C099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403" y="1932926"/>
                  <a:ext cx="487377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7A3D303-1C9E-319E-36FF-F17C6A8371B0}"/>
                    </a:ext>
                  </a:extLst>
                </p:cNvPr>
                <p:cNvSpPr txBox="1"/>
                <p:nvPr/>
              </p:nvSpPr>
              <p:spPr>
                <a:xfrm>
                  <a:off x="5612036" y="2886687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7A3D303-1C9E-319E-36FF-F17C6A837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2036" y="2886687"/>
                  <a:ext cx="487377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7E271D9-5D12-C7CD-2E11-8895190D19C8}"/>
                    </a:ext>
                  </a:extLst>
                </p:cNvPr>
                <p:cNvSpPr txBox="1"/>
                <p:nvPr/>
              </p:nvSpPr>
              <p:spPr>
                <a:xfrm>
                  <a:off x="5950872" y="3541656"/>
                  <a:ext cx="482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7E271D9-5D12-C7CD-2E11-8895190D1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0872" y="3541656"/>
                  <a:ext cx="482055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534E3ED-8378-F1E4-A975-AD2D056CD13B}"/>
                    </a:ext>
                  </a:extLst>
                </p:cNvPr>
                <p:cNvSpPr txBox="1"/>
                <p:nvPr/>
              </p:nvSpPr>
              <p:spPr>
                <a:xfrm>
                  <a:off x="8332911" y="3541656"/>
                  <a:ext cx="5798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534E3ED-8378-F1E4-A975-AD2D056CD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911" y="3541656"/>
                  <a:ext cx="579839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AC422D0-6CF0-C970-4708-9D5A8862B2E7}"/>
                    </a:ext>
                  </a:extLst>
                </p:cNvPr>
                <p:cNvSpPr txBox="1"/>
                <p:nvPr/>
              </p:nvSpPr>
              <p:spPr>
                <a:xfrm>
                  <a:off x="8752403" y="2802992"/>
                  <a:ext cx="4825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AC422D0-6CF0-C970-4708-9D5A8862B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403" y="2802992"/>
                  <a:ext cx="482568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773D206-2CFF-3B2A-4975-E2A075DE4D9D}"/>
                    </a:ext>
                  </a:extLst>
                </p:cNvPr>
                <p:cNvSpPr txBox="1"/>
                <p:nvPr/>
              </p:nvSpPr>
              <p:spPr>
                <a:xfrm>
                  <a:off x="5612036" y="1991967"/>
                  <a:ext cx="48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773D206-2CFF-3B2A-4975-E2A075DE4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2036" y="1991967"/>
                  <a:ext cx="487377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67ADD74-DD61-B093-7941-18201E610187}"/>
                    </a:ext>
                  </a:extLst>
                </p:cNvPr>
                <p:cNvSpPr txBox="1"/>
                <p:nvPr/>
              </p:nvSpPr>
              <p:spPr>
                <a:xfrm>
                  <a:off x="6031528" y="1253303"/>
                  <a:ext cx="477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67ADD74-DD61-B093-7941-18201E610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528" y="1253303"/>
                  <a:ext cx="477503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십이각형 19">
              <a:extLst>
                <a:ext uri="{FF2B5EF4-FFF2-40B4-BE49-F238E27FC236}">
                  <a16:creationId xmlns:a16="http://schemas.microsoft.com/office/drawing/2014/main" id="{9E980E0F-5F37-94D3-1E9E-2632669901BF}"/>
                </a:ext>
              </a:extLst>
            </p:cNvPr>
            <p:cNvSpPr/>
            <p:nvPr/>
          </p:nvSpPr>
          <p:spPr>
            <a:xfrm>
              <a:off x="5996283" y="1277957"/>
              <a:ext cx="2820318" cy="2633031"/>
            </a:xfrm>
            <a:prstGeom prst="dodecag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97AE260-0158-899A-70B2-EAA4AC9001F8}"/>
              </a:ext>
            </a:extLst>
          </p:cNvPr>
          <p:cNvCxnSpPr>
            <a:stCxn id="20" idx="8"/>
            <a:endCxn id="20" idx="10"/>
          </p:cNvCxnSpPr>
          <p:nvPr/>
        </p:nvCxnSpPr>
        <p:spPr>
          <a:xfrm flipV="1">
            <a:off x="5996283" y="1277957"/>
            <a:ext cx="1032289" cy="963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F5BB798-9475-644B-B941-7A3FF06D16B7}"/>
              </a:ext>
            </a:extLst>
          </p:cNvPr>
          <p:cNvCxnSpPr>
            <a:cxnSpLocks/>
          </p:cNvCxnSpPr>
          <p:nvPr/>
        </p:nvCxnSpPr>
        <p:spPr>
          <a:xfrm flipH="1">
            <a:off x="6126111" y="1322321"/>
            <a:ext cx="306816" cy="300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327DF09-CB07-7AEC-82F1-1E5AF3136ABA}"/>
              </a:ext>
            </a:extLst>
          </p:cNvPr>
          <p:cNvCxnSpPr>
            <a:cxnSpLocks/>
          </p:cNvCxnSpPr>
          <p:nvPr/>
        </p:nvCxnSpPr>
        <p:spPr>
          <a:xfrm rot="5400000" flipH="1">
            <a:off x="6126475" y="1316014"/>
            <a:ext cx="306816" cy="300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9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52F81A37-D5AF-2407-DF22-B56D9E686456}"/>
              </a:ext>
            </a:extLst>
          </p:cNvPr>
          <p:cNvSpPr txBox="1"/>
          <p:nvPr/>
        </p:nvSpPr>
        <p:spPr>
          <a:xfrm>
            <a:off x="6009121" y="27633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E0622B-BCAD-0A06-1428-734EEBE64E3B}"/>
              </a:ext>
            </a:extLst>
          </p:cNvPr>
          <p:cNvSpPr txBox="1"/>
          <p:nvPr/>
        </p:nvSpPr>
        <p:spPr>
          <a:xfrm>
            <a:off x="6581703" y="14642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6F5388-D7F0-8580-306F-9C7A627A6C42}"/>
              </a:ext>
            </a:extLst>
          </p:cNvPr>
          <p:cNvSpPr txBox="1"/>
          <p:nvPr/>
        </p:nvSpPr>
        <p:spPr>
          <a:xfrm>
            <a:off x="8328156" y="14059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6121D1-3506-41EF-20E5-01DD5ED5E23B}"/>
              </a:ext>
            </a:extLst>
          </p:cNvPr>
          <p:cNvSpPr txBox="1"/>
          <p:nvPr/>
        </p:nvSpPr>
        <p:spPr>
          <a:xfrm>
            <a:off x="8865289" y="28966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BE8A63-3F83-B592-5D74-C3302EEE50F1}"/>
              </a:ext>
            </a:extLst>
          </p:cNvPr>
          <p:cNvSpPr txBox="1"/>
          <p:nvPr/>
        </p:nvSpPr>
        <p:spPr>
          <a:xfrm>
            <a:off x="8307007" y="40969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183795-CD44-EAB0-1FB2-0A5D02196AE6}"/>
              </a:ext>
            </a:extLst>
          </p:cNvPr>
          <p:cNvSpPr txBox="1"/>
          <p:nvPr/>
        </p:nvSpPr>
        <p:spPr>
          <a:xfrm>
            <a:off x="6617946" y="40407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C3B0D3-95FF-C862-FFC2-989F04091EB1}"/>
                  </a:ext>
                </a:extLst>
              </p:cNvPr>
              <p:cNvSpPr txBox="1"/>
              <p:nvPr/>
            </p:nvSpPr>
            <p:spPr>
              <a:xfrm>
                <a:off x="5647748" y="2840278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C3B0D3-95FF-C862-FFC2-989F04091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48" y="2840278"/>
                <a:ext cx="48737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DC42E7A-A866-DD05-90CD-109D526E50C7}"/>
                  </a:ext>
                </a:extLst>
              </p:cNvPr>
              <p:cNvSpPr txBox="1"/>
              <p:nvPr/>
            </p:nvSpPr>
            <p:spPr>
              <a:xfrm>
                <a:off x="8462659" y="4286491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DC42E7A-A866-DD05-90CD-109D526E5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659" y="4286491"/>
                <a:ext cx="48737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F401147-24E2-2914-E5B6-FEA7FD56AB27}"/>
                  </a:ext>
                </a:extLst>
              </p:cNvPr>
              <p:cNvSpPr txBox="1"/>
              <p:nvPr/>
            </p:nvSpPr>
            <p:spPr>
              <a:xfrm>
                <a:off x="6451747" y="1118027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F401147-24E2-2914-E5B6-FEA7FD56A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747" y="1118027"/>
                <a:ext cx="487377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4A660AC-FACE-5B3E-49E7-495B06AD4DE6}"/>
                  </a:ext>
                </a:extLst>
              </p:cNvPr>
              <p:cNvSpPr txBox="1"/>
              <p:nvPr/>
            </p:nvSpPr>
            <p:spPr>
              <a:xfrm>
                <a:off x="8299254" y="1161960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4A660AC-FACE-5B3E-49E7-495B06AD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254" y="1161960"/>
                <a:ext cx="482055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920EA81-5541-4567-D004-7E1B4A2166A9}"/>
                  </a:ext>
                </a:extLst>
              </p:cNvPr>
              <p:cNvSpPr txBox="1"/>
              <p:nvPr/>
            </p:nvSpPr>
            <p:spPr>
              <a:xfrm>
                <a:off x="9046703" y="2997419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920EA81-5541-4567-D004-7E1B4A216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703" y="2997419"/>
                <a:ext cx="487377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6F15882-4234-6D7E-D33C-9F98463F4C92}"/>
                  </a:ext>
                </a:extLst>
              </p:cNvPr>
              <p:cNvSpPr txBox="1"/>
              <p:nvPr/>
            </p:nvSpPr>
            <p:spPr>
              <a:xfrm>
                <a:off x="6451747" y="4330392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6F15882-4234-6D7E-D33C-9F98463F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747" y="4330392"/>
                <a:ext cx="47750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칠각형 3">
            <a:extLst>
              <a:ext uri="{FF2B5EF4-FFF2-40B4-BE49-F238E27FC236}">
                <a16:creationId xmlns:a16="http://schemas.microsoft.com/office/drawing/2014/main" id="{52198DC0-6E9B-A161-F9F6-D7285EBB1E43}"/>
              </a:ext>
            </a:extLst>
          </p:cNvPr>
          <p:cNvSpPr/>
          <p:nvPr/>
        </p:nvSpPr>
        <p:spPr>
          <a:xfrm>
            <a:off x="1260764" y="1510145"/>
            <a:ext cx="2673927" cy="2355273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BF192-0B3E-F97B-F8B3-00670DE62C67}"/>
              </a:ext>
            </a:extLst>
          </p:cNvPr>
          <p:cNvSpPr txBox="1"/>
          <p:nvPr/>
        </p:nvSpPr>
        <p:spPr>
          <a:xfrm>
            <a:off x="955964" y="28263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D491B-B001-208A-A18D-EC35A9B3A808}"/>
              </a:ext>
            </a:extLst>
          </p:cNvPr>
          <p:cNvSpPr txBox="1"/>
          <p:nvPr/>
        </p:nvSpPr>
        <p:spPr>
          <a:xfrm>
            <a:off x="1253414" y="16488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65721-055C-A86B-857A-BA44FE038344}"/>
              </a:ext>
            </a:extLst>
          </p:cNvPr>
          <p:cNvSpPr txBox="1"/>
          <p:nvPr/>
        </p:nvSpPr>
        <p:spPr>
          <a:xfrm>
            <a:off x="2442075" y="11408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43F6CA-D6CC-9F96-31B4-8BEB112C6FD9}"/>
              </a:ext>
            </a:extLst>
          </p:cNvPr>
          <p:cNvSpPr txBox="1"/>
          <p:nvPr/>
        </p:nvSpPr>
        <p:spPr>
          <a:xfrm>
            <a:off x="3658446" y="16720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69CC86-B7AF-B2D5-B3F3-BA69CDA25F10}"/>
              </a:ext>
            </a:extLst>
          </p:cNvPr>
          <p:cNvSpPr txBox="1"/>
          <p:nvPr/>
        </p:nvSpPr>
        <p:spPr>
          <a:xfrm>
            <a:off x="3969750" y="28263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537BD-7C2A-88C7-E066-6C744D74FE58}"/>
              </a:ext>
            </a:extLst>
          </p:cNvPr>
          <p:cNvSpPr txBox="1"/>
          <p:nvPr/>
        </p:nvSpPr>
        <p:spPr>
          <a:xfrm>
            <a:off x="3172691" y="38511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49E414-3C70-F9D9-E829-68FE2AD051D2}"/>
              </a:ext>
            </a:extLst>
          </p:cNvPr>
          <p:cNvSpPr txBox="1"/>
          <p:nvPr/>
        </p:nvSpPr>
        <p:spPr>
          <a:xfrm>
            <a:off x="1777481" y="38537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06D8FD-6A93-875D-18DD-45BCF22FD164}"/>
              </a:ext>
            </a:extLst>
          </p:cNvPr>
          <p:cNvCxnSpPr>
            <a:stCxn id="4" idx="4"/>
            <a:endCxn id="4" idx="6"/>
          </p:cNvCxnSpPr>
          <p:nvPr/>
        </p:nvCxnSpPr>
        <p:spPr>
          <a:xfrm flipV="1">
            <a:off x="1260757" y="1510145"/>
            <a:ext cx="1336971" cy="151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6BD6070-56DA-4543-9755-0BE36BD35D34}"/>
              </a:ext>
            </a:extLst>
          </p:cNvPr>
          <p:cNvCxnSpPr>
            <a:stCxn id="10" idx="2"/>
            <a:endCxn id="4" idx="1"/>
          </p:cNvCxnSpPr>
          <p:nvPr/>
        </p:nvCxnSpPr>
        <p:spPr>
          <a:xfrm>
            <a:off x="2597727" y="1510145"/>
            <a:ext cx="1336971" cy="151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28AB32-3865-FDC8-1CF5-6C30A0C9A583}"/>
              </a:ext>
            </a:extLst>
          </p:cNvPr>
          <p:cNvCxnSpPr>
            <a:stCxn id="10" idx="2"/>
            <a:endCxn id="4" idx="2"/>
          </p:cNvCxnSpPr>
          <p:nvPr/>
        </p:nvCxnSpPr>
        <p:spPr>
          <a:xfrm>
            <a:off x="2597727" y="1510145"/>
            <a:ext cx="595002" cy="235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8107877-3187-26E2-79E8-38FB4030A305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2002726" y="1510145"/>
            <a:ext cx="595001" cy="235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D57AD1-FE6E-F1D0-929B-87074C25319E}"/>
                  </a:ext>
                </a:extLst>
              </p:cNvPr>
              <p:cNvSpPr txBox="1"/>
              <p:nvPr/>
            </p:nvSpPr>
            <p:spPr>
              <a:xfrm>
                <a:off x="594591" y="2903295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D57AD1-FE6E-F1D0-929B-87074C253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91" y="2903295"/>
                <a:ext cx="487377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CEF750-8FB7-C90C-8057-EB6338DA624B}"/>
                  </a:ext>
                </a:extLst>
              </p:cNvPr>
              <p:cNvSpPr txBox="1"/>
              <p:nvPr/>
            </p:nvSpPr>
            <p:spPr>
              <a:xfrm>
                <a:off x="3814098" y="1468099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CEF750-8FB7-C90C-8057-EB6338DA6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98" y="1468099"/>
                <a:ext cx="487377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8DA0E9-C2A6-2081-A096-094F97F5B3A2}"/>
                  </a:ext>
                </a:extLst>
              </p:cNvPr>
              <p:cNvSpPr txBox="1"/>
              <p:nvPr/>
            </p:nvSpPr>
            <p:spPr>
              <a:xfrm>
                <a:off x="3328343" y="4040785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8DA0E9-C2A6-2081-A096-094F97F5B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43" y="4040785"/>
                <a:ext cx="487377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0E383F-0969-F46D-1DCA-83ACAD0BE081}"/>
                  </a:ext>
                </a:extLst>
              </p:cNvPr>
              <p:cNvSpPr txBox="1"/>
              <p:nvPr/>
            </p:nvSpPr>
            <p:spPr>
              <a:xfrm>
                <a:off x="1123458" y="1302693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0E383F-0969-F46D-1DCA-83ACAD0BE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458" y="1302693"/>
                <a:ext cx="487377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65D542E-9C37-F68F-FBDF-7B833371A28C}"/>
                  </a:ext>
                </a:extLst>
              </p:cNvPr>
              <p:cNvSpPr txBox="1"/>
              <p:nvPr/>
            </p:nvSpPr>
            <p:spPr>
              <a:xfrm>
                <a:off x="2413173" y="896838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65D542E-9C37-F68F-FBDF-7B833371A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173" y="896838"/>
                <a:ext cx="482055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432990-C4B8-5107-7252-FE813892EB84}"/>
                  </a:ext>
                </a:extLst>
              </p:cNvPr>
              <p:cNvSpPr txBox="1"/>
              <p:nvPr/>
            </p:nvSpPr>
            <p:spPr>
              <a:xfrm>
                <a:off x="4151164" y="2927113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432990-C4B8-5107-7252-FE813892E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164" y="2927113"/>
                <a:ext cx="48737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4DA55B-2B15-93CB-3AE6-A575CD42788C}"/>
                  </a:ext>
                </a:extLst>
              </p:cNvPr>
              <p:cNvSpPr txBox="1"/>
              <p:nvPr/>
            </p:nvSpPr>
            <p:spPr>
              <a:xfrm>
                <a:off x="1611282" y="4143357"/>
                <a:ext cx="477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4DA55B-2B15-93CB-3AE6-A575CD427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282" y="4143357"/>
                <a:ext cx="477503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육각형 36">
            <a:extLst>
              <a:ext uri="{FF2B5EF4-FFF2-40B4-BE49-F238E27FC236}">
                <a16:creationId xmlns:a16="http://schemas.microsoft.com/office/drawing/2014/main" id="{982ED500-42E5-EB7D-ED0D-7A6EA277FE52}"/>
              </a:ext>
            </a:extLst>
          </p:cNvPr>
          <p:cNvSpPr/>
          <p:nvPr/>
        </p:nvSpPr>
        <p:spPr>
          <a:xfrm>
            <a:off x="6276109" y="1672025"/>
            <a:ext cx="2673927" cy="2355273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3FC6C9E-8DDB-C512-3965-80CB72D4C453}"/>
              </a:ext>
            </a:extLst>
          </p:cNvPr>
          <p:cNvCxnSpPr>
            <a:cxnSpLocks/>
            <a:stCxn id="37" idx="5"/>
            <a:endCxn id="37" idx="3"/>
          </p:cNvCxnSpPr>
          <p:nvPr/>
        </p:nvCxnSpPr>
        <p:spPr>
          <a:xfrm flipH="1">
            <a:off x="6276109" y="1672026"/>
            <a:ext cx="2085109" cy="1177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6699775-C339-04BF-D436-0C9DBB5DF2B4}"/>
              </a:ext>
            </a:extLst>
          </p:cNvPr>
          <p:cNvCxnSpPr>
            <a:stCxn id="37" idx="5"/>
            <a:endCxn id="37" idx="2"/>
          </p:cNvCxnSpPr>
          <p:nvPr/>
        </p:nvCxnSpPr>
        <p:spPr>
          <a:xfrm flipH="1">
            <a:off x="6864927" y="1672026"/>
            <a:ext cx="1496291" cy="235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05C284D-5AB4-64B9-87F9-C2CF9B4528A6}"/>
              </a:ext>
            </a:extLst>
          </p:cNvPr>
          <p:cNvCxnSpPr>
            <a:stCxn id="37" idx="5"/>
            <a:endCxn id="37" idx="1"/>
          </p:cNvCxnSpPr>
          <p:nvPr/>
        </p:nvCxnSpPr>
        <p:spPr>
          <a:xfrm>
            <a:off x="8361218" y="1672026"/>
            <a:ext cx="0" cy="235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5706637-0703-4049-2450-51DE3196BFB8}"/>
              </a:ext>
            </a:extLst>
          </p:cNvPr>
          <p:cNvSpPr txBox="1"/>
          <p:nvPr/>
        </p:nvSpPr>
        <p:spPr>
          <a:xfrm>
            <a:off x="9919855" y="11180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271384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67</Words>
  <Application>Microsoft Office PowerPoint</Application>
  <PresentationFormat>와이드스크린</PresentationFormat>
  <Paragraphs>64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821032186027</dc:creator>
  <cp:lastModifiedBy>821032186027</cp:lastModifiedBy>
  <cp:revision>2</cp:revision>
  <dcterms:created xsi:type="dcterms:W3CDTF">2023-08-17T06:35:38Z</dcterms:created>
  <dcterms:modified xsi:type="dcterms:W3CDTF">2023-08-17T08:53:39Z</dcterms:modified>
</cp:coreProperties>
</file>