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ACC5-573F-3976-1F21-29675A4D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0BE5-0DE9-7913-0606-5F7A0D3A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7EDBE-B190-3370-1DA4-051EBF6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840F-3ED0-B753-5770-728E327F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DD23-E116-BFED-44C0-8DED821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DEF-9901-B745-DA13-B7801B9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43F8-B510-9954-E244-BDE555E5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0CBC-899C-7F5A-9F0C-E6809F6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34F2-7FC1-A87F-DAA3-95E4E2F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16FF-AD3F-A40E-A9F2-7F81B89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EA4ED-A0C6-2F4E-BDFE-D850C9C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31FCD-A568-81CF-6E02-55D1D8A7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E162-F151-CF4F-7D6D-15EE243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3A68-7652-EC60-ED54-4A5421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7D41-3725-4009-CCA6-02AAA77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4AC-F85F-DD9F-158E-7325778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B6F7-EA55-7374-6DCD-D1B2356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11E0-173B-4708-C806-EDF30DE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1BDE-28C1-09CE-E839-0D7C2FE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8E09-6C25-8C70-682A-85EAF27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BEDC-95A8-E98A-3D82-370114B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B47E4-7FBC-4417-6364-35239E5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DAE5C-6962-8ADE-6879-237CE4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C494-FF5F-9083-3421-AA02B86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732E5-D21F-2103-862A-0BA7433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0722-223D-6150-6CCA-0761A167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4A7D-DAF7-3FAC-731B-81D9FCCE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8388-72E6-D590-F4BB-3C2164B1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717D-1A0E-B84A-771D-D7D52A5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7780D-25D3-14C1-0EBC-BB06289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C0CC-4ADE-7A56-2F68-56277C5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FD5F-370C-54E1-5B7E-28D2686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FC24-06C3-9229-113B-4BBF755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94783-90C0-6718-5223-D4667FF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15F3E-37C3-D8CF-8E25-E8D6F798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9F54A-F97B-5A01-3FC2-1435FFC4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6BD61-991D-9C61-16E0-779AA83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62FCC-9CD0-7ECA-D673-38B9B6D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B8027-4538-2421-2DCC-AD1A88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8659-DDA2-CD4B-84F2-182B200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00F4-CE7A-0462-3166-03AC275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3D88-27B2-684A-0526-372F3C4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923D3-94D9-D3F5-010C-E98D71B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9FE4E-02E6-0BBE-12D8-DC3AA9A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BEBBD-D149-000A-83FF-D38BE9E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A2177-FDF6-E956-8C91-9E5A874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73D2-F7E9-1901-EBDD-ECD1EB3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DF356-8CD1-1E44-5A44-BA7B3F5A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BACB-C8F4-F664-967E-5C100115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0887B-ED97-CF1A-5FE8-A7451C1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8B0B-F338-873A-339B-CEABC66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EAC62-608E-9B7C-DBAE-AF78847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1B1-5156-21D9-141E-3D5218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E83346-1222-CA35-2331-3E03E0B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B017-510D-6E63-E16C-F604EC1E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3165A-FB91-2CA7-81B8-38C4721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BF93-BF93-1D6D-0D7A-2B24671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CA443-F770-D6FA-A5D4-AC85BA7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E38CE-33D1-C814-78E0-F4F9D0C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3382D-B63F-413A-4442-3053A052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CFF6-4554-C119-5A83-D00ABDEF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99E-1123-4025-A530-F37A5D063985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DF9A-5450-794E-73B7-8C8B8B9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2EEC-C512-4EDC-0971-3E6F9C04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18" Type="http://schemas.openxmlformats.org/officeDocument/2006/relationships/image" Target="../media/image57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71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69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이각형 3">
            <a:extLst>
              <a:ext uri="{FF2B5EF4-FFF2-40B4-BE49-F238E27FC236}">
                <a16:creationId xmlns:a16="http://schemas.microsoft.com/office/drawing/2014/main" id="{D4ECCDE1-96BC-33B6-D30B-260B51E7E88E}"/>
              </a:ext>
            </a:extLst>
          </p:cNvPr>
          <p:cNvSpPr/>
          <p:nvPr/>
        </p:nvSpPr>
        <p:spPr>
          <a:xfrm>
            <a:off x="1520328" y="2732184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/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/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/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/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/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/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/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/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/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/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/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/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9E0133-14F8-CE0E-4559-A19469205DA3}"/>
              </a:ext>
            </a:extLst>
          </p:cNvPr>
          <p:cNvSpPr txBox="1"/>
          <p:nvPr/>
        </p:nvSpPr>
        <p:spPr>
          <a:xfrm>
            <a:off x="4682169" y="72395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endParaRPr lang="en-US" altLang="ko-KR" dirty="0"/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8351F70-E777-A9C7-FF3B-4FB355472D40}"/>
              </a:ext>
            </a:extLst>
          </p:cNvPr>
          <p:cNvSpPr/>
          <p:nvPr/>
        </p:nvSpPr>
        <p:spPr>
          <a:xfrm>
            <a:off x="1002535" y="1277957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/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/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/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/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/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/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/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/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/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/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/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/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4DAC6-78C5-623B-4F7A-7D92A999C9B4}"/>
              </a:ext>
            </a:extLst>
          </p:cNvPr>
          <p:cNvGrpSpPr/>
          <p:nvPr/>
        </p:nvGrpSpPr>
        <p:grpSpPr>
          <a:xfrm>
            <a:off x="5612036" y="908625"/>
            <a:ext cx="3627744" cy="3371695"/>
            <a:chOff x="5612036" y="908625"/>
            <a:chExt cx="3627744" cy="3371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/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/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/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/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/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/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/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/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/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/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/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/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십이각형 19">
              <a:extLst>
                <a:ext uri="{FF2B5EF4-FFF2-40B4-BE49-F238E27FC236}">
                  <a16:creationId xmlns:a16="http://schemas.microsoft.com/office/drawing/2014/main" id="{9E980E0F-5F37-94D3-1E9E-2632669901BF}"/>
                </a:ext>
              </a:extLst>
            </p:cNvPr>
            <p:cNvSpPr/>
            <p:nvPr/>
          </p:nvSpPr>
          <p:spPr>
            <a:xfrm>
              <a:off x="5996283" y="1277957"/>
              <a:ext cx="2820318" cy="2633031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7AE260-0158-899A-70B2-EAA4AC9001F8}"/>
              </a:ext>
            </a:extLst>
          </p:cNvPr>
          <p:cNvCxnSpPr>
            <a:stCxn id="20" idx="8"/>
            <a:endCxn id="20" idx="10"/>
          </p:cNvCxnSpPr>
          <p:nvPr/>
        </p:nvCxnSpPr>
        <p:spPr>
          <a:xfrm flipV="1">
            <a:off x="5996283" y="1277957"/>
            <a:ext cx="1032289" cy="96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5BB798-9475-644B-B941-7A3FF06D16B7}"/>
              </a:ext>
            </a:extLst>
          </p:cNvPr>
          <p:cNvCxnSpPr>
            <a:cxnSpLocks/>
          </p:cNvCxnSpPr>
          <p:nvPr/>
        </p:nvCxnSpPr>
        <p:spPr>
          <a:xfrm flipH="1">
            <a:off x="6126111" y="1322321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7DF09-CB07-7AEC-82F1-1E5AF3136AB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26475" y="1316014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2F81A37-D5AF-2407-DF22-B56D9E686456}"/>
              </a:ext>
            </a:extLst>
          </p:cNvPr>
          <p:cNvSpPr txBox="1"/>
          <p:nvPr/>
        </p:nvSpPr>
        <p:spPr>
          <a:xfrm>
            <a:off x="6009121" y="276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0622B-BCAD-0A06-1428-734EEBE64E3B}"/>
              </a:ext>
            </a:extLst>
          </p:cNvPr>
          <p:cNvSpPr txBox="1"/>
          <p:nvPr/>
        </p:nvSpPr>
        <p:spPr>
          <a:xfrm>
            <a:off x="6581703" y="1464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5388-D7F0-8580-306F-9C7A627A6C42}"/>
              </a:ext>
            </a:extLst>
          </p:cNvPr>
          <p:cNvSpPr txBox="1"/>
          <p:nvPr/>
        </p:nvSpPr>
        <p:spPr>
          <a:xfrm>
            <a:off x="8328156" y="14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121D1-3506-41EF-20E5-01DD5ED5E23B}"/>
              </a:ext>
            </a:extLst>
          </p:cNvPr>
          <p:cNvSpPr txBox="1"/>
          <p:nvPr/>
        </p:nvSpPr>
        <p:spPr>
          <a:xfrm>
            <a:off x="8865289" y="2896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E8A63-3F83-B592-5D74-C3302EEE50F1}"/>
              </a:ext>
            </a:extLst>
          </p:cNvPr>
          <p:cNvSpPr txBox="1"/>
          <p:nvPr/>
        </p:nvSpPr>
        <p:spPr>
          <a:xfrm>
            <a:off x="8307007" y="4096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83795-CD44-EAB0-1FB2-0A5D02196AE6}"/>
              </a:ext>
            </a:extLst>
          </p:cNvPr>
          <p:cNvSpPr txBox="1"/>
          <p:nvPr/>
        </p:nvSpPr>
        <p:spPr>
          <a:xfrm>
            <a:off x="6617946" y="4040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/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/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/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/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/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/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칠각형 3">
            <a:extLst>
              <a:ext uri="{FF2B5EF4-FFF2-40B4-BE49-F238E27FC236}">
                <a16:creationId xmlns:a16="http://schemas.microsoft.com/office/drawing/2014/main" id="{52198DC0-6E9B-A161-F9F6-D7285EBB1E43}"/>
              </a:ext>
            </a:extLst>
          </p:cNvPr>
          <p:cNvSpPr/>
          <p:nvPr/>
        </p:nvSpPr>
        <p:spPr>
          <a:xfrm>
            <a:off x="1260764" y="1510145"/>
            <a:ext cx="2673927" cy="23552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BF192-0B3E-F97B-F8B3-00670DE62C67}"/>
              </a:ext>
            </a:extLst>
          </p:cNvPr>
          <p:cNvSpPr txBox="1"/>
          <p:nvPr/>
        </p:nvSpPr>
        <p:spPr>
          <a:xfrm>
            <a:off x="955964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D491B-B001-208A-A18D-EC35A9B3A808}"/>
              </a:ext>
            </a:extLst>
          </p:cNvPr>
          <p:cNvSpPr txBox="1"/>
          <p:nvPr/>
        </p:nvSpPr>
        <p:spPr>
          <a:xfrm>
            <a:off x="1253414" y="1648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65721-055C-A86B-857A-BA44FE038344}"/>
              </a:ext>
            </a:extLst>
          </p:cNvPr>
          <p:cNvSpPr txBox="1"/>
          <p:nvPr/>
        </p:nvSpPr>
        <p:spPr>
          <a:xfrm>
            <a:off x="2442075" y="114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F6CA-D6CC-9F96-31B4-8BEB112C6FD9}"/>
              </a:ext>
            </a:extLst>
          </p:cNvPr>
          <p:cNvSpPr txBox="1"/>
          <p:nvPr/>
        </p:nvSpPr>
        <p:spPr>
          <a:xfrm>
            <a:off x="3658446" y="1672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9CC86-B7AF-B2D5-B3F3-BA69CDA25F10}"/>
              </a:ext>
            </a:extLst>
          </p:cNvPr>
          <p:cNvSpPr txBox="1"/>
          <p:nvPr/>
        </p:nvSpPr>
        <p:spPr>
          <a:xfrm>
            <a:off x="3969750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537BD-7C2A-88C7-E066-6C744D74FE58}"/>
              </a:ext>
            </a:extLst>
          </p:cNvPr>
          <p:cNvSpPr txBox="1"/>
          <p:nvPr/>
        </p:nvSpPr>
        <p:spPr>
          <a:xfrm>
            <a:off x="3172691" y="3851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E414-3C70-F9D9-E829-68FE2AD051D2}"/>
              </a:ext>
            </a:extLst>
          </p:cNvPr>
          <p:cNvSpPr txBox="1"/>
          <p:nvPr/>
        </p:nvSpPr>
        <p:spPr>
          <a:xfrm>
            <a:off x="1777481" y="3853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06D8FD-6A93-875D-18DD-45BCF22FD16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flipV="1">
            <a:off x="126075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D6070-56DA-4543-9755-0BE36BD35D3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59772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8AB32-3865-FDC8-1CF5-6C30A0C9A583}"/>
              </a:ext>
            </a:extLst>
          </p:cNvPr>
          <p:cNvCxnSpPr>
            <a:stCxn id="10" idx="2"/>
            <a:endCxn id="4" idx="2"/>
          </p:cNvCxnSpPr>
          <p:nvPr/>
        </p:nvCxnSpPr>
        <p:spPr>
          <a:xfrm>
            <a:off x="2597727" y="1510145"/>
            <a:ext cx="595002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07877-3187-26E2-79E8-38FB4030A30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002726" y="1510145"/>
            <a:ext cx="595001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/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/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/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/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/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/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/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육각형 36">
            <a:extLst>
              <a:ext uri="{FF2B5EF4-FFF2-40B4-BE49-F238E27FC236}">
                <a16:creationId xmlns:a16="http://schemas.microsoft.com/office/drawing/2014/main" id="{982ED500-42E5-EB7D-ED0D-7A6EA277FE52}"/>
              </a:ext>
            </a:extLst>
          </p:cNvPr>
          <p:cNvSpPr/>
          <p:nvPr/>
        </p:nvSpPr>
        <p:spPr>
          <a:xfrm>
            <a:off x="6276109" y="1672025"/>
            <a:ext cx="2673927" cy="235527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C6C9E-8DDB-C512-3965-80CB72D4C453}"/>
              </a:ext>
            </a:extLst>
          </p:cNvPr>
          <p:cNvCxnSpPr>
            <a:cxnSpLocks/>
            <a:stCxn id="37" idx="5"/>
            <a:endCxn id="37" idx="3"/>
          </p:cNvCxnSpPr>
          <p:nvPr/>
        </p:nvCxnSpPr>
        <p:spPr>
          <a:xfrm flipH="1">
            <a:off x="6276109" y="1672026"/>
            <a:ext cx="2085109" cy="1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699775-C339-04BF-D436-0C9DBB5DF2B4}"/>
              </a:ext>
            </a:extLst>
          </p:cNvPr>
          <p:cNvCxnSpPr>
            <a:stCxn id="37" idx="5"/>
            <a:endCxn id="37" idx="2"/>
          </p:cNvCxnSpPr>
          <p:nvPr/>
        </p:nvCxnSpPr>
        <p:spPr>
          <a:xfrm flipH="1">
            <a:off x="6864927" y="1672026"/>
            <a:ext cx="1496291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05C284D-5AB4-64B9-87F9-C2CF9B4528A6}"/>
              </a:ext>
            </a:extLst>
          </p:cNvPr>
          <p:cNvCxnSpPr>
            <a:stCxn id="37" idx="5"/>
            <a:endCxn id="37" idx="1"/>
          </p:cNvCxnSpPr>
          <p:nvPr/>
        </p:nvCxnSpPr>
        <p:spPr>
          <a:xfrm>
            <a:off x="8361218" y="1672026"/>
            <a:ext cx="0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706637-0703-4049-2450-51DE3196BFB8}"/>
              </a:ext>
            </a:extLst>
          </p:cNvPr>
          <p:cNvSpPr txBox="1"/>
          <p:nvPr/>
        </p:nvSpPr>
        <p:spPr>
          <a:xfrm>
            <a:off x="9919855" y="1118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713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53F89774-E0A0-BF3E-C032-88E68BED0C82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C198-F92B-3A80-37AC-BC9BF866F859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3615-8D2F-CC6E-B6B9-F99D8F2856C4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4C44-60BF-AAF6-5F78-47408084544F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60A0B-C6E4-EC0D-6A04-450C72D1D2B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AC029-81DA-E0B3-1162-A68AD4409666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56E60-E3CD-B9AB-16B2-D3314BA87C00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BEB9-904A-93E7-8BD1-FDB043EAA229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9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0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11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EEFDA1-E218-11A0-D5C5-F5FABF4897BF}"/>
              </a:ext>
            </a:extLst>
          </p:cNvPr>
          <p:cNvCxnSpPr>
            <a:stCxn id="4" idx="5"/>
            <a:endCxn id="4" idx="3"/>
          </p:cNvCxnSpPr>
          <p:nvPr/>
        </p:nvCxnSpPr>
        <p:spPr>
          <a:xfrm>
            <a:off x="3163350" y="1529480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B74604-AEB2-6704-CFC5-66535D0D0349}"/>
              </a:ext>
            </a:extLst>
          </p:cNvPr>
          <p:cNvCxnSpPr>
            <a:cxnSpLocks/>
            <a:stCxn id="4" idx="5"/>
            <a:endCxn id="4" idx="2"/>
          </p:cNvCxnSpPr>
          <p:nvPr/>
        </p:nvCxnSpPr>
        <p:spPr>
          <a:xfrm>
            <a:off x="3163350" y="1529480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EF8D6C-FED4-6052-FD1A-C6ABAB9EFF06}"/>
              </a:ext>
            </a:extLst>
          </p:cNvPr>
          <p:cNvCxnSpPr>
            <a:cxnSpLocks/>
            <a:stCxn id="4" idx="5"/>
            <a:endCxn id="4" idx="1"/>
          </p:cNvCxnSpPr>
          <p:nvPr/>
        </p:nvCxnSpPr>
        <p:spPr>
          <a:xfrm>
            <a:off x="3163350" y="1529480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63F4B8-A084-77B0-AFCD-A5FACD330CF3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>
            <a:off x="3163350" y="1529480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칠각형 63">
            <a:extLst>
              <a:ext uri="{FF2B5EF4-FFF2-40B4-BE49-F238E27FC236}">
                <a16:creationId xmlns:a16="http://schemas.microsoft.com/office/drawing/2014/main" id="{3AFFD372-4ADC-95B1-8462-A985D979049D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6D4A04-EDEA-C8D9-3A1F-7F381A7C5B9F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271B82-C7C2-5BF9-90A2-207F746BF6EF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A781D-C4DE-8248-43ED-8C89D25AEE6B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FE4A68-BCBA-7519-C1E6-65CFA861166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F7598E-FA51-9F4A-A381-2ACBD803C5F3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01848B-35EB-961C-5127-79D302131CCE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CC9A4E-8031-F963-C79A-A9AB806782DF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E02477-8FB5-2F71-4CC8-7FCFDA1DF7DD}"/>
              </a:ext>
            </a:extLst>
          </p:cNvPr>
          <p:cNvCxnSpPr>
            <a:stCxn id="64" idx="5"/>
            <a:endCxn id="64" idx="3"/>
          </p:cNvCxnSpPr>
          <p:nvPr/>
        </p:nvCxnSpPr>
        <p:spPr>
          <a:xfrm>
            <a:off x="3163350" y="4565635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E778F38-EAA4-3211-508C-1DC21E361728}"/>
              </a:ext>
            </a:extLst>
          </p:cNvPr>
          <p:cNvCxnSpPr>
            <a:cxnSpLocks/>
            <a:stCxn id="64" idx="5"/>
            <a:endCxn id="64" idx="2"/>
          </p:cNvCxnSpPr>
          <p:nvPr/>
        </p:nvCxnSpPr>
        <p:spPr>
          <a:xfrm>
            <a:off x="3163350" y="4565635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B300B2B-91B1-7E1B-6C7A-B1BDBF2E812B}"/>
              </a:ext>
            </a:extLst>
          </p:cNvPr>
          <p:cNvCxnSpPr>
            <a:cxnSpLocks/>
            <a:stCxn id="64" idx="5"/>
            <a:endCxn id="64" idx="1"/>
          </p:cNvCxnSpPr>
          <p:nvPr/>
        </p:nvCxnSpPr>
        <p:spPr>
          <a:xfrm>
            <a:off x="3163350" y="4565635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87EC30-A917-6D5B-E923-7D8C558E1CE2}"/>
              </a:ext>
            </a:extLst>
          </p:cNvPr>
          <p:cNvCxnSpPr>
            <a:cxnSpLocks/>
            <a:stCxn id="64" idx="5"/>
            <a:endCxn id="64" idx="0"/>
          </p:cNvCxnSpPr>
          <p:nvPr/>
        </p:nvCxnSpPr>
        <p:spPr>
          <a:xfrm>
            <a:off x="3163350" y="4565635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C8D61D-CDBC-B0B6-05A5-8F885849317E}"/>
              </a:ext>
            </a:extLst>
          </p:cNvPr>
          <p:cNvSpPr txBox="1"/>
          <p:nvPr/>
        </p:nvSpPr>
        <p:spPr>
          <a:xfrm>
            <a:off x="547653" y="2738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만족하는 쌍</a:t>
            </a:r>
          </a:p>
        </p:txBody>
      </p:sp>
      <p:sp>
        <p:nvSpPr>
          <p:cNvPr id="85" name="왼쪽 중괄호 84">
            <a:extLst>
              <a:ext uri="{FF2B5EF4-FFF2-40B4-BE49-F238E27FC236}">
                <a16:creationId xmlns:a16="http://schemas.microsoft.com/office/drawing/2014/main" id="{3D00F8E3-173B-7316-9D47-E3D2D5953617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80F7A19E-463B-F94D-8121-078B391042D0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D4-EE30-8FBD-F8CF-4EECB21F4B32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CE6E-3BEC-0889-78EA-CF15E0B44B35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6490-B9ED-BF77-D353-3E288BF56F94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ED79B-8CD4-DCF3-DD27-0BF78DE49C8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93734-4295-9A7D-7500-7DD12FC9909C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B241-AD84-C26B-FD77-F34098B0ECCE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2F637-EAE6-6E62-841F-778B29EEA760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칠각형 23">
            <a:extLst>
              <a:ext uri="{FF2B5EF4-FFF2-40B4-BE49-F238E27FC236}">
                <a16:creationId xmlns:a16="http://schemas.microsoft.com/office/drawing/2014/main" id="{73445BAB-AB30-E0BE-732B-5486A81AD99A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86E4E-3C00-E717-6991-243D9B7D4494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FA15-2D5F-7170-576A-EFEF415CF150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E3A0C-86A6-4CB2-7B1D-5798AC574B02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6F9C0-83E4-DA09-CB45-7A869FD940F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8149F-D3A6-36EB-3972-C85871F932AA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9A95E-5468-4850-F51C-32D1CDEA54BD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0F584-A7FF-533D-33F5-03A50F03AE9B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0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1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6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=(2,3,4,4)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7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9DBBD7D-868C-7A9C-AF10-A011F28F9A8C}"/>
              </a:ext>
            </a:extLst>
          </p:cNvPr>
          <p:cNvSpPr txBox="1"/>
          <p:nvPr/>
        </p:nvSpPr>
        <p:spPr>
          <a:xfrm>
            <a:off x="547653" y="27388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만족하지 </a:t>
            </a:r>
            <a:endParaRPr lang="en-US" altLang="ko-KR" dirty="0"/>
          </a:p>
          <a:p>
            <a:r>
              <a:rPr lang="ko-KR" altLang="en-US" dirty="0"/>
              <a:t>않는 쌍</a:t>
            </a: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44F9C31A-D91F-8A55-587B-0F1DAFA867B8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18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9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15A79F-0E7C-4948-28D9-436610413DB0}"/>
              </a:ext>
            </a:extLst>
          </p:cNvPr>
          <p:cNvCxnSpPr>
            <a:stCxn id="4" idx="6"/>
            <a:endCxn id="4" idx="4"/>
          </p:cNvCxnSpPr>
          <p:nvPr/>
        </p:nvCxnSpPr>
        <p:spPr>
          <a:xfrm flipH="1">
            <a:off x="3020903" y="1269983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EFFFE92-CCB4-6A3C-DC3F-018A9D4106DB}"/>
              </a:ext>
            </a:extLst>
          </p:cNvPr>
          <p:cNvCxnSpPr>
            <a:cxnSpLocks/>
            <a:stCxn id="4" idx="6"/>
            <a:endCxn id="4" idx="3"/>
          </p:cNvCxnSpPr>
          <p:nvPr/>
        </p:nvCxnSpPr>
        <p:spPr>
          <a:xfrm flipH="1">
            <a:off x="3420026" y="1269983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7A94C-F525-4801-F594-3DFD1CF39774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>
            <a:off x="3740092" y="1269983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E93034-BC8A-DB49-657F-7F9550360E1A}"/>
              </a:ext>
            </a:extLst>
          </p:cNvPr>
          <p:cNvCxnSpPr>
            <a:cxnSpLocks/>
            <a:stCxn id="4" idx="6"/>
            <a:endCxn id="4" idx="1"/>
          </p:cNvCxnSpPr>
          <p:nvPr/>
        </p:nvCxnSpPr>
        <p:spPr>
          <a:xfrm>
            <a:off x="3740092" y="1269983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FECB5C-BC6C-D9DB-3885-F01453FFDAE2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3020903" y="4306138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54D8AD-9B7B-5463-1B98-A481C9D29E94}"/>
              </a:ext>
            </a:extLst>
          </p:cNvPr>
          <p:cNvCxnSpPr>
            <a:cxnSpLocks/>
            <a:stCxn id="24" idx="6"/>
            <a:endCxn id="24" idx="3"/>
          </p:cNvCxnSpPr>
          <p:nvPr/>
        </p:nvCxnSpPr>
        <p:spPr>
          <a:xfrm flipH="1">
            <a:off x="3420026" y="4306138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057EC0-9FCF-3115-ECA7-F22AF538A983}"/>
              </a:ext>
            </a:extLst>
          </p:cNvPr>
          <p:cNvCxnSpPr>
            <a:cxnSpLocks/>
            <a:stCxn id="24" idx="6"/>
            <a:endCxn id="24" idx="2"/>
          </p:cNvCxnSpPr>
          <p:nvPr/>
        </p:nvCxnSpPr>
        <p:spPr>
          <a:xfrm>
            <a:off x="3740092" y="4306138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C489214-C64D-6DC0-D817-447B7A5F6C1C}"/>
              </a:ext>
            </a:extLst>
          </p:cNvPr>
          <p:cNvCxnSpPr>
            <a:cxnSpLocks/>
            <a:stCxn id="24" idx="6"/>
            <a:endCxn id="24" idx="1"/>
          </p:cNvCxnSpPr>
          <p:nvPr/>
        </p:nvCxnSpPr>
        <p:spPr>
          <a:xfrm>
            <a:off x="3740092" y="4306138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48A8C-7BEB-1FE7-0795-8EDF4DB46119}"/>
              </a:ext>
            </a:extLst>
          </p:cNvPr>
          <p:cNvSpPr txBox="1"/>
          <p:nvPr/>
        </p:nvSpPr>
        <p:spPr>
          <a:xfrm>
            <a:off x="2438505" y="2946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1D69-CEC2-3E3F-D2B6-B6D05EE18C73}"/>
              </a:ext>
            </a:extLst>
          </p:cNvPr>
          <p:cNvSpPr txBox="1"/>
          <p:nvPr/>
        </p:nvSpPr>
        <p:spPr>
          <a:xfrm>
            <a:off x="1276560" y="21738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96AD4-E722-B057-49DD-0E2B983F7C64}"/>
              </a:ext>
            </a:extLst>
          </p:cNvPr>
          <p:cNvSpPr txBox="1"/>
          <p:nvPr/>
        </p:nvSpPr>
        <p:spPr>
          <a:xfrm>
            <a:off x="1676400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229A-B679-B6A9-8DEB-7865157F2B8C}"/>
              </a:ext>
            </a:extLst>
          </p:cNvPr>
          <p:cNvSpPr txBox="1"/>
          <p:nvPr/>
        </p:nvSpPr>
        <p:spPr>
          <a:xfrm>
            <a:off x="3100181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6E57-C020-F032-3988-BE535250F9CE}"/>
              </a:ext>
            </a:extLst>
          </p:cNvPr>
          <p:cNvSpPr txBox="1"/>
          <p:nvPr/>
        </p:nvSpPr>
        <p:spPr>
          <a:xfrm>
            <a:off x="3545473" y="2171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91F96D3-1B68-4BCF-A9C0-3885754953AB}"/>
              </a:ext>
            </a:extLst>
          </p:cNvPr>
          <p:cNvSpPr/>
          <p:nvPr/>
        </p:nvSpPr>
        <p:spPr>
          <a:xfrm rot="2067405">
            <a:off x="1714500" y="1076325"/>
            <a:ext cx="1924050" cy="171450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5D670-9D10-9CE1-A07A-8A9222D3640A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1701260" y="2304026"/>
            <a:ext cx="188300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04DD79-3910-B581-AA10-096E6D25EEFB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H="1" flipV="1">
            <a:off x="1997784" y="1222412"/>
            <a:ext cx="1586479" cy="10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/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/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/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/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/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/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AAE79598-121F-9C23-F026-D0B653DAEDFD}"/>
              </a:ext>
            </a:extLst>
          </p:cNvPr>
          <p:cNvSpPr/>
          <p:nvPr/>
        </p:nvSpPr>
        <p:spPr>
          <a:xfrm rot="1347924">
            <a:off x="1784647" y="1110340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/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/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/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/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9105B7-0206-754B-3DCE-B2232B12762C}"/>
              </a:ext>
            </a:extLst>
          </p:cNvPr>
          <p:cNvCxnSpPr>
            <a:cxnSpLocks/>
            <a:stCxn id="23" idx="4"/>
            <a:endCxn id="23" idx="6"/>
          </p:cNvCxnSpPr>
          <p:nvPr/>
        </p:nvCxnSpPr>
        <p:spPr>
          <a:xfrm flipV="1">
            <a:off x="1700870" y="1019178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/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/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/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/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팔각형 50">
            <a:extLst>
              <a:ext uri="{FF2B5EF4-FFF2-40B4-BE49-F238E27FC236}">
                <a16:creationId xmlns:a16="http://schemas.microsoft.com/office/drawing/2014/main" id="{F0AEAAD0-625B-4E4F-17BB-683344346D6A}"/>
              </a:ext>
            </a:extLst>
          </p:cNvPr>
          <p:cNvSpPr/>
          <p:nvPr/>
        </p:nvSpPr>
        <p:spPr>
          <a:xfrm rot="1347924">
            <a:off x="5678369" y="979288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/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/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/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/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380B72-7F8C-4A74-7FDD-535E6E2E7B1F}"/>
              </a:ext>
            </a:extLst>
          </p:cNvPr>
          <p:cNvCxnSpPr>
            <a:cxnSpLocks/>
            <a:stCxn id="51" idx="4"/>
            <a:endCxn id="51" idx="6"/>
          </p:cNvCxnSpPr>
          <p:nvPr/>
        </p:nvCxnSpPr>
        <p:spPr>
          <a:xfrm flipV="1">
            <a:off x="5594592" y="888126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/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blipFill>
                <a:blip r:embed="rId1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/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/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/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/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/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/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팔각형 8">
            <a:extLst>
              <a:ext uri="{FF2B5EF4-FFF2-40B4-BE49-F238E27FC236}">
                <a16:creationId xmlns:a16="http://schemas.microsoft.com/office/drawing/2014/main" id="{7AD37C22-7222-B0E9-A9BA-032AB0E1CEEF}"/>
              </a:ext>
            </a:extLst>
          </p:cNvPr>
          <p:cNvSpPr/>
          <p:nvPr/>
        </p:nvSpPr>
        <p:spPr>
          <a:xfrm rot="1347924">
            <a:off x="1453442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/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/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/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/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/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299F8D-CE3F-C434-A5F5-3D2EA18C9A2E}"/>
              </a:ext>
            </a:extLst>
          </p:cNvPr>
          <p:cNvCxnSpPr>
            <a:stCxn id="9" idx="5"/>
            <a:endCxn id="9" idx="1"/>
          </p:cNvCxnSpPr>
          <p:nvPr/>
        </p:nvCxnSpPr>
        <p:spPr>
          <a:xfrm>
            <a:off x="1696245" y="1732294"/>
            <a:ext cx="1609894" cy="159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/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서로 다른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속함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blipFill>
                <a:blip r:embed="rId12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/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/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/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/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/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팔각형 21">
            <a:extLst>
              <a:ext uri="{FF2B5EF4-FFF2-40B4-BE49-F238E27FC236}">
                <a16:creationId xmlns:a16="http://schemas.microsoft.com/office/drawing/2014/main" id="{61D93C0D-5646-EC67-9932-16A0E0E74242}"/>
              </a:ext>
            </a:extLst>
          </p:cNvPr>
          <p:cNvSpPr/>
          <p:nvPr/>
        </p:nvSpPr>
        <p:spPr>
          <a:xfrm rot="1347924">
            <a:off x="6607945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/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/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/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/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/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969975-A612-8FEA-1039-F46F64008E2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850748" y="1732294"/>
            <a:ext cx="1579222" cy="1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/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같은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속하기 위해선</a:t>
                </a:r>
                <a:endParaRPr lang="en-US" altLang="ko-KR" sz="1400" dirty="0"/>
              </a:p>
              <a:p>
                <a:r>
                  <a:rPr lang="ko-KR" altLang="en-US" sz="1400" b="0" dirty="0"/>
                  <a:t>호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에 의해 생성된 하위 다각형이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변을 가짐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blipFill>
                <a:blip r:embed="rId21"/>
                <a:stretch>
                  <a:fillRect l="-370" t="-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380</Words>
  <Application>Microsoft Office PowerPoint</Application>
  <PresentationFormat>와이드스크린</PresentationFormat>
  <Paragraphs>189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14</cp:revision>
  <dcterms:created xsi:type="dcterms:W3CDTF">2023-08-17T06:35:38Z</dcterms:created>
  <dcterms:modified xsi:type="dcterms:W3CDTF">2023-08-22T05:04:47Z</dcterms:modified>
</cp:coreProperties>
</file>