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36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CD469-FFBB-0464-B8AD-92B3F4DE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DE561D-32B5-FC22-C124-F85593285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8217E-F57C-9C7A-4E0E-D1C4CD8F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B311A-349A-27D7-9583-AC46DB6F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31E24-56C1-0F9A-FFE3-6889D2F8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0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AEDCA-9970-3D32-4DD6-B3B7040C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32BE9-9B9E-F93F-B9F6-29AB768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150F9-AD59-EE33-5C6A-9CE29421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EF64E-C75C-3D5E-7B01-546492FA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A02DD-840D-196B-B8FC-2BE213A5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8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20862-E0A4-AAAC-4BDB-CB9B4E62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87B6-2E34-AF80-002C-397869EF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6FCEB-2360-AC37-0D36-D252A8CB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49A3E-A80D-D2ED-8DD4-8A0F6409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0E8C5-7D72-5910-3713-C7CEA7E9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3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FA321-A770-9256-8C01-D3873D10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A741A-CE81-AB78-DDE2-6028D163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7588D-FAF3-E49B-ECA6-084CD25C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E8C3A-D6D3-4A31-B1F0-133047DD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3956-A7EF-3D41-80FE-96646099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08540-9AB9-74C2-8CEB-4FF83D75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F3DB6-2AB4-16C7-0344-6FD02F2F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37AEF-8556-FC18-0468-04DBDB33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D33F4-6D9A-6613-0FF0-B9D23C87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55D13-C8A3-5D2D-2052-1892BBC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F3559-A6FB-31D2-A00A-A554792C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BE2E8-FB54-06C4-B0C6-E5DDE80CE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CC239-BB26-55D4-70FF-57F41FFC3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8A4CE2-71CE-096F-5C61-2A468F8E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4F79B-967C-BD5E-6B02-742AC6BA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0CC6A-619F-18DC-615E-5890E57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F2BE8-36F9-7BC9-941C-832C49E3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98BC0-6248-8A0B-8393-19979C40E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C6C8F-76A7-8AB4-F815-961DE414D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2B6812-7961-B188-1CB4-82F48FD4A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3C76B-6323-03D6-0686-D5556104F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EA4E91-B3BA-6DD9-EC33-54A401F2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597C69-4D8C-CB9A-723F-A2863BC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A736B9-54FF-7696-20F7-E4F9C3C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98E7F-6232-2916-0E76-0AF39BE2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3AC50-2538-DE8C-12E2-40A2C896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EDB6AF-C4D5-D5A4-2FA8-B1F2945F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62184-640A-EE68-711A-798AB66C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6DFC4B-560B-9C59-ED94-5AB8C816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A29769-8FD8-5BCC-7CA3-5B811E52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7020B-EADF-FDD7-E4CC-818810F0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2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A4217-B119-71F9-579E-64D3A530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0A954-CD8E-35D7-7444-D70F9102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7EC0D-6805-F20F-0F3A-5D7446A6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DE0EAF-44C0-6CF7-D5F4-5F40817F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ACC3A-3B9D-E6C9-85BA-AE4B1DB2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719A3D-1973-7714-A38D-9FEA8CD9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6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307A-0732-DD4C-68B7-E70DB994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B27C3-2B3E-F200-CF3B-92BE81ED6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29D20-7E21-94B7-AC60-D4339E9F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7ABE5-E87F-1A9F-FCF5-361696F8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E1602-827F-F977-18E8-E04175FD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72A4D-BB3C-5850-12B8-22A86A7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6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F88DF-E5F9-E2BB-0A9D-6B282DC2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14582-1A22-11DB-98E7-CB756A7D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27C9B-2DC0-43A6-DAFD-009D6DA69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0A0B-C5DD-40DC-B835-996E9C050265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3DC71-CCF4-863B-2AB7-685F8D677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A781B-090B-0028-76FC-0B6FBC5B8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D01F-BB74-402F-AC7E-352E4088C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0AB605-3F57-D3E4-BC60-25A123F3FFA9}"/>
              </a:ext>
            </a:extLst>
          </p:cNvPr>
          <p:cNvGrpSpPr/>
          <p:nvPr/>
        </p:nvGrpSpPr>
        <p:grpSpPr>
          <a:xfrm>
            <a:off x="4744411" y="3578875"/>
            <a:ext cx="414628" cy="371192"/>
            <a:chOff x="4063892" y="2143408"/>
            <a:chExt cx="414628" cy="3711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CE5649D-7447-5B9B-2CE8-DB71886DE3EF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2</a:t>
              </a:r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00A5AF1-85E3-2702-AFE2-318EB9A9743E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65FB25F-5C31-E6DC-EE9B-45E0C49E2375}"/>
              </a:ext>
            </a:extLst>
          </p:cNvPr>
          <p:cNvGrpSpPr/>
          <p:nvPr/>
        </p:nvGrpSpPr>
        <p:grpSpPr>
          <a:xfrm>
            <a:off x="2023322" y="2943054"/>
            <a:ext cx="437940" cy="369332"/>
            <a:chOff x="3276004" y="4198457"/>
            <a:chExt cx="43794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F083DD-CD8A-C988-1DF4-4F8DBEA5C231}"/>
                </a:ext>
              </a:extLst>
            </p:cNvPr>
            <p:cNvSpPr txBox="1"/>
            <p:nvPr/>
          </p:nvSpPr>
          <p:spPr>
            <a:xfrm>
              <a:off x="3276004" y="419845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BAAD6D9-B00E-EC7D-86FB-07A7EF803A52}"/>
                </a:ext>
              </a:extLst>
            </p:cNvPr>
            <p:cNvSpPr/>
            <p:nvPr/>
          </p:nvSpPr>
          <p:spPr>
            <a:xfrm>
              <a:off x="3314974" y="419845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9828DA2-2514-6282-B9CF-61FB28A81F78}"/>
              </a:ext>
            </a:extLst>
          </p:cNvPr>
          <p:cNvGrpSpPr/>
          <p:nvPr/>
        </p:nvGrpSpPr>
        <p:grpSpPr>
          <a:xfrm>
            <a:off x="3151677" y="3132386"/>
            <a:ext cx="414628" cy="371192"/>
            <a:chOff x="4063892" y="2143408"/>
            <a:chExt cx="414628" cy="3711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7F60EB-0C7F-164F-0A2D-165BDE156B42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E6F3B0D-6106-E110-D668-C61ED10A6A71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75B9F98-CC0A-24E5-5EE2-D709C3E15A3F}"/>
              </a:ext>
            </a:extLst>
          </p:cNvPr>
          <p:cNvGrpSpPr/>
          <p:nvPr/>
        </p:nvGrpSpPr>
        <p:grpSpPr>
          <a:xfrm>
            <a:off x="2821536" y="3747895"/>
            <a:ext cx="414628" cy="371192"/>
            <a:chOff x="4063892" y="2143408"/>
            <a:chExt cx="414628" cy="37119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460D70-E330-1736-7BDD-F7D84731E99E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3</a:t>
              </a:r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362FB57-2E41-C534-B263-71ADABB47422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6B106B8-0ACB-7F26-8C2E-08C3698D9F70}"/>
              </a:ext>
            </a:extLst>
          </p:cNvPr>
          <p:cNvGrpSpPr/>
          <p:nvPr/>
        </p:nvGrpSpPr>
        <p:grpSpPr>
          <a:xfrm>
            <a:off x="4151101" y="3002228"/>
            <a:ext cx="414628" cy="371192"/>
            <a:chOff x="4063892" y="2143408"/>
            <a:chExt cx="414628" cy="37119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046918-AEC6-BDAC-59DF-31745DFDAC7B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4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5CA5F31-493E-E168-A840-255D7822C191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08F9FB3-E57D-D6FE-8424-8198AD12823E}"/>
              </a:ext>
            </a:extLst>
          </p:cNvPr>
          <p:cNvGrpSpPr/>
          <p:nvPr/>
        </p:nvGrpSpPr>
        <p:grpSpPr>
          <a:xfrm>
            <a:off x="4336843" y="2379101"/>
            <a:ext cx="414628" cy="371192"/>
            <a:chOff x="4063892" y="2143408"/>
            <a:chExt cx="414628" cy="37119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46152-9A00-5AF5-ADDD-7C0F640FE90C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5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4D2C352-20F5-9B10-932C-972A8FA29D02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F9D0904-5270-4C5A-3115-DA56D679A8B1}"/>
              </a:ext>
            </a:extLst>
          </p:cNvPr>
          <p:cNvGrpSpPr/>
          <p:nvPr/>
        </p:nvGrpSpPr>
        <p:grpSpPr>
          <a:xfrm>
            <a:off x="2078440" y="3625327"/>
            <a:ext cx="414628" cy="371192"/>
            <a:chOff x="4063892" y="2143408"/>
            <a:chExt cx="414628" cy="37119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90EC55-6873-F626-1C89-991FF90BBFBC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6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40726FE-FF1D-3AC4-32DD-14FBE79E169D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E5B3B70-DD97-0D33-88D7-BC5C945D1805}"/>
              </a:ext>
            </a:extLst>
          </p:cNvPr>
          <p:cNvGrpSpPr/>
          <p:nvPr/>
        </p:nvGrpSpPr>
        <p:grpSpPr>
          <a:xfrm>
            <a:off x="5552784" y="3626257"/>
            <a:ext cx="414628" cy="371192"/>
            <a:chOff x="4063892" y="2143408"/>
            <a:chExt cx="414628" cy="37119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A6BF97-CBAF-35F5-21F7-B3EF6CE82CB5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9</a:t>
              </a:r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C7B207B-9ECD-DBD6-658D-5C1B79F74BC5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9653A37-0023-8172-4053-DA4229554F0D}"/>
              </a:ext>
            </a:extLst>
          </p:cNvPr>
          <p:cNvGrpSpPr/>
          <p:nvPr/>
        </p:nvGrpSpPr>
        <p:grpSpPr>
          <a:xfrm>
            <a:off x="3295857" y="2378171"/>
            <a:ext cx="414628" cy="371192"/>
            <a:chOff x="4063892" y="2143408"/>
            <a:chExt cx="414628" cy="37119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0BB7BB1-7DD3-3E27-E07F-5B166DDDAB46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8</a:t>
              </a:r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A9FB5F-C218-A8EE-DDBD-848552AB53EA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F6DE7E-8D58-763E-4C96-623E43F1B066}"/>
              </a:ext>
            </a:extLst>
          </p:cNvPr>
          <p:cNvGrpSpPr/>
          <p:nvPr/>
        </p:nvGrpSpPr>
        <p:grpSpPr>
          <a:xfrm>
            <a:off x="5114844" y="4203862"/>
            <a:ext cx="414628" cy="371192"/>
            <a:chOff x="4063892" y="2143408"/>
            <a:chExt cx="414628" cy="37119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77AF6B-7256-EE7A-DD8D-DF8BCCC2D346}"/>
                </a:ext>
              </a:extLst>
            </p:cNvPr>
            <p:cNvSpPr txBox="1"/>
            <p:nvPr/>
          </p:nvSpPr>
          <p:spPr>
            <a:xfrm>
              <a:off x="4063892" y="21452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7</a:t>
              </a:r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E446D39-BCD0-B81E-7D63-66035347CEC1}"/>
                </a:ext>
              </a:extLst>
            </p:cNvPr>
            <p:cNvSpPr/>
            <p:nvPr/>
          </p:nvSpPr>
          <p:spPr>
            <a:xfrm>
              <a:off x="4118520" y="2143408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6C377A6-C8C4-6DC0-2FF5-647048413FBD}"/>
              </a:ext>
            </a:extLst>
          </p:cNvPr>
          <p:cNvGrpSpPr/>
          <p:nvPr/>
        </p:nvGrpSpPr>
        <p:grpSpPr>
          <a:xfrm>
            <a:off x="2472972" y="2424130"/>
            <a:ext cx="437940" cy="369332"/>
            <a:chOff x="3276004" y="4198457"/>
            <a:chExt cx="437940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465C0E-F2E7-AEEA-71C9-F689F383685A}"/>
                </a:ext>
              </a:extLst>
            </p:cNvPr>
            <p:cNvSpPr txBox="1"/>
            <p:nvPr/>
          </p:nvSpPr>
          <p:spPr>
            <a:xfrm>
              <a:off x="3276004" y="419845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15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9A4E12-841B-7EAF-3AFC-9FF0581067F4}"/>
                </a:ext>
              </a:extLst>
            </p:cNvPr>
            <p:cNvSpPr/>
            <p:nvPr/>
          </p:nvSpPr>
          <p:spPr>
            <a:xfrm>
              <a:off x="3314974" y="419845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9296CC-9B8F-6ED1-62D4-E30E73282934}"/>
              </a:ext>
            </a:extLst>
          </p:cNvPr>
          <p:cNvGrpSpPr/>
          <p:nvPr/>
        </p:nvGrpSpPr>
        <p:grpSpPr>
          <a:xfrm>
            <a:off x="5114844" y="2368839"/>
            <a:ext cx="437940" cy="369332"/>
            <a:chOff x="3276004" y="4198457"/>
            <a:chExt cx="4379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E040FCA-782E-6BF2-EA1E-FEAB31A85860}"/>
                </a:ext>
              </a:extLst>
            </p:cNvPr>
            <p:cNvSpPr txBox="1"/>
            <p:nvPr/>
          </p:nvSpPr>
          <p:spPr>
            <a:xfrm>
              <a:off x="3276004" y="419845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9CE2B8A-49FE-2E88-CDB0-08BC8C243172}"/>
                </a:ext>
              </a:extLst>
            </p:cNvPr>
            <p:cNvSpPr/>
            <p:nvPr/>
          </p:nvSpPr>
          <p:spPr>
            <a:xfrm>
              <a:off x="3314974" y="419845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F913E0E-BB5C-84EE-93D2-EE6AC0C4D74C}"/>
              </a:ext>
            </a:extLst>
          </p:cNvPr>
          <p:cNvGrpSpPr/>
          <p:nvPr/>
        </p:nvGrpSpPr>
        <p:grpSpPr>
          <a:xfrm>
            <a:off x="3433830" y="4181185"/>
            <a:ext cx="437940" cy="369332"/>
            <a:chOff x="3276004" y="4198457"/>
            <a:chExt cx="437940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B17656-806D-280E-7B78-1BE9CCE3B9D0}"/>
                </a:ext>
              </a:extLst>
            </p:cNvPr>
            <p:cNvSpPr txBox="1"/>
            <p:nvPr/>
          </p:nvSpPr>
          <p:spPr>
            <a:xfrm>
              <a:off x="3276004" y="419845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8498075-CBA5-A84F-0309-E0F2CA19D5EB}"/>
                </a:ext>
              </a:extLst>
            </p:cNvPr>
            <p:cNvSpPr/>
            <p:nvPr/>
          </p:nvSpPr>
          <p:spPr>
            <a:xfrm>
              <a:off x="3314974" y="419845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091CD5C-CBE4-786A-2408-6CD616A309F5}"/>
              </a:ext>
            </a:extLst>
          </p:cNvPr>
          <p:cNvGrpSpPr/>
          <p:nvPr/>
        </p:nvGrpSpPr>
        <p:grpSpPr>
          <a:xfrm>
            <a:off x="3959445" y="3627187"/>
            <a:ext cx="437940" cy="369332"/>
            <a:chOff x="3276004" y="4198457"/>
            <a:chExt cx="437940" cy="36933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02A790-640F-383D-27E7-6630672F8655}"/>
                </a:ext>
              </a:extLst>
            </p:cNvPr>
            <p:cNvSpPr txBox="1"/>
            <p:nvPr/>
          </p:nvSpPr>
          <p:spPr>
            <a:xfrm>
              <a:off x="3276004" y="419845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EAA5D0A-F7D1-B626-92EB-FA62AFEE59BD}"/>
                </a:ext>
              </a:extLst>
            </p:cNvPr>
            <p:cNvSpPr/>
            <p:nvPr/>
          </p:nvSpPr>
          <p:spPr>
            <a:xfrm>
              <a:off x="3314974" y="419845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4D57DBE-AD98-9011-802A-EFDEEF09DF44}"/>
              </a:ext>
            </a:extLst>
          </p:cNvPr>
          <p:cNvGrpSpPr/>
          <p:nvPr/>
        </p:nvGrpSpPr>
        <p:grpSpPr>
          <a:xfrm>
            <a:off x="4935473" y="2992896"/>
            <a:ext cx="437940" cy="369332"/>
            <a:chOff x="3276004" y="4198457"/>
            <a:chExt cx="437940" cy="36933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BCE859-D87F-4A45-449F-84347499F6B5}"/>
                </a:ext>
              </a:extLst>
            </p:cNvPr>
            <p:cNvSpPr txBox="1"/>
            <p:nvPr/>
          </p:nvSpPr>
          <p:spPr>
            <a:xfrm>
              <a:off x="3276004" y="419845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EBE93C8-5118-5CD5-2EB8-F15DDE305EF9}"/>
                </a:ext>
              </a:extLst>
            </p:cNvPr>
            <p:cNvSpPr/>
            <p:nvPr/>
          </p:nvSpPr>
          <p:spPr>
            <a:xfrm>
              <a:off x="3314974" y="4198457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E4C4449-97C3-8469-61FE-2CF7AF56BA44}"/>
              </a:ext>
            </a:extLst>
          </p:cNvPr>
          <p:cNvCxnSpPr>
            <a:cxnSpLocks/>
            <a:stCxn id="79" idx="3"/>
            <a:endCxn id="6" idx="0"/>
          </p:cNvCxnSpPr>
          <p:nvPr/>
        </p:nvCxnSpPr>
        <p:spPr>
          <a:xfrm flipH="1">
            <a:off x="2242292" y="2731409"/>
            <a:ext cx="322371" cy="21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D0F299B-1DB4-C47C-89FA-C01970C59201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2242292" y="3312386"/>
            <a:ext cx="70776" cy="312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A75542D-7E0B-F0FC-A9E6-3870377CA4BE}"/>
              </a:ext>
            </a:extLst>
          </p:cNvPr>
          <p:cNvCxnSpPr>
            <a:cxnSpLocks/>
            <a:stCxn id="57" idx="2"/>
            <a:endCxn id="66" idx="6"/>
          </p:cNvCxnSpPr>
          <p:nvPr/>
        </p:nvCxnSpPr>
        <p:spPr>
          <a:xfrm flipH="1" flipV="1">
            <a:off x="2493068" y="3805327"/>
            <a:ext cx="383096" cy="12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E920A69-A53E-1DD3-8891-F245AEEA14E2}"/>
              </a:ext>
            </a:extLst>
          </p:cNvPr>
          <p:cNvCxnSpPr>
            <a:cxnSpLocks/>
            <a:stCxn id="8" idx="4"/>
            <a:endCxn id="57" idx="7"/>
          </p:cNvCxnSpPr>
          <p:nvPr/>
        </p:nvCxnSpPr>
        <p:spPr>
          <a:xfrm flipH="1">
            <a:off x="3183443" y="3492386"/>
            <a:ext cx="202862" cy="30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93A1161-62BC-3211-7528-287DFB1B6283}"/>
              </a:ext>
            </a:extLst>
          </p:cNvPr>
          <p:cNvCxnSpPr>
            <a:cxnSpLocks/>
            <a:stCxn id="79" idx="5"/>
            <a:endCxn id="8" idx="1"/>
          </p:cNvCxnSpPr>
          <p:nvPr/>
        </p:nvCxnSpPr>
        <p:spPr>
          <a:xfrm>
            <a:off x="2819221" y="2731409"/>
            <a:ext cx="439805" cy="45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855D727-4E2D-792E-F886-E3F7F2C76308}"/>
              </a:ext>
            </a:extLst>
          </p:cNvPr>
          <p:cNvCxnSpPr>
            <a:cxnSpLocks/>
            <a:stCxn id="72" idx="4"/>
            <a:endCxn id="8" idx="0"/>
          </p:cNvCxnSpPr>
          <p:nvPr/>
        </p:nvCxnSpPr>
        <p:spPr>
          <a:xfrm flipH="1">
            <a:off x="3386305" y="2738171"/>
            <a:ext cx="144180" cy="39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4ED8053-7663-4AB7-39BC-BC417A3B6CFA}"/>
              </a:ext>
            </a:extLst>
          </p:cNvPr>
          <p:cNvCxnSpPr>
            <a:cxnSpLocks/>
            <a:stCxn id="88" idx="1"/>
            <a:endCxn id="57" idx="5"/>
          </p:cNvCxnSpPr>
          <p:nvPr/>
        </p:nvCxnSpPr>
        <p:spPr>
          <a:xfrm flipH="1" flipV="1">
            <a:off x="3183443" y="4055174"/>
            <a:ext cx="342078" cy="178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B4CD1F4-0BD8-FB46-902B-4540CC6574CC}"/>
              </a:ext>
            </a:extLst>
          </p:cNvPr>
          <p:cNvCxnSpPr>
            <a:cxnSpLocks/>
            <a:stCxn id="91" idx="3"/>
            <a:endCxn id="88" idx="7"/>
          </p:cNvCxnSpPr>
          <p:nvPr/>
        </p:nvCxnSpPr>
        <p:spPr>
          <a:xfrm flipH="1">
            <a:off x="3780079" y="3934466"/>
            <a:ext cx="271057" cy="29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A43623D-FDB6-B863-C4D8-5AE09C5C69B4}"/>
              </a:ext>
            </a:extLst>
          </p:cNvPr>
          <p:cNvCxnSpPr>
            <a:cxnSpLocks/>
            <a:stCxn id="60" idx="4"/>
            <a:endCxn id="91" idx="7"/>
          </p:cNvCxnSpPr>
          <p:nvPr/>
        </p:nvCxnSpPr>
        <p:spPr>
          <a:xfrm flipH="1">
            <a:off x="4305694" y="3362228"/>
            <a:ext cx="80035" cy="31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39AC7D2-A16D-EAF2-06DF-0B4A9CAA639B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 flipH="1">
            <a:off x="4385729" y="2739101"/>
            <a:ext cx="185742" cy="2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70E89A4-A045-F87C-969F-99D36F4C8260}"/>
              </a:ext>
            </a:extLst>
          </p:cNvPr>
          <p:cNvCxnSpPr>
            <a:cxnSpLocks/>
            <a:stCxn id="63" idx="6"/>
            <a:endCxn id="82" idx="2"/>
          </p:cNvCxnSpPr>
          <p:nvPr/>
        </p:nvCxnSpPr>
        <p:spPr>
          <a:xfrm flipV="1">
            <a:off x="4751471" y="2548839"/>
            <a:ext cx="402343" cy="1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E0DA608-06A9-D5BB-CA10-9DC2ADB32B94}"/>
              </a:ext>
            </a:extLst>
          </p:cNvPr>
          <p:cNvCxnSpPr>
            <a:cxnSpLocks/>
            <a:stCxn id="82" idx="4"/>
            <a:endCxn id="94" idx="0"/>
          </p:cNvCxnSpPr>
          <p:nvPr/>
        </p:nvCxnSpPr>
        <p:spPr>
          <a:xfrm flipH="1">
            <a:off x="5154443" y="2728839"/>
            <a:ext cx="179371" cy="26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C13FC1F5-86B1-9BC7-D2ED-4AB729C3A2FE}"/>
              </a:ext>
            </a:extLst>
          </p:cNvPr>
          <p:cNvCxnSpPr>
            <a:cxnSpLocks/>
            <a:stCxn id="94" idx="4"/>
            <a:endCxn id="54" idx="0"/>
          </p:cNvCxnSpPr>
          <p:nvPr/>
        </p:nvCxnSpPr>
        <p:spPr>
          <a:xfrm flipH="1">
            <a:off x="4979039" y="3352896"/>
            <a:ext cx="175404" cy="22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3988976-D1D6-2045-8D5B-42D13267BF82}"/>
              </a:ext>
            </a:extLst>
          </p:cNvPr>
          <p:cNvCxnSpPr>
            <a:cxnSpLocks/>
            <a:stCxn id="54" idx="4"/>
            <a:endCxn id="75" idx="2"/>
          </p:cNvCxnSpPr>
          <p:nvPr/>
        </p:nvCxnSpPr>
        <p:spPr>
          <a:xfrm>
            <a:off x="4979039" y="3938875"/>
            <a:ext cx="190433" cy="444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442C232-B5DF-F6F0-0D1D-B2EC9DB40AC4}"/>
              </a:ext>
            </a:extLst>
          </p:cNvPr>
          <p:cNvCxnSpPr>
            <a:cxnSpLocks/>
            <a:stCxn id="69" idx="4"/>
            <a:endCxn id="75" idx="7"/>
          </p:cNvCxnSpPr>
          <p:nvPr/>
        </p:nvCxnSpPr>
        <p:spPr>
          <a:xfrm flipH="1">
            <a:off x="5476751" y="3986257"/>
            <a:ext cx="310661" cy="27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821032186027</dc:creator>
  <cp:lastModifiedBy>821032186027</cp:lastModifiedBy>
  <cp:revision>2</cp:revision>
  <dcterms:created xsi:type="dcterms:W3CDTF">2023-08-28T06:49:51Z</dcterms:created>
  <dcterms:modified xsi:type="dcterms:W3CDTF">2023-08-28T07:12:47Z</dcterms:modified>
</cp:coreProperties>
</file>