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67" autoAdjust="0"/>
  </p:normalViewPr>
  <p:slideViewPr>
    <p:cSldViewPr snapToGrid="0">
      <p:cViewPr>
        <p:scale>
          <a:sx n="66" d="100"/>
          <a:sy n="66" d="100"/>
        </p:scale>
        <p:origin x="-5106" y="-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DF54-A012-45F1-9CF1-F5ECB2AC6B0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128-AC76-4263-B467-FB65287BF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EC128-AC76-4263-B467-FB65287BFE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3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7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0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8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6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5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5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7151-E31F-4A00-B5C3-8ED1B53A798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2.png"/><Relationship Id="rId21" Type="http://schemas.openxmlformats.org/officeDocument/2006/relationships/image" Target="../media/image19.png"/><Relationship Id="rId42" Type="http://schemas.openxmlformats.org/officeDocument/2006/relationships/image" Target="../media/image37.png"/><Relationship Id="rId47" Type="http://schemas.openxmlformats.org/officeDocument/2006/relationships/image" Target="../media/image42.png"/><Relationship Id="rId63" Type="http://schemas.openxmlformats.org/officeDocument/2006/relationships/image" Target="../media/image58.png"/><Relationship Id="rId68" Type="http://schemas.openxmlformats.org/officeDocument/2006/relationships/image" Target="../media/image63.png"/><Relationship Id="rId84" Type="http://schemas.openxmlformats.org/officeDocument/2006/relationships/image" Target="../media/image79.png"/><Relationship Id="rId89" Type="http://schemas.openxmlformats.org/officeDocument/2006/relationships/image" Target="../media/image84.png"/><Relationship Id="rId112" Type="http://schemas.openxmlformats.org/officeDocument/2006/relationships/image" Target="../media/image107.png"/><Relationship Id="rId16" Type="http://schemas.openxmlformats.org/officeDocument/2006/relationships/image" Target="../media/image14.png"/><Relationship Id="rId107" Type="http://schemas.openxmlformats.org/officeDocument/2006/relationships/image" Target="../media/image102.png"/><Relationship Id="rId11" Type="http://schemas.openxmlformats.org/officeDocument/2006/relationships/image" Target="../media/image9.png"/><Relationship Id="rId32" Type="http://schemas.openxmlformats.org/officeDocument/2006/relationships/image" Target="../media/image270.png"/><Relationship Id="rId37" Type="http://schemas.openxmlformats.org/officeDocument/2006/relationships/image" Target="../media/image32.png"/><Relationship Id="rId53" Type="http://schemas.openxmlformats.org/officeDocument/2006/relationships/image" Target="../media/image48.png"/><Relationship Id="rId58" Type="http://schemas.openxmlformats.org/officeDocument/2006/relationships/image" Target="../media/image53.png"/><Relationship Id="rId74" Type="http://schemas.openxmlformats.org/officeDocument/2006/relationships/image" Target="../media/image69.png"/><Relationship Id="rId79" Type="http://schemas.openxmlformats.org/officeDocument/2006/relationships/image" Target="../media/image74.png"/><Relationship Id="rId102" Type="http://schemas.openxmlformats.org/officeDocument/2006/relationships/image" Target="../media/image97.png"/><Relationship Id="rId123" Type="http://schemas.openxmlformats.org/officeDocument/2006/relationships/image" Target="../media/image118.png"/><Relationship Id="rId128" Type="http://schemas.openxmlformats.org/officeDocument/2006/relationships/image" Target="../media/image123.png"/><Relationship Id="rId5" Type="http://schemas.openxmlformats.org/officeDocument/2006/relationships/image" Target="../media/image3.png"/><Relationship Id="rId90" Type="http://schemas.openxmlformats.org/officeDocument/2006/relationships/image" Target="../media/image85.png"/><Relationship Id="rId95" Type="http://schemas.openxmlformats.org/officeDocument/2006/relationships/image" Target="../media/image90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38.png"/><Relationship Id="rId48" Type="http://schemas.openxmlformats.org/officeDocument/2006/relationships/image" Target="../media/image43.png"/><Relationship Id="rId64" Type="http://schemas.openxmlformats.org/officeDocument/2006/relationships/image" Target="../media/image59.png"/><Relationship Id="rId69" Type="http://schemas.openxmlformats.org/officeDocument/2006/relationships/image" Target="../media/image64.png"/><Relationship Id="rId113" Type="http://schemas.openxmlformats.org/officeDocument/2006/relationships/image" Target="../media/image108.png"/><Relationship Id="rId118" Type="http://schemas.openxmlformats.org/officeDocument/2006/relationships/image" Target="../media/image113.png"/><Relationship Id="rId80" Type="http://schemas.openxmlformats.org/officeDocument/2006/relationships/image" Target="../media/image75.png"/><Relationship Id="rId85" Type="http://schemas.openxmlformats.org/officeDocument/2006/relationships/image" Target="../media/image80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280.png"/><Relationship Id="rId38" Type="http://schemas.openxmlformats.org/officeDocument/2006/relationships/image" Target="../media/image33.png"/><Relationship Id="rId59" Type="http://schemas.openxmlformats.org/officeDocument/2006/relationships/image" Target="../media/image54.png"/><Relationship Id="rId103" Type="http://schemas.openxmlformats.org/officeDocument/2006/relationships/image" Target="../media/image98.png"/><Relationship Id="rId108" Type="http://schemas.openxmlformats.org/officeDocument/2006/relationships/image" Target="../media/image103.png"/><Relationship Id="rId124" Type="http://schemas.openxmlformats.org/officeDocument/2006/relationships/image" Target="../media/image119.png"/><Relationship Id="rId129" Type="http://schemas.openxmlformats.org/officeDocument/2006/relationships/image" Target="../media/image124.png"/><Relationship Id="rId54" Type="http://schemas.openxmlformats.org/officeDocument/2006/relationships/image" Target="../media/image49.png"/><Relationship Id="rId70" Type="http://schemas.openxmlformats.org/officeDocument/2006/relationships/image" Target="../media/image65.png"/><Relationship Id="rId75" Type="http://schemas.openxmlformats.org/officeDocument/2006/relationships/image" Target="../media/image70.png"/><Relationship Id="rId91" Type="http://schemas.openxmlformats.org/officeDocument/2006/relationships/image" Target="../media/image86.png"/><Relationship Id="rId9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49" Type="http://schemas.openxmlformats.org/officeDocument/2006/relationships/image" Target="../media/image44.png"/><Relationship Id="rId114" Type="http://schemas.openxmlformats.org/officeDocument/2006/relationships/image" Target="../media/image109.png"/><Relationship Id="rId119" Type="http://schemas.openxmlformats.org/officeDocument/2006/relationships/image" Target="../media/image114.png"/><Relationship Id="rId44" Type="http://schemas.openxmlformats.org/officeDocument/2006/relationships/image" Target="../media/image39.png"/><Relationship Id="rId60" Type="http://schemas.openxmlformats.org/officeDocument/2006/relationships/image" Target="../media/image55.png"/><Relationship Id="rId65" Type="http://schemas.openxmlformats.org/officeDocument/2006/relationships/image" Target="../media/image60.png"/><Relationship Id="rId81" Type="http://schemas.openxmlformats.org/officeDocument/2006/relationships/image" Target="../media/image76.png"/><Relationship Id="rId86" Type="http://schemas.openxmlformats.org/officeDocument/2006/relationships/image" Target="../media/image81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4.png"/><Relationship Id="rId109" Type="http://schemas.openxmlformats.org/officeDocument/2006/relationships/image" Target="../media/image104.png"/><Relationship Id="rId34" Type="http://schemas.openxmlformats.org/officeDocument/2006/relationships/image" Target="../media/image290.png"/><Relationship Id="rId50" Type="http://schemas.openxmlformats.org/officeDocument/2006/relationships/image" Target="../media/image45.png"/><Relationship Id="rId55" Type="http://schemas.openxmlformats.org/officeDocument/2006/relationships/image" Target="../media/image50.png"/><Relationship Id="rId76" Type="http://schemas.openxmlformats.org/officeDocument/2006/relationships/image" Target="../media/image71.png"/><Relationship Id="rId97" Type="http://schemas.openxmlformats.org/officeDocument/2006/relationships/image" Target="../media/image92.png"/><Relationship Id="rId104" Type="http://schemas.openxmlformats.org/officeDocument/2006/relationships/image" Target="../media/image99.png"/><Relationship Id="rId120" Type="http://schemas.openxmlformats.org/officeDocument/2006/relationships/image" Target="../media/image115.png"/><Relationship Id="rId125" Type="http://schemas.openxmlformats.org/officeDocument/2006/relationships/image" Target="../media/image120.png"/><Relationship Id="rId7" Type="http://schemas.openxmlformats.org/officeDocument/2006/relationships/image" Target="../media/image5.png"/><Relationship Id="rId71" Type="http://schemas.openxmlformats.org/officeDocument/2006/relationships/image" Target="../media/image66.png"/><Relationship Id="rId92" Type="http://schemas.openxmlformats.org/officeDocument/2006/relationships/image" Target="../media/image87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5.png"/><Relationship Id="rId45" Type="http://schemas.openxmlformats.org/officeDocument/2006/relationships/image" Target="../media/image40.png"/><Relationship Id="rId66" Type="http://schemas.openxmlformats.org/officeDocument/2006/relationships/image" Target="../media/image61.png"/><Relationship Id="rId87" Type="http://schemas.openxmlformats.org/officeDocument/2006/relationships/image" Target="../media/image82.png"/><Relationship Id="rId110" Type="http://schemas.openxmlformats.org/officeDocument/2006/relationships/image" Target="../media/image105.png"/><Relationship Id="rId115" Type="http://schemas.openxmlformats.org/officeDocument/2006/relationships/image" Target="../media/image110.png"/><Relationship Id="rId61" Type="http://schemas.openxmlformats.org/officeDocument/2006/relationships/image" Target="../media/image56.png"/><Relationship Id="rId82" Type="http://schemas.openxmlformats.org/officeDocument/2006/relationships/image" Target="../media/image77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0.png"/><Relationship Id="rId56" Type="http://schemas.openxmlformats.org/officeDocument/2006/relationships/image" Target="../media/image51.png"/><Relationship Id="rId77" Type="http://schemas.openxmlformats.org/officeDocument/2006/relationships/image" Target="../media/image72.png"/><Relationship Id="rId100" Type="http://schemas.openxmlformats.org/officeDocument/2006/relationships/image" Target="../media/image95.png"/><Relationship Id="rId105" Type="http://schemas.openxmlformats.org/officeDocument/2006/relationships/image" Target="../media/image100.png"/><Relationship Id="rId126" Type="http://schemas.openxmlformats.org/officeDocument/2006/relationships/image" Target="../media/image121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72" Type="http://schemas.openxmlformats.org/officeDocument/2006/relationships/image" Target="../media/image67.png"/><Relationship Id="rId93" Type="http://schemas.openxmlformats.org/officeDocument/2006/relationships/image" Target="../media/image88.png"/><Relationship Id="rId98" Type="http://schemas.openxmlformats.org/officeDocument/2006/relationships/image" Target="../media/image93.png"/><Relationship Id="rId121" Type="http://schemas.openxmlformats.org/officeDocument/2006/relationships/image" Target="../media/image11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1.png"/><Relationship Id="rId67" Type="http://schemas.openxmlformats.org/officeDocument/2006/relationships/image" Target="../media/image62.png"/><Relationship Id="rId116" Type="http://schemas.openxmlformats.org/officeDocument/2006/relationships/image" Target="../media/image111.png"/><Relationship Id="rId20" Type="http://schemas.openxmlformats.org/officeDocument/2006/relationships/image" Target="../media/image18.png"/><Relationship Id="rId41" Type="http://schemas.openxmlformats.org/officeDocument/2006/relationships/image" Target="../media/image36.png"/><Relationship Id="rId62" Type="http://schemas.openxmlformats.org/officeDocument/2006/relationships/image" Target="../media/image57.png"/><Relationship Id="rId83" Type="http://schemas.openxmlformats.org/officeDocument/2006/relationships/image" Target="../media/image78.png"/><Relationship Id="rId88" Type="http://schemas.openxmlformats.org/officeDocument/2006/relationships/image" Target="../media/image83.png"/><Relationship Id="rId111" Type="http://schemas.openxmlformats.org/officeDocument/2006/relationships/image" Target="../media/image106.png"/><Relationship Id="rId15" Type="http://schemas.openxmlformats.org/officeDocument/2006/relationships/image" Target="../media/image13.png"/><Relationship Id="rId36" Type="http://schemas.openxmlformats.org/officeDocument/2006/relationships/image" Target="../media/image31.png"/><Relationship Id="rId57" Type="http://schemas.openxmlformats.org/officeDocument/2006/relationships/image" Target="../media/image52.png"/><Relationship Id="rId106" Type="http://schemas.openxmlformats.org/officeDocument/2006/relationships/image" Target="../media/image101.png"/><Relationship Id="rId127" Type="http://schemas.openxmlformats.org/officeDocument/2006/relationships/image" Target="../media/image122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52" Type="http://schemas.openxmlformats.org/officeDocument/2006/relationships/image" Target="../media/image47.png"/><Relationship Id="rId73" Type="http://schemas.openxmlformats.org/officeDocument/2006/relationships/image" Target="../media/image68.png"/><Relationship Id="rId78" Type="http://schemas.openxmlformats.org/officeDocument/2006/relationships/image" Target="../media/image73.png"/><Relationship Id="rId94" Type="http://schemas.openxmlformats.org/officeDocument/2006/relationships/image" Target="../media/image89.png"/><Relationship Id="rId99" Type="http://schemas.openxmlformats.org/officeDocument/2006/relationships/image" Target="../media/image94.png"/><Relationship Id="rId101" Type="http://schemas.openxmlformats.org/officeDocument/2006/relationships/image" Target="../media/image96.png"/><Relationship Id="rId122" Type="http://schemas.openxmlformats.org/officeDocument/2006/relationships/image" Target="../media/image1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6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21" Type="http://schemas.openxmlformats.org/officeDocument/2006/relationships/image" Target="../media/image144.png"/><Relationship Id="rId34" Type="http://schemas.openxmlformats.org/officeDocument/2006/relationships/image" Target="../media/image15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image" Target="../media/image161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37" Type="http://schemas.openxmlformats.org/officeDocument/2006/relationships/image" Target="../media/image160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36" Type="http://schemas.openxmlformats.org/officeDocument/2006/relationships/image" Target="../media/image159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Relationship Id="rId35" Type="http://schemas.openxmlformats.org/officeDocument/2006/relationships/image" Target="../media/image158.png"/><Relationship Id="rId8" Type="http://schemas.openxmlformats.org/officeDocument/2006/relationships/image" Target="../media/image131.png"/><Relationship Id="rId3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사각형: 둥근 모서리 1917">
            <a:extLst>
              <a:ext uri="{FF2B5EF4-FFF2-40B4-BE49-F238E27FC236}">
                <a16:creationId xmlns:a16="http://schemas.microsoft.com/office/drawing/2014/main" id="{81554C04-2D2F-CFCA-664B-81B1A4748C57}"/>
              </a:ext>
            </a:extLst>
          </p:cNvPr>
          <p:cNvSpPr/>
          <p:nvPr/>
        </p:nvSpPr>
        <p:spPr>
          <a:xfrm>
            <a:off x="10075492" y="28679941"/>
            <a:ext cx="10536423" cy="488795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2" name="사각형: 둥근 모서리 1371">
            <a:extLst>
              <a:ext uri="{FF2B5EF4-FFF2-40B4-BE49-F238E27FC236}">
                <a16:creationId xmlns:a16="http://schemas.microsoft.com/office/drawing/2014/main" id="{A4D614CA-4369-F2D0-6799-518E1D4DA0CB}"/>
              </a:ext>
            </a:extLst>
          </p:cNvPr>
          <p:cNvSpPr/>
          <p:nvPr/>
        </p:nvSpPr>
        <p:spPr>
          <a:xfrm>
            <a:off x="599140" y="28648579"/>
            <a:ext cx="7983890" cy="564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1" name="사각형: 둥근 모서리 940">
            <a:extLst>
              <a:ext uri="{FF2B5EF4-FFF2-40B4-BE49-F238E27FC236}">
                <a16:creationId xmlns:a16="http://schemas.microsoft.com/office/drawing/2014/main" id="{06EFF640-8877-8865-9FCD-FCD9C94FA89A}"/>
              </a:ext>
            </a:extLst>
          </p:cNvPr>
          <p:cNvSpPr/>
          <p:nvPr/>
        </p:nvSpPr>
        <p:spPr>
          <a:xfrm>
            <a:off x="304631" y="7581714"/>
            <a:ext cx="12916980" cy="3016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313C70-AE97-D163-A031-8CC92CD0B110}"/>
              </a:ext>
            </a:extLst>
          </p:cNvPr>
          <p:cNvCxnSpPr/>
          <p:nvPr/>
        </p:nvCxnSpPr>
        <p:spPr>
          <a:xfrm>
            <a:off x="1460665" y="890649"/>
            <a:ext cx="22206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C3B350-ECA5-EAF1-D750-D3AEC7CDD794}"/>
              </a:ext>
            </a:extLst>
          </p:cNvPr>
          <p:cNvCxnSpPr>
            <a:cxnSpLocks/>
          </p:cNvCxnSpPr>
          <p:nvPr/>
        </p:nvCxnSpPr>
        <p:spPr>
          <a:xfrm>
            <a:off x="1864425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FCCDA3D-5B1B-B60A-0360-5594A7227AD4}"/>
              </a:ext>
            </a:extLst>
          </p:cNvPr>
          <p:cNvSpPr/>
          <p:nvPr/>
        </p:nvSpPr>
        <p:spPr>
          <a:xfrm>
            <a:off x="1764893" y="10906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84ED81-E005-B0DB-E487-BF78DA30B302}"/>
              </a:ext>
            </a:extLst>
          </p:cNvPr>
          <p:cNvSpPr/>
          <p:nvPr/>
        </p:nvSpPr>
        <p:spPr>
          <a:xfrm>
            <a:off x="153980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2959A6-F014-6978-6171-5EB186E16B98}"/>
              </a:ext>
            </a:extLst>
          </p:cNvPr>
          <p:cNvSpPr/>
          <p:nvPr/>
        </p:nvSpPr>
        <p:spPr>
          <a:xfrm>
            <a:off x="1615474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2B5851-36E3-6F81-58B2-FB8166F19CF4}"/>
              </a:ext>
            </a:extLst>
          </p:cNvPr>
          <p:cNvSpPr/>
          <p:nvPr/>
        </p:nvSpPr>
        <p:spPr>
          <a:xfrm>
            <a:off x="189975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1F25A0-9085-0711-A26F-868DA8141581}"/>
              </a:ext>
            </a:extLst>
          </p:cNvPr>
          <p:cNvSpPr/>
          <p:nvPr/>
        </p:nvSpPr>
        <p:spPr>
          <a:xfrm>
            <a:off x="1392287" y="240014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ADC565-2D6D-2725-7ED8-A7EF991D9DBD}"/>
              </a:ext>
            </a:extLst>
          </p:cNvPr>
          <p:cNvSpPr/>
          <p:nvPr/>
        </p:nvSpPr>
        <p:spPr>
          <a:xfrm>
            <a:off x="1467952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5DED51-D600-9567-9B6E-21EEFFE63C20}"/>
              </a:ext>
            </a:extLst>
          </p:cNvPr>
          <p:cNvSpPr/>
          <p:nvPr/>
        </p:nvSpPr>
        <p:spPr>
          <a:xfrm>
            <a:off x="1752230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DFB172-9227-01BF-AEC6-5D5FC6542211}"/>
              </a:ext>
            </a:extLst>
          </p:cNvPr>
          <p:cNvSpPr/>
          <p:nvPr/>
        </p:nvSpPr>
        <p:spPr>
          <a:xfrm>
            <a:off x="2036508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EDD6-6A66-758A-0541-99985A4CBD0A}"/>
              </a:ext>
            </a:extLst>
          </p:cNvPr>
          <p:cNvSpPr txBox="1"/>
          <p:nvPr/>
        </p:nvSpPr>
        <p:spPr>
          <a:xfrm>
            <a:off x="1608187" y="46258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t=1</a:t>
            </a:r>
            <a:endParaRPr lang="ko-KR" altLang="en-US" sz="16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374BB1-8BD1-D9C5-F41E-EE8906497795}"/>
              </a:ext>
            </a:extLst>
          </p:cNvPr>
          <p:cNvCxnSpPr>
            <a:cxnSpLocks/>
          </p:cNvCxnSpPr>
          <p:nvPr/>
        </p:nvCxnSpPr>
        <p:spPr>
          <a:xfrm>
            <a:off x="4648357" y="89064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E80F6F-84AD-8C5A-9734-0A22235693C4}"/>
              </a:ext>
            </a:extLst>
          </p:cNvPr>
          <p:cNvCxnSpPr>
            <a:cxnSpLocks/>
          </p:cNvCxnSpPr>
          <p:nvPr/>
        </p:nvCxnSpPr>
        <p:spPr>
          <a:xfrm>
            <a:off x="5052117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4751D8-EC22-7E9A-CCF3-B7E8E2644AE6}"/>
              </a:ext>
            </a:extLst>
          </p:cNvPr>
          <p:cNvCxnSpPr>
            <a:cxnSpLocks/>
          </p:cNvCxnSpPr>
          <p:nvPr/>
        </p:nvCxnSpPr>
        <p:spPr>
          <a:xfrm>
            <a:off x="6782492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3475976-E108-C5A0-7385-3AA41449EE9C}"/>
              </a:ext>
            </a:extLst>
          </p:cNvPr>
          <p:cNvSpPr/>
          <p:nvPr/>
        </p:nvSpPr>
        <p:spPr>
          <a:xfrm>
            <a:off x="6674542" y="109063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B7BB4-24F8-692D-4534-5071E1B5FC30}"/>
              </a:ext>
            </a:extLst>
          </p:cNvPr>
          <p:cNvSpPr txBox="1"/>
          <p:nvPr/>
        </p:nvSpPr>
        <p:spPr>
          <a:xfrm>
            <a:off x="4833037" y="48281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D1762A-5CF2-2711-4CFB-15F6888CED23}"/>
              </a:ext>
            </a:extLst>
          </p:cNvPr>
          <p:cNvSpPr txBox="1"/>
          <p:nvPr/>
        </p:nvSpPr>
        <p:spPr>
          <a:xfrm>
            <a:off x="6641546" y="482813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16F1BC-8DB4-0B8B-5EAA-BB76364C2C3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1575902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82DB3-7FB6-0AD1-2CB9-37462D7C0FDB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723424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E786064-63A3-A054-291A-3B98C9617AE3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723424" y="218279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9AEB009-396E-3F0D-A731-A58A4F3DE6F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1575902" y="218279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5533AE-08D5-8978-6944-7F187CAD6F98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1860180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869CB6C-362A-C90D-4AAF-4B48837146C3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007702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/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/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/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/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68C94EB-3065-5C4E-D483-99332BA5F023}"/>
              </a:ext>
            </a:extLst>
          </p:cNvPr>
          <p:cNvCxnSpPr>
            <a:cxnSpLocks/>
            <a:stCxn id="13" idx="4"/>
            <a:endCxn id="40" idx="0"/>
          </p:cNvCxnSpPr>
          <p:nvPr/>
        </p:nvCxnSpPr>
        <p:spPr>
          <a:xfrm flipH="1">
            <a:off x="1500237" y="265983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A87726B-9188-7F4F-1591-920069EF70BD}"/>
              </a:ext>
            </a:extLst>
          </p:cNvPr>
          <p:cNvCxnSpPr>
            <a:cxnSpLocks/>
            <a:stCxn id="13" idx="4"/>
            <a:endCxn id="42" idx="0"/>
          </p:cNvCxnSpPr>
          <p:nvPr/>
        </p:nvCxnSpPr>
        <p:spPr>
          <a:xfrm>
            <a:off x="1575902" y="265983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16E0060-75A5-95FC-FD34-30AD2ACB67EE}"/>
              </a:ext>
            </a:extLst>
          </p:cNvPr>
          <p:cNvCxnSpPr>
            <a:cxnSpLocks/>
            <a:stCxn id="13" idx="4"/>
            <a:endCxn id="43" idx="0"/>
          </p:cNvCxnSpPr>
          <p:nvPr/>
        </p:nvCxnSpPr>
        <p:spPr>
          <a:xfrm>
            <a:off x="1575902" y="265983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E72F02-8458-CC8E-F75C-A006304D5FE5}"/>
              </a:ext>
            </a:extLst>
          </p:cNvPr>
          <p:cNvCxnSpPr>
            <a:cxnSpLocks/>
            <a:stCxn id="14" idx="4"/>
            <a:endCxn id="40" idx="0"/>
          </p:cNvCxnSpPr>
          <p:nvPr/>
        </p:nvCxnSpPr>
        <p:spPr>
          <a:xfrm flipH="1">
            <a:off x="1500237" y="265983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31BA1C-7CDA-059B-FADD-8B3056DDA3C9}"/>
              </a:ext>
            </a:extLst>
          </p:cNvPr>
          <p:cNvCxnSpPr>
            <a:cxnSpLocks/>
            <a:stCxn id="15" idx="4"/>
            <a:endCxn id="40" idx="0"/>
          </p:cNvCxnSpPr>
          <p:nvPr/>
        </p:nvCxnSpPr>
        <p:spPr>
          <a:xfrm flipH="1">
            <a:off x="1500237" y="265983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C28A06-C41E-A658-B82E-ACD1CE033693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1791802" y="265983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EF5121-42A6-74BE-0A68-C35175F58FCC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 flipH="1">
            <a:off x="1791802" y="265983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2D767DE-BB0A-334C-78B1-7BE20316F7EE}"/>
              </a:ext>
            </a:extLst>
          </p:cNvPr>
          <p:cNvCxnSpPr>
            <a:cxnSpLocks/>
            <a:stCxn id="15" idx="4"/>
            <a:endCxn id="43" idx="0"/>
          </p:cNvCxnSpPr>
          <p:nvPr/>
        </p:nvCxnSpPr>
        <p:spPr>
          <a:xfrm>
            <a:off x="2144458" y="265983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7B08475-860B-A3B2-0F51-34DF8A3FB297}"/>
              </a:ext>
            </a:extLst>
          </p:cNvPr>
          <p:cNvCxnSpPr>
            <a:cxnSpLocks/>
            <a:stCxn id="14" idx="4"/>
            <a:endCxn id="43" idx="0"/>
          </p:cNvCxnSpPr>
          <p:nvPr/>
        </p:nvCxnSpPr>
        <p:spPr>
          <a:xfrm>
            <a:off x="1860180" y="265983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23E954-6398-A523-99B8-DD2DD9386417}"/>
              </a:ext>
            </a:extLst>
          </p:cNvPr>
          <p:cNvSpPr txBox="1"/>
          <p:nvPr/>
        </p:nvSpPr>
        <p:spPr>
          <a:xfrm>
            <a:off x="788408" y="3566753"/>
            <a:ext cx="29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L1 Regularization</a:t>
            </a:r>
            <a:r>
              <a:rPr lang="ko-KR" altLang="en-US"/>
              <a:t>으로 학습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83B6F72-E289-23AF-BCAC-4D0FF921C424}"/>
              </a:ext>
            </a:extLst>
          </p:cNvPr>
          <p:cNvSpPr/>
          <p:nvPr/>
        </p:nvSpPr>
        <p:spPr>
          <a:xfrm>
            <a:off x="1539809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61E2541-4774-EF50-8EFA-7DBB9DC4D485}"/>
              </a:ext>
            </a:extLst>
          </p:cNvPr>
          <p:cNvSpPr/>
          <p:nvPr/>
        </p:nvSpPr>
        <p:spPr>
          <a:xfrm>
            <a:off x="1615474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B488B8F-4432-E5F7-E3FF-3B3BF39068A3}"/>
              </a:ext>
            </a:extLst>
          </p:cNvPr>
          <p:cNvSpPr/>
          <p:nvPr/>
        </p:nvSpPr>
        <p:spPr>
          <a:xfrm>
            <a:off x="1899752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E0CF912-3269-D8A3-486B-D92BDEA3F4D4}"/>
              </a:ext>
            </a:extLst>
          </p:cNvPr>
          <p:cNvCxnSpPr>
            <a:cxnSpLocks/>
            <a:stCxn id="8" idx="4"/>
            <a:endCxn id="55" idx="0"/>
          </p:cNvCxnSpPr>
          <p:nvPr/>
        </p:nvCxnSpPr>
        <p:spPr>
          <a:xfrm flipH="1">
            <a:off x="1723424" y="129251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47E0C33-939F-55E0-3DE8-11F72AA89CD3}"/>
              </a:ext>
            </a:extLst>
          </p:cNvPr>
          <p:cNvCxnSpPr>
            <a:cxnSpLocks/>
            <a:stCxn id="8" idx="4"/>
            <a:endCxn id="56" idx="0"/>
          </p:cNvCxnSpPr>
          <p:nvPr/>
        </p:nvCxnSpPr>
        <p:spPr>
          <a:xfrm>
            <a:off x="1872843" y="129251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6D74CF0-1502-19D8-C88B-86917ED4B214}"/>
              </a:ext>
            </a:extLst>
          </p:cNvPr>
          <p:cNvCxnSpPr>
            <a:cxnSpLocks/>
            <a:stCxn id="55" idx="4"/>
            <a:endCxn id="10" idx="0"/>
          </p:cNvCxnSpPr>
          <p:nvPr/>
        </p:nvCxnSpPr>
        <p:spPr>
          <a:xfrm>
            <a:off x="1723424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788C78-5EF5-06D1-B2D9-3D7D30706403}"/>
              </a:ext>
            </a:extLst>
          </p:cNvPr>
          <p:cNvCxnSpPr>
            <a:cxnSpLocks/>
            <a:stCxn id="56" idx="4"/>
            <a:endCxn id="10" idx="0"/>
          </p:cNvCxnSpPr>
          <p:nvPr/>
        </p:nvCxnSpPr>
        <p:spPr>
          <a:xfrm flipH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822EB7-BF0B-31AF-639F-E78DCB3DB30B}"/>
              </a:ext>
            </a:extLst>
          </p:cNvPr>
          <p:cNvCxnSpPr>
            <a:cxnSpLocks/>
            <a:stCxn id="11" idx="0"/>
            <a:endCxn id="55" idx="4"/>
          </p:cNvCxnSpPr>
          <p:nvPr/>
        </p:nvCxnSpPr>
        <p:spPr>
          <a:xfrm flipH="1" flipV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CF4253-B4DA-C6FD-AAC7-8E99744BD0B4}"/>
              </a:ext>
            </a:extLst>
          </p:cNvPr>
          <p:cNvCxnSpPr>
            <a:cxnSpLocks/>
            <a:stCxn id="11" idx="0"/>
            <a:endCxn id="56" idx="4"/>
          </p:cNvCxnSpPr>
          <p:nvPr/>
        </p:nvCxnSpPr>
        <p:spPr>
          <a:xfrm flipV="1">
            <a:off x="2007702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22BAE8-F1D2-126E-77B7-849BFB7841A7}"/>
              </a:ext>
            </a:extLst>
          </p:cNvPr>
          <p:cNvSpPr txBox="1"/>
          <p:nvPr/>
        </p:nvSpPr>
        <p:spPr>
          <a:xfrm>
            <a:off x="945627" y="148557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2023F1-AE66-B469-BF6B-A4FCB48F8DF8}"/>
              </a:ext>
            </a:extLst>
          </p:cNvPr>
          <p:cNvSpPr txBox="1"/>
          <p:nvPr/>
        </p:nvSpPr>
        <p:spPr>
          <a:xfrm>
            <a:off x="939435" y="19500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472026-DB23-613B-4A90-E5885E4C98EF}"/>
              </a:ext>
            </a:extLst>
          </p:cNvPr>
          <p:cNvSpPr txBox="1"/>
          <p:nvPr/>
        </p:nvSpPr>
        <p:spPr>
          <a:xfrm>
            <a:off x="636751" y="2358842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</a:t>
            </a:r>
          </a:p>
          <a:p>
            <a:pPr algn="ctr"/>
            <a:r>
              <a:rPr lang="en-US" altLang="ko-KR" sz="1000" b="1"/>
              <a:t>task 1</a:t>
            </a:r>
            <a:endParaRPr lang="ko-KR" altLang="en-US" sz="1000" b="1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C672B8D-8091-5FA6-5060-BDE077F3A8BF}"/>
              </a:ext>
            </a:extLst>
          </p:cNvPr>
          <p:cNvSpPr/>
          <p:nvPr/>
        </p:nvSpPr>
        <p:spPr>
          <a:xfrm>
            <a:off x="4927044" y="10946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B5ED879-5D28-4F81-2ADA-6B38E3B2C9C9}"/>
              </a:ext>
            </a:extLst>
          </p:cNvPr>
          <p:cNvSpPr/>
          <p:nvPr/>
        </p:nvSpPr>
        <p:spPr>
          <a:xfrm>
            <a:off x="4701960" y="192707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9B42D43-CCA5-F9B6-E92B-FFF5A7A44E5D}"/>
              </a:ext>
            </a:extLst>
          </p:cNvPr>
          <p:cNvSpPr/>
          <p:nvPr/>
        </p:nvSpPr>
        <p:spPr>
          <a:xfrm>
            <a:off x="4777625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79908B5-C9B6-23C9-AD03-EC0E4AD45CEA}"/>
              </a:ext>
            </a:extLst>
          </p:cNvPr>
          <p:cNvSpPr/>
          <p:nvPr/>
        </p:nvSpPr>
        <p:spPr>
          <a:xfrm>
            <a:off x="5061903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8C354D5-1F99-6877-DC40-8FC5794BC8F2}"/>
              </a:ext>
            </a:extLst>
          </p:cNvPr>
          <p:cNvSpPr/>
          <p:nvPr/>
        </p:nvSpPr>
        <p:spPr>
          <a:xfrm>
            <a:off x="4554438" y="240411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FA84F71-7763-852B-AAA1-C0A3D4F5FB16}"/>
              </a:ext>
            </a:extLst>
          </p:cNvPr>
          <p:cNvSpPr/>
          <p:nvPr/>
        </p:nvSpPr>
        <p:spPr>
          <a:xfrm>
            <a:off x="4630103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7ED7BD9-FCFE-BBAE-8C7F-CCC7844B224D}"/>
              </a:ext>
            </a:extLst>
          </p:cNvPr>
          <p:cNvSpPr/>
          <p:nvPr/>
        </p:nvSpPr>
        <p:spPr>
          <a:xfrm>
            <a:off x="4914381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0DD85F3-2C3E-9AEA-EEAE-C9814FDE7360}"/>
              </a:ext>
            </a:extLst>
          </p:cNvPr>
          <p:cNvSpPr/>
          <p:nvPr/>
        </p:nvSpPr>
        <p:spPr>
          <a:xfrm>
            <a:off x="5198659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C6D3A7E-BE73-76C5-9B0F-BA83891A2725}"/>
              </a:ext>
            </a:extLst>
          </p:cNvPr>
          <p:cNvCxnSpPr>
            <a:cxnSpLocks/>
            <a:stCxn id="68" idx="4"/>
            <a:endCxn id="71" idx="0"/>
          </p:cNvCxnSpPr>
          <p:nvPr/>
        </p:nvCxnSpPr>
        <p:spPr>
          <a:xfrm flipH="1">
            <a:off x="4738053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A4918F-668B-B7A5-2A6B-982FFA153C14}"/>
              </a:ext>
            </a:extLst>
          </p:cNvPr>
          <p:cNvCxnSpPr>
            <a:cxnSpLocks/>
            <a:stCxn id="68" idx="4"/>
            <a:endCxn id="72" idx="0"/>
          </p:cNvCxnSpPr>
          <p:nvPr/>
        </p:nvCxnSpPr>
        <p:spPr>
          <a:xfrm>
            <a:off x="4885575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20FEE17-5FB3-5F6F-1C2C-C5CCACFED7CB}"/>
              </a:ext>
            </a:extLst>
          </p:cNvPr>
          <p:cNvCxnSpPr>
            <a:cxnSpLocks/>
            <a:stCxn id="68" idx="4"/>
            <a:endCxn id="73" idx="0"/>
          </p:cNvCxnSpPr>
          <p:nvPr/>
        </p:nvCxnSpPr>
        <p:spPr>
          <a:xfrm>
            <a:off x="4885575" y="218676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9805F7B-FFEA-9630-F73D-8DAE06D4F2FF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 flipH="1">
            <a:off x="4738053" y="218676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44C371E-8C1B-B93D-4AAB-2818CE40BF77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 flipH="1">
            <a:off x="5022331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FF9F72-DE3D-1C88-AD88-989AD114ED60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>
            <a:off x="5169853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/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/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/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/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049132B-BAE6-C7A1-37DE-50A45B704788}"/>
              </a:ext>
            </a:extLst>
          </p:cNvPr>
          <p:cNvCxnSpPr>
            <a:cxnSpLocks/>
            <a:stCxn id="71" idx="4"/>
            <a:endCxn id="80" idx="0"/>
          </p:cNvCxnSpPr>
          <p:nvPr/>
        </p:nvCxnSpPr>
        <p:spPr>
          <a:xfrm flipH="1">
            <a:off x="4662388" y="266379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34ED2D6-CF17-3FD3-04AC-3F2B267A1463}"/>
              </a:ext>
            </a:extLst>
          </p:cNvPr>
          <p:cNvCxnSpPr>
            <a:cxnSpLocks/>
            <a:stCxn id="71" idx="4"/>
            <a:endCxn id="82" idx="0"/>
          </p:cNvCxnSpPr>
          <p:nvPr/>
        </p:nvCxnSpPr>
        <p:spPr>
          <a:xfrm>
            <a:off x="4738053" y="266379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E71C170-3BD3-61DB-32A5-1E30D5DC865D}"/>
              </a:ext>
            </a:extLst>
          </p:cNvPr>
          <p:cNvCxnSpPr>
            <a:cxnSpLocks/>
            <a:stCxn id="71" idx="4"/>
            <a:endCxn id="83" idx="0"/>
          </p:cNvCxnSpPr>
          <p:nvPr/>
        </p:nvCxnSpPr>
        <p:spPr>
          <a:xfrm>
            <a:off x="4738053" y="266379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AD170A4-2E31-4F6E-4607-E107BBD59FF6}"/>
              </a:ext>
            </a:extLst>
          </p:cNvPr>
          <p:cNvCxnSpPr>
            <a:cxnSpLocks/>
            <a:stCxn id="72" idx="4"/>
            <a:endCxn id="80" idx="0"/>
          </p:cNvCxnSpPr>
          <p:nvPr/>
        </p:nvCxnSpPr>
        <p:spPr>
          <a:xfrm flipH="1">
            <a:off x="4662388" y="266379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7F33BE9-AF1C-C93A-C3B7-1A68489E5241}"/>
              </a:ext>
            </a:extLst>
          </p:cNvPr>
          <p:cNvCxnSpPr>
            <a:cxnSpLocks/>
            <a:stCxn id="73" idx="4"/>
            <a:endCxn id="80" idx="0"/>
          </p:cNvCxnSpPr>
          <p:nvPr/>
        </p:nvCxnSpPr>
        <p:spPr>
          <a:xfrm flipH="1">
            <a:off x="4662388" y="266379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2469966-8641-EE31-02C5-4D429EFBC542}"/>
              </a:ext>
            </a:extLst>
          </p:cNvPr>
          <p:cNvCxnSpPr>
            <a:cxnSpLocks/>
            <a:stCxn id="72" idx="4"/>
            <a:endCxn id="82" idx="0"/>
          </p:cNvCxnSpPr>
          <p:nvPr/>
        </p:nvCxnSpPr>
        <p:spPr>
          <a:xfrm flipH="1">
            <a:off x="4953953" y="266379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4A12C0E-AB73-DDF5-F9DC-F693C22980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4953953" y="266379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601F51B-BEDC-69AF-6735-5A922C66F394}"/>
              </a:ext>
            </a:extLst>
          </p:cNvPr>
          <p:cNvCxnSpPr>
            <a:cxnSpLocks/>
            <a:stCxn id="73" idx="4"/>
            <a:endCxn id="83" idx="0"/>
          </p:cNvCxnSpPr>
          <p:nvPr/>
        </p:nvCxnSpPr>
        <p:spPr>
          <a:xfrm>
            <a:off x="5306609" y="266379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18E650E-D289-F0C7-8655-8F26A30E6CC1}"/>
              </a:ext>
            </a:extLst>
          </p:cNvPr>
          <p:cNvCxnSpPr>
            <a:cxnSpLocks/>
            <a:stCxn id="72" idx="4"/>
            <a:endCxn id="83" idx="0"/>
          </p:cNvCxnSpPr>
          <p:nvPr/>
        </p:nvCxnSpPr>
        <p:spPr>
          <a:xfrm>
            <a:off x="5022331" y="266379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69D8C68-8C44-0757-D5D7-D7F55602740B}"/>
              </a:ext>
            </a:extLst>
          </p:cNvPr>
          <p:cNvSpPr/>
          <p:nvPr/>
        </p:nvSpPr>
        <p:spPr>
          <a:xfrm>
            <a:off x="4701960" y="145033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9285F2E-619C-C998-B13A-EDE2BF07B1E4}"/>
              </a:ext>
            </a:extLst>
          </p:cNvPr>
          <p:cNvSpPr/>
          <p:nvPr/>
        </p:nvSpPr>
        <p:spPr>
          <a:xfrm>
            <a:off x="4777625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A38664-7964-6CDB-3A46-E912ED823E8C}"/>
              </a:ext>
            </a:extLst>
          </p:cNvPr>
          <p:cNvSpPr/>
          <p:nvPr/>
        </p:nvSpPr>
        <p:spPr>
          <a:xfrm>
            <a:off x="5061903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B812F66-05CB-28C1-B297-30CD1F584E4C}"/>
              </a:ext>
            </a:extLst>
          </p:cNvPr>
          <p:cNvCxnSpPr>
            <a:cxnSpLocks/>
            <a:stCxn id="66" idx="4"/>
            <a:endCxn id="94" idx="0"/>
          </p:cNvCxnSpPr>
          <p:nvPr/>
        </p:nvCxnSpPr>
        <p:spPr>
          <a:xfrm flipH="1">
            <a:off x="4885575" y="129647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7F02D9-6272-E673-BDF2-0BF98A815D1E}"/>
              </a:ext>
            </a:extLst>
          </p:cNvPr>
          <p:cNvCxnSpPr>
            <a:cxnSpLocks/>
            <a:stCxn id="66" idx="4"/>
            <a:endCxn id="95" idx="0"/>
          </p:cNvCxnSpPr>
          <p:nvPr/>
        </p:nvCxnSpPr>
        <p:spPr>
          <a:xfrm>
            <a:off x="5034994" y="129647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ADD1842-67F0-58DA-8934-1D0EE8A544A7}"/>
              </a:ext>
            </a:extLst>
          </p:cNvPr>
          <p:cNvCxnSpPr>
            <a:cxnSpLocks/>
            <a:stCxn id="94" idx="4"/>
            <a:endCxn id="68" idx="0"/>
          </p:cNvCxnSpPr>
          <p:nvPr/>
        </p:nvCxnSpPr>
        <p:spPr>
          <a:xfrm>
            <a:off x="4885575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14D6976-6E38-5F14-550E-7F753EC8654F}"/>
              </a:ext>
            </a:extLst>
          </p:cNvPr>
          <p:cNvCxnSpPr>
            <a:cxnSpLocks/>
            <a:stCxn id="95" idx="4"/>
            <a:endCxn id="68" idx="0"/>
          </p:cNvCxnSpPr>
          <p:nvPr/>
        </p:nvCxnSpPr>
        <p:spPr>
          <a:xfrm flipH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C52BB85-8125-A7C4-A956-720C6F01D573}"/>
              </a:ext>
            </a:extLst>
          </p:cNvPr>
          <p:cNvCxnSpPr>
            <a:cxnSpLocks/>
            <a:stCxn id="69" idx="0"/>
            <a:endCxn id="94" idx="4"/>
          </p:cNvCxnSpPr>
          <p:nvPr/>
        </p:nvCxnSpPr>
        <p:spPr>
          <a:xfrm flipH="1" flipV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12D0417-B703-AE33-B473-B162AB5DDA3F}"/>
              </a:ext>
            </a:extLst>
          </p:cNvPr>
          <p:cNvCxnSpPr>
            <a:cxnSpLocks/>
            <a:stCxn id="69" idx="0"/>
            <a:endCxn id="95" idx="4"/>
          </p:cNvCxnSpPr>
          <p:nvPr/>
        </p:nvCxnSpPr>
        <p:spPr>
          <a:xfrm flipV="1">
            <a:off x="5169853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D924FD5-AB58-AEFF-B638-9F8A88445192}"/>
              </a:ext>
            </a:extLst>
          </p:cNvPr>
          <p:cNvSpPr txBox="1"/>
          <p:nvPr/>
        </p:nvSpPr>
        <p:spPr>
          <a:xfrm>
            <a:off x="4107778" y="148954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259B18-2D47-407F-4C1D-04AD61B290DD}"/>
              </a:ext>
            </a:extLst>
          </p:cNvPr>
          <p:cNvSpPr txBox="1"/>
          <p:nvPr/>
        </p:nvSpPr>
        <p:spPr>
          <a:xfrm>
            <a:off x="4101586" y="195398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748CD5-47B2-269C-2ECC-6F8C903B686E}"/>
              </a:ext>
            </a:extLst>
          </p:cNvPr>
          <p:cNvSpPr txBox="1"/>
          <p:nvPr/>
        </p:nvSpPr>
        <p:spPr>
          <a:xfrm>
            <a:off x="3828214" y="235884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05762A-F198-9815-5CD6-B76BA2B13D4B}"/>
              </a:ext>
            </a:extLst>
          </p:cNvPr>
          <p:cNvSpPr txBox="1"/>
          <p:nvPr/>
        </p:nvSpPr>
        <p:spPr>
          <a:xfrm>
            <a:off x="4681589" y="3344688"/>
            <a:ext cx="994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classifier</a:t>
            </a:r>
          </a:p>
          <a:p>
            <a:r>
              <a:rPr lang="en-US" altLang="ko-KR" sz="1400" b="1"/>
              <a:t>task t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EB1F5B3-AF29-B07C-045F-6DAF6E7E503A}"/>
              </a:ext>
            </a:extLst>
          </p:cNvPr>
          <p:cNvSpPr/>
          <p:nvPr/>
        </p:nvSpPr>
        <p:spPr>
          <a:xfrm>
            <a:off x="5610259" y="3418017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FF860B2-21C2-2960-8BCE-3423069F351B}"/>
              </a:ext>
            </a:extLst>
          </p:cNvPr>
          <p:cNvSpPr/>
          <p:nvPr/>
        </p:nvSpPr>
        <p:spPr>
          <a:xfrm>
            <a:off x="5685924" y="347582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59E6BD1-C9EC-927A-C0A1-773D6DC43DE2}"/>
              </a:ext>
            </a:extLst>
          </p:cNvPr>
          <p:cNvSpPr/>
          <p:nvPr/>
        </p:nvSpPr>
        <p:spPr>
          <a:xfrm>
            <a:off x="5970202" y="347582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CDBEC20-3928-0925-C095-1C4370457C59}"/>
              </a:ext>
            </a:extLst>
          </p:cNvPr>
          <p:cNvSpPr/>
          <p:nvPr/>
        </p:nvSpPr>
        <p:spPr>
          <a:xfrm>
            <a:off x="6254480" y="347582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5186636-CAA4-C8D6-5F5C-F50B2CD7A8BA}"/>
              </a:ext>
            </a:extLst>
          </p:cNvPr>
          <p:cNvSpPr/>
          <p:nvPr/>
        </p:nvSpPr>
        <p:spPr>
          <a:xfrm>
            <a:off x="646457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53DCC6E-25E3-F763-A341-0C4EA403EBD9}"/>
              </a:ext>
            </a:extLst>
          </p:cNvPr>
          <p:cNvSpPr/>
          <p:nvPr/>
        </p:nvSpPr>
        <p:spPr>
          <a:xfrm>
            <a:off x="6540244" y="198092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7BF2782-64B8-8B03-8BBA-F7B8F1450796}"/>
              </a:ext>
            </a:extLst>
          </p:cNvPr>
          <p:cNvSpPr/>
          <p:nvPr/>
        </p:nvSpPr>
        <p:spPr>
          <a:xfrm>
            <a:off x="682452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3F0E16-064E-6062-9B7C-006B3B0600E4}"/>
              </a:ext>
            </a:extLst>
          </p:cNvPr>
          <p:cNvSpPr txBox="1"/>
          <p:nvPr/>
        </p:nvSpPr>
        <p:spPr>
          <a:xfrm>
            <a:off x="5868776" y="211353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61297EAE-765B-C916-6A90-98F59FFFDD3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 flipV="1">
            <a:off x="5367480" y="208185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561983-DDEB-160B-3059-6FE3883EAA90}"/>
              </a:ext>
            </a:extLst>
          </p:cNvPr>
          <p:cNvSpPr/>
          <p:nvPr/>
        </p:nvSpPr>
        <p:spPr>
          <a:xfrm>
            <a:off x="6458306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DA572F3-64D4-3BAD-C791-3FE88BBB0C33}"/>
              </a:ext>
            </a:extLst>
          </p:cNvPr>
          <p:cNvSpPr/>
          <p:nvPr/>
        </p:nvSpPr>
        <p:spPr>
          <a:xfrm>
            <a:off x="6533971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FBBE75-7EEE-A142-38D0-57BC570B3223}"/>
              </a:ext>
            </a:extLst>
          </p:cNvPr>
          <p:cNvSpPr/>
          <p:nvPr/>
        </p:nvSpPr>
        <p:spPr>
          <a:xfrm>
            <a:off x="6818249" y="150418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1DA3805A-0F8A-C0DD-8FB8-B3C529AD8DF6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flipV="1">
            <a:off x="5367480" y="160512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0D9BD8B-05FD-588D-5994-1F0E0BA5B891}"/>
              </a:ext>
            </a:extLst>
          </p:cNvPr>
          <p:cNvSpPr txBox="1"/>
          <p:nvPr/>
        </p:nvSpPr>
        <p:spPr>
          <a:xfrm>
            <a:off x="5868068" y="170380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D27BBFD-BFEB-ADE4-65F5-551C628D7309}"/>
              </a:ext>
            </a:extLst>
          </p:cNvPr>
          <p:cNvSpPr/>
          <p:nvPr/>
        </p:nvSpPr>
        <p:spPr>
          <a:xfrm>
            <a:off x="6305459" y="243598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6E165AD-5DA5-67E9-0013-DA6383B2FEFF}"/>
              </a:ext>
            </a:extLst>
          </p:cNvPr>
          <p:cNvSpPr/>
          <p:nvPr/>
        </p:nvSpPr>
        <p:spPr>
          <a:xfrm>
            <a:off x="6381124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C5BB281-B519-3E80-2B5B-EDA60ED29F73}"/>
              </a:ext>
            </a:extLst>
          </p:cNvPr>
          <p:cNvSpPr/>
          <p:nvPr/>
        </p:nvSpPr>
        <p:spPr>
          <a:xfrm>
            <a:off x="6665402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FFD0586-BA16-4A11-D67C-094735AF4606}"/>
              </a:ext>
            </a:extLst>
          </p:cNvPr>
          <p:cNvSpPr/>
          <p:nvPr/>
        </p:nvSpPr>
        <p:spPr>
          <a:xfrm>
            <a:off x="6949680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72AA8B7E-50DD-39CC-55A5-A0E33E86AE20}"/>
              </a:ext>
            </a:extLst>
          </p:cNvPr>
          <p:cNvCxnSpPr>
            <a:cxnSpLocks/>
            <a:stCxn id="108" idx="0"/>
            <a:endCxn id="120" idx="1"/>
          </p:cNvCxnSpPr>
          <p:nvPr/>
        </p:nvCxnSpPr>
        <p:spPr>
          <a:xfrm rot="5400000" flipH="1" flipV="1">
            <a:off x="5751259" y="2921629"/>
            <a:ext cx="881093" cy="22730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A5D0820-7179-6E10-DFB0-45D338E34222}"/>
              </a:ext>
            </a:extLst>
          </p:cNvPr>
          <p:cNvSpPr txBox="1"/>
          <p:nvPr/>
        </p:nvSpPr>
        <p:spPr>
          <a:xfrm>
            <a:off x="5620077" y="239240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AA90D58-F50B-35E4-D50D-857EE1F4147F}"/>
              </a:ext>
            </a:extLst>
          </p:cNvPr>
          <p:cNvCxnSpPr>
            <a:cxnSpLocks/>
            <a:stCxn id="117" idx="0"/>
            <a:endCxn id="20" idx="4"/>
          </p:cNvCxnSpPr>
          <p:nvPr/>
        </p:nvCxnSpPr>
        <p:spPr>
          <a:xfrm flipH="1" flipV="1">
            <a:off x="6782492" y="1292515"/>
            <a:ext cx="143707" cy="21166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692857E-0E94-EBAA-55D0-B090DF3F8399}"/>
              </a:ext>
            </a:extLst>
          </p:cNvPr>
          <p:cNvCxnSpPr>
            <a:cxnSpLocks/>
            <a:stCxn id="111" idx="0"/>
            <a:endCxn id="117" idx="4"/>
          </p:cNvCxnSpPr>
          <p:nvPr/>
        </p:nvCxnSpPr>
        <p:spPr>
          <a:xfrm flipV="1">
            <a:off x="6648194" y="1706060"/>
            <a:ext cx="278005" cy="27486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4F3DA21-F9F8-4A8C-0CD2-4DEE42E91FE8}"/>
              </a:ext>
            </a:extLst>
          </p:cNvPr>
          <p:cNvCxnSpPr>
            <a:cxnSpLocks/>
            <a:stCxn id="121" idx="0"/>
            <a:endCxn id="111" idx="4"/>
          </p:cNvCxnSpPr>
          <p:nvPr/>
        </p:nvCxnSpPr>
        <p:spPr>
          <a:xfrm flipV="1">
            <a:off x="6489074" y="2182798"/>
            <a:ext cx="159120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8EE3812-8FA0-3679-BD49-F1C0AE59CAEB}"/>
              </a:ext>
            </a:extLst>
          </p:cNvPr>
          <p:cNvCxnSpPr>
            <a:cxnSpLocks/>
            <a:stCxn id="122" idx="0"/>
            <a:endCxn id="111" idx="4"/>
          </p:cNvCxnSpPr>
          <p:nvPr/>
        </p:nvCxnSpPr>
        <p:spPr>
          <a:xfrm flipH="1" flipV="1">
            <a:off x="6648194" y="2182798"/>
            <a:ext cx="125158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234A709-4BF1-1186-D063-B03745604447}"/>
              </a:ext>
            </a:extLst>
          </p:cNvPr>
          <p:cNvCxnSpPr>
            <a:cxnSpLocks/>
            <a:stCxn id="123" idx="0"/>
            <a:endCxn id="111" idx="4"/>
          </p:cNvCxnSpPr>
          <p:nvPr/>
        </p:nvCxnSpPr>
        <p:spPr>
          <a:xfrm flipH="1" flipV="1">
            <a:off x="6648194" y="2182798"/>
            <a:ext cx="409436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/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/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/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/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B2E20D2-A4BF-D956-FEB3-3CE051C4D7CF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B022284-2752-9D9A-6691-FC498E431DB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6478207" y="268712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F8182EE-F2CA-29F1-2C4C-2B9008701252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478207" y="268712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DD08B2B-11EC-3B04-CC99-6A221780EE90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75488B3-5945-2C31-E204-42D940B4D0C5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90E566-3614-84AE-AF57-D35613DF4E1C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87BC9-D8E6-B0A8-9377-007BE51C1BE7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50A3FD3-AAE1-0B7A-CCE0-2E09EC32CF94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046763" y="268712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8F69767-4F09-16B0-711D-FF4AE0B815DE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762485" y="268712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0B8BB25-A7B8-7135-912F-547CE70FE4E1}"/>
              </a:ext>
            </a:extLst>
          </p:cNvPr>
          <p:cNvSpPr txBox="1"/>
          <p:nvPr/>
        </p:nvSpPr>
        <p:spPr>
          <a:xfrm>
            <a:off x="5017154" y="132478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selective learning</a:t>
            </a:r>
            <a:endParaRPr lang="ko-KR" altLang="en-US"/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15A39F64-BDB4-A74A-8356-52D5C64B0971}"/>
              </a:ext>
            </a:extLst>
          </p:cNvPr>
          <p:cNvSpPr/>
          <p:nvPr/>
        </p:nvSpPr>
        <p:spPr>
          <a:xfrm>
            <a:off x="8519886" y="1950026"/>
            <a:ext cx="665520" cy="290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3CAB12-4C64-E13A-C7EF-422100B7756B}"/>
              </a:ext>
            </a:extLst>
          </p:cNvPr>
          <p:cNvSpPr txBox="1"/>
          <p:nvPr/>
        </p:nvSpPr>
        <p:spPr>
          <a:xfrm>
            <a:off x="7929994" y="2382197"/>
            <a:ext cx="31000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selective Learning </a:t>
            </a:r>
            <a:r>
              <a:rPr lang="ko-KR" altLang="en-US" sz="1400"/>
              <a:t>으로 학습한 모델의 </a:t>
            </a:r>
            <a:r>
              <a:rPr lang="en-US" altLang="ko-KR" sz="1400"/>
              <a:t>Loss </a:t>
            </a:r>
            <a:r>
              <a:rPr lang="ko-KR" altLang="en-US" sz="1400"/>
              <a:t>값이 </a:t>
            </a:r>
            <a:r>
              <a:rPr lang="en-US" altLang="ko-KR" sz="1400"/>
              <a:t>threshold </a:t>
            </a:r>
            <a:r>
              <a:rPr lang="ko-KR" altLang="en-US" sz="1400"/>
              <a:t>보다 높으면 </a:t>
            </a:r>
            <a:endParaRPr lang="en-US" altLang="ko-KR" sz="1400"/>
          </a:p>
          <a:p>
            <a:r>
              <a:rPr lang="en-US" altLang="ko-KR" sz="1400"/>
              <a:t>feature</a:t>
            </a:r>
            <a:r>
              <a:rPr lang="ko-KR" altLang="en-US" sz="1400"/>
              <a:t> 수가 부족해서 학습이 잘 안됬다고 보고 </a:t>
            </a:r>
            <a:r>
              <a:rPr lang="en-US" altLang="ko-KR" sz="1400"/>
              <a:t>Network Expansion</a:t>
            </a:r>
            <a:r>
              <a:rPr lang="ko-KR" altLang="en-US" sz="1400"/>
              <a:t>을 수행함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D7C5CF6-EA58-9894-6364-B5F7365AE61C}"/>
              </a:ext>
            </a:extLst>
          </p:cNvPr>
          <p:cNvCxnSpPr>
            <a:cxnSpLocks/>
          </p:cNvCxnSpPr>
          <p:nvPr/>
        </p:nvCxnSpPr>
        <p:spPr>
          <a:xfrm>
            <a:off x="12001900" y="886510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632A9618-D208-6306-E8D4-83D5AB133A3E}"/>
              </a:ext>
            </a:extLst>
          </p:cNvPr>
          <p:cNvCxnSpPr>
            <a:cxnSpLocks/>
          </p:cNvCxnSpPr>
          <p:nvPr/>
        </p:nvCxnSpPr>
        <p:spPr>
          <a:xfrm>
            <a:off x="12405660" y="785569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72DD665-8D0C-624E-F243-B811ABD6F3C3}"/>
              </a:ext>
            </a:extLst>
          </p:cNvPr>
          <p:cNvCxnSpPr>
            <a:cxnSpLocks/>
          </p:cNvCxnSpPr>
          <p:nvPr/>
        </p:nvCxnSpPr>
        <p:spPr>
          <a:xfrm>
            <a:off x="14386482" y="786074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A988DE70-665F-067D-76FA-4FD39E8B7CEB}"/>
              </a:ext>
            </a:extLst>
          </p:cNvPr>
          <p:cNvSpPr/>
          <p:nvPr/>
        </p:nvSpPr>
        <p:spPr>
          <a:xfrm>
            <a:off x="14278532" y="108700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F3AB0B-B159-70C3-298E-7FB024855FA2}"/>
              </a:ext>
            </a:extLst>
          </p:cNvPr>
          <p:cNvSpPr txBox="1"/>
          <p:nvPr/>
        </p:nvSpPr>
        <p:spPr>
          <a:xfrm>
            <a:off x="12186580" y="478674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C5FB90C-15E7-28E4-C380-78D85A73BB97}"/>
              </a:ext>
            </a:extLst>
          </p:cNvPr>
          <p:cNvSpPr txBox="1"/>
          <p:nvPr/>
        </p:nvSpPr>
        <p:spPr>
          <a:xfrm>
            <a:off x="14245536" y="47917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27AE717-1E70-542C-1FB1-C960BB7564D1}"/>
              </a:ext>
            </a:extLst>
          </p:cNvPr>
          <p:cNvSpPr/>
          <p:nvPr/>
        </p:nvSpPr>
        <p:spPr>
          <a:xfrm>
            <a:off x="12280587" y="10904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3E0D830-7849-E993-3223-94EB016C4B15}"/>
              </a:ext>
            </a:extLst>
          </p:cNvPr>
          <p:cNvSpPr/>
          <p:nvPr/>
        </p:nvSpPr>
        <p:spPr>
          <a:xfrm>
            <a:off x="12055503" y="192293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1EF57F-A54D-7B56-9779-93FD8C51DD89}"/>
              </a:ext>
            </a:extLst>
          </p:cNvPr>
          <p:cNvSpPr/>
          <p:nvPr/>
        </p:nvSpPr>
        <p:spPr>
          <a:xfrm>
            <a:off x="12131168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ECF1-91F0-8B3E-1675-932574BDE09E}"/>
              </a:ext>
            </a:extLst>
          </p:cNvPr>
          <p:cNvSpPr/>
          <p:nvPr/>
        </p:nvSpPr>
        <p:spPr>
          <a:xfrm>
            <a:off x="12415446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D085179D-65D3-972F-1078-4C4897AA0AE6}"/>
              </a:ext>
            </a:extLst>
          </p:cNvPr>
          <p:cNvSpPr/>
          <p:nvPr/>
        </p:nvSpPr>
        <p:spPr>
          <a:xfrm>
            <a:off x="11907981" y="2399971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9F59818-5C9B-BC3A-1B57-B3E5424545B9}"/>
              </a:ext>
            </a:extLst>
          </p:cNvPr>
          <p:cNvSpPr/>
          <p:nvPr/>
        </p:nvSpPr>
        <p:spPr>
          <a:xfrm>
            <a:off x="11983646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49E174F-B5DF-D42F-A808-C0DE50BD48D8}"/>
              </a:ext>
            </a:extLst>
          </p:cNvPr>
          <p:cNvSpPr/>
          <p:nvPr/>
        </p:nvSpPr>
        <p:spPr>
          <a:xfrm>
            <a:off x="12267924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428CDA4-71FD-6F0A-AB97-99E0A4BD9297}"/>
              </a:ext>
            </a:extLst>
          </p:cNvPr>
          <p:cNvSpPr/>
          <p:nvPr/>
        </p:nvSpPr>
        <p:spPr>
          <a:xfrm>
            <a:off x="12552202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2317180-A7F4-6F67-B4BA-6211516CCAE8}"/>
              </a:ext>
            </a:extLst>
          </p:cNvPr>
          <p:cNvCxnSpPr>
            <a:cxnSpLocks/>
            <a:stCxn id="155" idx="4"/>
            <a:endCxn id="158" idx="0"/>
          </p:cNvCxnSpPr>
          <p:nvPr/>
        </p:nvCxnSpPr>
        <p:spPr>
          <a:xfrm flipH="1">
            <a:off x="12091596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617490A-2249-54D2-47D6-D8F6C533F9AD}"/>
              </a:ext>
            </a:extLst>
          </p:cNvPr>
          <p:cNvCxnSpPr>
            <a:cxnSpLocks/>
            <a:stCxn id="155" idx="4"/>
            <a:endCxn id="159" idx="0"/>
          </p:cNvCxnSpPr>
          <p:nvPr/>
        </p:nvCxnSpPr>
        <p:spPr>
          <a:xfrm>
            <a:off x="12239118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7DF570A-6AD8-A48A-2B58-3BA75C83389E}"/>
              </a:ext>
            </a:extLst>
          </p:cNvPr>
          <p:cNvCxnSpPr>
            <a:cxnSpLocks/>
            <a:stCxn id="155" idx="4"/>
            <a:endCxn id="160" idx="0"/>
          </p:cNvCxnSpPr>
          <p:nvPr/>
        </p:nvCxnSpPr>
        <p:spPr>
          <a:xfrm>
            <a:off x="12239118" y="2182622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E3A65C4-9E7A-C610-2D7D-55A269FF9627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12091596" y="2182622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701719A-D35B-71BB-9959-62779DB910DE}"/>
              </a:ext>
            </a:extLst>
          </p:cNvPr>
          <p:cNvCxnSpPr>
            <a:cxnSpLocks/>
            <a:stCxn id="156" idx="4"/>
            <a:endCxn id="159" idx="0"/>
          </p:cNvCxnSpPr>
          <p:nvPr/>
        </p:nvCxnSpPr>
        <p:spPr>
          <a:xfrm flipH="1">
            <a:off x="12375874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7E98FE5-FCB0-C3CE-5B54-BFDE3C3C7507}"/>
              </a:ext>
            </a:extLst>
          </p:cNvPr>
          <p:cNvCxnSpPr>
            <a:cxnSpLocks/>
            <a:stCxn id="156" idx="4"/>
            <a:endCxn id="160" idx="0"/>
          </p:cNvCxnSpPr>
          <p:nvPr/>
        </p:nvCxnSpPr>
        <p:spPr>
          <a:xfrm>
            <a:off x="12523396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/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/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/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/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87243F3-D86B-346B-DD58-D3EDF85205D6}"/>
              </a:ext>
            </a:extLst>
          </p:cNvPr>
          <p:cNvCxnSpPr>
            <a:cxnSpLocks/>
            <a:stCxn id="158" idx="4"/>
            <a:endCxn id="167" idx="0"/>
          </p:cNvCxnSpPr>
          <p:nvPr/>
        </p:nvCxnSpPr>
        <p:spPr>
          <a:xfrm flipH="1">
            <a:off x="12015931" y="2659660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E92FAB4-21E4-DCEE-1BDB-0E955040DAA5}"/>
              </a:ext>
            </a:extLst>
          </p:cNvPr>
          <p:cNvCxnSpPr>
            <a:cxnSpLocks/>
            <a:stCxn id="158" idx="4"/>
            <a:endCxn id="169" idx="0"/>
          </p:cNvCxnSpPr>
          <p:nvPr/>
        </p:nvCxnSpPr>
        <p:spPr>
          <a:xfrm>
            <a:off x="12091596" y="2659660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6E19C13-EB35-28D3-FC9E-220539414DBA}"/>
              </a:ext>
            </a:extLst>
          </p:cNvPr>
          <p:cNvCxnSpPr>
            <a:cxnSpLocks/>
            <a:stCxn id="158" idx="4"/>
            <a:endCxn id="170" idx="0"/>
          </p:cNvCxnSpPr>
          <p:nvPr/>
        </p:nvCxnSpPr>
        <p:spPr>
          <a:xfrm>
            <a:off x="12091596" y="2659660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3F0A834D-CE58-5DA6-E1DC-EA2B0FE630FD}"/>
              </a:ext>
            </a:extLst>
          </p:cNvPr>
          <p:cNvCxnSpPr>
            <a:cxnSpLocks/>
            <a:stCxn id="159" idx="4"/>
            <a:endCxn id="167" idx="0"/>
          </p:cNvCxnSpPr>
          <p:nvPr/>
        </p:nvCxnSpPr>
        <p:spPr>
          <a:xfrm flipH="1">
            <a:off x="12015931" y="2659660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0E4A699-9192-E2AF-FEC8-F7F3977B3488}"/>
              </a:ext>
            </a:extLst>
          </p:cNvPr>
          <p:cNvCxnSpPr>
            <a:cxnSpLocks/>
            <a:stCxn id="160" idx="4"/>
            <a:endCxn id="167" idx="0"/>
          </p:cNvCxnSpPr>
          <p:nvPr/>
        </p:nvCxnSpPr>
        <p:spPr>
          <a:xfrm flipH="1">
            <a:off x="12015931" y="2659660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87A9090-95CA-736C-E346-648B193C7D11}"/>
              </a:ext>
            </a:extLst>
          </p:cNvPr>
          <p:cNvCxnSpPr>
            <a:cxnSpLocks/>
            <a:stCxn id="159" idx="4"/>
            <a:endCxn id="169" idx="0"/>
          </p:cNvCxnSpPr>
          <p:nvPr/>
        </p:nvCxnSpPr>
        <p:spPr>
          <a:xfrm flipH="1">
            <a:off x="12307496" y="2659660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0347CD3-43ED-3D98-DD9D-E291BBBAE1EF}"/>
              </a:ext>
            </a:extLst>
          </p:cNvPr>
          <p:cNvCxnSpPr>
            <a:cxnSpLocks/>
            <a:stCxn id="160" idx="4"/>
            <a:endCxn id="169" idx="0"/>
          </p:cNvCxnSpPr>
          <p:nvPr/>
        </p:nvCxnSpPr>
        <p:spPr>
          <a:xfrm flipH="1">
            <a:off x="12307496" y="2659660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1EB11605-1C8C-0F85-294B-AAAF8D5DBE48}"/>
              </a:ext>
            </a:extLst>
          </p:cNvPr>
          <p:cNvCxnSpPr>
            <a:cxnSpLocks/>
            <a:stCxn id="160" idx="4"/>
            <a:endCxn id="170" idx="0"/>
          </p:cNvCxnSpPr>
          <p:nvPr/>
        </p:nvCxnSpPr>
        <p:spPr>
          <a:xfrm>
            <a:off x="12660152" y="2659660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E2CAAE6-3F93-FA9D-97DB-585CD94F06CC}"/>
              </a:ext>
            </a:extLst>
          </p:cNvPr>
          <p:cNvCxnSpPr>
            <a:cxnSpLocks/>
            <a:stCxn id="159" idx="4"/>
            <a:endCxn id="170" idx="0"/>
          </p:cNvCxnSpPr>
          <p:nvPr/>
        </p:nvCxnSpPr>
        <p:spPr>
          <a:xfrm>
            <a:off x="12375874" y="2659660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35A46A41-D9D5-8F10-120D-C2F06A0FB722}"/>
              </a:ext>
            </a:extLst>
          </p:cNvPr>
          <p:cNvSpPr/>
          <p:nvPr/>
        </p:nvSpPr>
        <p:spPr>
          <a:xfrm>
            <a:off x="12055503" y="1446195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A5C6509-5AB5-4DBF-3318-5073F7594723}"/>
              </a:ext>
            </a:extLst>
          </p:cNvPr>
          <p:cNvSpPr/>
          <p:nvPr/>
        </p:nvSpPr>
        <p:spPr>
          <a:xfrm>
            <a:off x="12131168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0E74DA4-A515-0D27-B3CF-BCEB2B1163D9}"/>
              </a:ext>
            </a:extLst>
          </p:cNvPr>
          <p:cNvSpPr/>
          <p:nvPr/>
        </p:nvSpPr>
        <p:spPr>
          <a:xfrm>
            <a:off x="12415446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3D4AA69-6E8D-FD41-935A-F2652808E0B5}"/>
              </a:ext>
            </a:extLst>
          </p:cNvPr>
          <p:cNvCxnSpPr>
            <a:cxnSpLocks/>
            <a:stCxn id="153" idx="4"/>
            <a:endCxn id="181" idx="0"/>
          </p:cNvCxnSpPr>
          <p:nvPr/>
        </p:nvCxnSpPr>
        <p:spPr>
          <a:xfrm flipH="1">
            <a:off x="12239118" y="1292339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56E7A64B-502A-3204-5059-684F53BF8F73}"/>
              </a:ext>
            </a:extLst>
          </p:cNvPr>
          <p:cNvCxnSpPr>
            <a:cxnSpLocks/>
            <a:stCxn id="153" idx="4"/>
            <a:endCxn id="182" idx="0"/>
          </p:cNvCxnSpPr>
          <p:nvPr/>
        </p:nvCxnSpPr>
        <p:spPr>
          <a:xfrm>
            <a:off x="12388537" y="1292339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1BD0B2B1-8BAD-E845-FDD4-EF443C4B1C8C}"/>
              </a:ext>
            </a:extLst>
          </p:cNvPr>
          <p:cNvCxnSpPr>
            <a:cxnSpLocks/>
            <a:stCxn id="181" idx="4"/>
            <a:endCxn id="155" idx="0"/>
          </p:cNvCxnSpPr>
          <p:nvPr/>
        </p:nvCxnSpPr>
        <p:spPr>
          <a:xfrm>
            <a:off x="12239118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2F1588B-98A1-956E-191E-E1CA6F9812FC}"/>
              </a:ext>
            </a:extLst>
          </p:cNvPr>
          <p:cNvCxnSpPr>
            <a:cxnSpLocks/>
            <a:stCxn id="182" idx="4"/>
            <a:endCxn id="155" idx="0"/>
          </p:cNvCxnSpPr>
          <p:nvPr/>
        </p:nvCxnSpPr>
        <p:spPr>
          <a:xfrm flipH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6E1FB34-79EF-1F26-6427-3193DC79E7F0}"/>
              </a:ext>
            </a:extLst>
          </p:cNvPr>
          <p:cNvCxnSpPr>
            <a:cxnSpLocks/>
            <a:stCxn id="156" idx="0"/>
            <a:endCxn id="181" idx="4"/>
          </p:cNvCxnSpPr>
          <p:nvPr/>
        </p:nvCxnSpPr>
        <p:spPr>
          <a:xfrm flipH="1" flipV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9FAF70-0853-277F-C82A-FAA74D932C54}"/>
              </a:ext>
            </a:extLst>
          </p:cNvPr>
          <p:cNvCxnSpPr>
            <a:cxnSpLocks/>
            <a:stCxn id="156" idx="0"/>
            <a:endCxn id="182" idx="4"/>
          </p:cNvCxnSpPr>
          <p:nvPr/>
        </p:nvCxnSpPr>
        <p:spPr>
          <a:xfrm flipV="1">
            <a:off x="12523396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8A0ABBD-3D78-8E7F-A0E7-E7A27124FB42}"/>
              </a:ext>
            </a:extLst>
          </p:cNvPr>
          <p:cNvSpPr txBox="1"/>
          <p:nvPr/>
        </p:nvSpPr>
        <p:spPr>
          <a:xfrm>
            <a:off x="11461321" y="148540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C65609-BDF7-7A5C-6767-3EFC2AF8C548}"/>
              </a:ext>
            </a:extLst>
          </p:cNvPr>
          <p:cNvSpPr txBox="1"/>
          <p:nvPr/>
        </p:nvSpPr>
        <p:spPr>
          <a:xfrm>
            <a:off x="11455129" y="194985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ACE45161-3497-360B-249A-D1326FAF0CF4}"/>
              </a:ext>
            </a:extLst>
          </p:cNvPr>
          <p:cNvSpPr/>
          <p:nvPr/>
        </p:nvSpPr>
        <p:spPr>
          <a:xfrm>
            <a:off x="13818122" y="191897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6FC72DB4-A97C-0BD9-DAE9-620D0C25F972}"/>
              </a:ext>
            </a:extLst>
          </p:cNvPr>
          <p:cNvSpPr/>
          <p:nvPr/>
        </p:nvSpPr>
        <p:spPr>
          <a:xfrm>
            <a:off x="13893787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EB641C-6CEF-AA2E-7413-60ACF37F3657}"/>
              </a:ext>
            </a:extLst>
          </p:cNvPr>
          <p:cNvSpPr/>
          <p:nvPr/>
        </p:nvSpPr>
        <p:spPr>
          <a:xfrm>
            <a:off x="14178065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EF06768-24A4-AFC9-8380-A7F5F8FFB728}"/>
              </a:ext>
            </a:extLst>
          </p:cNvPr>
          <p:cNvSpPr txBox="1"/>
          <p:nvPr/>
        </p:nvSpPr>
        <p:spPr>
          <a:xfrm>
            <a:off x="13222319" y="210939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410E9DFC-3F68-715A-144C-B66509512D05}"/>
              </a:ext>
            </a:extLst>
          </p:cNvPr>
          <p:cNvCxnSpPr>
            <a:cxnSpLocks/>
            <a:stCxn id="154" idx="3"/>
            <a:endCxn id="191" idx="1"/>
          </p:cNvCxnSpPr>
          <p:nvPr/>
        </p:nvCxnSpPr>
        <p:spPr>
          <a:xfrm flipV="1">
            <a:off x="12721023" y="2077720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505CC1C-673A-322E-72EF-09DDDBF31183}"/>
              </a:ext>
            </a:extLst>
          </p:cNvPr>
          <p:cNvSpPr/>
          <p:nvPr/>
        </p:nvSpPr>
        <p:spPr>
          <a:xfrm>
            <a:off x="13811849" y="144223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EC4B61DF-BF9F-F59E-86F9-EC0477394560}"/>
              </a:ext>
            </a:extLst>
          </p:cNvPr>
          <p:cNvSpPr/>
          <p:nvPr/>
        </p:nvSpPr>
        <p:spPr>
          <a:xfrm>
            <a:off x="13887514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8EBE453-F04E-A30C-D953-CB118DDFDF11}"/>
              </a:ext>
            </a:extLst>
          </p:cNvPr>
          <p:cNvSpPr/>
          <p:nvPr/>
        </p:nvSpPr>
        <p:spPr>
          <a:xfrm>
            <a:off x="14171792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D66AEA71-479D-BD35-D42A-7B520FC3A9DD}"/>
              </a:ext>
            </a:extLst>
          </p:cNvPr>
          <p:cNvCxnSpPr>
            <a:cxnSpLocks/>
            <a:stCxn id="180" idx="3"/>
            <a:endCxn id="196" idx="1"/>
          </p:cNvCxnSpPr>
          <p:nvPr/>
        </p:nvCxnSpPr>
        <p:spPr>
          <a:xfrm flipV="1">
            <a:off x="12721023" y="1600982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0F5C44-FADA-2CB5-019C-158696F647C2}"/>
              </a:ext>
            </a:extLst>
          </p:cNvPr>
          <p:cNvSpPr txBox="1"/>
          <p:nvPr/>
        </p:nvSpPr>
        <p:spPr>
          <a:xfrm>
            <a:off x="13221611" y="169966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A39F231-4425-16A6-1E4A-F40E39E9453C}"/>
              </a:ext>
            </a:extLst>
          </p:cNvPr>
          <p:cNvSpPr/>
          <p:nvPr/>
        </p:nvSpPr>
        <p:spPr>
          <a:xfrm>
            <a:off x="13949521" y="2431846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502FA8-BD40-DF89-E793-0004323B77DE}"/>
              </a:ext>
            </a:extLst>
          </p:cNvPr>
          <p:cNvSpPr/>
          <p:nvPr/>
        </p:nvSpPr>
        <p:spPr>
          <a:xfrm>
            <a:off x="14025186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1C51D10-7AEF-79AA-AE2E-1ECA37F88816}"/>
              </a:ext>
            </a:extLst>
          </p:cNvPr>
          <p:cNvSpPr/>
          <p:nvPr/>
        </p:nvSpPr>
        <p:spPr>
          <a:xfrm>
            <a:off x="14309464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C83B42D-D030-66AB-C057-9086B484CDF1}"/>
              </a:ext>
            </a:extLst>
          </p:cNvPr>
          <p:cNvSpPr/>
          <p:nvPr/>
        </p:nvSpPr>
        <p:spPr>
          <a:xfrm>
            <a:off x="14593742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D4DF6DA-DFFD-CCC1-7FAE-6ABB19BCB8E3}"/>
              </a:ext>
            </a:extLst>
          </p:cNvPr>
          <p:cNvSpPr txBox="1"/>
          <p:nvPr/>
        </p:nvSpPr>
        <p:spPr>
          <a:xfrm>
            <a:off x="13264139" y="238826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F147D42-4F57-7C9D-AAF1-3333EA04C8A5}"/>
              </a:ext>
            </a:extLst>
          </p:cNvPr>
          <p:cNvCxnSpPr>
            <a:cxnSpLocks/>
            <a:stCxn id="226" idx="0"/>
            <a:endCxn id="150" idx="4"/>
          </p:cNvCxnSpPr>
          <p:nvPr/>
        </p:nvCxnSpPr>
        <p:spPr>
          <a:xfrm flipH="1" flipV="1">
            <a:off x="14386482" y="1288881"/>
            <a:ext cx="352803" cy="21979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B921BECF-D80A-3FA7-34A1-4122994F24B3}"/>
              </a:ext>
            </a:extLst>
          </p:cNvPr>
          <p:cNvCxnSpPr>
            <a:cxnSpLocks/>
            <a:stCxn id="202" idx="0"/>
            <a:endCxn id="228" idx="4"/>
          </p:cNvCxnSpPr>
          <p:nvPr/>
        </p:nvCxnSpPr>
        <p:spPr>
          <a:xfrm flipV="1">
            <a:off x="14133136" y="2177211"/>
            <a:ext cx="606149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2D4ED0D-2588-64A3-E3CE-58F8712E5FC3}"/>
              </a:ext>
            </a:extLst>
          </p:cNvPr>
          <p:cNvCxnSpPr>
            <a:cxnSpLocks/>
            <a:stCxn id="203" idx="0"/>
            <a:endCxn id="228" idx="4"/>
          </p:cNvCxnSpPr>
          <p:nvPr/>
        </p:nvCxnSpPr>
        <p:spPr>
          <a:xfrm flipV="1">
            <a:off x="14417414" y="2177211"/>
            <a:ext cx="321871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D5CE449-8ABF-F213-1864-4037B12F1C87}"/>
              </a:ext>
            </a:extLst>
          </p:cNvPr>
          <p:cNvCxnSpPr>
            <a:cxnSpLocks/>
            <a:stCxn id="204" idx="0"/>
            <a:endCxn id="228" idx="4"/>
          </p:cNvCxnSpPr>
          <p:nvPr/>
        </p:nvCxnSpPr>
        <p:spPr>
          <a:xfrm flipV="1">
            <a:off x="14701692" y="2177211"/>
            <a:ext cx="37593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/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/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/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/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8F7D7A59-1A39-CDC0-A063-667207D5C598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29AC02A0-F85C-E2F3-DB53-D124ED3CEB59}"/>
              </a:ext>
            </a:extLst>
          </p:cNvPr>
          <p:cNvCxnSpPr>
            <a:cxnSpLocks/>
            <a:endCxn id="213" idx="0"/>
          </p:cNvCxnSpPr>
          <p:nvPr/>
        </p:nvCxnSpPr>
        <p:spPr>
          <a:xfrm>
            <a:off x="14122269" y="2682983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2C3B8D6-ACB4-E13B-EED8-CCD2FCE94654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122269" y="2682983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36931AA-526C-2EDA-FAED-C314DA9E135A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4991C2E-30ED-2D03-D055-E73E2490070E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B0A5A10-6BE8-5469-C389-4FD31604DBDB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26B85B8-C70D-8E2E-575B-BFAFE4CC1E89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5B95360C-ADAA-6460-0E46-3B0E308C51FD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690825" y="2682983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381CEB82-2A46-3B45-61F9-D2B29C7B6048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406547" y="2682983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2A9D5BE1-71F5-6010-9E9B-5FB893D77F2B}"/>
              </a:ext>
            </a:extLst>
          </p:cNvPr>
          <p:cNvSpPr txBox="1"/>
          <p:nvPr/>
        </p:nvSpPr>
        <p:spPr>
          <a:xfrm>
            <a:off x="12405660" y="-10372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1</a:t>
            </a:r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A6BC0B9-1ED3-21C7-4D74-D5865E5615D8}"/>
              </a:ext>
            </a:extLst>
          </p:cNvPr>
          <p:cNvSpPr txBox="1"/>
          <p:nvPr/>
        </p:nvSpPr>
        <p:spPr>
          <a:xfrm>
            <a:off x="12445168" y="3674270"/>
            <a:ext cx="1795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</a:t>
            </a:r>
            <a:r>
              <a:rPr lang="ko-KR" altLang="en-US" sz="1400"/>
              <a:t> 개의 고정된 수의 </a:t>
            </a:r>
            <a:r>
              <a:rPr lang="en-US" altLang="ko-KR" sz="1400"/>
              <a:t>weight feature</a:t>
            </a:r>
            <a:r>
              <a:rPr lang="ko-KR" altLang="en-US" sz="1400"/>
              <a:t>를 각 </a:t>
            </a:r>
            <a:r>
              <a:rPr lang="en-US" altLang="ko-KR" sz="1400"/>
              <a:t>Layer</a:t>
            </a:r>
            <a:r>
              <a:rPr lang="ko-KR" altLang="en-US" sz="1400"/>
              <a:t>에 추가함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7EDB68C-752D-C3D7-567C-3276A9D9FC23}"/>
              </a:ext>
            </a:extLst>
          </p:cNvPr>
          <p:cNvSpPr/>
          <p:nvPr/>
        </p:nvSpPr>
        <p:spPr>
          <a:xfrm>
            <a:off x="14631335" y="1508678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BB8D035-8987-190D-E41F-9946C573AFE4}"/>
              </a:ext>
            </a:extLst>
          </p:cNvPr>
          <p:cNvSpPr/>
          <p:nvPr/>
        </p:nvSpPr>
        <p:spPr>
          <a:xfrm>
            <a:off x="14935202" y="1508405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38B84F7C-69DB-7896-974D-C9DFE02F7271}"/>
              </a:ext>
            </a:extLst>
          </p:cNvPr>
          <p:cNvSpPr/>
          <p:nvPr/>
        </p:nvSpPr>
        <p:spPr>
          <a:xfrm>
            <a:off x="14631335" y="197533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4EE681CE-AC64-A85D-B4EE-66C53DE5F306}"/>
              </a:ext>
            </a:extLst>
          </p:cNvPr>
          <p:cNvSpPr/>
          <p:nvPr/>
        </p:nvSpPr>
        <p:spPr>
          <a:xfrm>
            <a:off x="14935202" y="197506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94FC49CB-16BA-C3C1-E82D-5130A646C499}"/>
              </a:ext>
            </a:extLst>
          </p:cNvPr>
          <p:cNvSpPr/>
          <p:nvPr/>
        </p:nvSpPr>
        <p:spPr>
          <a:xfrm>
            <a:off x="14554825" y="192623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F3D73EBC-0EBF-5C0B-0D9D-EF8B77C1532D}"/>
              </a:ext>
            </a:extLst>
          </p:cNvPr>
          <p:cNvSpPr/>
          <p:nvPr/>
        </p:nvSpPr>
        <p:spPr>
          <a:xfrm>
            <a:off x="14548552" y="144949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9595BF6B-6D48-47F9-E219-80FAC8E6E455}"/>
              </a:ext>
            </a:extLst>
          </p:cNvPr>
          <p:cNvCxnSpPr>
            <a:cxnSpLocks/>
            <a:endCxn id="150" idx="4"/>
          </p:cNvCxnSpPr>
          <p:nvPr/>
        </p:nvCxnSpPr>
        <p:spPr>
          <a:xfrm flipH="1" flipV="1">
            <a:off x="14386482" y="1288881"/>
            <a:ext cx="648185" cy="20187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B231414A-3E1A-DE29-285E-A1ADA1F2A839}"/>
              </a:ext>
            </a:extLst>
          </p:cNvPr>
          <p:cNvCxnSpPr>
            <a:cxnSpLocks/>
            <a:stCxn id="228" idx="0"/>
            <a:endCxn id="226" idx="4"/>
          </p:cNvCxnSpPr>
          <p:nvPr/>
        </p:nvCxnSpPr>
        <p:spPr>
          <a:xfrm flipV="1">
            <a:off x="14739285" y="1710556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8D4BBDC7-6B70-511E-C590-B5677A671CB5}"/>
              </a:ext>
            </a:extLst>
          </p:cNvPr>
          <p:cNvCxnSpPr>
            <a:cxnSpLocks/>
            <a:stCxn id="229" idx="0"/>
            <a:endCxn id="226" idx="4"/>
          </p:cNvCxnSpPr>
          <p:nvPr/>
        </p:nvCxnSpPr>
        <p:spPr>
          <a:xfrm flipH="1" flipV="1">
            <a:off x="14739285" y="1710556"/>
            <a:ext cx="303867" cy="264504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44B55E53-65F0-637F-E88F-0A742E30FD62}"/>
              </a:ext>
            </a:extLst>
          </p:cNvPr>
          <p:cNvCxnSpPr>
            <a:cxnSpLocks/>
            <a:stCxn id="229" idx="0"/>
            <a:endCxn id="227" idx="4"/>
          </p:cNvCxnSpPr>
          <p:nvPr/>
        </p:nvCxnSpPr>
        <p:spPr>
          <a:xfrm flipV="1">
            <a:off x="15043152" y="1710283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ED77B849-C87E-DEA8-92B4-1AE7D07F579A}"/>
              </a:ext>
            </a:extLst>
          </p:cNvPr>
          <p:cNvCxnSpPr>
            <a:cxnSpLocks/>
            <a:stCxn id="228" idx="0"/>
            <a:endCxn id="227" idx="4"/>
          </p:cNvCxnSpPr>
          <p:nvPr/>
        </p:nvCxnSpPr>
        <p:spPr>
          <a:xfrm flipV="1">
            <a:off x="14739285" y="1710283"/>
            <a:ext cx="303867" cy="26505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05FD1267-C595-BC57-43A6-1DD0CF4960E0}"/>
              </a:ext>
            </a:extLst>
          </p:cNvPr>
          <p:cNvCxnSpPr>
            <a:cxnSpLocks/>
            <a:stCxn id="202" idx="0"/>
            <a:endCxn id="229" idx="4"/>
          </p:cNvCxnSpPr>
          <p:nvPr/>
        </p:nvCxnSpPr>
        <p:spPr>
          <a:xfrm flipV="1">
            <a:off x="14133136" y="2176938"/>
            <a:ext cx="910016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99C39F87-2735-A5D4-20C9-AF617DC56AA6}"/>
              </a:ext>
            </a:extLst>
          </p:cNvPr>
          <p:cNvCxnSpPr>
            <a:cxnSpLocks/>
            <a:stCxn id="203" idx="0"/>
            <a:endCxn id="229" idx="4"/>
          </p:cNvCxnSpPr>
          <p:nvPr/>
        </p:nvCxnSpPr>
        <p:spPr>
          <a:xfrm flipV="1">
            <a:off x="14417414" y="2176938"/>
            <a:ext cx="625738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6C364582-05CF-A799-FCBB-57C2D252B519}"/>
              </a:ext>
            </a:extLst>
          </p:cNvPr>
          <p:cNvCxnSpPr>
            <a:cxnSpLocks/>
            <a:stCxn id="204" idx="0"/>
            <a:endCxn id="229" idx="4"/>
          </p:cNvCxnSpPr>
          <p:nvPr/>
        </p:nvCxnSpPr>
        <p:spPr>
          <a:xfrm flipV="1">
            <a:off x="14701692" y="2176938"/>
            <a:ext cx="341460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/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TextBox 267">
            <a:extLst>
              <a:ext uri="{FF2B5EF4-FFF2-40B4-BE49-F238E27FC236}">
                <a16:creationId xmlns:a16="http://schemas.microsoft.com/office/drawing/2014/main" id="{7418AA0D-13A1-F542-F70D-3BB4998784B0}"/>
              </a:ext>
            </a:extLst>
          </p:cNvPr>
          <p:cNvSpPr txBox="1"/>
          <p:nvPr/>
        </p:nvSpPr>
        <p:spPr>
          <a:xfrm>
            <a:off x="11671019" y="4406642"/>
            <a:ext cx="3728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추가된 </a:t>
            </a:r>
            <a:r>
              <a:rPr lang="en-US" altLang="ko-KR" sz="1400"/>
              <a:t>weight</a:t>
            </a:r>
            <a:r>
              <a:rPr lang="ko-KR" altLang="en-US" sz="1400"/>
              <a:t>에 대해서만 학습 이때 </a:t>
            </a:r>
            <a:endParaRPr lang="en-US" altLang="ko-KR" sz="1400"/>
          </a:p>
          <a:p>
            <a:r>
              <a:rPr lang="en-US" altLang="ko-KR" sz="1400"/>
              <a:t>group lasso regularization </a:t>
            </a:r>
            <a:r>
              <a:rPr lang="ko-KR" altLang="en-US" sz="1400"/>
              <a:t>적용</a:t>
            </a:r>
            <a:r>
              <a:rPr lang="en-US" altLang="ko-KR" sz="1400"/>
              <a:t>(</a:t>
            </a:r>
            <a:r>
              <a:rPr lang="ko-KR" altLang="en-US" sz="1400"/>
              <a:t>붉은실선은 </a:t>
            </a:r>
            <a:r>
              <a:rPr lang="en-US" altLang="ko-KR" sz="1400"/>
              <a:t>training </a:t>
            </a:r>
            <a:r>
              <a:rPr lang="ko-KR" altLang="en-US" sz="1400"/>
              <a:t>경로 검은색 실선은 단순 </a:t>
            </a:r>
            <a:r>
              <a:rPr lang="en-US" altLang="ko-KR" sz="1400"/>
              <a:t>feedfoward)</a:t>
            </a:r>
            <a:endParaRPr lang="ko-KR" altLang="en-US" sz="1400"/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B7A2C3A6-4519-9445-7F14-3BC6F45CC12F}"/>
              </a:ext>
            </a:extLst>
          </p:cNvPr>
          <p:cNvCxnSpPr>
            <a:cxnSpLocks/>
            <a:stCxn id="150" idx="4"/>
            <a:endCxn id="197" idx="0"/>
          </p:cNvCxnSpPr>
          <p:nvPr/>
        </p:nvCxnSpPr>
        <p:spPr>
          <a:xfrm flipH="1">
            <a:off x="13995464" y="1288881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4CAC2412-23FC-EA74-8E66-DCCA8915BD14}"/>
              </a:ext>
            </a:extLst>
          </p:cNvPr>
          <p:cNvCxnSpPr>
            <a:cxnSpLocks/>
            <a:stCxn id="150" idx="4"/>
            <a:endCxn id="198" idx="0"/>
          </p:cNvCxnSpPr>
          <p:nvPr/>
        </p:nvCxnSpPr>
        <p:spPr>
          <a:xfrm flipH="1">
            <a:off x="14279742" y="1288881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30ACAA4E-C218-6585-47D8-FCC0BB5322B4}"/>
              </a:ext>
            </a:extLst>
          </p:cNvPr>
          <p:cNvCxnSpPr>
            <a:cxnSpLocks/>
            <a:stCxn id="197" idx="4"/>
            <a:endCxn id="192" idx="0"/>
          </p:cNvCxnSpPr>
          <p:nvPr/>
        </p:nvCxnSpPr>
        <p:spPr>
          <a:xfrm>
            <a:off x="13995464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E82D2E8E-C10D-1665-81F1-8AE240C7E720}"/>
              </a:ext>
            </a:extLst>
          </p:cNvPr>
          <p:cNvCxnSpPr>
            <a:cxnSpLocks/>
            <a:stCxn id="193" idx="0"/>
            <a:endCxn id="197" idx="4"/>
          </p:cNvCxnSpPr>
          <p:nvPr/>
        </p:nvCxnSpPr>
        <p:spPr>
          <a:xfrm flipH="1" flipV="1">
            <a:off x="13995464" y="1701921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2C5F1E0B-1119-803C-B1B9-9E63CC1E7D50}"/>
              </a:ext>
            </a:extLst>
          </p:cNvPr>
          <p:cNvCxnSpPr>
            <a:cxnSpLocks/>
            <a:stCxn id="192" idx="0"/>
            <a:endCxn id="198" idx="4"/>
          </p:cNvCxnSpPr>
          <p:nvPr/>
        </p:nvCxnSpPr>
        <p:spPr>
          <a:xfrm flipV="1">
            <a:off x="14001737" y="1701921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A1E7049A-47D7-742E-0E80-A0B6D01DAA21}"/>
              </a:ext>
            </a:extLst>
          </p:cNvPr>
          <p:cNvCxnSpPr>
            <a:cxnSpLocks/>
            <a:stCxn id="193" idx="0"/>
            <a:endCxn id="198" idx="4"/>
          </p:cNvCxnSpPr>
          <p:nvPr/>
        </p:nvCxnSpPr>
        <p:spPr>
          <a:xfrm flipH="1" flipV="1">
            <a:off x="14279742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BD25F96-18E2-18C9-8207-A2F445CB9BC6}"/>
              </a:ext>
            </a:extLst>
          </p:cNvPr>
          <p:cNvCxnSpPr>
            <a:cxnSpLocks/>
            <a:stCxn id="228" idx="0"/>
            <a:endCxn id="197" idx="4"/>
          </p:cNvCxnSpPr>
          <p:nvPr/>
        </p:nvCxnSpPr>
        <p:spPr>
          <a:xfrm flipH="1" flipV="1">
            <a:off x="13995464" y="1701921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EDDA912-7313-6C83-D164-ACD8D34CE2AB}"/>
              </a:ext>
            </a:extLst>
          </p:cNvPr>
          <p:cNvCxnSpPr>
            <a:cxnSpLocks/>
            <a:stCxn id="229" idx="0"/>
            <a:endCxn id="197" idx="4"/>
          </p:cNvCxnSpPr>
          <p:nvPr/>
        </p:nvCxnSpPr>
        <p:spPr>
          <a:xfrm flipH="1" flipV="1">
            <a:off x="13995464" y="1701921"/>
            <a:ext cx="1047688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CDE35A80-DD6C-EFC2-138E-4634BEFAD07A}"/>
              </a:ext>
            </a:extLst>
          </p:cNvPr>
          <p:cNvCxnSpPr>
            <a:cxnSpLocks/>
            <a:stCxn id="192" idx="0"/>
            <a:endCxn id="226" idx="4"/>
          </p:cNvCxnSpPr>
          <p:nvPr/>
        </p:nvCxnSpPr>
        <p:spPr>
          <a:xfrm flipV="1">
            <a:off x="14001737" y="1710556"/>
            <a:ext cx="737548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B49346BB-6179-2E4E-3168-AE4CDCD51502}"/>
              </a:ext>
            </a:extLst>
          </p:cNvPr>
          <p:cNvCxnSpPr>
            <a:cxnSpLocks/>
            <a:stCxn id="193" idx="0"/>
            <a:endCxn id="226" idx="4"/>
          </p:cNvCxnSpPr>
          <p:nvPr/>
        </p:nvCxnSpPr>
        <p:spPr>
          <a:xfrm flipV="1">
            <a:off x="14286015" y="1710556"/>
            <a:ext cx="453270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16EDBA53-6445-BA67-2382-80C79C49D93F}"/>
              </a:ext>
            </a:extLst>
          </p:cNvPr>
          <p:cNvCxnSpPr>
            <a:cxnSpLocks/>
            <a:stCxn id="228" idx="0"/>
            <a:endCxn id="198" idx="4"/>
          </p:cNvCxnSpPr>
          <p:nvPr/>
        </p:nvCxnSpPr>
        <p:spPr>
          <a:xfrm flipH="1" flipV="1">
            <a:off x="14279742" y="1701921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0CF741E1-F27B-7F82-D784-A3F605872085}"/>
              </a:ext>
            </a:extLst>
          </p:cNvPr>
          <p:cNvCxnSpPr>
            <a:cxnSpLocks/>
            <a:stCxn id="229" idx="0"/>
            <a:endCxn id="198" idx="4"/>
          </p:cNvCxnSpPr>
          <p:nvPr/>
        </p:nvCxnSpPr>
        <p:spPr>
          <a:xfrm flipH="1" flipV="1">
            <a:off x="14279742" y="1701921"/>
            <a:ext cx="763410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71B4A84D-CCF9-5ED4-1474-299F6353E17D}"/>
              </a:ext>
            </a:extLst>
          </p:cNvPr>
          <p:cNvCxnSpPr>
            <a:cxnSpLocks/>
            <a:stCxn id="192" idx="0"/>
            <a:endCxn id="227" idx="4"/>
          </p:cNvCxnSpPr>
          <p:nvPr/>
        </p:nvCxnSpPr>
        <p:spPr>
          <a:xfrm flipV="1">
            <a:off x="14001737" y="1710283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24AE072D-B97C-9AB9-FCC4-3AC4D5A8DD68}"/>
              </a:ext>
            </a:extLst>
          </p:cNvPr>
          <p:cNvCxnSpPr>
            <a:cxnSpLocks/>
            <a:stCxn id="193" idx="0"/>
            <a:endCxn id="227" idx="4"/>
          </p:cNvCxnSpPr>
          <p:nvPr/>
        </p:nvCxnSpPr>
        <p:spPr>
          <a:xfrm flipV="1">
            <a:off x="14286015" y="1710283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E0EDDF6C-199B-EAAB-9560-40A9B85B6B98}"/>
              </a:ext>
            </a:extLst>
          </p:cNvPr>
          <p:cNvCxnSpPr>
            <a:cxnSpLocks/>
            <a:stCxn id="192" idx="4"/>
            <a:endCxn id="202" idx="0"/>
          </p:cNvCxnSpPr>
          <p:nvPr/>
        </p:nvCxnSpPr>
        <p:spPr>
          <a:xfrm>
            <a:off x="14001737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8631D0FC-BFCC-8606-C405-DA6B766F8DCC}"/>
              </a:ext>
            </a:extLst>
          </p:cNvPr>
          <p:cNvCxnSpPr>
            <a:cxnSpLocks/>
            <a:stCxn id="192" idx="4"/>
            <a:endCxn id="203" idx="0"/>
          </p:cNvCxnSpPr>
          <p:nvPr/>
        </p:nvCxnSpPr>
        <p:spPr>
          <a:xfrm>
            <a:off x="14001737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996E71F4-8AE2-1628-413E-955130A68B17}"/>
              </a:ext>
            </a:extLst>
          </p:cNvPr>
          <p:cNvCxnSpPr>
            <a:cxnSpLocks/>
            <a:stCxn id="192" idx="4"/>
            <a:endCxn id="204" idx="0"/>
          </p:cNvCxnSpPr>
          <p:nvPr/>
        </p:nvCxnSpPr>
        <p:spPr>
          <a:xfrm>
            <a:off x="14001737" y="2178659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CE739CE0-248E-45CC-C89D-FB7D89840C51}"/>
              </a:ext>
            </a:extLst>
          </p:cNvPr>
          <p:cNvCxnSpPr>
            <a:cxnSpLocks/>
            <a:stCxn id="202" idx="0"/>
            <a:endCxn id="193" idx="4"/>
          </p:cNvCxnSpPr>
          <p:nvPr/>
        </p:nvCxnSpPr>
        <p:spPr>
          <a:xfrm flipV="1">
            <a:off x="14133136" y="2178659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71AEB8EC-D719-D46F-1CFA-6C3C915F3799}"/>
              </a:ext>
            </a:extLst>
          </p:cNvPr>
          <p:cNvCxnSpPr>
            <a:cxnSpLocks/>
            <a:stCxn id="193" idx="4"/>
            <a:endCxn id="203" idx="0"/>
          </p:cNvCxnSpPr>
          <p:nvPr/>
        </p:nvCxnSpPr>
        <p:spPr>
          <a:xfrm>
            <a:off x="14286015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FE8CAFA3-345F-A58D-51FA-2529E6CE8E5B}"/>
              </a:ext>
            </a:extLst>
          </p:cNvPr>
          <p:cNvCxnSpPr>
            <a:cxnSpLocks/>
            <a:stCxn id="204" idx="0"/>
            <a:endCxn id="193" idx="4"/>
          </p:cNvCxnSpPr>
          <p:nvPr/>
        </p:nvCxnSpPr>
        <p:spPr>
          <a:xfrm flipH="1" flipV="1">
            <a:off x="14286015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01472D3-455E-A788-66D2-D63B615BB01A}"/>
              </a:ext>
            </a:extLst>
          </p:cNvPr>
          <p:cNvCxnSpPr>
            <a:cxnSpLocks/>
          </p:cNvCxnSpPr>
          <p:nvPr/>
        </p:nvCxnSpPr>
        <p:spPr>
          <a:xfrm>
            <a:off x="18383596" y="102792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A8BD348-2763-A6AF-F5CE-7B16E2BCC188}"/>
              </a:ext>
            </a:extLst>
          </p:cNvPr>
          <p:cNvCxnSpPr>
            <a:cxnSpLocks/>
          </p:cNvCxnSpPr>
          <p:nvPr/>
        </p:nvCxnSpPr>
        <p:spPr>
          <a:xfrm>
            <a:off x="18787356" y="92698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F2C16671-B804-859C-B7CD-CC8F716926B0}"/>
              </a:ext>
            </a:extLst>
          </p:cNvPr>
          <p:cNvCxnSpPr>
            <a:cxnSpLocks/>
          </p:cNvCxnSpPr>
          <p:nvPr/>
        </p:nvCxnSpPr>
        <p:spPr>
          <a:xfrm>
            <a:off x="20768178" y="927493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타원 336">
            <a:extLst>
              <a:ext uri="{FF2B5EF4-FFF2-40B4-BE49-F238E27FC236}">
                <a16:creationId xmlns:a16="http://schemas.microsoft.com/office/drawing/2014/main" id="{F474C149-82B1-5E5E-4A1B-C02D48288AE1}"/>
              </a:ext>
            </a:extLst>
          </p:cNvPr>
          <p:cNvSpPr/>
          <p:nvPr/>
        </p:nvSpPr>
        <p:spPr>
          <a:xfrm>
            <a:off x="20660228" y="122842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1C6E0AD-64C4-5347-4B6A-2DDA05F3CF42}"/>
              </a:ext>
            </a:extLst>
          </p:cNvPr>
          <p:cNvSpPr txBox="1"/>
          <p:nvPr/>
        </p:nvSpPr>
        <p:spPr>
          <a:xfrm>
            <a:off x="18568276" y="62009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EAD6315-FF89-F7C4-AD82-065A6CD031A4}"/>
              </a:ext>
            </a:extLst>
          </p:cNvPr>
          <p:cNvSpPr txBox="1"/>
          <p:nvPr/>
        </p:nvSpPr>
        <p:spPr>
          <a:xfrm>
            <a:off x="20627232" y="62059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E5F777D8-5BD2-AFCD-1A9C-44B57C1F83E9}"/>
              </a:ext>
            </a:extLst>
          </p:cNvPr>
          <p:cNvSpPr/>
          <p:nvPr/>
        </p:nvSpPr>
        <p:spPr>
          <a:xfrm>
            <a:off x="18662283" y="12318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8B2DF07B-0CF8-0A4B-7187-30AE4428ED65}"/>
              </a:ext>
            </a:extLst>
          </p:cNvPr>
          <p:cNvSpPr/>
          <p:nvPr/>
        </p:nvSpPr>
        <p:spPr>
          <a:xfrm>
            <a:off x="18437199" y="206435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71004D50-BC97-4A5E-FAF8-46FF3CA94B6D}"/>
              </a:ext>
            </a:extLst>
          </p:cNvPr>
          <p:cNvSpPr/>
          <p:nvPr/>
        </p:nvSpPr>
        <p:spPr>
          <a:xfrm>
            <a:off x="18512864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88E256B1-8460-779F-6508-F380989ED4B3}"/>
              </a:ext>
            </a:extLst>
          </p:cNvPr>
          <p:cNvSpPr/>
          <p:nvPr/>
        </p:nvSpPr>
        <p:spPr>
          <a:xfrm>
            <a:off x="18797142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11457533-11F7-47A1-5CEC-A82B7B13A6CA}"/>
              </a:ext>
            </a:extLst>
          </p:cNvPr>
          <p:cNvSpPr/>
          <p:nvPr/>
        </p:nvSpPr>
        <p:spPr>
          <a:xfrm>
            <a:off x="18289677" y="254139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8979E880-A91B-4014-FF40-3F7B1294581D}"/>
              </a:ext>
            </a:extLst>
          </p:cNvPr>
          <p:cNvSpPr/>
          <p:nvPr/>
        </p:nvSpPr>
        <p:spPr>
          <a:xfrm>
            <a:off x="18365342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0D74DAFB-72C7-592F-5279-6A7DC4DDCEC9}"/>
              </a:ext>
            </a:extLst>
          </p:cNvPr>
          <p:cNvSpPr/>
          <p:nvPr/>
        </p:nvSpPr>
        <p:spPr>
          <a:xfrm>
            <a:off x="18649620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12D749C5-20F6-548B-EDAF-541D8C5777F0}"/>
              </a:ext>
            </a:extLst>
          </p:cNvPr>
          <p:cNvSpPr/>
          <p:nvPr/>
        </p:nvSpPr>
        <p:spPr>
          <a:xfrm>
            <a:off x="18933898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A6DDB6CA-D0E6-EDCD-F059-951AB6929FF2}"/>
              </a:ext>
            </a:extLst>
          </p:cNvPr>
          <p:cNvCxnSpPr>
            <a:cxnSpLocks/>
            <a:stCxn id="342" idx="4"/>
            <a:endCxn id="345" idx="0"/>
          </p:cNvCxnSpPr>
          <p:nvPr/>
        </p:nvCxnSpPr>
        <p:spPr>
          <a:xfrm flipH="1">
            <a:off x="18473292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BD48BF5A-DB57-C58B-466B-01379213E2FF}"/>
              </a:ext>
            </a:extLst>
          </p:cNvPr>
          <p:cNvCxnSpPr>
            <a:cxnSpLocks/>
            <a:stCxn id="342" idx="4"/>
            <a:endCxn id="346" idx="0"/>
          </p:cNvCxnSpPr>
          <p:nvPr/>
        </p:nvCxnSpPr>
        <p:spPr>
          <a:xfrm>
            <a:off x="18620814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C3FE6003-4EAE-13BE-FF64-85F0EC878596}"/>
              </a:ext>
            </a:extLst>
          </p:cNvPr>
          <p:cNvCxnSpPr>
            <a:cxnSpLocks/>
            <a:stCxn id="342" idx="4"/>
            <a:endCxn id="347" idx="0"/>
          </p:cNvCxnSpPr>
          <p:nvPr/>
        </p:nvCxnSpPr>
        <p:spPr>
          <a:xfrm>
            <a:off x="18620814" y="232404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D3C1D74A-E597-2641-EDA8-B5DB1AC6959E}"/>
              </a:ext>
            </a:extLst>
          </p:cNvPr>
          <p:cNvCxnSpPr>
            <a:cxnSpLocks/>
            <a:stCxn id="343" idx="4"/>
            <a:endCxn id="345" idx="0"/>
          </p:cNvCxnSpPr>
          <p:nvPr/>
        </p:nvCxnSpPr>
        <p:spPr>
          <a:xfrm flipH="1">
            <a:off x="18473292" y="232404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3168FF26-DA4F-01C6-A0A6-C942A94E152F}"/>
              </a:ext>
            </a:extLst>
          </p:cNvPr>
          <p:cNvCxnSpPr>
            <a:cxnSpLocks/>
            <a:stCxn id="343" idx="4"/>
            <a:endCxn id="346" idx="0"/>
          </p:cNvCxnSpPr>
          <p:nvPr/>
        </p:nvCxnSpPr>
        <p:spPr>
          <a:xfrm flipH="1">
            <a:off x="18757570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0FD87B8-77BE-DDF9-AACB-4F1E21DDE179}"/>
              </a:ext>
            </a:extLst>
          </p:cNvPr>
          <p:cNvCxnSpPr>
            <a:cxnSpLocks/>
            <a:stCxn id="343" idx="4"/>
            <a:endCxn id="347" idx="0"/>
          </p:cNvCxnSpPr>
          <p:nvPr/>
        </p:nvCxnSpPr>
        <p:spPr>
          <a:xfrm>
            <a:off x="18905092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/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/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/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C5B3A8D4-F31B-1FD0-1F8A-5E2307B82B87}"/>
              </a:ext>
            </a:extLst>
          </p:cNvPr>
          <p:cNvCxnSpPr>
            <a:cxnSpLocks/>
            <a:stCxn id="345" idx="4"/>
            <a:endCxn id="354" idx="0"/>
          </p:cNvCxnSpPr>
          <p:nvPr/>
        </p:nvCxnSpPr>
        <p:spPr>
          <a:xfrm flipH="1">
            <a:off x="18397627" y="280107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00645C6A-A7ED-398F-CD48-1F491170C072}"/>
              </a:ext>
            </a:extLst>
          </p:cNvPr>
          <p:cNvCxnSpPr>
            <a:cxnSpLocks/>
            <a:stCxn id="345" idx="4"/>
            <a:endCxn id="355" idx="0"/>
          </p:cNvCxnSpPr>
          <p:nvPr/>
        </p:nvCxnSpPr>
        <p:spPr>
          <a:xfrm>
            <a:off x="18473292" y="280107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73906685-1271-63B6-0F78-B0F29AC2672F}"/>
              </a:ext>
            </a:extLst>
          </p:cNvPr>
          <p:cNvCxnSpPr>
            <a:cxnSpLocks/>
            <a:stCxn id="345" idx="4"/>
            <a:endCxn id="356" idx="0"/>
          </p:cNvCxnSpPr>
          <p:nvPr/>
        </p:nvCxnSpPr>
        <p:spPr>
          <a:xfrm>
            <a:off x="18473292" y="280107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D783BE66-E483-A6F0-7324-94B27EFA36F8}"/>
              </a:ext>
            </a:extLst>
          </p:cNvPr>
          <p:cNvCxnSpPr>
            <a:cxnSpLocks/>
            <a:stCxn id="346" idx="4"/>
            <a:endCxn id="354" idx="0"/>
          </p:cNvCxnSpPr>
          <p:nvPr/>
        </p:nvCxnSpPr>
        <p:spPr>
          <a:xfrm flipH="1">
            <a:off x="18397627" y="280107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E8147784-632C-9CC2-54E6-73CE70640D0D}"/>
              </a:ext>
            </a:extLst>
          </p:cNvPr>
          <p:cNvCxnSpPr>
            <a:cxnSpLocks/>
            <a:stCxn id="347" idx="4"/>
            <a:endCxn id="354" idx="0"/>
          </p:cNvCxnSpPr>
          <p:nvPr/>
        </p:nvCxnSpPr>
        <p:spPr>
          <a:xfrm flipH="1">
            <a:off x="18397627" y="280107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1973A5A3-D9CC-03C5-4DAB-64A104F317E5}"/>
              </a:ext>
            </a:extLst>
          </p:cNvPr>
          <p:cNvCxnSpPr>
            <a:cxnSpLocks/>
            <a:stCxn id="346" idx="4"/>
            <a:endCxn id="355" idx="0"/>
          </p:cNvCxnSpPr>
          <p:nvPr/>
        </p:nvCxnSpPr>
        <p:spPr>
          <a:xfrm flipH="1">
            <a:off x="18689192" y="280107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AE98C4DC-0F99-C6F8-DE37-AF69DDDB41B6}"/>
              </a:ext>
            </a:extLst>
          </p:cNvPr>
          <p:cNvCxnSpPr>
            <a:cxnSpLocks/>
            <a:stCxn id="347" idx="4"/>
            <a:endCxn id="355" idx="0"/>
          </p:cNvCxnSpPr>
          <p:nvPr/>
        </p:nvCxnSpPr>
        <p:spPr>
          <a:xfrm flipH="1">
            <a:off x="18689192" y="280107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EF1485FA-CF10-B1A7-43F1-BA797499984D}"/>
              </a:ext>
            </a:extLst>
          </p:cNvPr>
          <p:cNvCxnSpPr>
            <a:cxnSpLocks/>
            <a:stCxn id="347" idx="4"/>
            <a:endCxn id="356" idx="0"/>
          </p:cNvCxnSpPr>
          <p:nvPr/>
        </p:nvCxnSpPr>
        <p:spPr>
          <a:xfrm>
            <a:off x="19041848" y="280107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60843DBA-0D5C-3E4D-0E75-CF80AA5B7E90}"/>
              </a:ext>
            </a:extLst>
          </p:cNvPr>
          <p:cNvCxnSpPr>
            <a:cxnSpLocks/>
            <a:stCxn id="346" idx="4"/>
            <a:endCxn id="356" idx="0"/>
          </p:cNvCxnSpPr>
          <p:nvPr/>
        </p:nvCxnSpPr>
        <p:spPr>
          <a:xfrm>
            <a:off x="18757570" y="280107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FF9AD763-8DC2-401E-C25E-5567CDB0C024}"/>
              </a:ext>
            </a:extLst>
          </p:cNvPr>
          <p:cNvSpPr/>
          <p:nvPr/>
        </p:nvSpPr>
        <p:spPr>
          <a:xfrm>
            <a:off x="18437199" y="158761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3CE95633-11A3-4AEA-3933-A8A175A3A46F}"/>
              </a:ext>
            </a:extLst>
          </p:cNvPr>
          <p:cNvSpPr/>
          <p:nvPr/>
        </p:nvSpPr>
        <p:spPr>
          <a:xfrm>
            <a:off x="18512864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6DDECD63-B1D2-55D3-48FA-67A6E949D919}"/>
              </a:ext>
            </a:extLst>
          </p:cNvPr>
          <p:cNvSpPr/>
          <p:nvPr/>
        </p:nvSpPr>
        <p:spPr>
          <a:xfrm>
            <a:off x="18797142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B0B77705-C8F4-4E6D-9DE5-4C673143BF41}"/>
              </a:ext>
            </a:extLst>
          </p:cNvPr>
          <p:cNvCxnSpPr>
            <a:cxnSpLocks/>
            <a:stCxn id="340" idx="4"/>
            <a:endCxn id="367" idx="0"/>
          </p:cNvCxnSpPr>
          <p:nvPr/>
        </p:nvCxnSpPr>
        <p:spPr>
          <a:xfrm flipH="1">
            <a:off x="18620814" y="143375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0A4515D7-36F0-9172-1204-FDA77DC1E08B}"/>
              </a:ext>
            </a:extLst>
          </p:cNvPr>
          <p:cNvCxnSpPr>
            <a:cxnSpLocks/>
            <a:stCxn id="340" idx="4"/>
            <a:endCxn id="368" idx="0"/>
          </p:cNvCxnSpPr>
          <p:nvPr/>
        </p:nvCxnSpPr>
        <p:spPr>
          <a:xfrm>
            <a:off x="18770233" y="143375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FE331CAC-BEC6-D55C-D6D9-85CD083D87E8}"/>
              </a:ext>
            </a:extLst>
          </p:cNvPr>
          <p:cNvCxnSpPr>
            <a:cxnSpLocks/>
            <a:stCxn id="367" idx="4"/>
            <a:endCxn id="342" idx="0"/>
          </p:cNvCxnSpPr>
          <p:nvPr/>
        </p:nvCxnSpPr>
        <p:spPr>
          <a:xfrm>
            <a:off x="18620814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163573F2-DD77-00BB-7B36-2B1292495FAC}"/>
              </a:ext>
            </a:extLst>
          </p:cNvPr>
          <p:cNvCxnSpPr>
            <a:cxnSpLocks/>
            <a:stCxn id="368" idx="4"/>
            <a:endCxn id="342" idx="0"/>
          </p:cNvCxnSpPr>
          <p:nvPr/>
        </p:nvCxnSpPr>
        <p:spPr>
          <a:xfrm flipH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4DE3517E-7D48-BA96-7308-2784B293A478}"/>
              </a:ext>
            </a:extLst>
          </p:cNvPr>
          <p:cNvCxnSpPr>
            <a:cxnSpLocks/>
            <a:stCxn id="343" idx="0"/>
            <a:endCxn id="367" idx="4"/>
          </p:cNvCxnSpPr>
          <p:nvPr/>
        </p:nvCxnSpPr>
        <p:spPr>
          <a:xfrm flipH="1" flipV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7283B7BC-3D49-8391-2CC4-9A0285DFC8BB}"/>
              </a:ext>
            </a:extLst>
          </p:cNvPr>
          <p:cNvCxnSpPr>
            <a:cxnSpLocks/>
            <a:stCxn id="343" idx="0"/>
            <a:endCxn id="368" idx="4"/>
          </p:cNvCxnSpPr>
          <p:nvPr/>
        </p:nvCxnSpPr>
        <p:spPr>
          <a:xfrm flipV="1">
            <a:off x="18905092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09EE8FAF-7F88-CB6A-B222-5451FEE2ECA3}"/>
              </a:ext>
            </a:extLst>
          </p:cNvPr>
          <p:cNvSpPr txBox="1"/>
          <p:nvPr/>
        </p:nvSpPr>
        <p:spPr>
          <a:xfrm>
            <a:off x="17843017" y="16268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0EEE200-0EE3-9AB6-7505-50FD1D7AB9BC}"/>
              </a:ext>
            </a:extLst>
          </p:cNvPr>
          <p:cNvSpPr txBox="1"/>
          <p:nvPr/>
        </p:nvSpPr>
        <p:spPr>
          <a:xfrm>
            <a:off x="17836825" y="209126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377" name="사각형: 둥근 모서리 376">
            <a:extLst>
              <a:ext uri="{FF2B5EF4-FFF2-40B4-BE49-F238E27FC236}">
                <a16:creationId xmlns:a16="http://schemas.microsoft.com/office/drawing/2014/main" id="{6775FE66-FBFF-792F-2D6C-E214C3389A62}"/>
              </a:ext>
            </a:extLst>
          </p:cNvPr>
          <p:cNvSpPr/>
          <p:nvPr/>
        </p:nvSpPr>
        <p:spPr>
          <a:xfrm>
            <a:off x="20199818" y="20603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DC8EAC63-6A60-7D43-BCE4-4BB24E3B5C46}"/>
              </a:ext>
            </a:extLst>
          </p:cNvPr>
          <p:cNvSpPr/>
          <p:nvPr/>
        </p:nvSpPr>
        <p:spPr>
          <a:xfrm>
            <a:off x="20275483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B635DFF3-66C4-20D6-A9EA-F1160455EAB1}"/>
              </a:ext>
            </a:extLst>
          </p:cNvPr>
          <p:cNvSpPr/>
          <p:nvPr/>
        </p:nvSpPr>
        <p:spPr>
          <a:xfrm>
            <a:off x="20559761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C270E6E-5A60-96AC-1C29-5F3F5D93D3EC}"/>
              </a:ext>
            </a:extLst>
          </p:cNvPr>
          <p:cNvSpPr txBox="1"/>
          <p:nvPr/>
        </p:nvSpPr>
        <p:spPr>
          <a:xfrm>
            <a:off x="19604015" y="225081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C4FF95E6-4CFB-8DFB-4AEF-ACB4996E75AD}"/>
              </a:ext>
            </a:extLst>
          </p:cNvPr>
          <p:cNvCxnSpPr>
            <a:cxnSpLocks/>
            <a:stCxn id="341" idx="3"/>
            <a:endCxn id="377" idx="1"/>
          </p:cNvCxnSpPr>
          <p:nvPr/>
        </p:nvCxnSpPr>
        <p:spPr>
          <a:xfrm flipV="1">
            <a:off x="19102719" y="221913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2" name="사각형: 둥근 모서리 381">
            <a:extLst>
              <a:ext uri="{FF2B5EF4-FFF2-40B4-BE49-F238E27FC236}">
                <a16:creationId xmlns:a16="http://schemas.microsoft.com/office/drawing/2014/main" id="{3B9CDE7F-D326-2CCB-ADD5-09FD0B121644}"/>
              </a:ext>
            </a:extLst>
          </p:cNvPr>
          <p:cNvSpPr/>
          <p:nvPr/>
        </p:nvSpPr>
        <p:spPr>
          <a:xfrm>
            <a:off x="20193545" y="15836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2438839C-5845-6CBE-CE24-6418C5209058}"/>
              </a:ext>
            </a:extLst>
          </p:cNvPr>
          <p:cNvSpPr/>
          <p:nvPr/>
        </p:nvSpPr>
        <p:spPr>
          <a:xfrm>
            <a:off x="20269210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8A5A3475-98FD-8677-ACF0-BA5F95BD767A}"/>
              </a:ext>
            </a:extLst>
          </p:cNvPr>
          <p:cNvSpPr/>
          <p:nvPr/>
        </p:nvSpPr>
        <p:spPr>
          <a:xfrm>
            <a:off x="20553488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342B54A6-2C61-11EA-9FC8-FDD1DCE60B8E}"/>
              </a:ext>
            </a:extLst>
          </p:cNvPr>
          <p:cNvCxnSpPr>
            <a:cxnSpLocks/>
            <a:stCxn id="366" idx="3"/>
            <a:endCxn id="382" idx="1"/>
          </p:cNvCxnSpPr>
          <p:nvPr/>
        </p:nvCxnSpPr>
        <p:spPr>
          <a:xfrm flipV="1">
            <a:off x="19102719" y="174240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E518BED6-C6C8-CE88-A42A-5E29F454F173}"/>
              </a:ext>
            </a:extLst>
          </p:cNvPr>
          <p:cNvSpPr txBox="1"/>
          <p:nvPr/>
        </p:nvSpPr>
        <p:spPr>
          <a:xfrm>
            <a:off x="19603307" y="184108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52A7417A-1B6A-2598-3F06-9EAD73A02156}"/>
              </a:ext>
            </a:extLst>
          </p:cNvPr>
          <p:cNvSpPr/>
          <p:nvPr/>
        </p:nvSpPr>
        <p:spPr>
          <a:xfrm>
            <a:off x="20331217" y="257326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DF963DB0-DEF1-8EC8-B880-211E616D2F3B}"/>
              </a:ext>
            </a:extLst>
          </p:cNvPr>
          <p:cNvSpPr/>
          <p:nvPr/>
        </p:nvSpPr>
        <p:spPr>
          <a:xfrm>
            <a:off x="20406882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559F63C1-D7B7-D360-9CCF-02A4BA60C944}"/>
              </a:ext>
            </a:extLst>
          </p:cNvPr>
          <p:cNvSpPr/>
          <p:nvPr/>
        </p:nvSpPr>
        <p:spPr>
          <a:xfrm>
            <a:off x="20691160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AA98B0EC-A688-CD44-B9E8-462E0EBBFE19}"/>
              </a:ext>
            </a:extLst>
          </p:cNvPr>
          <p:cNvSpPr/>
          <p:nvPr/>
        </p:nvSpPr>
        <p:spPr>
          <a:xfrm>
            <a:off x="20975438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7E676BB-2D38-BF3C-DBFF-914897F5EBE4}"/>
              </a:ext>
            </a:extLst>
          </p:cNvPr>
          <p:cNvSpPr txBox="1"/>
          <p:nvPr/>
        </p:nvSpPr>
        <p:spPr>
          <a:xfrm>
            <a:off x="19645835" y="252968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/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/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/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0871C358-747E-1471-83D5-DDDC3FB1AD64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A3B0E338-9BAE-04D1-6D66-839ED12F44A5}"/>
              </a:ext>
            </a:extLst>
          </p:cNvPr>
          <p:cNvCxnSpPr>
            <a:cxnSpLocks/>
            <a:endCxn id="397" idx="0"/>
          </p:cNvCxnSpPr>
          <p:nvPr/>
        </p:nvCxnSpPr>
        <p:spPr>
          <a:xfrm>
            <a:off x="20503965" y="282440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0314BE14-87C9-944F-6D41-42682811F15B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503965" y="282440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F16C41D3-F21F-6E43-3B77-0D2C64EBE532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8E2BB33E-F24B-0B82-759F-4DD28372ABB8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FC8E602D-B611-5D2C-C5FE-766BA93582F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D76BBF03-09EB-C43B-586B-55912090F86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B86E2197-57E3-1BE4-9A43-52D80C1B244D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1072521" y="282440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129A73C7-470E-769B-500A-F9AC777B55B7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788243" y="282440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8E338721-E288-DBAB-9A1E-3930F0B8BAA4}"/>
              </a:ext>
            </a:extLst>
          </p:cNvPr>
          <p:cNvSpPr txBox="1"/>
          <p:nvPr/>
        </p:nvSpPr>
        <p:spPr>
          <a:xfrm>
            <a:off x="18787356" y="131047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2</a:t>
            </a:r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7AC528CD-7FCE-0798-7F7A-DA573B074082}"/>
              </a:ext>
            </a:extLst>
          </p:cNvPr>
          <p:cNvSpPr/>
          <p:nvPr/>
        </p:nvSpPr>
        <p:spPr>
          <a:xfrm>
            <a:off x="21013031" y="1650097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FA9FB19-842E-6343-3A32-B8AF0F0D3AC8}"/>
              </a:ext>
            </a:extLst>
          </p:cNvPr>
          <p:cNvSpPr/>
          <p:nvPr/>
        </p:nvSpPr>
        <p:spPr>
          <a:xfrm>
            <a:off x="21316898" y="1649824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3F41EC11-BD49-9C5B-5BDE-F9E0EC1BFF38}"/>
              </a:ext>
            </a:extLst>
          </p:cNvPr>
          <p:cNvSpPr/>
          <p:nvPr/>
        </p:nvSpPr>
        <p:spPr>
          <a:xfrm>
            <a:off x="21013031" y="211675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F6AD9450-246C-442B-1347-3546583985D7}"/>
              </a:ext>
            </a:extLst>
          </p:cNvPr>
          <p:cNvSpPr/>
          <p:nvPr/>
        </p:nvSpPr>
        <p:spPr>
          <a:xfrm>
            <a:off x="21316898" y="2116479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사각형: 둥근 모서리 412">
            <a:extLst>
              <a:ext uri="{FF2B5EF4-FFF2-40B4-BE49-F238E27FC236}">
                <a16:creationId xmlns:a16="http://schemas.microsoft.com/office/drawing/2014/main" id="{4E470AF1-47DF-D53F-74A4-CE7ABD0DDD6A}"/>
              </a:ext>
            </a:extLst>
          </p:cNvPr>
          <p:cNvSpPr/>
          <p:nvPr/>
        </p:nvSpPr>
        <p:spPr>
          <a:xfrm>
            <a:off x="20936521" y="206764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사각형: 둥근 모서리 413">
            <a:extLst>
              <a:ext uri="{FF2B5EF4-FFF2-40B4-BE49-F238E27FC236}">
                <a16:creationId xmlns:a16="http://schemas.microsoft.com/office/drawing/2014/main" id="{DDDC2781-052D-DF24-A127-6566CBA5303E}"/>
              </a:ext>
            </a:extLst>
          </p:cNvPr>
          <p:cNvSpPr/>
          <p:nvPr/>
        </p:nvSpPr>
        <p:spPr>
          <a:xfrm>
            <a:off x="20930248" y="159091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2FFEF565-C028-8588-A90D-F6F8C102A61F}"/>
              </a:ext>
            </a:extLst>
          </p:cNvPr>
          <p:cNvSpPr txBox="1"/>
          <p:nvPr/>
        </p:nvSpPr>
        <p:spPr>
          <a:xfrm>
            <a:off x="11162495" y="234923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59CD1F4-5AC5-D0C2-FEC6-8B63F2A92FA2}"/>
              </a:ext>
            </a:extLst>
          </p:cNvPr>
          <p:cNvSpPr txBox="1"/>
          <p:nvPr/>
        </p:nvSpPr>
        <p:spPr>
          <a:xfrm>
            <a:off x="17585021" y="248292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6" name="화살표: 오른쪽 445">
            <a:extLst>
              <a:ext uri="{FF2B5EF4-FFF2-40B4-BE49-F238E27FC236}">
                <a16:creationId xmlns:a16="http://schemas.microsoft.com/office/drawing/2014/main" id="{F1960EAE-B123-22FE-277F-C015C067703D}"/>
              </a:ext>
            </a:extLst>
          </p:cNvPr>
          <p:cNvSpPr/>
          <p:nvPr/>
        </p:nvSpPr>
        <p:spPr>
          <a:xfrm>
            <a:off x="16254873" y="2007417"/>
            <a:ext cx="753358" cy="334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F80A6590-A6A5-BA74-6C1C-4F34C053F3AE}"/>
              </a:ext>
            </a:extLst>
          </p:cNvPr>
          <p:cNvSpPr txBox="1"/>
          <p:nvPr/>
        </p:nvSpPr>
        <p:spPr>
          <a:xfrm>
            <a:off x="18365342" y="3602123"/>
            <a:ext cx="298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weight feature</a:t>
            </a:r>
            <a:r>
              <a:rPr lang="ko-KR" altLang="en-US" sz="1400"/>
              <a:t>에서 </a:t>
            </a:r>
            <a:r>
              <a:rPr lang="en-US" altLang="ko-KR" sz="1400"/>
              <a:t>0</a:t>
            </a:r>
            <a:r>
              <a:rPr lang="ko-KR" altLang="en-US" sz="1400"/>
              <a:t>인 </a:t>
            </a:r>
            <a:r>
              <a:rPr lang="en-US" altLang="ko-KR" sz="1400"/>
              <a:t>feature</a:t>
            </a:r>
            <a:r>
              <a:rPr lang="ko-KR" altLang="en-US" sz="1400"/>
              <a:t>는 영향력이 없는 것으로 보고 삭제함</a:t>
            </a:r>
          </a:p>
        </p:txBody>
      </p: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0A79D5C9-3ED0-0802-756D-5A96B65B16E0}"/>
              </a:ext>
            </a:extLst>
          </p:cNvPr>
          <p:cNvCxnSpPr>
            <a:cxnSpLocks/>
          </p:cNvCxnSpPr>
          <p:nvPr/>
        </p:nvCxnSpPr>
        <p:spPr>
          <a:xfrm>
            <a:off x="21015781" y="164800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2C0D2CA9-5A6F-037F-3F21-8EED9E70B500}"/>
              </a:ext>
            </a:extLst>
          </p:cNvPr>
          <p:cNvCxnSpPr>
            <a:cxnSpLocks/>
          </p:cNvCxnSpPr>
          <p:nvPr/>
        </p:nvCxnSpPr>
        <p:spPr>
          <a:xfrm flipV="1">
            <a:off x="21013031" y="165028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F9E44430-F8D2-A812-7E96-FA6A99597E9A}"/>
              </a:ext>
            </a:extLst>
          </p:cNvPr>
          <p:cNvCxnSpPr>
            <a:cxnSpLocks/>
          </p:cNvCxnSpPr>
          <p:nvPr/>
        </p:nvCxnSpPr>
        <p:spPr>
          <a:xfrm>
            <a:off x="21319648" y="211719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EEDAF980-F976-B1F8-7FE7-FB86B12270BA}"/>
              </a:ext>
            </a:extLst>
          </p:cNvPr>
          <p:cNvCxnSpPr>
            <a:cxnSpLocks/>
          </p:cNvCxnSpPr>
          <p:nvPr/>
        </p:nvCxnSpPr>
        <p:spPr>
          <a:xfrm flipV="1">
            <a:off x="21316898" y="211947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BD02468C-5A92-67EF-D0CD-95877A97B775}"/>
              </a:ext>
            </a:extLst>
          </p:cNvPr>
          <p:cNvCxnSpPr>
            <a:cxnSpLocks/>
            <a:stCxn id="337" idx="4"/>
            <a:endCxn id="410" idx="0"/>
          </p:cNvCxnSpPr>
          <p:nvPr/>
        </p:nvCxnSpPr>
        <p:spPr>
          <a:xfrm>
            <a:off x="20768178" y="1430300"/>
            <a:ext cx="656670" cy="219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3CA26327-A740-8979-6369-325B0A5BE5FE}"/>
              </a:ext>
            </a:extLst>
          </p:cNvPr>
          <p:cNvCxnSpPr>
            <a:cxnSpLocks/>
            <a:stCxn id="337" idx="4"/>
            <a:endCxn id="384" idx="0"/>
          </p:cNvCxnSpPr>
          <p:nvPr/>
        </p:nvCxnSpPr>
        <p:spPr>
          <a:xfrm flipH="1">
            <a:off x="20661438" y="1430300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26179C7C-5AFB-F0F7-6555-A4BD10202EFC}"/>
              </a:ext>
            </a:extLst>
          </p:cNvPr>
          <p:cNvCxnSpPr>
            <a:cxnSpLocks/>
            <a:stCxn id="337" idx="4"/>
            <a:endCxn id="383" idx="0"/>
          </p:cNvCxnSpPr>
          <p:nvPr/>
        </p:nvCxnSpPr>
        <p:spPr>
          <a:xfrm flipH="1">
            <a:off x="20377160" y="1430300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B2A647C8-EE27-54B7-E017-DDFD772FA2B1}"/>
              </a:ext>
            </a:extLst>
          </p:cNvPr>
          <p:cNvCxnSpPr>
            <a:cxnSpLocks/>
            <a:stCxn id="383" idx="4"/>
            <a:endCxn id="411" idx="0"/>
          </p:cNvCxnSpPr>
          <p:nvPr/>
        </p:nvCxnSpPr>
        <p:spPr>
          <a:xfrm>
            <a:off x="20377160" y="1843340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5B19B3CE-3C99-899A-0ED4-110E52533BC4}"/>
              </a:ext>
            </a:extLst>
          </p:cNvPr>
          <p:cNvCxnSpPr>
            <a:cxnSpLocks/>
            <a:stCxn id="384" idx="4"/>
            <a:endCxn id="411" idx="0"/>
          </p:cNvCxnSpPr>
          <p:nvPr/>
        </p:nvCxnSpPr>
        <p:spPr>
          <a:xfrm>
            <a:off x="20661438" y="1843340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9F95217D-ED83-47E0-2217-D0789C2DD5FC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>
          <a:xfrm flipH="1">
            <a:off x="21120981" y="1851702"/>
            <a:ext cx="303867" cy="265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3912BE3C-8CA2-B051-5289-0C0868C40F7E}"/>
              </a:ext>
            </a:extLst>
          </p:cNvPr>
          <p:cNvCxnSpPr>
            <a:cxnSpLocks/>
            <a:stCxn id="410" idx="4"/>
            <a:endCxn id="379" idx="0"/>
          </p:cNvCxnSpPr>
          <p:nvPr/>
        </p:nvCxnSpPr>
        <p:spPr>
          <a:xfrm flipH="1">
            <a:off x="20667711" y="1851702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5536C4B5-4918-70B4-4E49-02C785E9FD7F}"/>
              </a:ext>
            </a:extLst>
          </p:cNvPr>
          <p:cNvCxnSpPr>
            <a:cxnSpLocks/>
            <a:stCxn id="410" idx="4"/>
            <a:endCxn id="378" idx="0"/>
          </p:cNvCxnSpPr>
          <p:nvPr/>
        </p:nvCxnSpPr>
        <p:spPr>
          <a:xfrm flipH="1">
            <a:off x="20383433" y="1851702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1B05C499-AD6F-6F60-19C0-978BDA5CFC46}"/>
              </a:ext>
            </a:extLst>
          </p:cNvPr>
          <p:cNvCxnSpPr>
            <a:cxnSpLocks/>
            <a:stCxn id="384" idx="4"/>
            <a:endCxn id="379" idx="0"/>
          </p:cNvCxnSpPr>
          <p:nvPr/>
        </p:nvCxnSpPr>
        <p:spPr>
          <a:xfrm>
            <a:off x="20661438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F97AC130-1573-6855-E35A-FBD4BBF0B3CC}"/>
              </a:ext>
            </a:extLst>
          </p:cNvPr>
          <p:cNvCxnSpPr>
            <a:cxnSpLocks/>
            <a:stCxn id="384" idx="4"/>
            <a:endCxn id="378" idx="0"/>
          </p:cNvCxnSpPr>
          <p:nvPr/>
        </p:nvCxnSpPr>
        <p:spPr>
          <a:xfrm flipH="1">
            <a:off x="20383433" y="1843340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69779DA1-13DA-0D7E-F104-6E3172449B73}"/>
              </a:ext>
            </a:extLst>
          </p:cNvPr>
          <p:cNvCxnSpPr>
            <a:cxnSpLocks/>
            <a:stCxn id="383" idx="4"/>
            <a:endCxn id="378" idx="0"/>
          </p:cNvCxnSpPr>
          <p:nvPr/>
        </p:nvCxnSpPr>
        <p:spPr>
          <a:xfrm>
            <a:off x="20377160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492">
            <a:extLst>
              <a:ext uri="{FF2B5EF4-FFF2-40B4-BE49-F238E27FC236}">
                <a16:creationId xmlns:a16="http://schemas.microsoft.com/office/drawing/2014/main" id="{9F4352A6-FE57-2ADE-675D-11D5406D104B}"/>
              </a:ext>
            </a:extLst>
          </p:cNvPr>
          <p:cNvCxnSpPr>
            <a:cxnSpLocks/>
            <a:stCxn id="383" idx="4"/>
            <a:endCxn id="379" idx="0"/>
          </p:cNvCxnSpPr>
          <p:nvPr/>
        </p:nvCxnSpPr>
        <p:spPr>
          <a:xfrm>
            <a:off x="20377160" y="1843340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연결선 495">
            <a:extLst>
              <a:ext uri="{FF2B5EF4-FFF2-40B4-BE49-F238E27FC236}">
                <a16:creationId xmlns:a16="http://schemas.microsoft.com/office/drawing/2014/main" id="{D2B303E0-5A28-EC36-1815-D5F2F3D64DF3}"/>
              </a:ext>
            </a:extLst>
          </p:cNvPr>
          <p:cNvCxnSpPr>
            <a:cxnSpLocks/>
            <a:stCxn id="378" idx="4"/>
            <a:endCxn id="388" idx="0"/>
          </p:cNvCxnSpPr>
          <p:nvPr/>
        </p:nvCxnSpPr>
        <p:spPr>
          <a:xfrm>
            <a:off x="20383433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A260E728-BB33-D89C-A361-24BB77815F60}"/>
              </a:ext>
            </a:extLst>
          </p:cNvPr>
          <p:cNvCxnSpPr>
            <a:cxnSpLocks/>
            <a:stCxn id="388" idx="0"/>
            <a:endCxn id="379" idx="4"/>
          </p:cNvCxnSpPr>
          <p:nvPr/>
        </p:nvCxnSpPr>
        <p:spPr>
          <a:xfrm flipV="1">
            <a:off x="20514832" y="2320078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1F10974B-A5E8-64F3-C24D-8CB744EC1E01}"/>
              </a:ext>
            </a:extLst>
          </p:cNvPr>
          <p:cNvCxnSpPr>
            <a:cxnSpLocks/>
            <a:stCxn id="411" idx="4"/>
            <a:endCxn id="388" idx="0"/>
          </p:cNvCxnSpPr>
          <p:nvPr/>
        </p:nvCxnSpPr>
        <p:spPr>
          <a:xfrm flipH="1">
            <a:off x="20514832" y="2318630"/>
            <a:ext cx="606149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연결선 504">
            <a:extLst>
              <a:ext uri="{FF2B5EF4-FFF2-40B4-BE49-F238E27FC236}">
                <a16:creationId xmlns:a16="http://schemas.microsoft.com/office/drawing/2014/main" id="{72B32FAF-0DFA-9A14-CC18-79239490821B}"/>
              </a:ext>
            </a:extLst>
          </p:cNvPr>
          <p:cNvCxnSpPr>
            <a:cxnSpLocks/>
            <a:stCxn id="389" idx="0"/>
            <a:endCxn id="378" idx="4"/>
          </p:cNvCxnSpPr>
          <p:nvPr/>
        </p:nvCxnSpPr>
        <p:spPr>
          <a:xfrm flipH="1" flipV="1">
            <a:off x="20383433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연결선 507">
            <a:extLst>
              <a:ext uri="{FF2B5EF4-FFF2-40B4-BE49-F238E27FC236}">
                <a16:creationId xmlns:a16="http://schemas.microsoft.com/office/drawing/2014/main" id="{67B2DFD4-29C1-BA72-4A5D-13EC620DB22F}"/>
              </a:ext>
            </a:extLst>
          </p:cNvPr>
          <p:cNvCxnSpPr>
            <a:cxnSpLocks/>
            <a:stCxn id="390" idx="0"/>
            <a:endCxn id="378" idx="4"/>
          </p:cNvCxnSpPr>
          <p:nvPr/>
        </p:nvCxnSpPr>
        <p:spPr>
          <a:xfrm flipH="1" flipV="1">
            <a:off x="20383433" y="2320078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연결선 510">
            <a:extLst>
              <a:ext uri="{FF2B5EF4-FFF2-40B4-BE49-F238E27FC236}">
                <a16:creationId xmlns:a16="http://schemas.microsoft.com/office/drawing/2014/main" id="{E5B635EA-2CEE-347E-8629-6482C3C6C185}"/>
              </a:ext>
            </a:extLst>
          </p:cNvPr>
          <p:cNvCxnSpPr>
            <a:cxnSpLocks/>
            <a:stCxn id="411" idx="4"/>
            <a:endCxn id="389" idx="0"/>
          </p:cNvCxnSpPr>
          <p:nvPr/>
        </p:nvCxnSpPr>
        <p:spPr>
          <a:xfrm flipH="1">
            <a:off x="20799110" y="2318630"/>
            <a:ext cx="321871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C2ED6069-851A-282D-073E-734C686641C8}"/>
              </a:ext>
            </a:extLst>
          </p:cNvPr>
          <p:cNvCxnSpPr>
            <a:cxnSpLocks/>
            <a:stCxn id="379" idx="4"/>
            <a:endCxn id="389" idx="0"/>
          </p:cNvCxnSpPr>
          <p:nvPr/>
        </p:nvCxnSpPr>
        <p:spPr>
          <a:xfrm>
            <a:off x="20667711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연결선 517">
            <a:extLst>
              <a:ext uri="{FF2B5EF4-FFF2-40B4-BE49-F238E27FC236}">
                <a16:creationId xmlns:a16="http://schemas.microsoft.com/office/drawing/2014/main" id="{5983BE1A-62CC-D55F-C80E-988FCADDAC3B}"/>
              </a:ext>
            </a:extLst>
          </p:cNvPr>
          <p:cNvCxnSpPr>
            <a:cxnSpLocks/>
            <a:stCxn id="411" idx="4"/>
            <a:endCxn id="390" idx="0"/>
          </p:cNvCxnSpPr>
          <p:nvPr/>
        </p:nvCxnSpPr>
        <p:spPr>
          <a:xfrm flipH="1">
            <a:off x="21083388" y="2318630"/>
            <a:ext cx="37593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1E851DFD-D6BD-4861-84EC-F399329DFD13}"/>
              </a:ext>
            </a:extLst>
          </p:cNvPr>
          <p:cNvCxnSpPr>
            <a:cxnSpLocks/>
            <a:stCxn id="379" idx="4"/>
            <a:endCxn id="390" idx="0"/>
          </p:cNvCxnSpPr>
          <p:nvPr/>
        </p:nvCxnSpPr>
        <p:spPr>
          <a:xfrm>
            <a:off x="20667711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/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/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FB6B4D37-E9C1-652C-FD13-EB1F525FA80C}"/>
              </a:ext>
            </a:extLst>
          </p:cNvPr>
          <p:cNvCxnSpPr>
            <a:cxnSpLocks/>
          </p:cNvCxnSpPr>
          <p:nvPr/>
        </p:nvCxnSpPr>
        <p:spPr>
          <a:xfrm>
            <a:off x="24993092" y="1071341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직선 연결선 526">
            <a:extLst>
              <a:ext uri="{FF2B5EF4-FFF2-40B4-BE49-F238E27FC236}">
                <a16:creationId xmlns:a16="http://schemas.microsoft.com/office/drawing/2014/main" id="{CE326052-DDBC-20AF-6CE6-AA26EE3D040A}"/>
              </a:ext>
            </a:extLst>
          </p:cNvPr>
          <p:cNvCxnSpPr>
            <a:cxnSpLocks/>
          </p:cNvCxnSpPr>
          <p:nvPr/>
        </p:nvCxnSpPr>
        <p:spPr>
          <a:xfrm>
            <a:off x="25396852" y="970400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직선 연결선 527">
            <a:extLst>
              <a:ext uri="{FF2B5EF4-FFF2-40B4-BE49-F238E27FC236}">
                <a16:creationId xmlns:a16="http://schemas.microsoft.com/office/drawing/2014/main" id="{5902E2CA-E919-9760-640F-440E83F96193}"/>
              </a:ext>
            </a:extLst>
          </p:cNvPr>
          <p:cNvCxnSpPr>
            <a:cxnSpLocks/>
          </p:cNvCxnSpPr>
          <p:nvPr/>
        </p:nvCxnSpPr>
        <p:spPr>
          <a:xfrm>
            <a:off x="27269724" y="97090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9" name="타원 528">
            <a:extLst>
              <a:ext uri="{FF2B5EF4-FFF2-40B4-BE49-F238E27FC236}">
                <a16:creationId xmlns:a16="http://schemas.microsoft.com/office/drawing/2014/main" id="{022E2DC1-4133-8009-A0B9-F8F113A574B6}"/>
              </a:ext>
            </a:extLst>
          </p:cNvPr>
          <p:cNvSpPr/>
          <p:nvPr/>
        </p:nvSpPr>
        <p:spPr>
          <a:xfrm>
            <a:off x="27161774" y="12718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27C2247-9008-F104-157A-4814B3CD57E9}"/>
              </a:ext>
            </a:extLst>
          </p:cNvPr>
          <p:cNvSpPr txBox="1"/>
          <p:nvPr/>
        </p:nvSpPr>
        <p:spPr>
          <a:xfrm>
            <a:off x="25177772" y="663505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23E722FF-5DB5-8431-E0CC-CAB26F65462D}"/>
              </a:ext>
            </a:extLst>
          </p:cNvPr>
          <p:cNvSpPr txBox="1"/>
          <p:nvPr/>
        </p:nvSpPr>
        <p:spPr>
          <a:xfrm>
            <a:off x="27128778" y="66401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3C0A8ED4-84A8-AFD3-B120-91B2BD78A922}"/>
              </a:ext>
            </a:extLst>
          </p:cNvPr>
          <p:cNvSpPr/>
          <p:nvPr/>
        </p:nvSpPr>
        <p:spPr>
          <a:xfrm>
            <a:off x="25271779" y="127529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3" name="사각형: 둥근 모서리 532">
            <a:extLst>
              <a:ext uri="{FF2B5EF4-FFF2-40B4-BE49-F238E27FC236}">
                <a16:creationId xmlns:a16="http://schemas.microsoft.com/office/drawing/2014/main" id="{74BF0AE2-7998-C324-0A5C-BFEE5E145930}"/>
              </a:ext>
            </a:extLst>
          </p:cNvPr>
          <p:cNvSpPr/>
          <p:nvPr/>
        </p:nvSpPr>
        <p:spPr>
          <a:xfrm>
            <a:off x="25046695" y="210776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47C05E25-5B0F-BF78-DA89-5F0F2F20B288}"/>
              </a:ext>
            </a:extLst>
          </p:cNvPr>
          <p:cNvSpPr/>
          <p:nvPr/>
        </p:nvSpPr>
        <p:spPr>
          <a:xfrm>
            <a:off x="25122360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5757DEFC-2ABA-4C13-1FDA-59E81F179367}"/>
              </a:ext>
            </a:extLst>
          </p:cNvPr>
          <p:cNvSpPr/>
          <p:nvPr/>
        </p:nvSpPr>
        <p:spPr>
          <a:xfrm>
            <a:off x="25406638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사각형: 둥근 모서리 535">
            <a:extLst>
              <a:ext uri="{FF2B5EF4-FFF2-40B4-BE49-F238E27FC236}">
                <a16:creationId xmlns:a16="http://schemas.microsoft.com/office/drawing/2014/main" id="{E48CF7EE-88BE-70C6-6633-D937A89B1ECB}"/>
              </a:ext>
            </a:extLst>
          </p:cNvPr>
          <p:cNvSpPr/>
          <p:nvPr/>
        </p:nvSpPr>
        <p:spPr>
          <a:xfrm>
            <a:off x="24899173" y="2584802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BED7E4A3-1987-6201-AC63-C27D1BF40B5F}"/>
              </a:ext>
            </a:extLst>
          </p:cNvPr>
          <p:cNvSpPr/>
          <p:nvPr/>
        </p:nvSpPr>
        <p:spPr>
          <a:xfrm>
            <a:off x="24974838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37115140-5452-F0DD-2244-57EC2B0945B1}"/>
              </a:ext>
            </a:extLst>
          </p:cNvPr>
          <p:cNvSpPr/>
          <p:nvPr/>
        </p:nvSpPr>
        <p:spPr>
          <a:xfrm>
            <a:off x="25259116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EFC9C82A-281E-44CF-D7B4-48FA78B3D55D}"/>
              </a:ext>
            </a:extLst>
          </p:cNvPr>
          <p:cNvSpPr/>
          <p:nvPr/>
        </p:nvSpPr>
        <p:spPr>
          <a:xfrm>
            <a:off x="25543394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21F4D5D1-EF7C-8FC1-8918-CE686B787236}"/>
              </a:ext>
            </a:extLst>
          </p:cNvPr>
          <p:cNvCxnSpPr>
            <a:cxnSpLocks/>
            <a:stCxn id="534" idx="4"/>
            <a:endCxn id="537" idx="0"/>
          </p:cNvCxnSpPr>
          <p:nvPr/>
        </p:nvCxnSpPr>
        <p:spPr>
          <a:xfrm flipH="1">
            <a:off x="25082788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연결선 540">
            <a:extLst>
              <a:ext uri="{FF2B5EF4-FFF2-40B4-BE49-F238E27FC236}">
                <a16:creationId xmlns:a16="http://schemas.microsoft.com/office/drawing/2014/main" id="{7EDDC57A-6D8F-C0A6-6451-CE84F4CB453B}"/>
              </a:ext>
            </a:extLst>
          </p:cNvPr>
          <p:cNvCxnSpPr>
            <a:cxnSpLocks/>
            <a:stCxn id="534" idx="4"/>
            <a:endCxn id="538" idx="0"/>
          </p:cNvCxnSpPr>
          <p:nvPr/>
        </p:nvCxnSpPr>
        <p:spPr>
          <a:xfrm>
            <a:off x="25230310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직선 연결선 541">
            <a:extLst>
              <a:ext uri="{FF2B5EF4-FFF2-40B4-BE49-F238E27FC236}">
                <a16:creationId xmlns:a16="http://schemas.microsoft.com/office/drawing/2014/main" id="{B62791DA-7644-2F3D-4FE2-FA5203BC3B9A}"/>
              </a:ext>
            </a:extLst>
          </p:cNvPr>
          <p:cNvCxnSpPr>
            <a:cxnSpLocks/>
            <a:stCxn id="534" idx="4"/>
            <a:endCxn id="539" idx="0"/>
          </p:cNvCxnSpPr>
          <p:nvPr/>
        </p:nvCxnSpPr>
        <p:spPr>
          <a:xfrm>
            <a:off x="25230310" y="2367453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>
            <a:extLst>
              <a:ext uri="{FF2B5EF4-FFF2-40B4-BE49-F238E27FC236}">
                <a16:creationId xmlns:a16="http://schemas.microsoft.com/office/drawing/2014/main" id="{B97269E7-DAB3-B299-ADC0-3AE19F1AC89D}"/>
              </a:ext>
            </a:extLst>
          </p:cNvPr>
          <p:cNvCxnSpPr>
            <a:cxnSpLocks/>
            <a:stCxn id="535" idx="4"/>
            <a:endCxn id="537" idx="0"/>
          </p:cNvCxnSpPr>
          <p:nvPr/>
        </p:nvCxnSpPr>
        <p:spPr>
          <a:xfrm flipH="1">
            <a:off x="25082788" y="2367453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직선 연결선 543">
            <a:extLst>
              <a:ext uri="{FF2B5EF4-FFF2-40B4-BE49-F238E27FC236}">
                <a16:creationId xmlns:a16="http://schemas.microsoft.com/office/drawing/2014/main" id="{52C0D40C-54EC-0491-9716-4B6E1E91908E}"/>
              </a:ext>
            </a:extLst>
          </p:cNvPr>
          <p:cNvCxnSpPr>
            <a:cxnSpLocks/>
            <a:stCxn id="535" idx="4"/>
            <a:endCxn id="538" idx="0"/>
          </p:cNvCxnSpPr>
          <p:nvPr/>
        </p:nvCxnSpPr>
        <p:spPr>
          <a:xfrm flipH="1">
            <a:off x="25367066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연결선 544">
            <a:extLst>
              <a:ext uri="{FF2B5EF4-FFF2-40B4-BE49-F238E27FC236}">
                <a16:creationId xmlns:a16="http://schemas.microsoft.com/office/drawing/2014/main" id="{1F181B46-04E0-4FEA-2C07-75A5F1774E16}"/>
              </a:ext>
            </a:extLst>
          </p:cNvPr>
          <p:cNvCxnSpPr>
            <a:cxnSpLocks/>
            <a:stCxn id="535" idx="4"/>
            <a:endCxn id="539" idx="0"/>
          </p:cNvCxnSpPr>
          <p:nvPr/>
        </p:nvCxnSpPr>
        <p:spPr>
          <a:xfrm>
            <a:off x="25514588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/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/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/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E517C31D-EA29-4A6D-80BF-1D152BFCFB23}"/>
              </a:ext>
            </a:extLst>
          </p:cNvPr>
          <p:cNvCxnSpPr>
            <a:cxnSpLocks/>
            <a:stCxn id="537" idx="4"/>
            <a:endCxn id="546" idx="0"/>
          </p:cNvCxnSpPr>
          <p:nvPr/>
        </p:nvCxnSpPr>
        <p:spPr>
          <a:xfrm flipH="1">
            <a:off x="25007123" y="2844491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549">
            <a:extLst>
              <a:ext uri="{FF2B5EF4-FFF2-40B4-BE49-F238E27FC236}">
                <a16:creationId xmlns:a16="http://schemas.microsoft.com/office/drawing/2014/main" id="{75AEA1BA-84EF-183B-9004-FA5506E3438A}"/>
              </a:ext>
            </a:extLst>
          </p:cNvPr>
          <p:cNvCxnSpPr>
            <a:cxnSpLocks/>
            <a:stCxn id="537" idx="4"/>
            <a:endCxn id="547" idx="0"/>
          </p:cNvCxnSpPr>
          <p:nvPr/>
        </p:nvCxnSpPr>
        <p:spPr>
          <a:xfrm>
            <a:off x="25082788" y="2844491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>
            <a:extLst>
              <a:ext uri="{FF2B5EF4-FFF2-40B4-BE49-F238E27FC236}">
                <a16:creationId xmlns:a16="http://schemas.microsoft.com/office/drawing/2014/main" id="{8CFEEF59-26D1-CD10-B600-CBA14E7CE65F}"/>
              </a:ext>
            </a:extLst>
          </p:cNvPr>
          <p:cNvCxnSpPr>
            <a:cxnSpLocks/>
            <a:stCxn id="537" idx="4"/>
            <a:endCxn id="548" idx="0"/>
          </p:cNvCxnSpPr>
          <p:nvPr/>
        </p:nvCxnSpPr>
        <p:spPr>
          <a:xfrm>
            <a:off x="25082788" y="2844491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연결선 551">
            <a:extLst>
              <a:ext uri="{FF2B5EF4-FFF2-40B4-BE49-F238E27FC236}">
                <a16:creationId xmlns:a16="http://schemas.microsoft.com/office/drawing/2014/main" id="{179712A6-9957-3A11-3FB0-D1BF94BAE855}"/>
              </a:ext>
            </a:extLst>
          </p:cNvPr>
          <p:cNvCxnSpPr>
            <a:cxnSpLocks/>
            <a:stCxn id="538" idx="4"/>
            <a:endCxn id="546" idx="0"/>
          </p:cNvCxnSpPr>
          <p:nvPr/>
        </p:nvCxnSpPr>
        <p:spPr>
          <a:xfrm flipH="1">
            <a:off x="25007123" y="2844491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직선 연결선 552">
            <a:extLst>
              <a:ext uri="{FF2B5EF4-FFF2-40B4-BE49-F238E27FC236}">
                <a16:creationId xmlns:a16="http://schemas.microsoft.com/office/drawing/2014/main" id="{E3D736C4-9A76-9687-52ED-92B6650F1F90}"/>
              </a:ext>
            </a:extLst>
          </p:cNvPr>
          <p:cNvCxnSpPr>
            <a:cxnSpLocks/>
            <a:stCxn id="539" idx="4"/>
            <a:endCxn id="546" idx="0"/>
          </p:cNvCxnSpPr>
          <p:nvPr/>
        </p:nvCxnSpPr>
        <p:spPr>
          <a:xfrm flipH="1">
            <a:off x="25007123" y="2844491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직선 연결선 553">
            <a:extLst>
              <a:ext uri="{FF2B5EF4-FFF2-40B4-BE49-F238E27FC236}">
                <a16:creationId xmlns:a16="http://schemas.microsoft.com/office/drawing/2014/main" id="{CEADE2E5-F477-1836-F8BE-29264A195ED9}"/>
              </a:ext>
            </a:extLst>
          </p:cNvPr>
          <p:cNvCxnSpPr>
            <a:cxnSpLocks/>
            <a:stCxn id="538" idx="4"/>
            <a:endCxn id="547" idx="0"/>
          </p:cNvCxnSpPr>
          <p:nvPr/>
        </p:nvCxnSpPr>
        <p:spPr>
          <a:xfrm flipH="1">
            <a:off x="25298688" y="2844491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연결선 554">
            <a:extLst>
              <a:ext uri="{FF2B5EF4-FFF2-40B4-BE49-F238E27FC236}">
                <a16:creationId xmlns:a16="http://schemas.microsoft.com/office/drawing/2014/main" id="{1B33DFC1-2883-F605-423E-89FC1FC58A01}"/>
              </a:ext>
            </a:extLst>
          </p:cNvPr>
          <p:cNvCxnSpPr>
            <a:cxnSpLocks/>
            <a:stCxn id="539" idx="4"/>
            <a:endCxn id="547" idx="0"/>
          </p:cNvCxnSpPr>
          <p:nvPr/>
        </p:nvCxnSpPr>
        <p:spPr>
          <a:xfrm flipH="1">
            <a:off x="25298688" y="2844491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직선 연결선 555">
            <a:extLst>
              <a:ext uri="{FF2B5EF4-FFF2-40B4-BE49-F238E27FC236}">
                <a16:creationId xmlns:a16="http://schemas.microsoft.com/office/drawing/2014/main" id="{8FFA475D-F109-1F7B-9990-F3440641C260}"/>
              </a:ext>
            </a:extLst>
          </p:cNvPr>
          <p:cNvCxnSpPr>
            <a:cxnSpLocks/>
            <a:stCxn id="539" idx="4"/>
            <a:endCxn id="548" idx="0"/>
          </p:cNvCxnSpPr>
          <p:nvPr/>
        </p:nvCxnSpPr>
        <p:spPr>
          <a:xfrm>
            <a:off x="25651344" y="2844491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직선 연결선 556">
            <a:extLst>
              <a:ext uri="{FF2B5EF4-FFF2-40B4-BE49-F238E27FC236}">
                <a16:creationId xmlns:a16="http://schemas.microsoft.com/office/drawing/2014/main" id="{C6CFEE8A-65ED-14C0-9071-DE1C08D23185}"/>
              </a:ext>
            </a:extLst>
          </p:cNvPr>
          <p:cNvCxnSpPr>
            <a:cxnSpLocks/>
            <a:stCxn id="538" idx="4"/>
            <a:endCxn id="548" idx="0"/>
          </p:cNvCxnSpPr>
          <p:nvPr/>
        </p:nvCxnSpPr>
        <p:spPr>
          <a:xfrm>
            <a:off x="25367066" y="2844491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0A68CC3D-C15F-1DE7-F2B8-99CA8E28BCA9}"/>
              </a:ext>
            </a:extLst>
          </p:cNvPr>
          <p:cNvSpPr/>
          <p:nvPr/>
        </p:nvSpPr>
        <p:spPr>
          <a:xfrm>
            <a:off x="25046695" y="16310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90152FC2-F496-37EC-5ED0-9303E507EA21}"/>
              </a:ext>
            </a:extLst>
          </p:cNvPr>
          <p:cNvSpPr/>
          <p:nvPr/>
        </p:nvSpPr>
        <p:spPr>
          <a:xfrm>
            <a:off x="25122360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11D1E4BB-BE26-2C75-B62E-C0DF463E14A0}"/>
              </a:ext>
            </a:extLst>
          </p:cNvPr>
          <p:cNvSpPr/>
          <p:nvPr/>
        </p:nvSpPr>
        <p:spPr>
          <a:xfrm>
            <a:off x="25406638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1" name="직선 연결선 560">
            <a:extLst>
              <a:ext uri="{FF2B5EF4-FFF2-40B4-BE49-F238E27FC236}">
                <a16:creationId xmlns:a16="http://schemas.microsoft.com/office/drawing/2014/main" id="{05C4EEA8-A0A0-9DB3-EC33-6AA573720F69}"/>
              </a:ext>
            </a:extLst>
          </p:cNvPr>
          <p:cNvCxnSpPr>
            <a:cxnSpLocks/>
            <a:stCxn id="532" idx="4"/>
            <a:endCxn id="559" idx="0"/>
          </p:cNvCxnSpPr>
          <p:nvPr/>
        </p:nvCxnSpPr>
        <p:spPr>
          <a:xfrm flipH="1">
            <a:off x="25230310" y="1477170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직선 연결선 561">
            <a:extLst>
              <a:ext uri="{FF2B5EF4-FFF2-40B4-BE49-F238E27FC236}">
                <a16:creationId xmlns:a16="http://schemas.microsoft.com/office/drawing/2014/main" id="{5688FE7B-B172-99E0-43C3-7DB41978F5DC}"/>
              </a:ext>
            </a:extLst>
          </p:cNvPr>
          <p:cNvCxnSpPr>
            <a:cxnSpLocks/>
            <a:stCxn id="532" idx="4"/>
            <a:endCxn id="560" idx="0"/>
          </p:cNvCxnSpPr>
          <p:nvPr/>
        </p:nvCxnSpPr>
        <p:spPr>
          <a:xfrm>
            <a:off x="25379729" y="1477170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연결선 562">
            <a:extLst>
              <a:ext uri="{FF2B5EF4-FFF2-40B4-BE49-F238E27FC236}">
                <a16:creationId xmlns:a16="http://schemas.microsoft.com/office/drawing/2014/main" id="{4259E4E7-A911-3FC4-72B3-51D00F2B6599}"/>
              </a:ext>
            </a:extLst>
          </p:cNvPr>
          <p:cNvCxnSpPr>
            <a:cxnSpLocks/>
            <a:stCxn id="559" idx="4"/>
            <a:endCxn id="534" idx="0"/>
          </p:cNvCxnSpPr>
          <p:nvPr/>
        </p:nvCxnSpPr>
        <p:spPr>
          <a:xfrm>
            <a:off x="25230310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연결선 563">
            <a:extLst>
              <a:ext uri="{FF2B5EF4-FFF2-40B4-BE49-F238E27FC236}">
                <a16:creationId xmlns:a16="http://schemas.microsoft.com/office/drawing/2014/main" id="{5581B757-DD18-0C0A-75EE-107E710CAC79}"/>
              </a:ext>
            </a:extLst>
          </p:cNvPr>
          <p:cNvCxnSpPr>
            <a:cxnSpLocks/>
            <a:stCxn id="560" idx="4"/>
            <a:endCxn id="534" idx="0"/>
          </p:cNvCxnSpPr>
          <p:nvPr/>
        </p:nvCxnSpPr>
        <p:spPr>
          <a:xfrm flipH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직선 연결선 564">
            <a:extLst>
              <a:ext uri="{FF2B5EF4-FFF2-40B4-BE49-F238E27FC236}">
                <a16:creationId xmlns:a16="http://schemas.microsoft.com/office/drawing/2014/main" id="{545C4E4B-DACF-8172-D62F-F80134B92327}"/>
              </a:ext>
            </a:extLst>
          </p:cNvPr>
          <p:cNvCxnSpPr>
            <a:cxnSpLocks/>
            <a:stCxn id="535" idx="0"/>
            <a:endCxn id="559" idx="4"/>
          </p:cNvCxnSpPr>
          <p:nvPr/>
        </p:nvCxnSpPr>
        <p:spPr>
          <a:xfrm flipH="1" flipV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연결선 565">
            <a:extLst>
              <a:ext uri="{FF2B5EF4-FFF2-40B4-BE49-F238E27FC236}">
                <a16:creationId xmlns:a16="http://schemas.microsoft.com/office/drawing/2014/main" id="{30BD8B1F-2B5B-2069-A114-E9EC212E2EA9}"/>
              </a:ext>
            </a:extLst>
          </p:cNvPr>
          <p:cNvCxnSpPr>
            <a:cxnSpLocks/>
            <a:stCxn id="535" idx="0"/>
            <a:endCxn id="560" idx="4"/>
          </p:cNvCxnSpPr>
          <p:nvPr/>
        </p:nvCxnSpPr>
        <p:spPr>
          <a:xfrm flipV="1">
            <a:off x="25514588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8AD46FD6-0E77-4BDB-EED7-31831CD9F37B}"/>
              </a:ext>
            </a:extLst>
          </p:cNvPr>
          <p:cNvSpPr txBox="1"/>
          <p:nvPr/>
        </p:nvSpPr>
        <p:spPr>
          <a:xfrm>
            <a:off x="24452513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4F50F3CC-6C5F-02D8-D91C-8FFEF71367B0}"/>
              </a:ext>
            </a:extLst>
          </p:cNvPr>
          <p:cNvSpPr txBox="1"/>
          <p:nvPr/>
        </p:nvSpPr>
        <p:spPr>
          <a:xfrm>
            <a:off x="24446321" y="21346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69" name="사각형: 둥근 모서리 568">
            <a:extLst>
              <a:ext uri="{FF2B5EF4-FFF2-40B4-BE49-F238E27FC236}">
                <a16:creationId xmlns:a16="http://schemas.microsoft.com/office/drawing/2014/main" id="{468F7B53-0EF0-03A6-F263-E8F2368D3C61}"/>
              </a:ext>
            </a:extLst>
          </p:cNvPr>
          <p:cNvSpPr/>
          <p:nvPr/>
        </p:nvSpPr>
        <p:spPr>
          <a:xfrm>
            <a:off x="26809313" y="2103801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74D40EBA-F160-1056-B2E1-2AE287500537}"/>
              </a:ext>
            </a:extLst>
          </p:cNvPr>
          <p:cNvSpPr/>
          <p:nvPr/>
        </p:nvSpPr>
        <p:spPr>
          <a:xfrm>
            <a:off x="26884979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F96B8237-8BE7-F70A-C1E6-C9F8990AEC18}"/>
              </a:ext>
            </a:extLst>
          </p:cNvPr>
          <p:cNvSpPr/>
          <p:nvPr/>
        </p:nvSpPr>
        <p:spPr>
          <a:xfrm>
            <a:off x="27169257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BA0B76E9-5708-723B-4760-C8159804A2ED}"/>
              </a:ext>
            </a:extLst>
          </p:cNvPr>
          <p:cNvSpPr txBox="1"/>
          <p:nvPr/>
        </p:nvSpPr>
        <p:spPr>
          <a:xfrm>
            <a:off x="26238127" y="2149658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74" name="사각형: 둥근 모서리 573">
            <a:extLst>
              <a:ext uri="{FF2B5EF4-FFF2-40B4-BE49-F238E27FC236}">
                <a16:creationId xmlns:a16="http://schemas.microsoft.com/office/drawing/2014/main" id="{25E9A811-8024-900F-F992-45DD8D422515}"/>
              </a:ext>
            </a:extLst>
          </p:cNvPr>
          <p:cNvSpPr/>
          <p:nvPr/>
        </p:nvSpPr>
        <p:spPr>
          <a:xfrm>
            <a:off x="26803040" y="1627063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EB75C9E-2A58-D036-026A-72C0DEB6B853}"/>
              </a:ext>
            </a:extLst>
          </p:cNvPr>
          <p:cNvSpPr/>
          <p:nvPr/>
        </p:nvSpPr>
        <p:spPr>
          <a:xfrm>
            <a:off x="26878706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CA268772-24CC-B890-1C99-D53EA9FDE322}"/>
              </a:ext>
            </a:extLst>
          </p:cNvPr>
          <p:cNvSpPr/>
          <p:nvPr/>
        </p:nvSpPr>
        <p:spPr>
          <a:xfrm>
            <a:off x="27162984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7CDC8D49-140C-06CF-EF29-CCD8A98FD50B}"/>
              </a:ext>
            </a:extLst>
          </p:cNvPr>
          <p:cNvSpPr txBox="1"/>
          <p:nvPr/>
        </p:nvSpPr>
        <p:spPr>
          <a:xfrm>
            <a:off x="26238127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79" name="사각형: 둥근 모서리 578">
            <a:extLst>
              <a:ext uri="{FF2B5EF4-FFF2-40B4-BE49-F238E27FC236}">
                <a16:creationId xmlns:a16="http://schemas.microsoft.com/office/drawing/2014/main" id="{7F985E2C-2F5A-E636-E570-0D069F6B2FC0}"/>
              </a:ext>
            </a:extLst>
          </p:cNvPr>
          <p:cNvSpPr/>
          <p:nvPr/>
        </p:nvSpPr>
        <p:spPr>
          <a:xfrm>
            <a:off x="26807363" y="2616677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EBE8261C-E0E4-966B-4B1F-08B4C6EFE96D}"/>
              </a:ext>
            </a:extLst>
          </p:cNvPr>
          <p:cNvSpPr/>
          <p:nvPr/>
        </p:nvSpPr>
        <p:spPr>
          <a:xfrm>
            <a:off x="26883028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40A49A1F-7270-A7DD-EC47-B92F65C4E37D}"/>
              </a:ext>
            </a:extLst>
          </p:cNvPr>
          <p:cNvSpPr/>
          <p:nvPr/>
        </p:nvSpPr>
        <p:spPr>
          <a:xfrm>
            <a:off x="27167306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AA16A0AA-5FFD-D2FB-3A2F-CD22E2754484}"/>
              </a:ext>
            </a:extLst>
          </p:cNvPr>
          <p:cNvSpPr/>
          <p:nvPr/>
        </p:nvSpPr>
        <p:spPr>
          <a:xfrm>
            <a:off x="27451584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356AB556-F472-872B-4F33-9FEA9F8EA09D}"/>
              </a:ext>
            </a:extLst>
          </p:cNvPr>
          <p:cNvSpPr txBox="1"/>
          <p:nvPr/>
        </p:nvSpPr>
        <p:spPr>
          <a:xfrm>
            <a:off x="26116269" y="258431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/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/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/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7" name="직선 연결선 586">
            <a:extLst>
              <a:ext uri="{FF2B5EF4-FFF2-40B4-BE49-F238E27FC236}">
                <a16:creationId xmlns:a16="http://schemas.microsoft.com/office/drawing/2014/main" id="{E5BF4E9D-9446-5097-8355-5AF20671F077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직선 연결선 587">
            <a:extLst>
              <a:ext uri="{FF2B5EF4-FFF2-40B4-BE49-F238E27FC236}">
                <a16:creationId xmlns:a16="http://schemas.microsoft.com/office/drawing/2014/main" id="{9A879A17-AB65-5ABB-CD15-F0C45EEA8B61}"/>
              </a:ext>
            </a:extLst>
          </p:cNvPr>
          <p:cNvCxnSpPr>
            <a:cxnSpLocks/>
            <a:endCxn id="585" idx="0"/>
          </p:cNvCxnSpPr>
          <p:nvPr/>
        </p:nvCxnSpPr>
        <p:spPr>
          <a:xfrm>
            <a:off x="26980111" y="2867814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연결선 588">
            <a:extLst>
              <a:ext uri="{FF2B5EF4-FFF2-40B4-BE49-F238E27FC236}">
                <a16:creationId xmlns:a16="http://schemas.microsoft.com/office/drawing/2014/main" id="{568E024E-BB24-DA8B-E8DA-21D93A73E85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6980111" y="2867814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직선 연결선 589">
            <a:extLst>
              <a:ext uri="{FF2B5EF4-FFF2-40B4-BE49-F238E27FC236}">
                <a16:creationId xmlns:a16="http://schemas.microsoft.com/office/drawing/2014/main" id="{DF618D25-0A8F-09D3-4B7F-FFAA0EAEE5DC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연결선 590">
            <a:extLst>
              <a:ext uri="{FF2B5EF4-FFF2-40B4-BE49-F238E27FC236}">
                <a16:creationId xmlns:a16="http://schemas.microsoft.com/office/drawing/2014/main" id="{AF2741C9-75D6-A5A0-BE6A-087E6C75B465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연결선 591">
            <a:extLst>
              <a:ext uri="{FF2B5EF4-FFF2-40B4-BE49-F238E27FC236}">
                <a16:creationId xmlns:a16="http://schemas.microsoft.com/office/drawing/2014/main" id="{A92CEE6D-63BD-1C23-D37D-9C952AA9D920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연결선 592">
            <a:extLst>
              <a:ext uri="{FF2B5EF4-FFF2-40B4-BE49-F238E27FC236}">
                <a16:creationId xmlns:a16="http://schemas.microsoft.com/office/drawing/2014/main" id="{1992637B-2AE9-414E-2B31-9F31E22D0877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직선 연결선 593">
            <a:extLst>
              <a:ext uri="{FF2B5EF4-FFF2-40B4-BE49-F238E27FC236}">
                <a16:creationId xmlns:a16="http://schemas.microsoft.com/office/drawing/2014/main" id="{18D5D67B-A976-B407-8655-6FD8E403993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548667" y="2867814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연결선 594">
            <a:extLst>
              <a:ext uri="{FF2B5EF4-FFF2-40B4-BE49-F238E27FC236}">
                <a16:creationId xmlns:a16="http://schemas.microsoft.com/office/drawing/2014/main" id="{E6EC8F95-E19E-99CC-35D1-A63CBF860F9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264389" y="2867814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Box 595">
            <a:extLst>
              <a:ext uri="{FF2B5EF4-FFF2-40B4-BE49-F238E27FC236}">
                <a16:creationId xmlns:a16="http://schemas.microsoft.com/office/drawing/2014/main" id="{2DEC4CE3-5E13-233F-69B1-5F71D00F4721}"/>
              </a:ext>
            </a:extLst>
          </p:cNvPr>
          <p:cNvSpPr txBox="1"/>
          <p:nvPr/>
        </p:nvSpPr>
        <p:spPr>
          <a:xfrm>
            <a:off x="25432073" y="235282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Split &amp; Duplication</a:t>
            </a:r>
            <a:endParaRPr lang="ko-KR" altLang="en-US"/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8AE78D14-3959-02F7-F7E1-2B645A852E8E}"/>
              </a:ext>
            </a:extLst>
          </p:cNvPr>
          <p:cNvSpPr/>
          <p:nvPr/>
        </p:nvSpPr>
        <p:spPr>
          <a:xfrm>
            <a:off x="27447066" y="16880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85C2BB27-6186-63F3-5BEC-848B7C1E24FF}"/>
              </a:ext>
            </a:extLst>
          </p:cNvPr>
          <p:cNvSpPr/>
          <p:nvPr/>
        </p:nvSpPr>
        <p:spPr>
          <a:xfrm>
            <a:off x="27449866" y="2164473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AA3B7115-1D7A-5CDB-70B5-26E71C40E3D9}"/>
              </a:ext>
            </a:extLst>
          </p:cNvPr>
          <p:cNvSpPr txBox="1"/>
          <p:nvPr/>
        </p:nvSpPr>
        <p:spPr>
          <a:xfrm>
            <a:off x="24194517" y="252634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cxnSp>
        <p:nvCxnSpPr>
          <p:cNvPr id="609" name="직선 연결선 608">
            <a:extLst>
              <a:ext uri="{FF2B5EF4-FFF2-40B4-BE49-F238E27FC236}">
                <a16:creationId xmlns:a16="http://schemas.microsoft.com/office/drawing/2014/main" id="{C7284F87-4490-EC1F-C80F-F6FC734EED16}"/>
              </a:ext>
            </a:extLst>
          </p:cNvPr>
          <p:cNvCxnSpPr>
            <a:cxnSpLocks/>
            <a:stCxn id="529" idx="4"/>
            <a:endCxn id="598" idx="0"/>
          </p:cNvCxnSpPr>
          <p:nvPr/>
        </p:nvCxnSpPr>
        <p:spPr>
          <a:xfrm>
            <a:off x="27269724" y="1473712"/>
            <a:ext cx="285292" cy="214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 609">
            <a:extLst>
              <a:ext uri="{FF2B5EF4-FFF2-40B4-BE49-F238E27FC236}">
                <a16:creationId xmlns:a16="http://schemas.microsoft.com/office/drawing/2014/main" id="{B02D58B2-61C4-E6F8-6D9B-3DFBF6F01881}"/>
              </a:ext>
            </a:extLst>
          </p:cNvPr>
          <p:cNvCxnSpPr>
            <a:cxnSpLocks/>
            <a:stCxn id="529" idx="4"/>
            <a:endCxn id="576" idx="0"/>
          </p:cNvCxnSpPr>
          <p:nvPr/>
        </p:nvCxnSpPr>
        <p:spPr>
          <a:xfrm>
            <a:off x="27269724" y="1473712"/>
            <a:ext cx="121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직선 연결선 610">
            <a:extLst>
              <a:ext uri="{FF2B5EF4-FFF2-40B4-BE49-F238E27FC236}">
                <a16:creationId xmlns:a16="http://schemas.microsoft.com/office/drawing/2014/main" id="{57B70530-085C-3175-FE8C-3D386ACFC2F8}"/>
              </a:ext>
            </a:extLst>
          </p:cNvPr>
          <p:cNvCxnSpPr>
            <a:cxnSpLocks/>
            <a:stCxn id="529" idx="4"/>
            <a:endCxn id="575" idx="0"/>
          </p:cNvCxnSpPr>
          <p:nvPr/>
        </p:nvCxnSpPr>
        <p:spPr>
          <a:xfrm flipH="1">
            <a:off x="26986656" y="1473712"/>
            <a:ext cx="28306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직선 연결선 611">
            <a:extLst>
              <a:ext uri="{FF2B5EF4-FFF2-40B4-BE49-F238E27FC236}">
                <a16:creationId xmlns:a16="http://schemas.microsoft.com/office/drawing/2014/main" id="{47C49879-81AD-D5C7-5E9D-099972F43799}"/>
              </a:ext>
            </a:extLst>
          </p:cNvPr>
          <p:cNvCxnSpPr>
            <a:cxnSpLocks/>
            <a:stCxn id="575" idx="4"/>
            <a:endCxn id="599" idx="0"/>
          </p:cNvCxnSpPr>
          <p:nvPr/>
        </p:nvCxnSpPr>
        <p:spPr>
          <a:xfrm>
            <a:off x="26986656" y="1886752"/>
            <a:ext cx="571160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연결선 612">
            <a:extLst>
              <a:ext uri="{FF2B5EF4-FFF2-40B4-BE49-F238E27FC236}">
                <a16:creationId xmlns:a16="http://schemas.microsoft.com/office/drawing/2014/main" id="{6FCDC827-4B89-7F85-D358-F7642BB69761}"/>
              </a:ext>
            </a:extLst>
          </p:cNvPr>
          <p:cNvCxnSpPr>
            <a:cxnSpLocks/>
            <a:stCxn id="576" idx="4"/>
            <a:endCxn id="599" idx="0"/>
          </p:cNvCxnSpPr>
          <p:nvPr/>
        </p:nvCxnSpPr>
        <p:spPr>
          <a:xfrm>
            <a:off x="27270934" y="1886752"/>
            <a:ext cx="286882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직선 연결선 613">
            <a:extLst>
              <a:ext uri="{FF2B5EF4-FFF2-40B4-BE49-F238E27FC236}">
                <a16:creationId xmlns:a16="http://schemas.microsoft.com/office/drawing/2014/main" id="{C3BBDD9D-3A2D-7A34-9258-4A2A3C5A5871}"/>
              </a:ext>
            </a:extLst>
          </p:cNvPr>
          <p:cNvCxnSpPr>
            <a:cxnSpLocks/>
            <a:stCxn id="598" idx="4"/>
            <a:endCxn id="599" idx="0"/>
          </p:cNvCxnSpPr>
          <p:nvPr/>
        </p:nvCxnSpPr>
        <p:spPr>
          <a:xfrm>
            <a:off x="27555016" y="1889914"/>
            <a:ext cx="2800" cy="274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직선 연결선 614">
            <a:extLst>
              <a:ext uri="{FF2B5EF4-FFF2-40B4-BE49-F238E27FC236}">
                <a16:creationId xmlns:a16="http://schemas.microsoft.com/office/drawing/2014/main" id="{CB2746FA-1CDD-7906-C73A-25CC8C666D92}"/>
              </a:ext>
            </a:extLst>
          </p:cNvPr>
          <p:cNvCxnSpPr>
            <a:cxnSpLocks/>
            <a:stCxn id="598" idx="4"/>
            <a:endCxn id="571" idx="0"/>
          </p:cNvCxnSpPr>
          <p:nvPr/>
        </p:nvCxnSpPr>
        <p:spPr>
          <a:xfrm flipH="1">
            <a:off x="27277207" y="1889914"/>
            <a:ext cx="277809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직선 연결선 615">
            <a:extLst>
              <a:ext uri="{FF2B5EF4-FFF2-40B4-BE49-F238E27FC236}">
                <a16:creationId xmlns:a16="http://schemas.microsoft.com/office/drawing/2014/main" id="{B85715DB-E00A-34AC-2201-83A86469F27C}"/>
              </a:ext>
            </a:extLst>
          </p:cNvPr>
          <p:cNvCxnSpPr>
            <a:cxnSpLocks/>
            <a:stCxn id="598" idx="4"/>
            <a:endCxn id="570" idx="0"/>
          </p:cNvCxnSpPr>
          <p:nvPr/>
        </p:nvCxnSpPr>
        <p:spPr>
          <a:xfrm flipH="1">
            <a:off x="26992929" y="1889914"/>
            <a:ext cx="562087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직선 연결선 616">
            <a:extLst>
              <a:ext uri="{FF2B5EF4-FFF2-40B4-BE49-F238E27FC236}">
                <a16:creationId xmlns:a16="http://schemas.microsoft.com/office/drawing/2014/main" id="{8FBEF1C7-06AF-6153-8055-0185D26DC3A6}"/>
              </a:ext>
            </a:extLst>
          </p:cNvPr>
          <p:cNvCxnSpPr>
            <a:cxnSpLocks/>
            <a:stCxn id="576" idx="4"/>
            <a:endCxn id="571" idx="0"/>
          </p:cNvCxnSpPr>
          <p:nvPr/>
        </p:nvCxnSpPr>
        <p:spPr>
          <a:xfrm>
            <a:off x="27270934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직선 연결선 617">
            <a:extLst>
              <a:ext uri="{FF2B5EF4-FFF2-40B4-BE49-F238E27FC236}">
                <a16:creationId xmlns:a16="http://schemas.microsoft.com/office/drawing/2014/main" id="{AB3EEA80-A54C-99C8-1376-F9E77D810B67}"/>
              </a:ext>
            </a:extLst>
          </p:cNvPr>
          <p:cNvCxnSpPr>
            <a:cxnSpLocks/>
            <a:stCxn id="576" idx="4"/>
            <a:endCxn id="570" idx="0"/>
          </p:cNvCxnSpPr>
          <p:nvPr/>
        </p:nvCxnSpPr>
        <p:spPr>
          <a:xfrm flipH="1">
            <a:off x="26992929" y="1886752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연결선 618">
            <a:extLst>
              <a:ext uri="{FF2B5EF4-FFF2-40B4-BE49-F238E27FC236}">
                <a16:creationId xmlns:a16="http://schemas.microsoft.com/office/drawing/2014/main" id="{FB934C72-A983-6845-01ED-BBB66E73DE8C}"/>
              </a:ext>
            </a:extLst>
          </p:cNvPr>
          <p:cNvCxnSpPr>
            <a:cxnSpLocks/>
            <a:stCxn id="575" idx="4"/>
            <a:endCxn id="570" idx="0"/>
          </p:cNvCxnSpPr>
          <p:nvPr/>
        </p:nvCxnSpPr>
        <p:spPr>
          <a:xfrm>
            <a:off x="26986656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직선 연결선 619">
            <a:extLst>
              <a:ext uri="{FF2B5EF4-FFF2-40B4-BE49-F238E27FC236}">
                <a16:creationId xmlns:a16="http://schemas.microsoft.com/office/drawing/2014/main" id="{5B7102CE-21DA-0FCF-116C-73A6930BDF70}"/>
              </a:ext>
            </a:extLst>
          </p:cNvPr>
          <p:cNvCxnSpPr>
            <a:cxnSpLocks/>
            <a:stCxn id="575" idx="4"/>
            <a:endCxn id="571" idx="0"/>
          </p:cNvCxnSpPr>
          <p:nvPr/>
        </p:nvCxnSpPr>
        <p:spPr>
          <a:xfrm>
            <a:off x="26986656" y="1886752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직선 연결선 620">
            <a:extLst>
              <a:ext uri="{FF2B5EF4-FFF2-40B4-BE49-F238E27FC236}">
                <a16:creationId xmlns:a16="http://schemas.microsoft.com/office/drawing/2014/main" id="{26B67E3C-A262-AA87-823A-CF49DB3786B7}"/>
              </a:ext>
            </a:extLst>
          </p:cNvPr>
          <p:cNvCxnSpPr>
            <a:cxnSpLocks/>
            <a:stCxn id="570" idx="4"/>
            <a:endCxn id="580" idx="0"/>
          </p:cNvCxnSpPr>
          <p:nvPr/>
        </p:nvCxnSpPr>
        <p:spPr>
          <a:xfrm flipH="1">
            <a:off x="26990978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직선 연결선 621">
            <a:extLst>
              <a:ext uri="{FF2B5EF4-FFF2-40B4-BE49-F238E27FC236}">
                <a16:creationId xmlns:a16="http://schemas.microsoft.com/office/drawing/2014/main" id="{60D013B8-D21E-B267-2AC5-F1F692C8523C}"/>
              </a:ext>
            </a:extLst>
          </p:cNvPr>
          <p:cNvCxnSpPr>
            <a:cxnSpLocks/>
            <a:stCxn id="580" idx="0"/>
            <a:endCxn id="571" idx="4"/>
          </p:cNvCxnSpPr>
          <p:nvPr/>
        </p:nvCxnSpPr>
        <p:spPr>
          <a:xfrm flipV="1">
            <a:off x="26990978" y="2363490"/>
            <a:ext cx="28622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직선 연결선 622">
            <a:extLst>
              <a:ext uri="{FF2B5EF4-FFF2-40B4-BE49-F238E27FC236}">
                <a16:creationId xmlns:a16="http://schemas.microsoft.com/office/drawing/2014/main" id="{3E9E57DB-9579-9DBE-3896-F8150E5A2B22}"/>
              </a:ext>
            </a:extLst>
          </p:cNvPr>
          <p:cNvCxnSpPr>
            <a:cxnSpLocks/>
            <a:stCxn id="599" idx="4"/>
            <a:endCxn id="580" idx="0"/>
          </p:cNvCxnSpPr>
          <p:nvPr/>
        </p:nvCxnSpPr>
        <p:spPr>
          <a:xfrm flipH="1">
            <a:off x="26990978" y="2366351"/>
            <a:ext cx="56683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직선 연결선 623">
            <a:extLst>
              <a:ext uri="{FF2B5EF4-FFF2-40B4-BE49-F238E27FC236}">
                <a16:creationId xmlns:a16="http://schemas.microsoft.com/office/drawing/2014/main" id="{64DEE909-A4AD-67F4-0365-7DFC78EBF9E7}"/>
              </a:ext>
            </a:extLst>
          </p:cNvPr>
          <p:cNvCxnSpPr>
            <a:cxnSpLocks/>
            <a:stCxn id="581" idx="0"/>
            <a:endCxn id="570" idx="4"/>
          </p:cNvCxnSpPr>
          <p:nvPr/>
        </p:nvCxnSpPr>
        <p:spPr>
          <a:xfrm flipH="1" flipV="1">
            <a:off x="26992929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직선 연결선 624">
            <a:extLst>
              <a:ext uri="{FF2B5EF4-FFF2-40B4-BE49-F238E27FC236}">
                <a16:creationId xmlns:a16="http://schemas.microsoft.com/office/drawing/2014/main" id="{0A6138D5-ED7B-128A-AFEA-78FAE38BD37F}"/>
              </a:ext>
            </a:extLst>
          </p:cNvPr>
          <p:cNvCxnSpPr>
            <a:cxnSpLocks/>
            <a:stCxn id="582" idx="0"/>
            <a:endCxn id="570" idx="4"/>
          </p:cNvCxnSpPr>
          <p:nvPr/>
        </p:nvCxnSpPr>
        <p:spPr>
          <a:xfrm flipH="1" flipV="1">
            <a:off x="26992929" y="2363490"/>
            <a:ext cx="56660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>
            <a:extLst>
              <a:ext uri="{FF2B5EF4-FFF2-40B4-BE49-F238E27FC236}">
                <a16:creationId xmlns:a16="http://schemas.microsoft.com/office/drawing/2014/main" id="{000A1080-6102-CF48-EF16-1873BB5528B5}"/>
              </a:ext>
            </a:extLst>
          </p:cNvPr>
          <p:cNvCxnSpPr>
            <a:cxnSpLocks/>
            <a:stCxn id="599" idx="4"/>
            <a:endCxn id="581" idx="0"/>
          </p:cNvCxnSpPr>
          <p:nvPr/>
        </p:nvCxnSpPr>
        <p:spPr>
          <a:xfrm flipH="1">
            <a:off x="27275256" y="2366351"/>
            <a:ext cx="282560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연결선 626">
            <a:extLst>
              <a:ext uri="{FF2B5EF4-FFF2-40B4-BE49-F238E27FC236}">
                <a16:creationId xmlns:a16="http://schemas.microsoft.com/office/drawing/2014/main" id="{E444DFD8-9C79-AECB-AC4A-F752C82BF662}"/>
              </a:ext>
            </a:extLst>
          </p:cNvPr>
          <p:cNvCxnSpPr>
            <a:cxnSpLocks/>
            <a:stCxn id="571" idx="4"/>
            <a:endCxn id="581" idx="0"/>
          </p:cNvCxnSpPr>
          <p:nvPr/>
        </p:nvCxnSpPr>
        <p:spPr>
          <a:xfrm flipH="1">
            <a:off x="27275256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직선 연결선 627">
            <a:extLst>
              <a:ext uri="{FF2B5EF4-FFF2-40B4-BE49-F238E27FC236}">
                <a16:creationId xmlns:a16="http://schemas.microsoft.com/office/drawing/2014/main" id="{E7FF79B3-C39D-6FC7-EFD9-2AAFC2B2F323}"/>
              </a:ext>
            </a:extLst>
          </p:cNvPr>
          <p:cNvCxnSpPr>
            <a:cxnSpLocks/>
            <a:stCxn id="599" idx="4"/>
            <a:endCxn id="582" idx="0"/>
          </p:cNvCxnSpPr>
          <p:nvPr/>
        </p:nvCxnSpPr>
        <p:spPr>
          <a:xfrm>
            <a:off x="27557816" y="2366351"/>
            <a:ext cx="171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직선 연결선 628">
            <a:extLst>
              <a:ext uri="{FF2B5EF4-FFF2-40B4-BE49-F238E27FC236}">
                <a16:creationId xmlns:a16="http://schemas.microsoft.com/office/drawing/2014/main" id="{6A130DC6-5ED7-19C0-B06E-2EE3CC1C980A}"/>
              </a:ext>
            </a:extLst>
          </p:cNvPr>
          <p:cNvCxnSpPr>
            <a:cxnSpLocks/>
            <a:stCxn id="571" idx="4"/>
            <a:endCxn id="582" idx="0"/>
          </p:cNvCxnSpPr>
          <p:nvPr/>
        </p:nvCxnSpPr>
        <p:spPr>
          <a:xfrm>
            <a:off x="27277207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/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/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9" name="TextBox 648">
            <a:extLst>
              <a:ext uri="{FF2B5EF4-FFF2-40B4-BE49-F238E27FC236}">
                <a16:creationId xmlns:a16="http://schemas.microsoft.com/office/drawing/2014/main" id="{3574009C-0C84-3726-F654-C07D2CF44BB5}"/>
              </a:ext>
            </a:extLst>
          </p:cNvPr>
          <p:cNvSpPr txBox="1"/>
          <p:nvPr/>
        </p:nvSpPr>
        <p:spPr>
          <a:xfrm>
            <a:off x="24944759" y="3500479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prev_W</a:t>
            </a:r>
            <a:endParaRPr lang="ko-KR" altLang="en-US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7BD0FAED-28C3-311D-6C57-78042C32AB43}"/>
              </a:ext>
            </a:extLst>
          </p:cNvPr>
          <p:cNvSpPr txBox="1"/>
          <p:nvPr/>
        </p:nvSpPr>
        <p:spPr>
          <a:xfrm>
            <a:off x="26878960" y="351221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cur_W</a:t>
            </a:r>
            <a:endParaRPr lang="ko-KR" altLang="en-US"/>
          </a:p>
        </p:txBody>
      </p:sp>
      <p:sp>
        <p:nvSpPr>
          <p:cNvPr id="651" name="사각형: 둥근 모서리 650">
            <a:extLst>
              <a:ext uri="{FF2B5EF4-FFF2-40B4-BE49-F238E27FC236}">
                <a16:creationId xmlns:a16="http://schemas.microsoft.com/office/drawing/2014/main" id="{DB50A81E-B7F0-2A54-DE4E-ADB2926227E7}"/>
              </a:ext>
            </a:extLst>
          </p:cNvPr>
          <p:cNvSpPr/>
          <p:nvPr/>
        </p:nvSpPr>
        <p:spPr>
          <a:xfrm>
            <a:off x="25046695" y="390232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타원 651">
            <a:extLst>
              <a:ext uri="{FF2B5EF4-FFF2-40B4-BE49-F238E27FC236}">
                <a16:creationId xmlns:a16="http://schemas.microsoft.com/office/drawing/2014/main" id="{DE433E9B-4D5F-AD31-E595-490A92B6EF1F}"/>
              </a:ext>
            </a:extLst>
          </p:cNvPr>
          <p:cNvSpPr/>
          <p:nvPr/>
        </p:nvSpPr>
        <p:spPr>
          <a:xfrm>
            <a:off x="25122360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3" name="타원 652">
            <a:extLst>
              <a:ext uri="{FF2B5EF4-FFF2-40B4-BE49-F238E27FC236}">
                <a16:creationId xmlns:a16="http://schemas.microsoft.com/office/drawing/2014/main" id="{79498DAC-1E02-BFD8-5423-CAD09F71D169}"/>
              </a:ext>
            </a:extLst>
          </p:cNvPr>
          <p:cNvSpPr/>
          <p:nvPr/>
        </p:nvSpPr>
        <p:spPr>
          <a:xfrm>
            <a:off x="25406638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사각형: 둥근 모서리 653">
            <a:extLst>
              <a:ext uri="{FF2B5EF4-FFF2-40B4-BE49-F238E27FC236}">
                <a16:creationId xmlns:a16="http://schemas.microsoft.com/office/drawing/2014/main" id="{40C070CE-3CED-1130-D743-EF439CCD50D8}"/>
              </a:ext>
            </a:extLst>
          </p:cNvPr>
          <p:cNvSpPr/>
          <p:nvPr/>
        </p:nvSpPr>
        <p:spPr>
          <a:xfrm>
            <a:off x="26848052" y="3907168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5" name="타원 654">
            <a:extLst>
              <a:ext uri="{FF2B5EF4-FFF2-40B4-BE49-F238E27FC236}">
                <a16:creationId xmlns:a16="http://schemas.microsoft.com/office/drawing/2014/main" id="{3E9AF309-5515-E4DC-28C6-A4727D0E4987}"/>
              </a:ext>
            </a:extLst>
          </p:cNvPr>
          <p:cNvSpPr/>
          <p:nvPr/>
        </p:nvSpPr>
        <p:spPr>
          <a:xfrm>
            <a:off x="26923718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6" name="타원 655">
            <a:extLst>
              <a:ext uri="{FF2B5EF4-FFF2-40B4-BE49-F238E27FC236}">
                <a16:creationId xmlns:a16="http://schemas.microsoft.com/office/drawing/2014/main" id="{0C52E63D-C202-3B38-3225-47B039404B53}"/>
              </a:ext>
            </a:extLst>
          </p:cNvPr>
          <p:cNvSpPr/>
          <p:nvPr/>
        </p:nvSpPr>
        <p:spPr>
          <a:xfrm>
            <a:off x="27207996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FA090954-8286-F311-576C-B25A0129A690}"/>
              </a:ext>
            </a:extLst>
          </p:cNvPr>
          <p:cNvSpPr txBox="1"/>
          <p:nvPr/>
        </p:nvSpPr>
        <p:spPr>
          <a:xfrm>
            <a:off x="24487978" y="392063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925C2C4B-0AB2-B990-F807-02A001B49FFD}"/>
              </a:ext>
            </a:extLst>
          </p:cNvPr>
          <p:cNvSpPr txBox="1"/>
          <p:nvPr/>
        </p:nvSpPr>
        <p:spPr>
          <a:xfrm>
            <a:off x="26270932" y="394121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cxnSp>
        <p:nvCxnSpPr>
          <p:cNvPr id="660" name="연결선: 구부러짐 659">
            <a:extLst>
              <a:ext uri="{FF2B5EF4-FFF2-40B4-BE49-F238E27FC236}">
                <a16:creationId xmlns:a16="http://schemas.microsoft.com/office/drawing/2014/main" id="{9CDB81C3-1B64-4AA9-664A-35A1E71A3549}"/>
              </a:ext>
            </a:extLst>
          </p:cNvPr>
          <p:cNvCxnSpPr>
            <a:stCxn id="652" idx="4"/>
            <a:endCxn id="655" idx="4"/>
          </p:cNvCxnSpPr>
          <p:nvPr/>
        </p:nvCxnSpPr>
        <p:spPr>
          <a:xfrm rot="16200000" flipH="1">
            <a:off x="26128567" y="3263755"/>
            <a:ext cx="4845" cy="1801358"/>
          </a:xfrm>
          <a:prstGeom prst="curvedConnector3">
            <a:avLst>
              <a:gd name="adj1" fmla="val 48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1" name="타원 660">
            <a:extLst>
              <a:ext uri="{FF2B5EF4-FFF2-40B4-BE49-F238E27FC236}">
                <a16:creationId xmlns:a16="http://schemas.microsoft.com/office/drawing/2014/main" id="{9DD1121C-B494-2239-F132-6F8052B247F0}"/>
              </a:ext>
            </a:extLst>
          </p:cNvPr>
          <p:cNvSpPr/>
          <p:nvPr/>
        </p:nvSpPr>
        <p:spPr>
          <a:xfrm>
            <a:off x="27506805" y="39666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8143935B-A034-7BD1-FCC9-966D5ADF69EC}"/>
              </a:ext>
            </a:extLst>
          </p:cNvPr>
          <p:cNvCxnSpPr>
            <a:cxnSpLocks/>
            <a:stCxn id="653" idx="0"/>
            <a:endCxn id="656" idx="0"/>
          </p:cNvCxnSpPr>
          <p:nvPr/>
        </p:nvCxnSpPr>
        <p:spPr>
          <a:xfrm rot="16200000" flipH="1">
            <a:off x="26412844" y="3061877"/>
            <a:ext cx="4845" cy="1801358"/>
          </a:xfrm>
          <a:prstGeom prst="curvedConnector3">
            <a:avLst>
              <a:gd name="adj1" fmla="val -47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/>
              <p:nvPr/>
            </p:nvSpPr>
            <p:spPr>
              <a:xfrm>
                <a:off x="23935092" y="5444011"/>
                <a:ext cx="5860259" cy="6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sz="1200"/>
                  <a:t>든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에 대해 다음 식을 계산하여 값이 </a:t>
                </a:r>
                <a:endParaRPr lang="en-US" altLang="ko-KR" sz="1200"/>
              </a:p>
              <a:p>
                <a:r>
                  <a:rPr lang="en-US" altLang="ko-KR" sz="1200"/>
                  <a:t>threshold </a:t>
                </a:r>
                <a:r>
                  <a:rPr lang="ko-KR" altLang="en-US" sz="1200"/>
                  <a:t>보다 크면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가 </a:t>
                </a:r>
                <a:r>
                  <a:rPr lang="en-US" altLang="ko-KR" sz="1200"/>
                  <a:t>semantic drift</a:t>
                </a:r>
                <a:r>
                  <a:rPr lang="ko-KR" altLang="en-US" sz="1200"/>
                  <a:t>되었다고 보고 </a:t>
                </a:r>
                <a:r>
                  <a:rPr lang="en-US" altLang="ko-KR" sz="1200"/>
                  <a:t>copy</a:t>
                </a:r>
                <a:r>
                  <a:rPr lang="ko-KR" altLang="en-US" sz="1200"/>
                  <a:t>하여 </a:t>
                </a:r>
                <a:r>
                  <a:rPr lang="en-US" altLang="ko-KR" sz="1200"/>
                  <a:t>layer</a:t>
                </a:r>
                <a:r>
                  <a:rPr lang="ko-KR" altLang="en-US" sz="1200"/>
                  <a:t>에 붙여줌</a:t>
                </a:r>
                <a:endParaRPr lang="en-US" altLang="ko-KR" sz="1200"/>
              </a:p>
              <a:p>
                <a:endParaRPr lang="en-US" altLang="ko-KR" sz="1200"/>
              </a:p>
            </p:txBody>
          </p:sp>
        </mc:Choice>
        <mc:Fallback xmlns="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5092" y="5444011"/>
                <a:ext cx="5860259" cy="6941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/>
              <p:nvPr/>
            </p:nvSpPr>
            <p:spPr>
              <a:xfrm>
                <a:off x="25409766" y="4443535"/>
                <a:ext cx="2349426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𝒕𝒉𝒓𝒆𝒔𝒉𝒐𝒍𝒅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ko-KR" sz="1200" b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𝒄𝒐𝒑𝒚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𝒑𝒓𝒆𝒗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𝒍𝒂𝒚𝒆𝒓</m:t>
                      </m:r>
                    </m:oMath>
                  </m:oMathPara>
                </a14:m>
                <a:endParaRPr lang="en-US" altLang="ko-KR" sz="1200" b="1"/>
              </a:p>
            </p:txBody>
          </p:sp>
        </mc:Choice>
        <mc:Fallback xmlns="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9766" y="4443535"/>
                <a:ext cx="2349426" cy="484748"/>
              </a:xfrm>
              <a:prstGeom prst="rect">
                <a:avLst/>
              </a:prstGeom>
              <a:blipFill>
                <a:blip r:embed="rId27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9" name="사각형: 둥근 모서리 668">
            <a:extLst>
              <a:ext uri="{FF2B5EF4-FFF2-40B4-BE49-F238E27FC236}">
                <a16:creationId xmlns:a16="http://schemas.microsoft.com/office/drawing/2014/main" id="{3F80AC97-91F3-3D3C-91F3-07622075F5A2}"/>
              </a:ext>
            </a:extLst>
          </p:cNvPr>
          <p:cNvSpPr/>
          <p:nvPr/>
        </p:nvSpPr>
        <p:spPr>
          <a:xfrm>
            <a:off x="27914093" y="1632147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0" name="타원 669">
            <a:extLst>
              <a:ext uri="{FF2B5EF4-FFF2-40B4-BE49-F238E27FC236}">
                <a16:creationId xmlns:a16="http://schemas.microsoft.com/office/drawing/2014/main" id="{B1CB5F1F-68A9-B851-D7DD-883982130732}"/>
              </a:ext>
            </a:extLst>
          </p:cNvPr>
          <p:cNvSpPr/>
          <p:nvPr/>
        </p:nvSpPr>
        <p:spPr>
          <a:xfrm>
            <a:off x="27989758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1" name="타원 670">
            <a:extLst>
              <a:ext uri="{FF2B5EF4-FFF2-40B4-BE49-F238E27FC236}">
                <a16:creationId xmlns:a16="http://schemas.microsoft.com/office/drawing/2014/main" id="{91524A29-F55D-02F4-76FD-3B945968C51E}"/>
              </a:ext>
            </a:extLst>
          </p:cNvPr>
          <p:cNvSpPr/>
          <p:nvPr/>
        </p:nvSpPr>
        <p:spPr>
          <a:xfrm>
            <a:off x="28274036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2" name="직선 연결선 671">
            <a:extLst>
              <a:ext uri="{FF2B5EF4-FFF2-40B4-BE49-F238E27FC236}">
                <a16:creationId xmlns:a16="http://schemas.microsoft.com/office/drawing/2014/main" id="{D3186A00-09B6-F425-C95D-FFF9D8C5D262}"/>
              </a:ext>
            </a:extLst>
          </p:cNvPr>
          <p:cNvCxnSpPr>
            <a:cxnSpLocks/>
          </p:cNvCxnSpPr>
          <p:nvPr/>
        </p:nvCxnSpPr>
        <p:spPr>
          <a:xfrm>
            <a:off x="28276786" y="1686950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3" name="직선 연결선 672">
            <a:extLst>
              <a:ext uri="{FF2B5EF4-FFF2-40B4-BE49-F238E27FC236}">
                <a16:creationId xmlns:a16="http://schemas.microsoft.com/office/drawing/2014/main" id="{0DE32030-7515-70C3-D1D9-8C339F56DA91}"/>
              </a:ext>
            </a:extLst>
          </p:cNvPr>
          <p:cNvCxnSpPr>
            <a:cxnSpLocks/>
          </p:cNvCxnSpPr>
          <p:nvPr/>
        </p:nvCxnSpPr>
        <p:spPr>
          <a:xfrm flipV="1">
            <a:off x="28274036" y="1689230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4" name="TextBox 673">
            <a:extLst>
              <a:ext uri="{FF2B5EF4-FFF2-40B4-BE49-F238E27FC236}">
                <a16:creationId xmlns:a16="http://schemas.microsoft.com/office/drawing/2014/main" id="{430F487C-A510-A885-6AF3-924320A7A4BD}"/>
              </a:ext>
            </a:extLst>
          </p:cNvPr>
          <p:cNvSpPr txBox="1"/>
          <p:nvPr/>
        </p:nvSpPr>
        <p:spPr>
          <a:xfrm>
            <a:off x="27863538" y="1334653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1</a:t>
            </a:r>
            <a:endParaRPr lang="ko-KR" altLang="en-US" sz="1000" b="1"/>
          </a:p>
        </p:txBody>
      </p:sp>
      <p:sp>
        <p:nvSpPr>
          <p:cNvPr id="675" name="사각형: 둥근 모서리 674">
            <a:extLst>
              <a:ext uri="{FF2B5EF4-FFF2-40B4-BE49-F238E27FC236}">
                <a16:creationId xmlns:a16="http://schemas.microsoft.com/office/drawing/2014/main" id="{A7B7E1D0-C138-0885-EA5E-E031B6E13526}"/>
              </a:ext>
            </a:extLst>
          </p:cNvPr>
          <p:cNvSpPr/>
          <p:nvPr/>
        </p:nvSpPr>
        <p:spPr>
          <a:xfrm>
            <a:off x="27922270" y="208498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타원 675">
            <a:extLst>
              <a:ext uri="{FF2B5EF4-FFF2-40B4-BE49-F238E27FC236}">
                <a16:creationId xmlns:a16="http://schemas.microsoft.com/office/drawing/2014/main" id="{E2973382-4B0A-934A-6DF3-AC09CBC77093}"/>
              </a:ext>
            </a:extLst>
          </p:cNvPr>
          <p:cNvSpPr/>
          <p:nvPr/>
        </p:nvSpPr>
        <p:spPr>
          <a:xfrm>
            <a:off x="27997935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7" name="타원 676">
            <a:extLst>
              <a:ext uri="{FF2B5EF4-FFF2-40B4-BE49-F238E27FC236}">
                <a16:creationId xmlns:a16="http://schemas.microsoft.com/office/drawing/2014/main" id="{D0DE9F93-2B68-8B74-21E6-1FBA9AD13EE4}"/>
              </a:ext>
            </a:extLst>
          </p:cNvPr>
          <p:cNvSpPr/>
          <p:nvPr/>
        </p:nvSpPr>
        <p:spPr>
          <a:xfrm>
            <a:off x="28282213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83162C82-C539-A336-45D4-DD99CB303421}"/>
              </a:ext>
            </a:extLst>
          </p:cNvPr>
          <p:cNvSpPr txBox="1"/>
          <p:nvPr/>
        </p:nvSpPr>
        <p:spPr>
          <a:xfrm>
            <a:off x="27848112" y="2388267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2</a:t>
            </a:r>
            <a:endParaRPr lang="ko-KR" altLang="en-US" sz="1000" b="1"/>
          </a:p>
        </p:txBody>
      </p: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8D0E6B8E-24D4-E918-5BD2-B7D15084DE35}"/>
              </a:ext>
            </a:extLst>
          </p:cNvPr>
          <p:cNvCxnSpPr>
            <a:cxnSpLocks/>
          </p:cNvCxnSpPr>
          <p:nvPr/>
        </p:nvCxnSpPr>
        <p:spPr>
          <a:xfrm>
            <a:off x="28000128" y="213561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68224789-A99B-6CAB-60D3-B6F9C1D7E22D}"/>
              </a:ext>
            </a:extLst>
          </p:cNvPr>
          <p:cNvCxnSpPr>
            <a:cxnSpLocks/>
          </p:cNvCxnSpPr>
          <p:nvPr/>
        </p:nvCxnSpPr>
        <p:spPr>
          <a:xfrm flipV="1">
            <a:off x="27997378" y="213789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1" name="직선 연결선 680">
            <a:extLst>
              <a:ext uri="{FF2B5EF4-FFF2-40B4-BE49-F238E27FC236}">
                <a16:creationId xmlns:a16="http://schemas.microsoft.com/office/drawing/2014/main" id="{708F142F-E949-5FE1-29BF-75C6AEE6AC1E}"/>
              </a:ext>
            </a:extLst>
          </p:cNvPr>
          <p:cNvCxnSpPr>
            <a:cxnSpLocks/>
          </p:cNvCxnSpPr>
          <p:nvPr/>
        </p:nvCxnSpPr>
        <p:spPr>
          <a:xfrm>
            <a:off x="28284729" y="2136788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2" name="직선 연결선 681">
            <a:extLst>
              <a:ext uri="{FF2B5EF4-FFF2-40B4-BE49-F238E27FC236}">
                <a16:creationId xmlns:a16="http://schemas.microsoft.com/office/drawing/2014/main" id="{5EC3CFAF-5EAD-5E5F-5535-30E9CFDB5DC7}"/>
              </a:ext>
            </a:extLst>
          </p:cNvPr>
          <p:cNvCxnSpPr>
            <a:cxnSpLocks/>
          </p:cNvCxnSpPr>
          <p:nvPr/>
        </p:nvCxnSpPr>
        <p:spPr>
          <a:xfrm flipV="1">
            <a:off x="28281979" y="2139068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624F29F1-F3CD-7343-F2D0-96BDEE89B425}"/>
              </a:ext>
            </a:extLst>
          </p:cNvPr>
          <p:cNvSpPr txBox="1"/>
          <p:nvPr/>
        </p:nvSpPr>
        <p:spPr>
          <a:xfrm>
            <a:off x="29834797" y="5833765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X</a:t>
            </a:r>
            <a:r>
              <a:rPr lang="ko-KR" altLang="en-US" sz="800"/>
              <a:t>표는 </a:t>
            </a:r>
            <a:r>
              <a:rPr lang="en-US" altLang="ko-KR" sz="800"/>
              <a:t>threshold</a:t>
            </a:r>
            <a:r>
              <a:rPr lang="ko-KR" altLang="en-US" sz="800"/>
              <a:t>보다 작기때문에</a:t>
            </a:r>
            <a:endParaRPr lang="en-US" altLang="ko-KR" sz="800"/>
          </a:p>
          <a:p>
            <a:r>
              <a:rPr lang="ko-KR" altLang="en-US" sz="800"/>
              <a:t>복사되지 않음</a:t>
            </a:r>
            <a:r>
              <a:rPr lang="en-US" altLang="ko-KR" sz="800"/>
              <a:t>(</a:t>
            </a:r>
            <a:r>
              <a:rPr lang="ko-KR" altLang="en-US" sz="800"/>
              <a:t>변질이 적음</a:t>
            </a:r>
            <a:r>
              <a:rPr lang="en-US" altLang="ko-KR" sz="800"/>
              <a:t>)</a:t>
            </a:r>
            <a:endParaRPr lang="ko-KR" altLang="en-US" sz="800"/>
          </a:p>
        </p:txBody>
      </p:sp>
      <p:cxnSp>
        <p:nvCxnSpPr>
          <p:cNvPr id="684" name="직선 연결선 683">
            <a:extLst>
              <a:ext uri="{FF2B5EF4-FFF2-40B4-BE49-F238E27FC236}">
                <a16:creationId xmlns:a16="http://schemas.microsoft.com/office/drawing/2014/main" id="{D67ABD3D-28E4-5D6B-5F96-8367272AE9FB}"/>
              </a:ext>
            </a:extLst>
          </p:cNvPr>
          <p:cNvCxnSpPr>
            <a:cxnSpLocks/>
            <a:stCxn id="529" idx="4"/>
            <a:endCxn id="670" idx="0"/>
          </p:cNvCxnSpPr>
          <p:nvPr/>
        </p:nvCxnSpPr>
        <p:spPr>
          <a:xfrm>
            <a:off x="27269724" y="1473712"/>
            <a:ext cx="827984" cy="216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연결선 686">
            <a:extLst>
              <a:ext uri="{FF2B5EF4-FFF2-40B4-BE49-F238E27FC236}">
                <a16:creationId xmlns:a16="http://schemas.microsoft.com/office/drawing/2014/main" id="{9335504A-A8A5-3B29-5593-D45CE708ACBE}"/>
              </a:ext>
            </a:extLst>
          </p:cNvPr>
          <p:cNvCxnSpPr>
            <a:cxnSpLocks/>
            <a:stCxn id="670" idx="4"/>
            <a:endCxn id="570" idx="0"/>
          </p:cNvCxnSpPr>
          <p:nvPr/>
        </p:nvCxnSpPr>
        <p:spPr>
          <a:xfrm flipH="1">
            <a:off x="26992929" y="1891836"/>
            <a:ext cx="1104779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연결선 689">
            <a:extLst>
              <a:ext uri="{FF2B5EF4-FFF2-40B4-BE49-F238E27FC236}">
                <a16:creationId xmlns:a16="http://schemas.microsoft.com/office/drawing/2014/main" id="{0A71494E-96E2-9305-2E61-511C09DBBEA3}"/>
              </a:ext>
            </a:extLst>
          </p:cNvPr>
          <p:cNvCxnSpPr>
            <a:cxnSpLocks/>
            <a:stCxn id="670" idx="4"/>
            <a:endCxn id="599" idx="0"/>
          </p:cNvCxnSpPr>
          <p:nvPr/>
        </p:nvCxnSpPr>
        <p:spPr>
          <a:xfrm flipH="1">
            <a:off x="27557816" y="1891836"/>
            <a:ext cx="539892" cy="272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연결선 692">
            <a:extLst>
              <a:ext uri="{FF2B5EF4-FFF2-40B4-BE49-F238E27FC236}">
                <a16:creationId xmlns:a16="http://schemas.microsoft.com/office/drawing/2014/main" id="{D5E57646-B244-8933-A31F-5E6153B2A031}"/>
              </a:ext>
            </a:extLst>
          </p:cNvPr>
          <p:cNvCxnSpPr>
            <a:cxnSpLocks/>
            <a:stCxn id="670" idx="4"/>
            <a:endCxn id="571" idx="0"/>
          </p:cNvCxnSpPr>
          <p:nvPr/>
        </p:nvCxnSpPr>
        <p:spPr>
          <a:xfrm flipH="1">
            <a:off x="27277207" y="1891836"/>
            <a:ext cx="820501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타원 764">
            <a:extLst>
              <a:ext uri="{FF2B5EF4-FFF2-40B4-BE49-F238E27FC236}">
                <a16:creationId xmlns:a16="http://schemas.microsoft.com/office/drawing/2014/main" id="{8EECC061-EE17-59CC-B8DA-7C70738DE549}"/>
              </a:ext>
            </a:extLst>
          </p:cNvPr>
          <p:cNvSpPr/>
          <p:nvPr/>
        </p:nvSpPr>
        <p:spPr>
          <a:xfrm>
            <a:off x="31226924" y="12881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6" name="사각형: 둥근 모서리 765">
            <a:extLst>
              <a:ext uri="{FF2B5EF4-FFF2-40B4-BE49-F238E27FC236}">
                <a16:creationId xmlns:a16="http://schemas.microsoft.com/office/drawing/2014/main" id="{D0D847A8-DA82-5338-622C-385A468394C7}"/>
              </a:ext>
            </a:extLst>
          </p:cNvPr>
          <p:cNvSpPr/>
          <p:nvPr/>
        </p:nvSpPr>
        <p:spPr>
          <a:xfrm>
            <a:off x="30874463" y="2120150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7" name="타원 766">
            <a:extLst>
              <a:ext uri="{FF2B5EF4-FFF2-40B4-BE49-F238E27FC236}">
                <a16:creationId xmlns:a16="http://schemas.microsoft.com/office/drawing/2014/main" id="{370E647B-859C-75F4-8CAC-7AAE12B15909}"/>
              </a:ext>
            </a:extLst>
          </p:cNvPr>
          <p:cNvSpPr/>
          <p:nvPr/>
        </p:nvSpPr>
        <p:spPr>
          <a:xfrm>
            <a:off x="30950129" y="21779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8" name="타원 767">
            <a:extLst>
              <a:ext uri="{FF2B5EF4-FFF2-40B4-BE49-F238E27FC236}">
                <a16:creationId xmlns:a16="http://schemas.microsoft.com/office/drawing/2014/main" id="{4E5B0AE1-1D21-8D0C-6FCD-5F4DCAE2EC16}"/>
              </a:ext>
            </a:extLst>
          </p:cNvPr>
          <p:cNvSpPr/>
          <p:nvPr/>
        </p:nvSpPr>
        <p:spPr>
          <a:xfrm>
            <a:off x="31234407" y="21779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C03FF2B1-FBD8-997A-6E3F-AF3575DE7581}"/>
              </a:ext>
            </a:extLst>
          </p:cNvPr>
          <p:cNvSpPr txBox="1"/>
          <p:nvPr/>
        </p:nvSpPr>
        <p:spPr>
          <a:xfrm>
            <a:off x="30303277" y="2166007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770" name="사각형: 둥근 모서리 769">
            <a:extLst>
              <a:ext uri="{FF2B5EF4-FFF2-40B4-BE49-F238E27FC236}">
                <a16:creationId xmlns:a16="http://schemas.microsoft.com/office/drawing/2014/main" id="{EE55F032-3C16-6EFA-1702-3BEA53179053}"/>
              </a:ext>
            </a:extLst>
          </p:cNvPr>
          <p:cNvSpPr/>
          <p:nvPr/>
        </p:nvSpPr>
        <p:spPr>
          <a:xfrm>
            <a:off x="30868189" y="1643412"/>
            <a:ext cx="121938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타원 770">
            <a:extLst>
              <a:ext uri="{FF2B5EF4-FFF2-40B4-BE49-F238E27FC236}">
                <a16:creationId xmlns:a16="http://schemas.microsoft.com/office/drawing/2014/main" id="{8FC21B53-AB0B-5E0A-EF1C-1D3220D1C92C}"/>
              </a:ext>
            </a:extLst>
          </p:cNvPr>
          <p:cNvSpPr/>
          <p:nvPr/>
        </p:nvSpPr>
        <p:spPr>
          <a:xfrm>
            <a:off x="30943856" y="170122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2" name="타원 771">
            <a:extLst>
              <a:ext uri="{FF2B5EF4-FFF2-40B4-BE49-F238E27FC236}">
                <a16:creationId xmlns:a16="http://schemas.microsoft.com/office/drawing/2014/main" id="{516F0219-39D0-8825-E6BC-D6E586056127}"/>
              </a:ext>
            </a:extLst>
          </p:cNvPr>
          <p:cNvSpPr/>
          <p:nvPr/>
        </p:nvSpPr>
        <p:spPr>
          <a:xfrm>
            <a:off x="31228134" y="170122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04C580FA-9453-FA38-AC58-DFC36DF67CEE}"/>
              </a:ext>
            </a:extLst>
          </p:cNvPr>
          <p:cNvSpPr txBox="1"/>
          <p:nvPr/>
        </p:nvSpPr>
        <p:spPr>
          <a:xfrm>
            <a:off x="30303277" y="168658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774" name="사각형: 둥근 모서리 773">
            <a:extLst>
              <a:ext uri="{FF2B5EF4-FFF2-40B4-BE49-F238E27FC236}">
                <a16:creationId xmlns:a16="http://schemas.microsoft.com/office/drawing/2014/main" id="{BDD39653-6385-C11D-545A-52CF8B74F5C0}"/>
              </a:ext>
            </a:extLst>
          </p:cNvPr>
          <p:cNvSpPr/>
          <p:nvPr/>
        </p:nvSpPr>
        <p:spPr>
          <a:xfrm>
            <a:off x="30872513" y="2633026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5" name="타원 774">
            <a:extLst>
              <a:ext uri="{FF2B5EF4-FFF2-40B4-BE49-F238E27FC236}">
                <a16:creationId xmlns:a16="http://schemas.microsoft.com/office/drawing/2014/main" id="{FED65296-2832-F95F-1CF0-42DC9EF36077}"/>
              </a:ext>
            </a:extLst>
          </p:cNvPr>
          <p:cNvSpPr/>
          <p:nvPr/>
        </p:nvSpPr>
        <p:spPr>
          <a:xfrm>
            <a:off x="30948178" y="2690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6" name="타원 775">
            <a:extLst>
              <a:ext uri="{FF2B5EF4-FFF2-40B4-BE49-F238E27FC236}">
                <a16:creationId xmlns:a16="http://schemas.microsoft.com/office/drawing/2014/main" id="{D99C5A8D-94C6-A313-A284-1C9A38048921}"/>
              </a:ext>
            </a:extLst>
          </p:cNvPr>
          <p:cNvSpPr/>
          <p:nvPr/>
        </p:nvSpPr>
        <p:spPr>
          <a:xfrm>
            <a:off x="31232456" y="2690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7" name="타원 776">
            <a:extLst>
              <a:ext uri="{FF2B5EF4-FFF2-40B4-BE49-F238E27FC236}">
                <a16:creationId xmlns:a16="http://schemas.microsoft.com/office/drawing/2014/main" id="{EEAD22F1-A879-B945-1DAA-B85E7EF6C826}"/>
              </a:ext>
            </a:extLst>
          </p:cNvPr>
          <p:cNvSpPr/>
          <p:nvPr/>
        </p:nvSpPr>
        <p:spPr>
          <a:xfrm>
            <a:off x="31516734" y="2690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EFDA60D3-B2C6-4D79-A086-713B22B2252F}"/>
              </a:ext>
            </a:extLst>
          </p:cNvPr>
          <p:cNvSpPr txBox="1"/>
          <p:nvPr/>
        </p:nvSpPr>
        <p:spPr>
          <a:xfrm>
            <a:off x="30181419" y="260066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/>
              <p:nvPr/>
            </p:nvSpPr>
            <p:spPr>
              <a:xfrm>
                <a:off x="30861646" y="31873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646" y="3187337"/>
                <a:ext cx="215900" cy="20187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/>
              <p:nvPr/>
            </p:nvSpPr>
            <p:spPr>
              <a:xfrm>
                <a:off x="31153211" y="31873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211" y="3187337"/>
                <a:ext cx="215900" cy="20187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/>
              <p:nvPr/>
            </p:nvSpPr>
            <p:spPr>
              <a:xfrm>
                <a:off x="31712788" y="318319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2788" y="3183198"/>
                <a:ext cx="215900" cy="20187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2" name="직선 연결선 781">
            <a:extLst>
              <a:ext uri="{FF2B5EF4-FFF2-40B4-BE49-F238E27FC236}">
                <a16:creationId xmlns:a16="http://schemas.microsoft.com/office/drawing/2014/main" id="{DD503B5D-69A2-0192-3E35-33B31152FF0C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9596" y="2884163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직선 연결선 782">
            <a:extLst>
              <a:ext uri="{FF2B5EF4-FFF2-40B4-BE49-F238E27FC236}">
                <a16:creationId xmlns:a16="http://schemas.microsoft.com/office/drawing/2014/main" id="{16B509C3-1D8E-5E88-4FFF-BF2AE389E929}"/>
              </a:ext>
            </a:extLst>
          </p:cNvPr>
          <p:cNvCxnSpPr>
            <a:cxnSpLocks/>
            <a:endCxn id="780" idx="0"/>
          </p:cNvCxnSpPr>
          <p:nvPr/>
        </p:nvCxnSpPr>
        <p:spPr>
          <a:xfrm>
            <a:off x="31045261" y="2884163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직선 연결선 783">
            <a:extLst>
              <a:ext uri="{FF2B5EF4-FFF2-40B4-BE49-F238E27FC236}">
                <a16:creationId xmlns:a16="http://schemas.microsoft.com/office/drawing/2014/main" id="{B4655357-A624-6781-643B-44D96C127E20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045261" y="2884163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연결선 784">
            <a:extLst>
              <a:ext uri="{FF2B5EF4-FFF2-40B4-BE49-F238E27FC236}">
                <a16:creationId xmlns:a16="http://schemas.microsoft.com/office/drawing/2014/main" id="{6FC3B26F-24DD-4F88-AB04-14E1827E3E43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9596" y="2884163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직선 연결선 785">
            <a:extLst>
              <a:ext uri="{FF2B5EF4-FFF2-40B4-BE49-F238E27FC236}">
                <a16:creationId xmlns:a16="http://schemas.microsoft.com/office/drawing/2014/main" id="{95FB3C15-5EC1-CB10-B245-CCF540258AE6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9596" y="2884163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직선 연결선 786">
            <a:extLst>
              <a:ext uri="{FF2B5EF4-FFF2-40B4-BE49-F238E27FC236}">
                <a16:creationId xmlns:a16="http://schemas.microsoft.com/office/drawing/2014/main" id="{1FA312C2-2435-7A1F-1733-1FC6D40B6BC7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61161" y="2884163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직선 연결선 787">
            <a:extLst>
              <a:ext uri="{FF2B5EF4-FFF2-40B4-BE49-F238E27FC236}">
                <a16:creationId xmlns:a16="http://schemas.microsoft.com/office/drawing/2014/main" id="{10C9E223-BA33-AD8D-2CF3-A2723AB84540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61161" y="2884163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직선 연결선 788">
            <a:extLst>
              <a:ext uri="{FF2B5EF4-FFF2-40B4-BE49-F238E27FC236}">
                <a16:creationId xmlns:a16="http://schemas.microsoft.com/office/drawing/2014/main" id="{ACD11DFF-BFBB-78A7-8463-60BC01D3337D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613817" y="2884163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직선 연결선 789">
            <a:extLst>
              <a:ext uri="{FF2B5EF4-FFF2-40B4-BE49-F238E27FC236}">
                <a16:creationId xmlns:a16="http://schemas.microsoft.com/office/drawing/2014/main" id="{DFE515F7-E0AC-ADDD-83CB-A9154E7D6F98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329539" y="2884163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타원 790">
            <a:extLst>
              <a:ext uri="{FF2B5EF4-FFF2-40B4-BE49-F238E27FC236}">
                <a16:creationId xmlns:a16="http://schemas.microsoft.com/office/drawing/2014/main" id="{ED5083A8-B8B3-5D0E-44C7-D8FEEDAC92FF}"/>
              </a:ext>
            </a:extLst>
          </p:cNvPr>
          <p:cNvSpPr/>
          <p:nvPr/>
        </p:nvSpPr>
        <p:spPr>
          <a:xfrm>
            <a:off x="31512216" y="1704385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2" name="타원 791">
            <a:extLst>
              <a:ext uri="{FF2B5EF4-FFF2-40B4-BE49-F238E27FC236}">
                <a16:creationId xmlns:a16="http://schemas.microsoft.com/office/drawing/2014/main" id="{DD23088A-F33A-B487-9CAA-F123647ED1BB}"/>
              </a:ext>
            </a:extLst>
          </p:cNvPr>
          <p:cNvSpPr/>
          <p:nvPr/>
        </p:nvSpPr>
        <p:spPr>
          <a:xfrm>
            <a:off x="31515016" y="2180822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3" name="직선 연결선 792">
            <a:extLst>
              <a:ext uri="{FF2B5EF4-FFF2-40B4-BE49-F238E27FC236}">
                <a16:creationId xmlns:a16="http://schemas.microsoft.com/office/drawing/2014/main" id="{3A7D6BBA-1D68-5292-EED7-64D83C049B87}"/>
              </a:ext>
            </a:extLst>
          </p:cNvPr>
          <p:cNvCxnSpPr>
            <a:cxnSpLocks/>
            <a:stCxn id="765" idx="4"/>
            <a:endCxn id="791" idx="0"/>
          </p:cNvCxnSpPr>
          <p:nvPr/>
        </p:nvCxnSpPr>
        <p:spPr>
          <a:xfrm>
            <a:off x="31334874" y="1490061"/>
            <a:ext cx="285292" cy="214324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직선 연결선 793">
            <a:extLst>
              <a:ext uri="{FF2B5EF4-FFF2-40B4-BE49-F238E27FC236}">
                <a16:creationId xmlns:a16="http://schemas.microsoft.com/office/drawing/2014/main" id="{D390F145-CF12-D481-A360-34F3D413C6BF}"/>
              </a:ext>
            </a:extLst>
          </p:cNvPr>
          <p:cNvCxnSpPr>
            <a:cxnSpLocks/>
            <a:stCxn id="765" idx="4"/>
            <a:endCxn id="772" idx="0"/>
          </p:cNvCxnSpPr>
          <p:nvPr/>
        </p:nvCxnSpPr>
        <p:spPr>
          <a:xfrm>
            <a:off x="31334874" y="1490061"/>
            <a:ext cx="1210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직선 연결선 794">
            <a:extLst>
              <a:ext uri="{FF2B5EF4-FFF2-40B4-BE49-F238E27FC236}">
                <a16:creationId xmlns:a16="http://schemas.microsoft.com/office/drawing/2014/main" id="{44D143B9-5325-5573-72C4-DBDF001B4C02}"/>
              </a:ext>
            </a:extLst>
          </p:cNvPr>
          <p:cNvCxnSpPr>
            <a:cxnSpLocks/>
            <a:stCxn id="765" idx="4"/>
            <a:endCxn id="771" idx="0"/>
          </p:cNvCxnSpPr>
          <p:nvPr/>
        </p:nvCxnSpPr>
        <p:spPr>
          <a:xfrm flipH="1">
            <a:off x="31051806" y="1490061"/>
            <a:ext cx="283068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직선 연결선 795">
            <a:extLst>
              <a:ext uri="{FF2B5EF4-FFF2-40B4-BE49-F238E27FC236}">
                <a16:creationId xmlns:a16="http://schemas.microsoft.com/office/drawing/2014/main" id="{54A916B8-01B3-0392-784E-EBB541A8F914}"/>
              </a:ext>
            </a:extLst>
          </p:cNvPr>
          <p:cNvCxnSpPr>
            <a:cxnSpLocks/>
            <a:stCxn id="771" idx="4"/>
            <a:endCxn id="792" idx="0"/>
          </p:cNvCxnSpPr>
          <p:nvPr/>
        </p:nvCxnSpPr>
        <p:spPr>
          <a:xfrm>
            <a:off x="31051806" y="1903101"/>
            <a:ext cx="571160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직선 연결선 796">
            <a:extLst>
              <a:ext uri="{FF2B5EF4-FFF2-40B4-BE49-F238E27FC236}">
                <a16:creationId xmlns:a16="http://schemas.microsoft.com/office/drawing/2014/main" id="{FEA0BA03-2C63-A2EF-E59C-246714C79973}"/>
              </a:ext>
            </a:extLst>
          </p:cNvPr>
          <p:cNvCxnSpPr>
            <a:cxnSpLocks/>
            <a:stCxn id="772" idx="4"/>
            <a:endCxn id="792" idx="0"/>
          </p:cNvCxnSpPr>
          <p:nvPr/>
        </p:nvCxnSpPr>
        <p:spPr>
          <a:xfrm>
            <a:off x="31336084" y="1903101"/>
            <a:ext cx="286882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연결선 797">
            <a:extLst>
              <a:ext uri="{FF2B5EF4-FFF2-40B4-BE49-F238E27FC236}">
                <a16:creationId xmlns:a16="http://schemas.microsoft.com/office/drawing/2014/main" id="{0412AD24-30C1-E667-B735-1B90CC614F7F}"/>
              </a:ext>
            </a:extLst>
          </p:cNvPr>
          <p:cNvCxnSpPr>
            <a:cxnSpLocks/>
            <a:stCxn id="791" idx="4"/>
            <a:endCxn id="792" idx="0"/>
          </p:cNvCxnSpPr>
          <p:nvPr/>
        </p:nvCxnSpPr>
        <p:spPr>
          <a:xfrm>
            <a:off x="31620166" y="1906263"/>
            <a:ext cx="2800" cy="274559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연결선 798">
            <a:extLst>
              <a:ext uri="{FF2B5EF4-FFF2-40B4-BE49-F238E27FC236}">
                <a16:creationId xmlns:a16="http://schemas.microsoft.com/office/drawing/2014/main" id="{9CC82C8C-B644-EECC-14B7-621702453965}"/>
              </a:ext>
            </a:extLst>
          </p:cNvPr>
          <p:cNvCxnSpPr>
            <a:cxnSpLocks/>
            <a:stCxn id="791" idx="4"/>
            <a:endCxn id="768" idx="0"/>
          </p:cNvCxnSpPr>
          <p:nvPr/>
        </p:nvCxnSpPr>
        <p:spPr>
          <a:xfrm flipH="1">
            <a:off x="31342357" y="1906263"/>
            <a:ext cx="277809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직선 연결선 799">
            <a:extLst>
              <a:ext uri="{FF2B5EF4-FFF2-40B4-BE49-F238E27FC236}">
                <a16:creationId xmlns:a16="http://schemas.microsoft.com/office/drawing/2014/main" id="{ADAF3C55-3C28-C173-5076-1BDC853DD4AB}"/>
              </a:ext>
            </a:extLst>
          </p:cNvPr>
          <p:cNvCxnSpPr>
            <a:cxnSpLocks/>
            <a:stCxn id="791" idx="4"/>
            <a:endCxn id="767" idx="0"/>
          </p:cNvCxnSpPr>
          <p:nvPr/>
        </p:nvCxnSpPr>
        <p:spPr>
          <a:xfrm flipH="1">
            <a:off x="31058079" y="1906263"/>
            <a:ext cx="562087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직선 연결선 800">
            <a:extLst>
              <a:ext uri="{FF2B5EF4-FFF2-40B4-BE49-F238E27FC236}">
                <a16:creationId xmlns:a16="http://schemas.microsoft.com/office/drawing/2014/main" id="{DF8CD568-4BD3-3EBF-7832-A5388F48B494}"/>
              </a:ext>
            </a:extLst>
          </p:cNvPr>
          <p:cNvCxnSpPr>
            <a:cxnSpLocks/>
            <a:stCxn id="772" idx="4"/>
            <a:endCxn id="768" idx="0"/>
          </p:cNvCxnSpPr>
          <p:nvPr/>
        </p:nvCxnSpPr>
        <p:spPr>
          <a:xfrm>
            <a:off x="31336084" y="1903101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직선 연결선 801">
            <a:extLst>
              <a:ext uri="{FF2B5EF4-FFF2-40B4-BE49-F238E27FC236}">
                <a16:creationId xmlns:a16="http://schemas.microsoft.com/office/drawing/2014/main" id="{ED0BA3C3-1354-87D5-F700-E7B51336EC14}"/>
              </a:ext>
            </a:extLst>
          </p:cNvPr>
          <p:cNvCxnSpPr>
            <a:cxnSpLocks/>
            <a:stCxn id="772" idx="4"/>
            <a:endCxn id="767" idx="0"/>
          </p:cNvCxnSpPr>
          <p:nvPr/>
        </p:nvCxnSpPr>
        <p:spPr>
          <a:xfrm flipH="1">
            <a:off x="31058079" y="1903101"/>
            <a:ext cx="278005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직선 연결선 802">
            <a:extLst>
              <a:ext uri="{FF2B5EF4-FFF2-40B4-BE49-F238E27FC236}">
                <a16:creationId xmlns:a16="http://schemas.microsoft.com/office/drawing/2014/main" id="{FFF93CFF-62D6-228B-F53F-0311BA44656B}"/>
              </a:ext>
            </a:extLst>
          </p:cNvPr>
          <p:cNvCxnSpPr>
            <a:cxnSpLocks/>
            <a:stCxn id="771" idx="4"/>
            <a:endCxn id="767" idx="0"/>
          </p:cNvCxnSpPr>
          <p:nvPr/>
        </p:nvCxnSpPr>
        <p:spPr>
          <a:xfrm>
            <a:off x="31051806" y="1903101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직선 연결선 803">
            <a:extLst>
              <a:ext uri="{FF2B5EF4-FFF2-40B4-BE49-F238E27FC236}">
                <a16:creationId xmlns:a16="http://schemas.microsoft.com/office/drawing/2014/main" id="{DAA5CB2D-C431-9221-EC64-B13FA61430DA}"/>
              </a:ext>
            </a:extLst>
          </p:cNvPr>
          <p:cNvCxnSpPr>
            <a:cxnSpLocks/>
            <a:stCxn id="771" idx="4"/>
            <a:endCxn id="768" idx="0"/>
          </p:cNvCxnSpPr>
          <p:nvPr/>
        </p:nvCxnSpPr>
        <p:spPr>
          <a:xfrm>
            <a:off x="31051806" y="1903101"/>
            <a:ext cx="290551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직선 연결선 804">
            <a:extLst>
              <a:ext uri="{FF2B5EF4-FFF2-40B4-BE49-F238E27FC236}">
                <a16:creationId xmlns:a16="http://schemas.microsoft.com/office/drawing/2014/main" id="{678087ED-0FA3-4BB4-1552-6065A672A16B}"/>
              </a:ext>
            </a:extLst>
          </p:cNvPr>
          <p:cNvCxnSpPr>
            <a:cxnSpLocks/>
            <a:stCxn id="767" idx="4"/>
            <a:endCxn id="775" idx="0"/>
          </p:cNvCxnSpPr>
          <p:nvPr/>
        </p:nvCxnSpPr>
        <p:spPr>
          <a:xfrm flipH="1">
            <a:off x="31056128" y="2379839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직선 연결선 805">
            <a:extLst>
              <a:ext uri="{FF2B5EF4-FFF2-40B4-BE49-F238E27FC236}">
                <a16:creationId xmlns:a16="http://schemas.microsoft.com/office/drawing/2014/main" id="{6DFCE976-9A3F-377F-8410-C8E2DD6FA5CA}"/>
              </a:ext>
            </a:extLst>
          </p:cNvPr>
          <p:cNvCxnSpPr>
            <a:cxnSpLocks/>
            <a:stCxn id="775" idx="0"/>
            <a:endCxn id="768" idx="4"/>
          </p:cNvCxnSpPr>
          <p:nvPr/>
        </p:nvCxnSpPr>
        <p:spPr>
          <a:xfrm flipV="1">
            <a:off x="31056128" y="2379839"/>
            <a:ext cx="286229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직선 연결선 806">
            <a:extLst>
              <a:ext uri="{FF2B5EF4-FFF2-40B4-BE49-F238E27FC236}">
                <a16:creationId xmlns:a16="http://schemas.microsoft.com/office/drawing/2014/main" id="{4E1118D3-7F3E-C32E-C6B8-6EA78924BBD1}"/>
              </a:ext>
            </a:extLst>
          </p:cNvPr>
          <p:cNvCxnSpPr>
            <a:cxnSpLocks/>
            <a:stCxn id="792" idx="4"/>
            <a:endCxn id="775" idx="0"/>
          </p:cNvCxnSpPr>
          <p:nvPr/>
        </p:nvCxnSpPr>
        <p:spPr>
          <a:xfrm flipH="1">
            <a:off x="31056128" y="2382700"/>
            <a:ext cx="56683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직선 연결선 807">
            <a:extLst>
              <a:ext uri="{FF2B5EF4-FFF2-40B4-BE49-F238E27FC236}">
                <a16:creationId xmlns:a16="http://schemas.microsoft.com/office/drawing/2014/main" id="{1C33D607-CF63-2124-127B-8E3BB4B2D8DE}"/>
              </a:ext>
            </a:extLst>
          </p:cNvPr>
          <p:cNvCxnSpPr>
            <a:cxnSpLocks/>
            <a:stCxn id="776" idx="0"/>
            <a:endCxn id="767" idx="4"/>
          </p:cNvCxnSpPr>
          <p:nvPr/>
        </p:nvCxnSpPr>
        <p:spPr>
          <a:xfrm flipH="1" flipV="1">
            <a:off x="31058079" y="2379839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직선 연결선 808">
            <a:extLst>
              <a:ext uri="{FF2B5EF4-FFF2-40B4-BE49-F238E27FC236}">
                <a16:creationId xmlns:a16="http://schemas.microsoft.com/office/drawing/2014/main" id="{5B522B5C-457E-C0F0-9A78-215F5F42B22A}"/>
              </a:ext>
            </a:extLst>
          </p:cNvPr>
          <p:cNvCxnSpPr>
            <a:cxnSpLocks/>
            <a:stCxn id="777" idx="0"/>
            <a:endCxn id="767" idx="4"/>
          </p:cNvCxnSpPr>
          <p:nvPr/>
        </p:nvCxnSpPr>
        <p:spPr>
          <a:xfrm flipH="1" flipV="1">
            <a:off x="31058079" y="2379839"/>
            <a:ext cx="566605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직선 연결선 809">
            <a:extLst>
              <a:ext uri="{FF2B5EF4-FFF2-40B4-BE49-F238E27FC236}">
                <a16:creationId xmlns:a16="http://schemas.microsoft.com/office/drawing/2014/main" id="{FDCE756F-7AAC-E37C-2C6A-F3C66BF9808C}"/>
              </a:ext>
            </a:extLst>
          </p:cNvPr>
          <p:cNvCxnSpPr>
            <a:cxnSpLocks/>
            <a:stCxn id="792" idx="4"/>
            <a:endCxn id="776" idx="0"/>
          </p:cNvCxnSpPr>
          <p:nvPr/>
        </p:nvCxnSpPr>
        <p:spPr>
          <a:xfrm flipH="1">
            <a:off x="31340406" y="2382700"/>
            <a:ext cx="282560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연결선 810">
            <a:extLst>
              <a:ext uri="{FF2B5EF4-FFF2-40B4-BE49-F238E27FC236}">
                <a16:creationId xmlns:a16="http://schemas.microsoft.com/office/drawing/2014/main" id="{376588C7-6AA4-918B-4C3A-0AD5531D0631}"/>
              </a:ext>
            </a:extLst>
          </p:cNvPr>
          <p:cNvCxnSpPr>
            <a:cxnSpLocks/>
            <a:stCxn id="768" idx="4"/>
            <a:endCxn id="776" idx="0"/>
          </p:cNvCxnSpPr>
          <p:nvPr/>
        </p:nvCxnSpPr>
        <p:spPr>
          <a:xfrm flipH="1">
            <a:off x="31340406" y="2379839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직선 연결선 811">
            <a:extLst>
              <a:ext uri="{FF2B5EF4-FFF2-40B4-BE49-F238E27FC236}">
                <a16:creationId xmlns:a16="http://schemas.microsoft.com/office/drawing/2014/main" id="{A2E79462-0885-FF76-7DF8-20F030A4EABA}"/>
              </a:ext>
            </a:extLst>
          </p:cNvPr>
          <p:cNvCxnSpPr>
            <a:cxnSpLocks/>
            <a:stCxn id="792" idx="4"/>
            <a:endCxn id="777" idx="0"/>
          </p:cNvCxnSpPr>
          <p:nvPr/>
        </p:nvCxnSpPr>
        <p:spPr>
          <a:xfrm>
            <a:off x="31622966" y="2382700"/>
            <a:ext cx="171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직선 연결선 812">
            <a:extLst>
              <a:ext uri="{FF2B5EF4-FFF2-40B4-BE49-F238E27FC236}">
                <a16:creationId xmlns:a16="http://schemas.microsoft.com/office/drawing/2014/main" id="{C0286327-1B8E-D5B3-3BBB-40EDA52B28A8}"/>
              </a:ext>
            </a:extLst>
          </p:cNvPr>
          <p:cNvCxnSpPr>
            <a:cxnSpLocks/>
            <a:stCxn id="768" idx="4"/>
            <a:endCxn id="777" idx="0"/>
          </p:cNvCxnSpPr>
          <p:nvPr/>
        </p:nvCxnSpPr>
        <p:spPr>
          <a:xfrm>
            <a:off x="31342357" y="2379839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/>
              <p:nvPr/>
            </p:nvSpPr>
            <p:spPr>
              <a:xfrm>
                <a:off x="31317892" y="309947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892" y="3099471"/>
                <a:ext cx="46358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6" name="타원 815">
            <a:extLst>
              <a:ext uri="{FF2B5EF4-FFF2-40B4-BE49-F238E27FC236}">
                <a16:creationId xmlns:a16="http://schemas.microsoft.com/office/drawing/2014/main" id="{1CC6945C-81EE-01DE-B90C-D8DEBF0EF19A}"/>
              </a:ext>
            </a:extLst>
          </p:cNvPr>
          <p:cNvSpPr/>
          <p:nvPr/>
        </p:nvSpPr>
        <p:spPr>
          <a:xfrm>
            <a:off x="31794558" y="1706307"/>
            <a:ext cx="215900" cy="2018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0" name="직선 연결선 829">
            <a:extLst>
              <a:ext uri="{FF2B5EF4-FFF2-40B4-BE49-F238E27FC236}">
                <a16:creationId xmlns:a16="http://schemas.microsoft.com/office/drawing/2014/main" id="{F83390DA-28BF-AD2D-3BD5-25BD4EE7619D}"/>
              </a:ext>
            </a:extLst>
          </p:cNvPr>
          <p:cNvCxnSpPr>
            <a:cxnSpLocks/>
            <a:stCxn id="765" idx="4"/>
            <a:endCxn id="816" idx="0"/>
          </p:cNvCxnSpPr>
          <p:nvPr/>
        </p:nvCxnSpPr>
        <p:spPr>
          <a:xfrm>
            <a:off x="31334874" y="1490061"/>
            <a:ext cx="567634" cy="21624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직선 연결선 830">
            <a:extLst>
              <a:ext uri="{FF2B5EF4-FFF2-40B4-BE49-F238E27FC236}">
                <a16:creationId xmlns:a16="http://schemas.microsoft.com/office/drawing/2014/main" id="{BEA57C85-5CF6-0292-6C16-71AFB4B7B507}"/>
              </a:ext>
            </a:extLst>
          </p:cNvPr>
          <p:cNvCxnSpPr>
            <a:cxnSpLocks/>
            <a:stCxn id="816" idx="4"/>
            <a:endCxn id="767" idx="0"/>
          </p:cNvCxnSpPr>
          <p:nvPr/>
        </p:nvCxnSpPr>
        <p:spPr>
          <a:xfrm flipH="1">
            <a:off x="31058079" y="1908185"/>
            <a:ext cx="844429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직선 연결선 831">
            <a:extLst>
              <a:ext uri="{FF2B5EF4-FFF2-40B4-BE49-F238E27FC236}">
                <a16:creationId xmlns:a16="http://schemas.microsoft.com/office/drawing/2014/main" id="{1B33754D-8A75-B6D2-F8BE-601A3AF60D80}"/>
              </a:ext>
            </a:extLst>
          </p:cNvPr>
          <p:cNvCxnSpPr>
            <a:cxnSpLocks/>
            <a:stCxn id="816" idx="4"/>
            <a:endCxn id="792" idx="0"/>
          </p:cNvCxnSpPr>
          <p:nvPr/>
        </p:nvCxnSpPr>
        <p:spPr>
          <a:xfrm flipH="1">
            <a:off x="31622966" y="1908185"/>
            <a:ext cx="279542" cy="2726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직선 연결선 832">
            <a:extLst>
              <a:ext uri="{FF2B5EF4-FFF2-40B4-BE49-F238E27FC236}">
                <a16:creationId xmlns:a16="http://schemas.microsoft.com/office/drawing/2014/main" id="{9AF30755-0B3C-5B3C-45D9-D579F463633D}"/>
              </a:ext>
            </a:extLst>
          </p:cNvPr>
          <p:cNvCxnSpPr>
            <a:cxnSpLocks/>
            <a:stCxn id="816" idx="4"/>
            <a:endCxn id="768" idx="0"/>
          </p:cNvCxnSpPr>
          <p:nvPr/>
        </p:nvCxnSpPr>
        <p:spPr>
          <a:xfrm flipH="1">
            <a:off x="31342357" y="1908185"/>
            <a:ext cx="560151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직선 연결선 834">
            <a:extLst>
              <a:ext uri="{FF2B5EF4-FFF2-40B4-BE49-F238E27FC236}">
                <a16:creationId xmlns:a16="http://schemas.microsoft.com/office/drawing/2014/main" id="{6C65B1D8-7E2C-4F0C-2734-A9F4B4BA8FD3}"/>
              </a:ext>
            </a:extLst>
          </p:cNvPr>
          <p:cNvCxnSpPr>
            <a:cxnSpLocks/>
          </p:cNvCxnSpPr>
          <p:nvPr/>
        </p:nvCxnSpPr>
        <p:spPr>
          <a:xfrm>
            <a:off x="31345423" y="929257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TextBox 835">
            <a:extLst>
              <a:ext uri="{FF2B5EF4-FFF2-40B4-BE49-F238E27FC236}">
                <a16:creationId xmlns:a16="http://schemas.microsoft.com/office/drawing/2014/main" id="{EDE64F94-83DB-65A5-982A-CE77FA5B8668}"/>
              </a:ext>
            </a:extLst>
          </p:cNvPr>
          <p:cNvSpPr txBox="1"/>
          <p:nvPr/>
        </p:nvSpPr>
        <p:spPr>
          <a:xfrm>
            <a:off x="31204477" y="622362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837" name="직선 화살표 연결선 836">
            <a:extLst>
              <a:ext uri="{FF2B5EF4-FFF2-40B4-BE49-F238E27FC236}">
                <a16:creationId xmlns:a16="http://schemas.microsoft.com/office/drawing/2014/main" id="{0B13957A-1CC7-85DA-71D3-D716D4A90B4C}"/>
              </a:ext>
            </a:extLst>
          </p:cNvPr>
          <p:cNvCxnSpPr>
            <a:cxnSpLocks/>
          </p:cNvCxnSpPr>
          <p:nvPr/>
        </p:nvCxnSpPr>
        <p:spPr>
          <a:xfrm flipV="1">
            <a:off x="30407979" y="1048473"/>
            <a:ext cx="1579441" cy="4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TextBox 840">
            <a:extLst>
              <a:ext uri="{FF2B5EF4-FFF2-40B4-BE49-F238E27FC236}">
                <a16:creationId xmlns:a16="http://schemas.microsoft.com/office/drawing/2014/main" id="{8474DD64-443E-6B81-F568-2914DA80C6A7}"/>
              </a:ext>
            </a:extLst>
          </p:cNvPr>
          <p:cNvSpPr txBox="1"/>
          <p:nvPr/>
        </p:nvSpPr>
        <p:spPr>
          <a:xfrm>
            <a:off x="30400602" y="5180362"/>
            <a:ext cx="489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네트워크 구조를 재구성한 이후에 전체 </a:t>
            </a:r>
            <a:r>
              <a:rPr lang="en-US" altLang="ko-KR" sz="1200"/>
              <a:t>weight</a:t>
            </a:r>
            <a:r>
              <a:rPr lang="ko-KR" altLang="en-US" sz="1200"/>
              <a:t>에 대해 재학습을 시켜줌</a:t>
            </a:r>
            <a:endParaRPr lang="en-US" altLang="ko-KR" sz="1200"/>
          </a:p>
          <a:p>
            <a:r>
              <a:rPr lang="en-US" altLang="ko-KR" sz="1200"/>
              <a:t>(2</a:t>
            </a:r>
            <a:r>
              <a:rPr lang="ko-KR" altLang="en-US" sz="1200"/>
              <a:t>번째 재학습이라 빨리 수렴함</a:t>
            </a:r>
            <a:r>
              <a:rPr lang="en-US" altLang="ko-KR" sz="1200"/>
              <a:t>) </a:t>
            </a:r>
            <a:endParaRPr lang="ko-KR" altLang="en-US" sz="1200"/>
          </a:p>
          <a:p>
            <a:endParaRPr lang="ko-KR" altLang="en-US" sz="1200"/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F81AC9A2-499B-47B5-874A-12752A548A1B}"/>
              </a:ext>
            </a:extLst>
          </p:cNvPr>
          <p:cNvSpPr txBox="1"/>
          <p:nvPr/>
        </p:nvSpPr>
        <p:spPr>
          <a:xfrm>
            <a:off x="30556103" y="250395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2nd retraining </a:t>
            </a:r>
            <a:endParaRPr lang="ko-KR" altLang="en-US"/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55D83270-9CEC-0B39-4C14-A6EDCF52CCC7}"/>
              </a:ext>
            </a:extLst>
          </p:cNvPr>
          <p:cNvSpPr txBox="1"/>
          <p:nvPr/>
        </p:nvSpPr>
        <p:spPr>
          <a:xfrm>
            <a:off x="788408" y="6763657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[Example]</a:t>
            </a: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6F7CB85A-B971-DDE8-0278-5095620F18BB}"/>
              </a:ext>
            </a:extLst>
          </p:cNvPr>
          <p:cNvSpPr txBox="1"/>
          <p:nvPr/>
        </p:nvSpPr>
        <p:spPr>
          <a:xfrm>
            <a:off x="2469005" y="87000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3667DE49-06BE-3548-BAB9-497FB6934DBB}"/>
              </a:ext>
            </a:extLst>
          </p:cNvPr>
          <p:cNvSpPr txBox="1"/>
          <p:nvPr/>
        </p:nvSpPr>
        <p:spPr>
          <a:xfrm>
            <a:off x="3126125" y="77183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55" name="직사각형 854">
            <a:extLst>
              <a:ext uri="{FF2B5EF4-FFF2-40B4-BE49-F238E27FC236}">
                <a16:creationId xmlns:a16="http://schemas.microsoft.com/office/drawing/2014/main" id="{EB547133-737D-A070-5B7A-45DC1CB7CF5B}"/>
              </a:ext>
            </a:extLst>
          </p:cNvPr>
          <p:cNvSpPr/>
          <p:nvPr/>
        </p:nvSpPr>
        <p:spPr>
          <a:xfrm>
            <a:off x="2928832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7" name="직사각형 856">
            <a:extLst>
              <a:ext uri="{FF2B5EF4-FFF2-40B4-BE49-F238E27FC236}">
                <a16:creationId xmlns:a16="http://schemas.microsoft.com/office/drawing/2014/main" id="{5F66069D-60B7-DF1D-548B-32D5B74EEC6A}"/>
              </a:ext>
            </a:extLst>
          </p:cNvPr>
          <p:cNvSpPr/>
          <p:nvPr/>
        </p:nvSpPr>
        <p:spPr>
          <a:xfrm>
            <a:off x="3058846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8" name="직사각형 857">
            <a:extLst>
              <a:ext uri="{FF2B5EF4-FFF2-40B4-BE49-F238E27FC236}">
                <a16:creationId xmlns:a16="http://schemas.microsoft.com/office/drawing/2014/main" id="{9BCE0FC0-BE80-CFB0-2BF8-E99629379EC2}"/>
              </a:ext>
            </a:extLst>
          </p:cNvPr>
          <p:cNvSpPr/>
          <p:nvPr/>
        </p:nvSpPr>
        <p:spPr>
          <a:xfrm>
            <a:off x="3206531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9" name="직사각형 858">
            <a:extLst>
              <a:ext uri="{FF2B5EF4-FFF2-40B4-BE49-F238E27FC236}">
                <a16:creationId xmlns:a16="http://schemas.microsoft.com/office/drawing/2014/main" id="{A0742FA9-E2B5-784B-5886-20A087CCBEE8}"/>
              </a:ext>
            </a:extLst>
          </p:cNvPr>
          <p:cNvSpPr/>
          <p:nvPr/>
        </p:nvSpPr>
        <p:spPr>
          <a:xfrm>
            <a:off x="3716397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/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3" name="원호 862">
            <a:extLst>
              <a:ext uri="{FF2B5EF4-FFF2-40B4-BE49-F238E27FC236}">
                <a16:creationId xmlns:a16="http://schemas.microsoft.com/office/drawing/2014/main" id="{87A62780-579C-05D5-657D-6A9D368D3E2C}"/>
              </a:ext>
            </a:extLst>
          </p:cNvPr>
          <p:cNvSpPr/>
          <p:nvPr/>
        </p:nvSpPr>
        <p:spPr>
          <a:xfrm rot="16200000">
            <a:off x="2431111" y="834768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4" name="원호 863">
            <a:extLst>
              <a:ext uri="{FF2B5EF4-FFF2-40B4-BE49-F238E27FC236}">
                <a16:creationId xmlns:a16="http://schemas.microsoft.com/office/drawing/2014/main" id="{99C2B1F0-75F6-1E83-1190-D6F8AF15027B}"/>
              </a:ext>
            </a:extLst>
          </p:cNvPr>
          <p:cNvSpPr/>
          <p:nvPr/>
        </p:nvSpPr>
        <p:spPr>
          <a:xfrm>
            <a:off x="3476023" y="787224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6" name="원호 865">
            <a:extLst>
              <a:ext uri="{FF2B5EF4-FFF2-40B4-BE49-F238E27FC236}">
                <a16:creationId xmlns:a16="http://schemas.microsoft.com/office/drawing/2014/main" id="{C93DA784-20F0-07FE-26C9-A485DE24700A}"/>
              </a:ext>
            </a:extLst>
          </p:cNvPr>
          <p:cNvSpPr/>
          <p:nvPr/>
        </p:nvSpPr>
        <p:spPr>
          <a:xfrm rot="16200000">
            <a:off x="2927165" y="786404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7" name="원호 866">
            <a:extLst>
              <a:ext uri="{FF2B5EF4-FFF2-40B4-BE49-F238E27FC236}">
                <a16:creationId xmlns:a16="http://schemas.microsoft.com/office/drawing/2014/main" id="{365B8D89-7BAC-999F-D03D-9C7C8C0CEA5A}"/>
              </a:ext>
            </a:extLst>
          </p:cNvPr>
          <p:cNvSpPr/>
          <p:nvPr/>
        </p:nvSpPr>
        <p:spPr>
          <a:xfrm rot="5400000" flipV="1">
            <a:off x="2436800" y="897536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8" name="직사각형 867">
            <a:extLst>
              <a:ext uri="{FF2B5EF4-FFF2-40B4-BE49-F238E27FC236}">
                <a16:creationId xmlns:a16="http://schemas.microsoft.com/office/drawing/2014/main" id="{B0E64DBC-B4B6-E644-D860-75970EDA2ABB}"/>
              </a:ext>
            </a:extLst>
          </p:cNvPr>
          <p:cNvSpPr/>
          <p:nvPr/>
        </p:nvSpPr>
        <p:spPr>
          <a:xfrm rot="5400000">
            <a:off x="1315754" y="8049910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3A9A7CB3-C66A-B419-EA31-3BE7F38982DE}"/>
              </a:ext>
            </a:extLst>
          </p:cNvPr>
          <p:cNvSpPr txBox="1"/>
          <p:nvPr/>
        </p:nvSpPr>
        <p:spPr>
          <a:xfrm>
            <a:off x="1117859" y="85427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/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blipFill>
                <a:blip r:embed="rId3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1" name="TextBox 870">
            <a:extLst>
              <a:ext uri="{FF2B5EF4-FFF2-40B4-BE49-F238E27FC236}">
                <a16:creationId xmlns:a16="http://schemas.microsoft.com/office/drawing/2014/main" id="{CE8F2EAF-AA03-EBFB-CA2A-855C32D264E0}"/>
              </a:ext>
            </a:extLst>
          </p:cNvPr>
          <p:cNvSpPr txBox="1"/>
          <p:nvPr/>
        </p:nvSpPr>
        <p:spPr>
          <a:xfrm>
            <a:off x="2206522" y="86631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72" name="직사각형 871">
            <a:extLst>
              <a:ext uri="{FF2B5EF4-FFF2-40B4-BE49-F238E27FC236}">
                <a16:creationId xmlns:a16="http://schemas.microsoft.com/office/drawing/2014/main" id="{2BDB754A-6D2B-A7FC-E579-9F6BF1BCD38E}"/>
              </a:ext>
            </a:extLst>
          </p:cNvPr>
          <p:cNvSpPr/>
          <p:nvPr/>
        </p:nvSpPr>
        <p:spPr>
          <a:xfrm rot="5400000">
            <a:off x="5285526" y="8307953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DFBB020D-E6D5-58C4-BF44-1D85854C8D5F}"/>
              </a:ext>
            </a:extLst>
          </p:cNvPr>
          <p:cNvSpPr txBox="1"/>
          <p:nvPr/>
        </p:nvSpPr>
        <p:spPr>
          <a:xfrm>
            <a:off x="5087947" y="85301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/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7" name="TextBox 896">
            <a:extLst>
              <a:ext uri="{FF2B5EF4-FFF2-40B4-BE49-F238E27FC236}">
                <a16:creationId xmlns:a16="http://schemas.microsoft.com/office/drawing/2014/main" id="{3CA9271C-F02B-63B4-8054-B1206E10C826}"/>
              </a:ext>
            </a:extLst>
          </p:cNvPr>
          <p:cNvSpPr txBox="1"/>
          <p:nvPr/>
        </p:nvSpPr>
        <p:spPr>
          <a:xfrm>
            <a:off x="6187651" y="87101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4981DA11-ECAA-B7BA-F67B-E3D21E40ACD8}"/>
              </a:ext>
            </a:extLst>
          </p:cNvPr>
          <p:cNvSpPr txBox="1"/>
          <p:nvPr/>
        </p:nvSpPr>
        <p:spPr>
          <a:xfrm>
            <a:off x="5934743" y="86574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A042E6DF-707D-299D-52DC-5ED0E8D1C752}"/>
              </a:ext>
            </a:extLst>
          </p:cNvPr>
          <p:cNvSpPr txBox="1"/>
          <p:nvPr/>
        </p:nvSpPr>
        <p:spPr>
          <a:xfrm>
            <a:off x="6863541" y="79655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00" name="직사각형 899">
            <a:extLst>
              <a:ext uri="{FF2B5EF4-FFF2-40B4-BE49-F238E27FC236}">
                <a16:creationId xmlns:a16="http://schemas.microsoft.com/office/drawing/2014/main" id="{A68A642C-F7C9-5206-0972-CA0BE6D1E47A}"/>
              </a:ext>
            </a:extLst>
          </p:cNvPr>
          <p:cNvSpPr/>
          <p:nvPr/>
        </p:nvSpPr>
        <p:spPr>
          <a:xfrm>
            <a:off x="6666248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1" name="직사각형 900">
            <a:extLst>
              <a:ext uri="{FF2B5EF4-FFF2-40B4-BE49-F238E27FC236}">
                <a16:creationId xmlns:a16="http://schemas.microsoft.com/office/drawing/2014/main" id="{CCC7FDAC-DB20-ED4E-2CF7-E416E3FF8728}"/>
              </a:ext>
            </a:extLst>
          </p:cNvPr>
          <p:cNvSpPr/>
          <p:nvPr/>
        </p:nvSpPr>
        <p:spPr>
          <a:xfrm>
            <a:off x="6796262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2" name="직사각형 901">
            <a:extLst>
              <a:ext uri="{FF2B5EF4-FFF2-40B4-BE49-F238E27FC236}">
                <a16:creationId xmlns:a16="http://schemas.microsoft.com/office/drawing/2014/main" id="{30B00044-1037-6ED3-A40A-86CC31FAC982}"/>
              </a:ext>
            </a:extLst>
          </p:cNvPr>
          <p:cNvSpPr/>
          <p:nvPr/>
        </p:nvSpPr>
        <p:spPr>
          <a:xfrm>
            <a:off x="6943947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3" name="직사각형 902">
            <a:extLst>
              <a:ext uri="{FF2B5EF4-FFF2-40B4-BE49-F238E27FC236}">
                <a16:creationId xmlns:a16="http://schemas.microsoft.com/office/drawing/2014/main" id="{94503CCD-5493-0D69-F114-AD628ACA1F6B}"/>
              </a:ext>
            </a:extLst>
          </p:cNvPr>
          <p:cNvSpPr/>
          <p:nvPr/>
        </p:nvSpPr>
        <p:spPr>
          <a:xfrm>
            <a:off x="7453813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/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5" name="원호 904">
            <a:extLst>
              <a:ext uri="{FF2B5EF4-FFF2-40B4-BE49-F238E27FC236}">
                <a16:creationId xmlns:a16="http://schemas.microsoft.com/office/drawing/2014/main" id="{E5F6D4B5-00DC-EBCA-9299-83B100A76A25}"/>
              </a:ext>
            </a:extLst>
          </p:cNvPr>
          <p:cNvSpPr/>
          <p:nvPr/>
        </p:nvSpPr>
        <p:spPr>
          <a:xfrm rot="16200000">
            <a:off x="6330242" y="84233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6" name="원호 905">
            <a:extLst>
              <a:ext uri="{FF2B5EF4-FFF2-40B4-BE49-F238E27FC236}">
                <a16:creationId xmlns:a16="http://schemas.microsoft.com/office/drawing/2014/main" id="{43C27438-E95A-72AE-7D95-C58B27CD3E52}"/>
              </a:ext>
            </a:extLst>
          </p:cNvPr>
          <p:cNvSpPr/>
          <p:nvPr/>
        </p:nvSpPr>
        <p:spPr>
          <a:xfrm>
            <a:off x="7213439" y="811948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7" name="원호 906">
            <a:extLst>
              <a:ext uri="{FF2B5EF4-FFF2-40B4-BE49-F238E27FC236}">
                <a16:creationId xmlns:a16="http://schemas.microsoft.com/office/drawing/2014/main" id="{68A65335-E494-D0CB-C15C-543320A74D70}"/>
              </a:ext>
            </a:extLst>
          </p:cNvPr>
          <p:cNvSpPr/>
          <p:nvPr/>
        </p:nvSpPr>
        <p:spPr>
          <a:xfrm rot="16200000">
            <a:off x="6664581" y="811128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8" name="원호 907">
            <a:extLst>
              <a:ext uri="{FF2B5EF4-FFF2-40B4-BE49-F238E27FC236}">
                <a16:creationId xmlns:a16="http://schemas.microsoft.com/office/drawing/2014/main" id="{483E4C86-2D32-6804-46CB-D0F3D5199B62}"/>
              </a:ext>
            </a:extLst>
          </p:cNvPr>
          <p:cNvSpPr/>
          <p:nvPr/>
        </p:nvSpPr>
        <p:spPr>
          <a:xfrm rot="5400000" flipV="1">
            <a:off x="6334387" y="88990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9" name="직사각형 908">
            <a:extLst>
              <a:ext uri="{FF2B5EF4-FFF2-40B4-BE49-F238E27FC236}">
                <a16:creationId xmlns:a16="http://schemas.microsoft.com/office/drawing/2014/main" id="{2865A28A-2707-1DB7-971A-EC374206BF61}"/>
              </a:ext>
            </a:extLst>
          </p:cNvPr>
          <p:cNvSpPr/>
          <p:nvPr/>
        </p:nvSpPr>
        <p:spPr>
          <a:xfrm rot="5400000">
            <a:off x="9014995" y="8515745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D4BCE31A-40BA-6549-C736-C1E1B7E75692}"/>
              </a:ext>
            </a:extLst>
          </p:cNvPr>
          <p:cNvSpPr txBox="1"/>
          <p:nvPr/>
        </p:nvSpPr>
        <p:spPr>
          <a:xfrm>
            <a:off x="8794995" y="85382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/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2" name="TextBox 911">
            <a:extLst>
              <a:ext uri="{FF2B5EF4-FFF2-40B4-BE49-F238E27FC236}">
                <a16:creationId xmlns:a16="http://schemas.microsoft.com/office/drawing/2014/main" id="{36B35931-82D5-3C38-E5C5-24B657A8B3FD}"/>
              </a:ext>
            </a:extLst>
          </p:cNvPr>
          <p:cNvSpPr txBox="1"/>
          <p:nvPr/>
        </p:nvSpPr>
        <p:spPr>
          <a:xfrm>
            <a:off x="9744217" y="87181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44C76494-3F5B-A611-1C2C-4097A63891D5}"/>
              </a:ext>
            </a:extLst>
          </p:cNvPr>
          <p:cNvSpPr txBox="1"/>
          <p:nvPr/>
        </p:nvSpPr>
        <p:spPr>
          <a:xfrm>
            <a:off x="9484212" y="86852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D8203826-3BF2-5531-64A6-56D606BEEF03}"/>
              </a:ext>
            </a:extLst>
          </p:cNvPr>
          <p:cNvSpPr txBox="1"/>
          <p:nvPr/>
        </p:nvSpPr>
        <p:spPr>
          <a:xfrm>
            <a:off x="10370470" y="816839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15" name="직사각형 914">
            <a:extLst>
              <a:ext uri="{FF2B5EF4-FFF2-40B4-BE49-F238E27FC236}">
                <a16:creationId xmlns:a16="http://schemas.microsoft.com/office/drawing/2014/main" id="{80BDF9F9-1C0B-72BF-DD9C-7270E317F5EC}"/>
              </a:ext>
            </a:extLst>
          </p:cNvPr>
          <p:cNvSpPr/>
          <p:nvPr/>
        </p:nvSpPr>
        <p:spPr>
          <a:xfrm>
            <a:off x="10173177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6" name="직사각형 915">
            <a:extLst>
              <a:ext uri="{FF2B5EF4-FFF2-40B4-BE49-F238E27FC236}">
                <a16:creationId xmlns:a16="http://schemas.microsoft.com/office/drawing/2014/main" id="{FF2D5516-3A3E-CD46-EF66-D510AE1CD3A3}"/>
              </a:ext>
            </a:extLst>
          </p:cNvPr>
          <p:cNvSpPr/>
          <p:nvPr/>
        </p:nvSpPr>
        <p:spPr>
          <a:xfrm>
            <a:off x="10303191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7" name="직사각형 916">
            <a:extLst>
              <a:ext uri="{FF2B5EF4-FFF2-40B4-BE49-F238E27FC236}">
                <a16:creationId xmlns:a16="http://schemas.microsoft.com/office/drawing/2014/main" id="{502134E4-6F61-60E1-B79A-49B19F75343E}"/>
              </a:ext>
            </a:extLst>
          </p:cNvPr>
          <p:cNvSpPr/>
          <p:nvPr/>
        </p:nvSpPr>
        <p:spPr>
          <a:xfrm>
            <a:off x="10450876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8" name="직사각형 917">
            <a:extLst>
              <a:ext uri="{FF2B5EF4-FFF2-40B4-BE49-F238E27FC236}">
                <a16:creationId xmlns:a16="http://schemas.microsoft.com/office/drawing/2014/main" id="{CF7904B1-6F28-A555-C5C7-805BCA591D73}"/>
              </a:ext>
            </a:extLst>
          </p:cNvPr>
          <p:cNvSpPr/>
          <p:nvPr/>
        </p:nvSpPr>
        <p:spPr>
          <a:xfrm>
            <a:off x="10960742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/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원호 919">
            <a:extLst>
              <a:ext uri="{FF2B5EF4-FFF2-40B4-BE49-F238E27FC236}">
                <a16:creationId xmlns:a16="http://schemas.microsoft.com/office/drawing/2014/main" id="{9329E067-DB12-AD90-015B-820625A1FD44}"/>
              </a:ext>
            </a:extLst>
          </p:cNvPr>
          <p:cNvSpPr/>
          <p:nvPr/>
        </p:nvSpPr>
        <p:spPr>
          <a:xfrm rot="16200000">
            <a:off x="9993161" y="85714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1" name="원호 920">
            <a:extLst>
              <a:ext uri="{FF2B5EF4-FFF2-40B4-BE49-F238E27FC236}">
                <a16:creationId xmlns:a16="http://schemas.microsoft.com/office/drawing/2014/main" id="{D684E932-0FD8-767B-6CE9-21A389235C90}"/>
              </a:ext>
            </a:extLst>
          </p:cNvPr>
          <p:cNvSpPr/>
          <p:nvPr/>
        </p:nvSpPr>
        <p:spPr>
          <a:xfrm>
            <a:off x="10720368" y="832228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2" name="원호 921">
            <a:extLst>
              <a:ext uri="{FF2B5EF4-FFF2-40B4-BE49-F238E27FC236}">
                <a16:creationId xmlns:a16="http://schemas.microsoft.com/office/drawing/2014/main" id="{075D413D-F3AE-CCB0-B55F-20CBB92CB884}"/>
              </a:ext>
            </a:extLst>
          </p:cNvPr>
          <p:cNvSpPr/>
          <p:nvPr/>
        </p:nvSpPr>
        <p:spPr>
          <a:xfrm rot="16200000">
            <a:off x="10171510" y="83140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3" name="원호 922">
            <a:extLst>
              <a:ext uri="{FF2B5EF4-FFF2-40B4-BE49-F238E27FC236}">
                <a16:creationId xmlns:a16="http://schemas.microsoft.com/office/drawing/2014/main" id="{E159B8B5-65DC-DD91-D792-60998336A925}"/>
              </a:ext>
            </a:extLst>
          </p:cNvPr>
          <p:cNvSpPr/>
          <p:nvPr/>
        </p:nvSpPr>
        <p:spPr>
          <a:xfrm rot="5400000" flipV="1">
            <a:off x="10001997" y="898724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4" name="직사각형 923">
            <a:extLst>
              <a:ext uri="{FF2B5EF4-FFF2-40B4-BE49-F238E27FC236}">
                <a16:creationId xmlns:a16="http://schemas.microsoft.com/office/drawing/2014/main" id="{9A67EA53-FD12-08B0-AE24-6D0FD1A1945A}"/>
              </a:ext>
            </a:extLst>
          </p:cNvPr>
          <p:cNvSpPr/>
          <p:nvPr/>
        </p:nvSpPr>
        <p:spPr>
          <a:xfrm rot="5400000">
            <a:off x="12391905" y="8477904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/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blipFill>
                <a:blip r:embed="rId3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" name="TextBox 927">
            <a:extLst>
              <a:ext uri="{FF2B5EF4-FFF2-40B4-BE49-F238E27FC236}">
                <a16:creationId xmlns:a16="http://schemas.microsoft.com/office/drawing/2014/main" id="{3422260C-FCC2-1AD4-AED1-AA2A2B38885D}"/>
              </a:ext>
            </a:extLst>
          </p:cNvPr>
          <p:cNvSpPr txBox="1"/>
          <p:nvPr/>
        </p:nvSpPr>
        <p:spPr>
          <a:xfrm>
            <a:off x="12237020" y="84714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4738CB7-C46D-ACA7-83C0-2163E383A77D}"/>
              </a:ext>
            </a:extLst>
          </p:cNvPr>
          <p:cNvSpPr txBox="1"/>
          <p:nvPr/>
        </p:nvSpPr>
        <p:spPr>
          <a:xfrm>
            <a:off x="731168" y="7351159"/>
            <a:ext cx="25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1 - Initial training</a:t>
            </a:r>
            <a:endParaRPr lang="ko-KR" altLang="en-US" sz="2000" b="1"/>
          </a:p>
        </p:txBody>
      </p:sp>
      <p:cxnSp>
        <p:nvCxnSpPr>
          <p:cNvPr id="931" name="직선 화살표 연결선 930">
            <a:extLst>
              <a:ext uri="{FF2B5EF4-FFF2-40B4-BE49-F238E27FC236}">
                <a16:creationId xmlns:a16="http://schemas.microsoft.com/office/drawing/2014/main" id="{9AB12E93-55F3-D76B-642A-DBEA7D9FEFFE}"/>
              </a:ext>
            </a:extLst>
          </p:cNvPr>
          <p:cNvCxnSpPr/>
          <p:nvPr/>
        </p:nvCxnSpPr>
        <p:spPr>
          <a:xfrm>
            <a:off x="4134783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2" name="직선 화살표 연결선 931">
            <a:extLst>
              <a:ext uri="{FF2B5EF4-FFF2-40B4-BE49-F238E27FC236}">
                <a16:creationId xmlns:a16="http://schemas.microsoft.com/office/drawing/2014/main" id="{C02C4A2A-1FC1-2780-5C45-914F43EC7961}"/>
              </a:ext>
            </a:extLst>
          </p:cNvPr>
          <p:cNvCxnSpPr/>
          <p:nvPr/>
        </p:nvCxnSpPr>
        <p:spPr>
          <a:xfrm>
            <a:off x="7893330" y="887452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3" name="직선 화살표 연결선 932">
            <a:extLst>
              <a:ext uri="{FF2B5EF4-FFF2-40B4-BE49-F238E27FC236}">
                <a16:creationId xmlns:a16="http://schemas.microsoft.com/office/drawing/2014/main" id="{36255064-275E-55A1-F66C-F730DDB11AED}"/>
              </a:ext>
            </a:extLst>
          </p:cNvPr>
          <p:cNvCxnSpPr/>
          <p:nvPr/>
        </p:nvCxnSpPr>
        <p:spPr>
          <a:xfrm>
            <a:off x="11293879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38" name="그림 937">
            <a:extLst>
              <a:ext uri="{FF2B5EF4-FFF2-40B4-BE49-F238E27FC236}">
                <a16:creationId xmlns:a16="http://schemas.microsoft.com/office/drawing/2014/main" id="{CE30153B-C9F3-7C63-23C3-40E4EFDB339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447996" y="9830022"/>
            <a:ext cx="4095750" cy="714375"/>
          </a:xfrm>
          <a:prstGeom prst="rect">
            <a:avLst/>
          </a:prstGeom>
        </p:spPr>
      </p:pic>
      <p:sp>
        <p:nvSpPr>
          <p:cNvPr id="939" name="TextBox 938">
            <a:extLst>
              <a:ext uri="{FF2B5EF4-FFF2-40B4-BE49-F238E27FC236}">
                <a16:creationId xmlns:a16="http://schemas.microsoft.com/office/drawing/2014/main" id="{CAD4D96B-A3BA-8619-B1EB-1D9C7B89644D}"/>
              </a:ext>
            </a:extLst>
          </p:cNvPr>
          <p:cNvSpPr txBox="1"/>
          <p:nvPr/>
        </p:nvSpPr>
        <p:spPr>
          <a:xfrm>
            <a:off x="790413" y="11059938"/>
            <a:ext cx="889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2 </a:t>
            </a:r>
            <a:endParaRPr lang="ko-KR" altLang="en-US" sz="2000" b="1"/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97D6CA37-A8C4-7798-F888-68F92FEFB238}"/>
              </a:ext>
            </a:extLst>
          </p:cNvPr>
          <p:cNvSpPr txBox="1"/>
          <p:nvPr/>
        </p:nvSpPr>
        <p:spPr>
          <a:xfrm>
            <a:off x="816029" y="11546525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select weight feature</a:t>
            </a:r>
            <a:endParaRPr lang="ko-KR" altLang="en-US"/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7DCCE462-591C-CA37-214C-A910547F4E5B}"/>
              </a:ext>
            </a:extLst>
          </p:cNvPr>
          <p:cNvSpPr txBox="1"/>
          <p:nvPr/>
        </p:nvSpPr>
        <p:spPr>
          <a:xfrm>
            <a:off x="949546" y="13188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DE6A137A-2754-5A0E-586B-F3DE8DAA9B66}"/>
              </a:ext>
            </a:extLst>
          </p:cNvPr>
          <p:cNvSpPr txBox="1"/>
          <p:nvPr/>
        </p:nvSpPr>
        <p:spPr>
          <a:xfrm>
            <a:off x="1575799" y="1263901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A5B12200-E71F-51F9-3068-35DB4817880A}"/>
              </a:ext>
            </a:extLst>
          </p:cNvPr>
          <p:cNvSpPr/>
          <p:nvPr/>
        </p:nvSpPr>
        <p:spPr>
          <a:xfrm>
            <a:off x="1378506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6" name="직사각형 945">
            <a:extLst>
              <a:ext uri="{FF2B5EF4-FFF2-40B4-BE49-F238E27FC236}">
                <a16:creationId xmlns:a16="http://schemas.microsoft.com/office/drawing/2014/main" id="{291BD2C4-A573-A322-9788-E60D648B2E98}"/>
              </a:ext>
            </a:extLst>
          </p:cNvPr>
          <p:cNvSpPr/>
          <p:nvPr/>
        </p:nvSpPr>
        <p:spPr>
          <a:xfrm>
            <a:off x="1508520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4B9C6B93-1AE9-6BE9-A90F-50F2F414414D}"/>
              </a:ext>
            </a:extLst>
          </p:cNvPr>
          <p:cNvSpPr/>
          <p:nvPr/>
        </p:nvSpPr>
        <p:spPr>
          <a:xfrm>
            <a:off x="1656205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8" name="직사각형 947">
            <a:extLst>
              <a:ext uri="{FF2B5EF4-FFF2-40B4-BE49-F238E27FC236}">
                <a16:creationId xmlns:a16="http://schemas.microsoft.com/office/drawing/2014/main" id="{6B210A12-E751-DB48-9004-9D122AAD465B}"/>
              </a:ext>
            </a:extLst>
          </p:cNvPr>
          <p:cNvSpPr/>
          <p:nvPr/>
        </p:nvSpPr>
        <p:spPr>
          <a:xfrm>
            <a:off x="2166071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/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0" name="원호 949">
            <a:extLst>
              <a:ext uri="{FF2B5EF4-FFF2-40B4-BE49-F238E27FC236}">
                <a16:creationId xmlns:a16="http://schemas.microsoft.com/office/drawing/2014/main" id="{D0A2A8C5-A694-4678-D1B3-CE56B6096AC8}"/>
              </a:ext>
            </a:extLst>
          </p:cNvPr>
          <p:cNvSpPr/>
          <p:nvPr/>
        </p:nvSpPr>
        <p:spPr>
          <a:xfrm rot="16200000">
            <a:off x="1198490" y="1304207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1" name="원호 950">
            <a:extLst>
              <a:ext uri="{FF2B5EF4-FFF2-40B4-BE49-F238E27FC236}">
                <a16:creationId xmlns:a16="http://schemas.microsoft.com/office/drawing/2014/main" id="{CBD0A000-D33D-575B-B8DA-5EB25F8B27DF}"/>
              </a:ext>
            </a:extLst>
          </p:cNvPr>
          <p:cNvSpPr/>
          <p:nvPr/>
        </p:nvSpPr>
        <p:spPr>
          <a:xfrm>
            <a:off x="1925697" y="1279290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2" name="원호 951">
            <a:extLst>
              <a:ext uri="{FF2B5EF4-FFF2-40B4-BE49-F238E27FC236}">
                <a16:creationId xmlns:a16="http://schemas.microsoft.com/office/drawing/2014/main" id="{D1C1D034-8640-4612-9377-9BB0BE723B7F}"/>
              </a:ext>
            </a:extLst>
          </p:cNvPr>
          <p:cNvSpPr/>
          <p:nvPr/>
        </p:nvSpPr>
        <p:spPr>
          <a:xfrm rot="16200000">
            <a:off x="1376839" y="1278470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3" name="원호 952">
            <a:extLst>
              <a:ext uri="{FF2B5EF4-FFF2-40B4-BE49-F238E27FC236}">
                <a16:creationId xmlns:a16="http://schemas.microsoft.com/office/drawing/2014/main" id="{99FE2842-774A-9A40-7506-20AB25824BF6}"/>
              </a:ext>
            </a:extLst>
          </p:cNvPr>
          <p:cNvSpPr/>
          <p:nvPr/>
        </p:nvSpPr>
        <p:spPr>
          <a:xfrm rot="5400000" flipV="1">
            <a:off x="1207326" y="134578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4" name="직사각형 953">
            <a:extLst>
              <a:ext uri="{FF2B5EF4-FFF2-40B4-BE49-F238E27FC236}">
                <a16:creationId xmlns:a16="http://schemas.microsoft.com/office/drawing/2014/main" id="{1B3FDCC8-0DA3-84FD-0ACB-763DC2068AD2}"/>
              </a:ext>
            </a:extLst>
          </p:cNvPr>
          <p:cNvSpPr/>
          <p:nvPr/>
        </p:nvSpPr>
        <p:spPr>
          <a:xfrm>
            <a:off x="3286853" y="1279290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1FE69388-FE2A-012A-BA44-B9DECADD5418}"/>
              </a:ext>
            </a:extLst>
          </p:cNvPr>
          <p:cNvSpPr/>
          <p:nvPr/>
        </p:nvSpPr>
        <p:spPr>
          <a:xfrm>
            <a:off x="3286853" y="13077751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6" name="직사각형 955">
            <a:extLst>
              <a:ext uri="{FF2B5EF4-FFF2-40B4-BE49-F238E27FC236}">
                <a16:creationId xmlns:a16="http://schemas.microsoft.com/office/drawing/2014/main" id="{8DE72228-3364-A77F-8555-99A005ABF072}"/>
              </a:ext>
            </a:extLst>
          </p:cNvPr>
          <p:cNvSpPr/>
          <p:nvPr/>
        </p:nvSpPr>
        <p:spPr>
          <a:xfrm>
            <a:off x="3286853" y="13362600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D8C163FD-CD6C-E7AA-F699-8F237947CFCE}"/>
              </a:ext>
            </a:extLst>
          </p:cNvPr>
          <p:cNvSpPr/>
          <p:nvPr/>
        </p:nvSpPr>
        <p:spPr>
          <a:xfrm>
            <a:off x="3286853" y="1421714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3" name="직사각형 962">
            <a:extLst>
              <a:ext uri="{FF2B5EF4-FFF2-40B4-BE49-F238E27FC236}">
                <a16:creationId xmlns:a16="http://schemas.microsoft.com/office/drawing/2014/main" id="{73EABB32-5BA8-6076-B599-C675A06B0C04}"/>
              </a:ext>
            </a:extLst>
          </p:cNvPr>
          <p:cNvSpPr/>
          <p:nvPr/>
        </p:nvSpPr>
        <p:spPr>
          <a:xfrm>
            <a:off x="3286853" y="1564139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4" name="직사각형 963">
            <a:extLst>
              <a:ext uri="{FF2B5EF4-FFF2-40B4-BE49-F238E27FC236}">
                <a16:creationId xmlns:a16="http://schemas.microsoft.com/office/drawing/2014/main" id="{6709D958-8EDD-853D-503F-95D6A8DD8185}"/>
              </a:ext>
            </a:extLst>
          </p:cNvPr>
          <p:cNvSpPr/>
          <p:nvPr/>
        </p:nvSpPr>
        <p:spPr>
          <a:xfrm>
            <a:off x="3286853" y="1592624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5" name="직사각형 964">
            <a:extLst>
              <a:ext uri="{FF2B5EF4-FFF2-40B4-BE49-F238E27FC236}">
                <a16:creationId xmlns:a16="http://schemas.microsoft.com/office/drawing/2014/main" id="{9267C9DC-37FA-FEF1-FAC2-2F6803D68D8F}"/>
              </a:ext>
            </a:extLst>
          </p:cNvPr>
          <p:cNvSpPr/>
          <p:nvPr/>
        </p:nvSpPr>
        <p:spPr>
          <a:xfrm>
            <a:off x="3286853" y="16211090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6" name="직사각형 965">
            <a:extLst>
              <a:ext uri="{FF2B5EF4-FFF2-40B4-BE49-F238E27FC236}">
                <a16:creationId xmlns:a16="http://schemas.microsoft.com/office/drawing/2014/main" id="{36A66FF0-FDE8-C353-D177-C81DB4962DB2}"/>
              </a:ext>
            </a:extLst>
          </p:cNvPr>
          <p:cNvSpPr/>
          <p:nvPr/>
        </p:nvSpPr>
        <p:spPr>
          <a:xfrm>
            <a:off x="3286853" y="16495942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0" name="직사각형 969">
            <a:extLst>
              <a:ext uri="{FF2B5EF4-FFF2-40B4-BE49-F238E27FC236}">
                <a16:creationId xmlns:a16="http://schemas.microsoft.com/office/drawing/2014/main" id="{30104CE4-FA37-07AE-77D4-1750C1606D1B}"/>
              </a:ext>
            </a:extLst>
          </p:cNvPr>
          <p:cNvSpPr/>
          <p:nvPr/>
        </p:nvSpPr>
        <p:spPr>
          <a:xfrm>
            <a:off x="3286853" y="14786845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1" name="직사각형 970">
            <a:extLst>
              <a:ext uri="{FF2B5EF4-FFF2-40B4-BE49-F238E27FC236}">
                <a16:creationId xmlns:a16="http://schemas.microsoft.com/office/drawing/2014/main" id="{E2BAB9BB-5BC6-B367-6553-B7199C81385B}"/>
              </a:ext>
            </a:extLst>
          </p:cNvPr>
          <p:cNvSpPr/>
          <p:nvPr/>
        </p:nvSpPr>
        <p:spPr>
          <a:xfrm>
            <a:off x="3286853" y="14501996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/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/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8" name="TextBox 977">
            <a:extLst>
              <a:ext uri="{FF2B5EF4-FFF2-40B4-BE49-F238E27FC236}">
                <a16:creationId xmlns:a16="http://schemas.microsoft.com/office/drawing/2014/main" id="{22007F67-014C-B23E-A868-01DFF25D6ACF}"/>
              </a:ext>
            </a:extLst>
          </p:cNvPr>
          <p:cNvSpPr txBox="1"/>
          <p:nvPr/>
        </p:nvSpPr>
        <p:spPr>
          <a:xfrm>
            <a:off x="2661637" y="145305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128</a:t>
            </a:r>
            <a:endParaRPr lang="ko-KR" altLang="en-US" b="1"/>
          </a:p>
        </p:txBody>
      </p:sp>
      <p:sp>
        <p:nvSpPr>
          <p:cNvPr id="981" name="원호 980">
            <a:extLst>
              <a:ext uri="{FF2B5EF4-FFF2-40B4-BE49-F238E27FC236}">
                <a16:creationId xmlns:a16="http://schemas.microsoft.com/office/drawing/2014/main" id="{65592AB9-CDE1-6A52-13DE-5F9E68FADA39}"/>
              </a:ext>
            </a:extLst>
          </p:cNvPr>
          <p:cNvSpPr/>
          <p:nvPr/>
        </p:nvSpPr>
        <p:spPr>
          <a:xfrm rot="5400000" flipV="1">
            <a:off x="1775988" y="14811438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2" name="원호 981">
            <a:extLst>
              <a:ext uri="{FF2B5EF4-FFF2-40B4-BE49-F238E27FC236}">
                <a16:creationId xmlns:a16="http://schemas.microsoft.com/office/drawing/2014/main" id="{4259DAD0-AE0E-E3D9-9BBD-51AE6FA03272}"/>
              </a:ext>
            </a:extLst>
          </p:cNvPr>
          <p:cNvSpPr/>
          <p:nvPr/>
        </p:nvSpPr>
        <p:spPr>
          <a:xfrm rot="16200000">
            <a:off x="1775988" y="13912623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4" name="연결선: 구부러짐 983">
            <a:extLst>
              <a:ext uri="{FF2B5EF4-FFF2-40B4-BE49-F238E27FC236}">
                <a16:creationId xmlns:a16="http://schemas.microsoft.com/office/drawing/2014/main" id="{89B213A2-2A52-554B-82B2-5AD209E96F47}"/>
              </a:ext>
            </a:extLst>
          </p:cNvPr>
          <p:cNvCxnSpPr>
            <a:stCxn id="945" idx="2"/>
            <a:endCxn id="978" idx="1"/>
          </p:cNvCxnSpPr>
          <p:nvPr/>
        </p:nvCxnSpPr>
        <p:spPr>
          <a:xfrm rot="16200000" flipH="1">
            <a:off x="1525680" y="13579212"/>
            <a:ext cx="1017602" cy="12543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7" name="직사각형 986">
            <a:extLst>
              <a:ext uri="{FF2B5EF4-FFF2-40B4-BE49-F238E27FC236}">
                <a16:creationId xmlns:a16="http://schemas.microsoft.com/office/drawing/2014/main" id="{F8DF4351-725B-828C-E26F-EAEC82DF8D3C}"/>
              </a:ext>
            </a:extLst>
          </p:cNvPr>
          <p:cNvSpPr/>
          <p:nvPr/>
        </p:nvSpPr>
        <p:spPr>
          <a:xfrm>
            <a:off x="5117439" y="13127869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8" name="직사각형 987">
            <a:extLst>
              <a:ext uri="{FF2B5EF4-FFF2-40B4-BE49-F238E27FC236}">
                <a16:creationId xmlns:a16="http://schemas.microsoft.com/office/drawing/2014/main" id="{4A698298-8875-C2D8-0044-C72EC2DA0B3B}"/>
              </a:ext>
            </a:extLst>
          </p:cNvPr>
          <p:cNvSpPr/>
          <p:nvPr/>
        </p:nvSpPr>
        <p:spPr>
          <a:xfrm>
            <a:off x="5117439" y="13412718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9" name="직사각형 988">
            <a:extLst>
              <a:ext uri="{FF2B5EF4-FFF2-40B4-BE49-F238E27FC236}">
                <a16:creationId xmlns:a16="http://schemas.microsoft.com/office/drawing/2014/main" id="{14933ADC-0E0F-41EF-88C6-762E85D8756F}"/>
              </a:ext>
            </a:extLst>
          </p:cNvPr>
          <p:cNvSpPr/>
          <p:nvPr/>
        </p:nvSpPr>
        <p:spPr>
          <a:xfrm>
            <a:off x="5117439" y="1369756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0" name="직사각형 989">
            <a:extLst>
              <a:ext uri="{FF2B5EF4-FFF2-40B4-BE49-F238E27FC236}">
                <a16:creationId xmlns:a16="http://schemas.microsoft.com/office/drawing/2014/main" id="{6ABDC429-6E30-F856-75BA-7EFDCA689152}"/>
              </a:ext>
            </a:extLst>
          </p:cNvPr>
          <p:cNvSpPr/>
          <p:nvPr/>
        </p:nvSpPr>
        <p:spPr>
          <a:xfrm>
            <a:off x="5133774" y="14467963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1" name="직사각형 990">
            <a:extLst>
              <a:ext uri="{FF2B5EF4-FFF2-40B4-BE49-F238E27FC236}">
                <a16:creationId xmlns:a16="http://schemas.microsoft.com/office/drawing/2014/main" id="{EF18AE3B-E73B-AE06-467E-E7A4BF0A1D28}"/>
              </a:ext>
            </a:extLst>
          </p:cNvPr>
          <p:cNvSpPr/>
          <p:nvPr/>
        </p:nvSpPr>
        <p:spPr>
          <a:xfrm>
            <a:off x="5133774" y="1475281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2" name="직사각형 991">
            <a:extLst>
              <a:ext uri="{FF2B5EF4-FFF2-40B4-BE49-F238E27FC236}">
                <a16:creationId xmlns:a16="http://schemas.microsoft.com/office/drawing/2014/main" id="{02432D9F-4450-097F-5A0F-140DCFBDF615}"/>
              </a:ext>
            </a:extLst>
          </p:cNvPr>
          <p:cNvSpPr/>
          <p:nvPr/>
        </p:nvSpPr>
        <p:spPr>
          <a:xfrm>
            <a:off x="5133774" y="1503766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/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4" name="연결선: 구부러짐 993">
            <a:extLst>
              <a:ext uri="{FF2B5EF4-FFF2-40B4-BE49-F238E27FC236}">
                <a16:creationId xmlns:a16="http://schemas.microsoft.com/office/drawing/2014/main" id="{F0A0C58D-6309-0258-1FDC-8299C499C3A2}"/>
              </a:ext>
            </a:extLst>
          </p:cNvPr>
          <p:cNvCxnSpPr>
            <a:cxnSpLocks/>
            <a:stCxn id="954" idx="3"/>
            <a:endCxn id="987" idx="1"/>
          </p:cNvCxnSpPr>
          <p:nvPr/>
        </p:nvCxnSpPr>
        <p:spPr>
          <a:xfrm>
            <a:off x="3466853" y="12882902"/>
            <a:ext cx="1650586" cy="33496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7" name="연결선: 구부러짐 996">
            <a:extLst>
              <a:ext uri="{FF2B5EF4-FFF2-40B4-BE49-F238E27FC236}">
                <a16:creationId xmlns:a16="http://schemas.microsoft.com/office/drawing/2014/main" id="{7E2A3705-8793-591F-12B4-E93CC45129AA}"/>
              </a:ext>
            </a:extLst>
          </p:cNvPr>
          <p:cNvCxnSpPr>
            <a:cxnSpLocks/>
            <a:stCxn id="956" idx="3"/>
            <a:endCxn id="988" idx="1"/>
          </p:cNvCxnSpPr>
          <p:nvPr/>
        </p:nvCxnSpPr>
        <p:spPr>
          <a:xfrm>
            <a:off x="3466853" y="13452600"/>
            <a:ext cx="1650586" cy="50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0" name="연결선: 구부러짐 999">
            <a:extLst>
              <a:ext uri="{FF2B5EF4-FFF2-40B4-BE49-F238E27FC236}">
                <a16:creationId xmlns:a16="http://schemas.microsoft.com/office/drawing/2014/main" id="{A5658884-CC6F-7A49-A8B0-10F26E8EEA48}"/>
              </a:ext>
            </a:extLst>
          </p:cNvPr>
          <p:cNvCxnSpPr>
            <a:cxnSpLocks/>
            <a:stCxn id="964" idx="3"/>
            <a:endCxn id="992" idx="1"/>
          </p:cNvCxnSpPr>
          <p:nvPr/>
        </p:nvCxnSpPr>
        <p:spPr>
          <a:xfrm flipV="1">
            <a:off x="3466853" y="15127661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182F4896-F71C-E4CA-ED7C-B4E76D2C2F7E}"/>
              </a:ext>
            </a:extLst>
          </p:cNvPr>
          <p:cNvCxnSpPr>
            <a:cxnSpLocks/>
            <a:stCxn id="963" idx="3"/>
            <a:endCxn id="991" idx="1"/>
          </p:cNvCxnSpPr>
          <p:nvPr/>
        </p:nvCxnSpPr>
        <p:spPr>
          <a:xfrm flipV="1">
            <a:off x="3466853" y="14842812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6" name="TextBox 1005">
            <a:extLst>
              <a:ext uri="{FF2B5EF4-FFF2-40B4-BE49-F238E27FC236}">
                <a16:creationId xmlns:a16="http://schemas.microsoft.com/office/drawing/2014/main" id="{9960849E-C697-27E6-1A94-E3A825C88719}"/>
              </a:ext>
            </a:extLst>
          </p:cNvPr>
          <p:cNvSpPr txBox="1"/>
          <p:nvPr/>
        </p:nvSpPr>
        <p:spPr>
          <a:xfrm>
            <a:off x="3529609" y="14244172"/>
            <a:ext cx="111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</a:t>
            </a:r>
            <a:r>
              <a:rPr lang="ko-KR" altLang="en-US" sz="1200" b="1"/>
              <a:t>이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E3EF218B-7EED-7F21-678D-3690919AC193}"/>
              </a:ext>
            </a:extLst>
          </p:cNvPr>
          <p:cNvSpPr txBox="1"/>
          <p:nvPr/>
        </p:nvSpPr>
        <p:spPr>
          <a:xfrm>
            <a:off x="4592143" y="13993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98</a:t>
            </a:r>
            <a:endParaRPr lang="ko-KR" altLang="en-US" b="1"/>
          </a:p>
        </p:txBody>
      </p:sp>
      <p:sp>
        <p:nvSpPr>
          <p:cNvPr id="1011" name="원호 1010">
            <a:extLst>
              <a:ext uri="{FF2B5EF4-FFF2-40B4-BE49-F238E27FC236}">
                <a16:creationId xmlns:a16="http://schemas.microsoft.com/office/drawing/2014/main" id="{A606410F-352C-3964-3916-2B0998C3D2F8}"/>
              </a:ext>
            </a:extLst>
          </p:cNvPr>
          <p:cNvSpPr/>
          <p:nvPr/>
        </p:nvSpPr>
        <p:spPr>
          <a:xfrm rot="16200000">
            <a:off x="4424599" y="13486249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3" name="원호 1012">
            <a:extLst>
              <a:ext uri="{FF2B5EF4-FFF2-40B4-BE49-F238E27FC236}">
                <a16:creationId xmlns:a16="http://schemas.microsoft.com/office/drawing/2014/main" id="{EF660141-52CB-B25E-BEC0-9997006A9D35}"/>
              </a:ext>
            </a:extLst>
          </p:cNvPr>
          <p:cNvSpPr/>
          <p:nvPr/>
        </p:nvSpPr>
        <p:spPr>
          <a:xfrm rot="5400000" flipV="1">
            <a:off x="4411337" y="14158962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9270DA5B-716E-D535-855A-C95741E75128}"/>
              </a:ext>
            </a:extLst>
          </p:cNvPr>
          <p:cNvSpPr txBox="1"/>
          <p:nvPr/>
        </p:nvSpPr>
        <p:spPr>
          <a:xfrm>
            <a:off x="6659528" y="132204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8D1E1FA7-6441-9AB2-4F4F-ECE11869FBA1}"/>
              </a:ext>
            </a:extLst>
          </p:cNvPr>
          <p:cNvSpPr/>
          <p:nvPr/>
        </p:nvSpPr>
        <p:spPr>
          <a:xfrm>
            <a:off x="71381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F48C0AFB-328D-90F4-9ABF-B1BDF841E3FE}"/>
              </a:ext>
            </a:extLst>
          </p:cNvPr>
          <p:cNvSpPr/>
          <p:nvPr/>
        </p:nvSpPr>
        <p:spPr>
          <a:xfrm>
            <a:off x="726813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5C510C57-5483-BCC8-1698-CBC50E280965}"/>
              </a:ext>
            </a:extLst>
          </p:cNvPr>
          <p:cNvSpPr/>
          <p:nvPr/>
        </p:nvSpPr>
        <p:spPr>
          <a:xfrm>
            <a:off x="741582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/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1" name="원호 1020">
            <a:extLst>
              <a:ext uri="{FF2B5EF4-FFF2-40B4-BE49-F238E27FC236}">
                <a16:creationId xmlns:a16="http://schemas.microsoft.com/office/drawing/2014/main" id="{E1A3CFC9-EDFA-CB66-F1C8-F21407DFC17F}"/>
              </a:ext>
            </a:extLst>
          </p:cNvPr>
          <p:cNvSpPr/>
          <p:nvPr/>
        </p:nvSpPr>
        <p:spPr>
          <a:xfrm rot="16200000">
            <a:off x="6802119" y="129336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원호 1023">
            <a:extLst>
              <a:ext uri="{FF2B5EF4-FFF2-40B4-BE49-F238E27FC236}">
                <a16:creationId xmlns:a16="http://schemas.microsoft.com/office/drawing/2014/main" id="{81C947FE-99A5-4165-5143-1DF56CDA828A}"/>
              </a:ext>
            </a:extLst>
          </p:cNvPr>
          <p:cNvSpPr/>
          <p:nvPr/>
        </p:nvSpPr>
        <p:spPr>
          <a:xfrm rot="5400000" flipV="1">
            <a:off x="6806264" y="134093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E7FF4DA-B361-57F9-6CF9-26E6FD22B778}"/>
              </a:ext>
            </a:extLst>
          </p:cNvPr>
          <p:cNvSpPr txBox="1"/>
          <p:nvPr/>
        </p:nvSpPr>
        <p:spPr>
          <a:xfrm>
            <a:off x="10186275" y="93344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C783216-4D7E-D1FE-E035-E2646EAF2088}"/>
              </a:ext>
            </a:extLst>
          </p:cNvPr>
          <p:cNvSpPr txBox="1"/>
          <p:nvPr/>
        </p:nvSpPr>
        <p:spPr>
          <a:xfrm>
            <a:off x="6630086" y="93988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E663C13-3341-2A23-2276-FF5A256F5AA1}"/>
              </a:ext>
            </a:extLst>
          </p:cNvPr>
          <p:cNvSpPr txBox="1"/>
          <p:nvPr/>
        </p:nvSpPr>
        <p:spPr>
          <a:xfrm>
            <a:off x="2922704" y="965348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CD0A4C13-9369-DE23-D614-5E763F9CFDB3}"/>
              </a:ext>
            </a:extLst>
          </p:cNvPr>
          <p:cNvSpPr/>
          <p:nvPr/>
        </p:nvSpPr>
        <p:spPr>
          <a:xfrm>
            <a:off x="800167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7CCD21C4-EEA0-C2E3-8F49-AF1AF484F7A5}"/>
              </a:ext>
            </a:extLst>
          </p:cNvPr>
          <p:cNvSpPr/>
          <p:nvPr/>
        </p:nvSpPr>
        <p:spPr>
          <a:xfrm>
            <a:off x="813168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62069076-2C22-5EAB-09CC-B258ED6198A4}"/>
              </a:ext>
            </a:extLst>
          </p:cNvPr>
          <p:cNvSpPr/>
          <p:nvPr/>
        </p:nvSpPr>
        <p:spPr>
          <a:xfrm>
            <a:off x="827937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6A37DB1-0E31-933A-52E5-45F87022A51B}"/>
              </a:ext>
            </a:extLst>
          </p:cNvPr>
          <p:cNvSpPr/>
          <p:nvPr/>
        </p:nvSpPr>
        <p:spPr>
          <a:xfrm>
            <a:off x="8910326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8BFB8F83-0954-0823-2311-A7B7782BC5C2}"/>
              </a:ext>
            </a:extLst>
          </p:cNvPr>
          <p:cNvSpPr/>
          <p:nvPr/>
        </p:nvSpPr>
        <p:spPr>
          <a:xfrm>
            <a:off x="9040340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78554BD7-850E-819C-B5F9-D936B30E0A00}"/>
              </a:ext>
            </a:extLst>
          </p:cNvPr>
          <p:cNvSpPr/>
          <p:nvPr/>
        </p:nvSpPr>
        <p:spPr>
          <a:xfrm>
            <a:off x="91880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/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1B7EFAC1-9A45-640B-4725-194BE2DB73E0}"/>
              </a:ext>
            </a:extLst>
          </p:cNvPr>
          <p:cNvSpPr txBox="1"/>
          <p:nvPr/>
        </p:nvSpPr>
        <p:spPr>
          <a:xfrm>
            <a:off x="1376411" y="12320032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C238D3BB-388F-5AD9-C942-8CD85D0D3341}"/>
              </a:ext>
            </a:extLst>
          </p:cNvPr>
          <p:cNvCxnSpPr>
            <a:cxnSpLocks/>
            <a:stCxn id="987" idx="3"/>
            <a:endCxn id="1016" idx="0"/>
          </p:cNvCxnSpPr>
          <p:nvPr/>
        </p:nvCxnSpPr>
        <p:spPr>
          <a:xfrm flipV="1">
            <a:off x="5297439" y="12788954"/>
            <a:ext cx="1869505" cy="428915"/>
          </a:xfrm>
          <a:prstGeom prst="curvedConnector4">
            <a:avLst>
              <a:gd name="adj1" fmla="val 49229"/>
              <a:gd name="adj2" fmla="val 15329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79D77E2B-B1BC-0259-493B-EE65A480C4C2}"/>
              </a:ext>
            </a:extLst>
          </p:cNvPr>
          <p:cNvCxnSpPr>
            <a:cxnSpLocks/>
            <a:stCxn id="988" idx="3"/>
            <a:endCxn id="1018" idx="0"/>
          </p:cNvCxnSpPr>
          <p:nvPr/>
        </p:nvCxnSpPr>
        <p:spPr>
          <a:xfrm flipV="1">
            <a:off x="5297439" y="12788954"/>
            <a:ext cx="2147204" cy="713764"/>
          </a:xfrm>
          <a:prstGeom prst="curvedConnector4">
            <a:avLst>
              <a:gd name="adj1" fmla="val 49329"/>
              <a:gd name="adj2" fmla="val 14092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57CC90D3-471C-89AC-A77C-A7E9A156012E}"/>
              </a:ext>
            </a:extLst>
          </p:cNvPr>
          <p:cNvCxnSpPr>
            <a:cxnSpLocks/>
            <a:stCxn id="992" idx="3"/>
            <a:endCxn id="1031" idx="0"/>
          </p:cNvCxnSpPr>
          <p:nvPr/>
        </p:nvCxnSpPr>
        <p:spPr>
          <a:xfrm flipV="1">
            <a:off x="5313774" y="12788954"/>
            <a:ext cx="3625371" cy="2338707"/>
          </a:xfrm>
          <a:prstGeom prst="curvedConnector4">
            <a:avLst>
              <a:gd name="adj1" fmla="val 25782"/>
              <a:gd name="adj2" fmla="val 1195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0218FA89-B1C7-1781-8BF0-41826E5B7C57}"/>
              </a:ext>
            </a:extLst>
          </p:cNvPr>
          <p:cNvSpPr txBox="1"/>
          <p:nvPr/>
        </p:nvSpPr>
        <p:spPr>
          <a:xfrm>
            <a:off x="6435846" y="14041087"/>
            <a:ext cx="147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Layer3 </a:t>
            </a:r>
            <a:r>
              <a:rPr lang="ko-KR" altLang="en-US" sz="1200" b="1"/>
              <a:t>에서 선택된 </a:t>
            </a:r>
            <a:endParaRPr lang="en-US" altLang="ko-KR" sz="1200" b="1"/>
          </a:p>
          <a:p>
            <a:r>
              <a:rPr lang="en-US" altLang="ko-KR" sz="1200" b="1"/>
              <a:t>feature</a:t>
            </a:r>
            <a:r>
              <a:rPr lang="ko-KR" altLang="en-US" sz="1200" b="1"/>
              <a:t>만 </a:t>
            </a:r>
            <a:r>
              <a:rPr lang="en-US" altLang="ko-KR" sz="1200" b="1"/>
              <a:t>select</a:t>
            </a:r>
            <a:endParaRPr lang="ko-KR" altLang="en-US" sz="1200" b="1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70AC0E2E-4D73-48EF-DCC0-DD503E4BE4E7}"/>
              </a:ext>
            </a:extLst>
          </p:cNvPr>
          <p:cNvSpPr txBox="1"/>
          <p:nvPr/>
        </p:nvSpPr>
        <p:spPr>
          <a:xfrm>
            <a:off x="7199715" y="1533310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F1AAEC4-6BA7-056A-9B8D-E34F54E1998D}"/>
              </a:ext>
            </a:extLst>
          </p:cNvPr>
          <p:cNvSpPr txBox="1"/>
          <p:nvPr/>
        </p:nvSpPr>
        <p:spPr>
          <a:xfrm>
            <a:off x="7875605" y="145885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8A48FB57-8770-5378-5298-8510039F1EC1}"/>
              </a:ext>
            </a:extLst>
          </p:cNvPr>
          <p:cNvSpPr/>
          <p:nvPr/>
        </p:nvSpPr>
        <p:spPr>
          <a:xfrm>
            <a:off x="7678312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5F32F6E7-A4FE-9711-917C-108F29040F90}"/>
              </a:ext>
            </a:extLst>
          </p:cNvPr>
          <p:cNvSpPr/>
          <p:nvPr/>
        </p:nvSpPr>
        <p:spPr>
          <a:xfrm>
            <a:off x="7808326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2CCD1DD2-B9FB-9D3A-2368-9DD6C6543242}"/>
              </a:ext>
            </a:extLst>
          </p:cNvPr>
          <p:cNvSpPr/>
          <p:nvPr/>
        </p:nvSpPr>
        <p:spPr>
          <a:xfrm>
            <a:off x="7956011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71AEAF4F-B3C0-986C-7B1C-BD03552D62FE}"/>
              </a:ext>
            </a:extLst>
          </p:cNvPr>
          <p:cNvSpPr/>
          <p:nvPr/>
        </p:nvSpPr>
        <p:spPr>
          <a:xfrm>
            <a:off x="8465877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/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1" name="원호 1060">
            <a:extLst>
              <a:ext uri="{FF2B5EF4-FFF2-40B4-BE49-F238E27FC236}">
                <a16:creationId xmlns:a16="http://schemas.microsoft.com/office/drawing/2014/main" id="{B031B37D-330C-C4F9-A086-18402A38DE77}"/>
              </a:ext>
            </a:extLst>
          </p:cNvPr>
          <p:cNvSpPr/>
          <p:nvPr/>
        </p:nvSpPr>
        <p:spPr>
          <a:xfrm rot="16200000">
            <a:off x="7342306" y="1504622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원호 1061">
            <a:extLst>
              <a:ext uri="{FF2B5EF4-FFF2-40B4-BE49-F238E27FC236}">
                <a16:creationId xmlns:a16="http://schemas.microsoft.com/office/drawing/2014/main" id="{7B0EF20C-C330-F3E6-E937-449C32B81CEF}"/>
              </a:ext>
            </a:extLst>
          </p:cNvPr>
          <p:cNvSpPr/>
          <p:nvPr/>
        </p:nvSpPr>
        <p:spPr>
          <a:xfrm>
            <a:off x="8225503" y="147423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원호 1062">
            <a:extLst>
              <a:ext uri="{FF2B5EF4-FFF2-40B4-BE49-F238E27FC236}">
                <a16:creationId xmlns:a16="http://schemas.microsoft.com/office/drawing/2014/main" id="{0A8E8D84-3B79-263B-EED6-A80D35CD4743}"/>
              </a:ext>
            </a:extLst>
          </p:cNvPr>
          <p:cNvSpPr/>
          <p:nvPr/>
        </p:nvSpPr>
        <p:spPr>
          <a:xfrm rot="16200000">
            <a:off x="7676645" y="1473420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원호 1063">
            <a:extLst>
              <a:ext uri="{FF2B5EF4-FFF2-40B4-BE49-F238E27FC236}">
                <a16:creationId xmlns:a16="http://schemas.microsoft.com/office/drawing/2014/main" id="{8446562A-62C7-1046-F94C-DFC5E3FC147D}"/>
              </a:ext>
            </a:extLst>
          </p:cNvPr>
          <p:cNvSpPr/>
          <p:nvPr/>
        </p:nvSpPr>
        <p:spPr>
          <a:xfrm rot="5400000" flipV="1">
            <a:off x="7346451" y="1552198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ECFE97D-B1CE-65CF-C5D0-5B341E277776}"/>
              </a:ext>
            </a:extLst>
          </p:cNvPr>
          <p:cNvSpPr txBox="1"/>
          <p:nvPr/>
        </p:nvSpPr>
        <p:spPr>
          <a:xfrm>
            <a:off x="7676900" y="1240883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66" name="화살표: 아래쪽 1065">
            <a:extLst>
              <a:ext uri="{FF2B5EF4-FFF2-40B4-BE49-F238E27FC236}">
                <a16:creationId xmlns:a16="http://schemas.microsoft.com/office/drawing/2014/main" id="{33CE8234-0622-5501-B3FB-1E88F7641D8F}"/>
              </a:ext>
            </a:extLst>
          </p:cNvPr>
          <p:cNvSpPr/>
          <p:nvPr/>
        </p:nvSpPr>
        <p:spPr>
          <a:xfrm>
            <a:off x="7943275" y="14126421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DE56548E-F148-A13B-FB9A-44AEC19B22AB}"/>
              </a:ext>
            </a:extLst>
          </p:cNvPr>
          <p:cNvSpPr/>
          <p:nvPr/>
        </p:nvSpPr>
        <p:spPr>
          <a:xfrm rot="5400000">
            <a:off x="10010000" y="1417282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D35F6942-6D08-B96C-4845-3B4D1A833453}"/>
              </a:ext>
            </a:extLst>
          </p:cNvPr>
          <p:cNvSpPr/>
          <p:nvPr/>
        </p:nvSpPr>
        <p:spPr>
          <a:xfrm rot="5400000">
            <a:off x="10010000" y="1431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1E8D15CE-91DE-E554-0018-018943ED9051}"/>
              </a:ext>
            </a:extLst>
          </p:cNvPr>
          <p:cNvSpPr/>
          <p:nvPr/>
        </p:nvSpPr>
        <p:spPr>
          <a:xfrm rot="5400000">
            <a:off x="10010000" y="144779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76E4BE0-3F5B-004E-9B13-ACA065CE4935}"/>
              </a:ext>
            </a:extLst>
          </p:cNvPr>
          <p:cNvSpPr/>
          <p:nvPr/>
        </p:nvSpPr>
        <p:spPr>
          <a:xfrm rot="5400000">
            <a:off x="10010000" y="1490631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B7BE5721-852B-5EA2-ADFD-710B695B96E4}"/>
              </a:ext>
            </a:extLst>
          </p:cNvPr>
          <p:cNvSpPr/>
          <p:nvPr/>
        </p:nvSpPr>
        <p:spPr>
          <a:xfrm rot="5400000">
            <a:off x="10010000" y="15053566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직사각형 1077">
            <a:extLst>
              <a:ext uri="{FF2B5EF4-FFF2-40B4-BE49-F238E27FC236}">
                <a16:creationId xmlns:a16="http://schemas.microsoft.com/office/drawing/2014/main" id="{72B90267-0DDF-C397-E448-CAE747790960}"/>
              </a:ext>
            </a:extLst>
          </p:cNvPr>
          <p:cNvSpPr/>
          <p:nvPr/>
        </p:nvSpPr>
        <p:spPr>
          <a:xfrm rot="5400000">
            <a:off x="10010000" y="15498822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17D12D55-AB51-73A1-F755-01D0D347F68F}"/>
              </a:ext>
            </a:extLst>
          </p:cNvPr>
          <p:cNvSpPr/>
          <p:nvPr/>
        </p:nvSpPr>
        <p:spPr>
          <a:xfrm rot="5400000">
            <a:off x="10010000" y="1563998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4704BA96-EB24-E833-50B7-9965BC49C189}"/>
              </a:ext>
            </a:extLst>
          </p:cNvPr>
          <p:cNvSpPr/>
          <p:nvPr/>
        </p:nvSpPr>
        <p:spPr>
          <a:xfrm rot="5400000">
            <a:off x="10010000" y="1580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F2DA726-AE41-C9ED-C73A-348D3CCDF6C4}"/>
              </a:ext>
            </a:extLst>
          </p:cNvPr>
          <p:cNvSpPr txBox="1"/>
          <p:nvPr/>
        </p:nvSpPr>
        <p:spPr>
          <a:xfrm>
            <a:off x="9813285" y="142497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83" name="원호 1082">
            <a:extLst>
              <a:ext uri="{FF2B5EF4-FFF2-40B4-BE49-F238E27FC236}">
                <a16:creationId xmlns:a16="http://schemas.microsoft.com/office/drawing/2014/main" id="{44D1193F-5982-47AA-961A-9D1A1E4E9F4C}"/>
              </a:ext>
            </a:extLst>
          </p:cNvPr>
          <p:cNvSpPr/>
          <p:nvPr/>
        </p:nvSpPr>
        <p:spPr>
          <a:xfrm>
            <a:off x="10163183" y="1440367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4" name="원호 1083">
            <a:extLst>
              <a:ext uri="{FF2B5EF4-FFF2-40B4-BE49-F238E27FC236}">
                <a16:creationId xmlns:a16="http://schemas.microsoft.com/office/drawing/2014/main" id="{E41779F3-E738-7830-4790-0A393F5A7526}"/>
              </a:ext>
            </a:extLst>
          </p:cNvPr>
          <p:cNvSpPr/>
          <p:nvPr/>
        </p:nvSpPr>
        <p:spPr>
          <a:xfrm rot="16200000">
            <a:off x="9550825" y="1439548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2E221303-EC77-6855-51BC-B910EE410367}"/>
              </a:ext>
            </a:extLst>
          </p:cNvPr>
          <p:cNvSpPr txBox="1"/>
          <p:nvPr/>
        </p:nvSpPr>
        <p:spPr>
          <a:xfrm>
            <a:off x="8898220" y="153583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89" name="원호 1088">
            <a:extLst>
              <a:ext uri="{FF2B5EF4-FFF2-40B4-BE49-F238E27FC236}">
                <a16:creationId xmlns:a16="http://schemas.microsoft.com/office/drawing/2014/main" id="{E78FE4A9-5FBC-CD43-DDED-6411FC94FE04}"/>
              </a:ext>
            </a:extLst>
          </p:cNvPr>
          <p:cNvSpPr/>
          <p:nvPr/>
        </p:nvSpPr>
        <p:spPr>
          <a:xfrm rot="16200000">
            <a:off x="8882429" y="1497399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원호 1089">
            <a:extLst>
              <a:ext uri="{FF2B5EF4-FFF2-40B4-BE49-F238E27FC236}">
                <a16:creationId xmlns:a16="http://schemas.microsoft.com/office/drawing/2014/main" id="{768E7B38-ECC9-B846-1EA1-9B3BCA08BB7E}"/>
              </a:ext>
            </a:extLst>
          </p:cNvPr>
          <p:cNvSpPr/>
          <p:nvPr/>
        </p:nvSpPr>
        <p:spPr>
          <a:xfrm rot="5400000" flipV="1">
            <a:off x="8869630" y="1549346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/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/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7404D25D-B0D7-A066-4860-373F11E38535}"/>
              </a:ext>
            </a:extLst>
          </p:cNvPr>
          <p:cNvSpPr/>
          <p:nvPr/>
        </p:nvSpPr>
        <p:spPr>
          <a:xfrm>
            <a:off x="7611052" y="14916392"/>
            <a:ext cx="971978" cy="1373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5" name="연결선: 구부러짐 1094">
            <a:extLst>
              <a:ext uri="{FF2B5EF4-FFF2-40B4-BE49-F238E27FC236}">
                <a16:creationId xmlns:a16="http://schemas.microsoft.com/office/drawing/2014/main" id="{3DE67850-E7A3-14D2-A1D7-66110E41F48F}"/>
              </a:ext>
            </a:extLst>
          </p:cNvPr>
          <p:cNvCxnSpPr>
            <a:stCxn id="1093" idx="3"/>
            <a:endCxn id="1072" idx="2"/>
          </p:cNvCxnSpPr>
          <p:nvPr/>
        </p:nvCxnSpPr>
        <p:spPr>
          <a:xfrm flipV="1">
            <a:off x="8583030" y="14712828"/>
            <a:ext cx="915789" cy="272260"/>
          </a:xfrm>
          <a:prstGeom prst="curved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8B6D4FFE-3D07-85CE-42E0-576CDFD004DD}"/>
              </a:ext>
            </a:extLst>
          </p:cNvPr>
          <p:cNvSpPr/>
          <p:nvPr/>
        </p:nvSpPr>
        <p:spPr>
          <a:xfrm rot="5400000">
            <a:off x="12295505" y="1295105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7D09E5D8-57F8-6853-6820-8F46D5CBD2FD}"/>
              </a:ext>
            </a:extLst>
          </p:cNvPr>
          <p:cNvSpPr/>
          <p:nvPr/>
        </p:nvSpPr>
        <p:spPr>
          <a:xfrm rot="5400000">
            <a:off x="12295505" y="1309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5AD8AECE-1C77-C739-3B6F-500797DFA3B5}"/>
              </a:ext>
            </a:extLst>
          </p:cNvPr>
          <p:cNvSpPr/>
          <p:nvPr/>
        </p:nvSpPr>
        <p:spPr>
          <a:xfrm rot="5400000">
            <a:off x="12295505" y="1325621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619897AD-7850-1479-5CDF-E9BF886265B8}"/>
              </a:ext>
            </a:extLst>
          </p:cNvPr>
          <p:cNvSpPr/>
          <p:nvPr/>
        </p:nvSpPr>
        <p:spPr>
          <a:xfrm rot="5400000">
            <a:off x="12295505" y="1368453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CF117771-CB12-8FF5-46FE-ED453470E8B4}"/>
              </a:ext>
            </a:extLst>
          </p:cNvPr>
          <p:cNvSpPr/>
          <p:nvPr/>
        </p:nvSpPr>
        <p:spPr>
          <a:xfrm rot="5400000">
            <a:off x="12295505" y="1383178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4969F8E4-9C4E-2A57-A0CE-B068ECFCF496}"/>
              </a:ext>
            </a:extLst>
          </p:cNvPr>
          <p:cNvSpPr/>
          <p:nvPr/>
        </p:nvSpPr>
        <p:spPr>
          <a:xfrm rot="5400000">
            <a:off x="12295505" y="1427704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141FB7EC-A4FB-5CD0-B12F-BD6A557922FA}"/>
              </a:ext>
            </a:extLst>
          </p:cNvPr>
          <p:cNvSpPr/>
          <p:nvPr/>
        </p:nvSpPr>
        <p:spPr>
          <a:xfrm rot="5400000">
            <a:off x="12295505" y="1441820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11F56C58-670A-8ED3-80B9-871E82723E59}"/>
              </a:ext>
            </a:extLst>
          </p:cNvPr>
          <p:cNvSpPr/>
          <p:nvPr/>
        </p:nvSpPr>
        <p:spPr>
          <a:xfrm rot="5400000">
            <a:off x="12295505" y="1458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/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/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6" name="연결선: 구부러짐 1105">
            <a:extLst>
              <a:ext uri="{FF2B5EF4-FFF2-40B4-BE49-F238E27FC236}">
                <a16:creationId xmlns:a16="http://schemas.microsoft.com/office/drawing/2014/main" id="{6E28143F-088F-5121-A050-653F8D2F9813}"/>
              </a:ext>
            </a:extLst>
          </p:cNvPr>
          <p:cNvCxnSpPr>
            <a:cxnSpLocks/>
            <a:stCxn id="1072" idx="0"/>
            <a:endCxn id="1096" idx="2"/>
          </p:cNvCxnSpPr>
          <p:nvPr/>
        </p:nvCxnSpPr>
        <p:spPr>
          <a:xfrm flipV="1">
            <a:off x="10578819" y="13491051"/>
            <a:ext cx="1205505" cy="1221777"/>
          </a:xfrm>
          <a:prstGeom prst="curvedConnector3">
            <a:avLst>
              <a:gd name="adj1" fmla="val 349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9" name="연결선: 구부러짐 1108">
            <a:extLst>
              <a:ext uri="{FF2B5EF4-FFF2-40B4-BE49-F238E27FC236}">
                <a16:creationId xmlns:a16="http://schemas.microsoft.com/office/drawing/2014/main" id="{F443622B-687E-9AFB-94C1-9DBD06FB2FDB}"/>
              </a:ext>
            </a:extLst>
          </p:cNvPr>
          <p:cNvCxnSpPr>
            <a:cxnSpLocks/>
            <a:stCxn id="1074" idx="0"/>
            <a:endCxn id="1097" idx="2"/>
          </p:cNvCxnSpPr>
          <p:nvPr/>
        </p:nvCxnSpPr>
        <p:spPr>
          <a:xfrm flipV="1">
            <a:off x="10578819" y="13632213"/>
            <a:ext cx="1205505" cy="13857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2" name="연결선: 구부러짐 1111">
            <a:extLst>
              <a:ext uri="{FF2B5EF4-FFF2-40B4-BE49-F238E27FC236}">
                <a16:creationId xmlns:a16="http://schemas.microsoft.com/office/drawing/2014/main" id="{705A1374-3F7D-66C2-051C-8F01C79C846B}"/>
              </a:ext>
            </a:extLst>
          </p:cNvPr>
          <p:cNvCxnSpPr>
            <a:cxnSpLocks/>
            <a:stCxn id="1075" idx="0"/>
            <a:endCxn id="1100" idx="2"/>
          </p:cNvCxnSpPr>
          <p:nvPr/>
        </p:nvCxnSpPr>
        <p:spPr>
          <a:xfrm flipV="1">
            <a:off x="10578819" y="14371789"/>
            <a:ext cx="1205505" cy="10745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5" name="연결선: 구부러짐 1114">
            <a:extLst>
              <a:ext uri="{FF2B5EF4-FFF2-40B4-BE49-F238E27FC236}">
                <a16:creationId xmlns:a16="http://schemas.microsoft.com/office/drawing/2014/main" id="{55A6CB2C-713C-0273-8846-1771B2E0A151}"/>
              </a:ext>
            </a:extLst>
          </p:cNvPr>
          <p:cNvCxnSpPr>
            <a:cxnSpLocks/>
            <a:stCxn id="1079" idx="0"/>
            <a:endCxn id="1103" idx="2"/>
          </p:cNvCxnSpPr>
          <p:nvPr/>
        </p:nvCxnSpPr>
        <p:spPr>
          <a:xfrm flipV="1">
            <a:off x="10578819" y="15122213"/>
            <a:ext cx="1205505" cy="105777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8" name="TextBox 1117">
            <a:extLst>
              <a:ext uri="{FF2B5EF4-FFF2-40B4-BE49-F238E27FC236}">
                <a16:creationId xmlns:a16="http://schemas.microsoft.com/office/drawing/2014/main" id="{2D2D7768-BFBB-02F5-CD4C-27C0E159FE04}"/>
              </a:ext>
            </a:extLst>
          </p:cNvPr>
          <p:cNvSpPr txBox="1"/>
          <p:nvPr/>
        </p:nvSpPr>
        <p:spPr>
          <a:xfrm>
            <a:off x="12116836" y="13164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0E8A968D-8714-1D31-59B4-FF4AF3A98D33}"/>
              </a:ext>
            </a:extLst>
          </p:cNvPr>
          <p:cNvSpPr txBox="1"/>
          <p:nvPr/>
        </p:nvSpPr>
        <p:spPr>
          <a:xfrm>
            <a:off x="11172682" y="141522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122" name="원호 1121">
            <a:extLst>
              <a:ext uri="{FF2B5EF4-FFF2-40B4-BE49-F238E27FC236}">
                <a16:creationId xmlns:a16="http://schemas.microsoft.com/office/drawing/2014/main" id="{71A783A7-4D08-0009-7EF8-90ACF2C5D9AD}"/>
              </a:ext>
            </a:extLst>
          </p:cNvPr>
          <p:cNvSpPr/>
          <p:nvPr/>
        </p:nvSpPr>
        <p:spPr>
          <a:xfrm rot="16200000">
            <a:off x="11128525" y="1375582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3" name="원호 1122">
            <a:extLst>
              <a:ext uri="{FF2B5EF4-FFF2-40B4-BE49-F238E27FC236}">
                <a16:creationId xmlns:a16="http://schemas.microsoft.com/office/drawing/2014/main" id="{4E188276-703B-6FDB-6720-81D3A6E5391A}"/>
              </a:ext>
            </a:extLst>
          </p:cNvPr>
          <p:cNvSpPr/>
          <p:nvPr/>
        </p:nvSpPr>
        <p:spPr>
          <a:xfrm rot="5400000" flipV="1">
            <a:off x="11115726" y="1427529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4A19EF3-1C0A-AC36-2413-2F493BD5AE8C}"/>
              </a:ext>
            </a:extLst>
          </p:cNvPr>
          <p:cNvSpPr txBox="1"/>
          <p:nvPr/>
        </p:nvSpPr>
        <p:spPr>
          <a:xfrm>
            <a:off x="10205344" y="13539126"/>
            <a:ext cx="124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0-vector</a:t>
            </a:r>
            <a:r>
              <a:rPr lang="ko-KR" altLang="en-US" sz="1200" b="1"/>
              <a:t>가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  <a:endParaRPr lang="en-US" altLang="ko-KR" sz="1200" b="1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5F34854-204E-1F80-58B5-5C9C900D5A1B}"/>
              </a:ext>
            </a:extLst>
          </p:cNvPr>
          <p:cNvSpPr txBox="1"/>
          <p:nvPr/>
        </p:nvSpPr>
        <p:spPr>
          <a:xfrm>
            <a:off x="11487611" y="15292194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78E89272-80A8-75E5-8C2A-DE488274F82E}"/>
              </a:ext>
            </a:extLst>
          </p:cNvPr>
          <p:cNvSpPr/>
          <p:nvPr/>
        </p:nvSpPr>
        <p:spPr>
          <a:xfrm>
            <a:off x="456522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5" name="직사각형 1144">
            <a:extLst>
              <a:ext uri="{FF2B5EF4-FFF2-40B4-BE49-F238E27FC236}">
                <a16:creationId xmlns:a16="http://schemas.microsoft.com/office/drawing/2014/main" id="{9D95DB3E-1FAB-522F-4CA4-5A49744CD120}"/>
              </a:ext>
            </a:extLst>
          </p:cNvPr>
          <p:cNvSpPr/>
          <p:nvPr/>
        </p:nvSpPr>
        <p:spPr>
          <a:xfrm>
            <a:off x="469523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6" name="직사각형 1145">
            <a:extLst>
              <a:ext uri="{FF2B5EF4-FFF2-40B4-BE49-F238E27FC236}">
                <a16:creationId xmlns:a16="http://schemas.microsoft.com/office/drawing/2014/main" id="{B47121C3-4ED0-CAE6-3667-54E6DF0247DB}"/>
              </a:ext>
            </a:extLst>
          </p:cNvPr>
          <p:cNvSpPr/>
          <p:nvPr/>
        </p:nvSpPr>
        <p:spPr>
          <a:xfrm>
            <a:off x="484292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/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0" name="직사각형 1149">
            <a:extLst>
              <a:ext uri="{FF2B5EF4-FFF2-40B4-BE49-F238E27FC236}">
                <a16:creationId xmlns:a16="http://schemas.microsoft.com/office/drawing/2014/main" id="{A614C875-9DB0-8CBE-B562-3CEED1E21648}"/>
              </a:ext>
            </a:extLst>
          </p:cNvPr>
          <p:cNvSpPr/>
          <p:nvPr/>
        </p:nvSpPr>
        <p:spPr>
          <a:xfrm>
            <a:off x="542877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03083DA2-D656-A272-6740-DC218DEA5277}"/>
              </a:ext>
            </a:extLst>
          </p:cNvPr>
          <p:cNvSpPr/>
          <p:nvPr/>
        </p:nvSpPr>
        <p:spPr>
          <a:xfrm>
            <a:off x="555878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2" name="직사각형 1151">
            <a:extLst>
              <a:ext uri="{FF2B5EF4-FFF2-40B4-BE49-F238E27FC236}">
                <a16:creationId xmlns:a16="http://schemas.microsoft.com/office/drawing/2014/main" id="{5598D105-DEE9-FD4A-A8FB-B29A3C4E7A4C}"/>
              </a:ext>
            </a:extLst>
          </p:cNvPr>
          <p:cNvSpPr/>
          <p:nvPr/>
        </p:nvSpPr>
        <p:spPr>
          <a:xfrm>
            <a:off x="570647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EE024162-65A3-ED97-ED98-7F345E75A8C7}"/>
              </a:ext>
            </a:extLst>
          </p:cNvPr>
          <p:cNvSpPr/>
          <p:nvPr/>
        </p:nvSpPr>
        <p:spPr>
          <a:xfrm>
            <a:off x="6340599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835F2A01-01A6-CD4B-4B72-11806505A24E}"/>
              </a:ext>
            </a:extLst>
          </p:cNvPr>
          <p:cNvSpPr/>
          <p:nvPr/>
        </p:nvSpPr>
        <p:spPr>
          <a:xfrm>
            <a:off x="646743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48C0B2E0-AE98-0318-FB65-A20FC72CC84F}"/>
              </a:ext>
            </a:extLst>
          </p:cNvPr>
          <p:cNvSpPr/>
          <p:nvPr/>
        </p:nvSpPr>
        <p:spPr>
          <a:xfrm>
            <a:off x="661829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/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" name="TextBox 1156">
            <a:extLst>
              <a:ext uri="{FF2B5EF4-FFF2-40B4-BE49-F238E27FC236}">
                <a16:creationId xmlns:a16="http://schemas.microsoft.com/office/drawing/2014/main" id="{16A6FF00-2D6C-D98A-892D-7D12FBFA15C9}"/>
              </a:ext>
            </a:extLst>
          </p:cNvPr>
          <p:cNvSpPr txBox="1"/>
          <p:nvPr/>
        </p:nvSpPr>
        <p:spPr>
          <a:xfrm>
            <a:off x="5183614" y="1831462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200" name="사각형: 둥근 모서리 1199">
            <a:extLst>
              <a:ext uri="{FF2B5EF4-FFF2-40B4-BE49-F238E27FC236}">
                <a16:creationId xmlns:a16="http://schemas.microsoft.com/office/drawing/2014/main" id="{29E35D85-AB79-D2CA-264E-36593380003A}"/>
              </a:ext>
            </a:extLst>
          </p:cNvPr>
          <p:cNvSpPr/>
          <p:nvPr/>
        </p:nvSpPr>
        <p:spPr>
          <a:xfrm>
            <a:off x="394422" y="12195156"/>
            <a:ext cx="12916980" cy="474276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1" name="TextBox 1200">
            <a:extLst>
              <a:ext uri="{FF2B5EF4-FFF2-40B4-BE49-F238E27FC236}">
                <a16:creationId xmlns:a16="http://schemas.microsoft.com/office/drawing/2014/main" id="{E06AA83B-A124-8056-090E-5578FF074F95}"/>
              </a:ext>
            </a:extLst>
          </p:cNvPr>
          <p:cNvSpPr txBox="1"/>
          <p:nvPr/>
        </p:nvSpPr>
        <p:spPr>
          <a:xfrm>
            <a:off x="968193" y="11999043"/>
            <a:ext cx="1906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Layer 3 to Layer 2 </a:t>
            </a:r>
            <a:endParaRPr lang="ko-KR" altLang="en-US" b="1"/>
          </a:p>
        </p:txBody>
      </p: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7D5D72E3-D346-8BD3-C87F-5A08AB26B2A1}"/>
              </a:ext>
            </a:extLst>
          </p:cNvPr>
          <p:cNvSpPr/>
          <p:nvPr/>
        </p:nvSpPr>
        <p:spPr>
          <a:xfrm rot="5400000">
            <a:off x="2311336" y="1811278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3" name="직사각형 1202">
            <a:extLst>
              <a:ext uri="{FF2B5EF4-FFF2-40B4-BE49-F238E27FC236}">
                <a16:creationId xmlns:a16="http://schemas.microsoft.com/office/drawing/2014/main" id="{D4BA24FF-8146-1899-42ED-A8B032B3A2DB}"/>
              </a:ext>
            </a:extLst>
          </p:cNvPr>
          <p:cNvSpPr/>
          <p:nvPr/>
        </p:nvSpPr>
        <p:spPr>
          <a:xfrm rot="5400000">
            <a:off x="2311336" y="1825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4" name="직사각형 1203">
            <a:extLst>
              <a:ext uri="{FF2B5EF4-FFF2-40B4-BE49-F238E27FC236}">
                <a16:creationId xmlns:a16="http://schemas.microsoft.com/office/drawing/2014/main" id="{915EDECC-A665-5B97-DABF-C75EA15A41A9}"/>
              </a:ext>
            </a:extLst>
          </p:cNvPr>
          <p:cNvSpPr/>
          <p:nvPr/>
        </p:nvSpPr>
        <p:spPr>
          <a:xfrm rot="5400000">
            <a:off x="2311336" y="1841795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D9999A6A-5EC8-2003-EF82-2DFBC6AA0835}"/>
              </a:ext>
            </a:extLst>
          </p:cNvPr>
          <p:cNvSpPr/>
          <p:nvPr/>
        </p:nvSpPr>
        <p:spPr>
          <a:xfrm rot="5400000">
            <a:off x="2311336" y="1884627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6" name="직사각형 1205">
            <a:extLst>
              <a:ext uri="{FF2B5EF4-FFF2-40B4-BE49-F238E27FC236}">
                <a16:creationId xmlns:a16="http://schemas.microsoft.com/office/drawing/2014/main" id="{EC7C7E81-C1BC-6375-C13A-AC062EFD93BB}"/>
              </a:ext>
            </a:extLst>
          </p:cNvPr>
          <p:cNvSpPr/>
          <p:nvPr/>
        </p:nvSpPr>
        <p:spPr>
          <a:xfrm rot="5400000">
            <a:off x="2311336" y="18993525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9338A188-A2B3-3426-AC41-B991B63D19A4}"/>
              </a:ext>
            </a:extLst>
          </p:cNvPr>
          <p:cNvSpPr/>
          <p:nvPr/>
        </p:nvSpPr>
        <p:spPr>
          <a:xfrm rot="5400000">
            <a:off x="2311336" y="19438781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FD82CE3F-FE59-A84D-5731-361ED2283387}"/>
              </a:ext>
            </a:extLst>
          </p:cNvPr>
          <p:cNvSpPr/>
          <p:nvPr/>
        </p:nvSpPr>
        <p:spPr>
          <a:xfrm rot="5400000">
            <a:off x="2311336" y="1957994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9" name="직사각형 1208">
            <a:extLst>
              <a:ext uri="{FF2B5EF4-FFF2-40B4-BE49-F238E27FC236}">
                <a16:creationId xmlns:a16="http://schemas.microsoft.com/office/drawing/2014/main" id="{7FADD757-A7D0-1082-73BE-D8587793D2CE}"/>
              </a:ext>
            </a:extLst>
          </p:cNvPr>
          <p:cNvSpPr/>
          <p:nvPr/>
        </p:nvSpPr>
        <p:spPr>
          <a:xfrm rot="5400000">
            <a:off x="2311336" y="1974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A3E1C3AB-7CEF-8300-C28A-E995070EBD84}"/>
              </a:ext>
            </a:extLst>
          </p:cNvPr>
          <p:cNvSpPr txBox="1"/>
          <p:nvPr/>
        </p:nvSpPr>
        <p:spPr>
          <a:xfrm>
            <a:off x="2114621" y="18189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11" name="원호 1210">
            <a:extLst>
              <a:ext uri="{FF2B5EF4-FFF2-40B4-BE49-F238E27FC236}">
                <a16:creationId xmlns:a16="http://schemas.microsoft.com/office/drawing/2014/main" id="{6FF5C5F5-DF1E-BF68-CA80-B12279059808}"/>
              </a:ext>
            </a:extLst>
          </p:cNvPr>
          <p:cNvSpPr/>
          <p:nvPr/>
        </p:nvSpPr>
        <p:spPr>
          <a:xfrm>
            <a:off x="2464519" y="18343636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2" name="원호 1211">
            <a:extLst>
              <a:ext uri="{FF2B5EF4-FFF2-40B4-BE49-F238E27FC236}">
                <a16:creationId xmlns:a16="http://schemas.microsoft.com/office/drawing/2014/main" id="{8CDB4DD8-3B7E-DECC-CCC2-F9B41CF34624}"/>
              </a:ext>
            </a:extLst>
          </p:cNvPr>
          <p:cNvSpPr/>
          <p:nvPr/>
        </p:nvSpPr>
        <p:spPr>
          <a:xfrm rot="16200000">
            <a:off x="1852161" y="183354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3" name="TextBox 1212">
            <a:extLst>
              <a:ext uri="{FF2B5EF4-FFF2-40B4-BE49-F238E27FC236}">
                <a16:creationId xmlns:a16="http://schemas.microsoft.com/office/drawing/2014/main" id="{847DA39D-6FF7-D140-0B9C-50649044985E}"/>
              </a:ext>
            </a:extLst>
          </p:cNvPr>
          <p:cNvSpPr txBox="1"/>
          <p:nvPr/>
        </p:nvSpPr>
        <p:spPr>
          <a:xfrm>
            <a:off x="1199556" y="192982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214" name="원호 1213">
            <a:extLst>
              <a:ext uri="{FF2B5EF4-FFF2-40B4-BE49-F238E27FC236}">
                <a16:creationId xmlns:a16="http://schemas.microsoft.com/office/drawing/2014/main" id="{D8BBFA9A-9EAB-B90F-D6D4-846A474D461F}"/>
              </a:ext>
            </a:extLst>
          </p:cNvPr>
          <p:cNvSpPr/>
          <p:nvPr/>
        </p:nvSpPr>
        <p:spPr>
          <a:xfrm rot="16200000">
            <a:off x="1183765" y="1891394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5" name="원호 1214">
            <a:extLst>
              <a:ext uri="{FF2B5EF4-FFF2-40B4-BE49-F238E27FC236}">
                <a16:creationId xmlns:a16="http://schemas.microsoft.com/office/drawing/2014/main" id="{55BA141B-8997-095D-ABD6-45443E8EA264}"/>
              </a:ext>
            </a:extLst>
          </p:cNvPr>
          <p:cNvSpPr/>
          <p:nvPr/>
        </p:nvSpPr>
        <p:spPr>
          <a:xfrm rot="5400000" flipV="1">
            <a:off x="1170966" y="1943341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/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/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" name="직사각형 1217">
            <a:extLst>
              <a:ext uri="{FF2B5EF4-FFF2-40B4-BE49-F238E27FC236}">
                <a16:creationId xmlns:a16="http://schemas.microsoft.com/office/drawing/2014/main" id="{8C438CE3-584C-DF65-315F-B3C39D2A06B3}"/>
              </a:ext>
            </a:extLst>
          </p:cNvPr>
          <p:cNvSpPr/>
          <p:nvPr/>
        </p:nvSpPr>
        <p:spPr>
          <a:xfrm rot="5400000">
            <a:off x="2295708" y="2082450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17877995-37B7-034D-6CDC-2929A583DB63}"/>
              </a:ext>
            </a:extLst>
          </p:cNvPr>
          <p:cNvSpPr/>
          <p:nvPr/>
        </p:nvSpPr>
        <p:spPr>
          <a:xfrm rot="5400000">
            <a:off x="2295708" y="2096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444B3B01-3677-BAF4-AE33-7EB338362F09}"/>
              </a:ext>
            </a:extLst>
          </p:cNvPr>
          <p:cNvSpPr/>
          <p:nvPr/>
        </p:nvSpPr>
        <p:spPr>
          <a:xfrm rot="5400000">
            <a:off x="2295708" y="2112967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CD2472A5-7607-F962-1F7A-DE703F76B562}"/>
              </a:ext>
            </a:extLst>
          </p:cNvPr>
          <p:cNvSpPr/>
          <p:nvPr/>
        </p:nvSpPr>
        <p:spPr>
          <a:xfrm rot="5400000">
            <a:off x="2295708" y="2155798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2" name="직사각형 1221">
            <a:extLst>
              <a:ext uri="{FF2B5EF4-FFF2-40B4-BE49-F238E27FC236}">
                <a16:creationId xmlns:a16="http://schemas.microsoft.com/office/drawing/2014/main" id="{0B9C2430-C1AF-C0AD-7C7D-5F745A4F8C46}"/>
              </a:ext>
            </a:extLst>
          </p:cNvPr>
          <p:cNvSpPr/>
          <p:nvPr/>
        </p:nvSpPr>
        <p:spPr>
          <a:xfrm rot="5400000">
            <a:off x="2295708" y="2170524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3" name="직사각형 1222">
            <a:extLst>
              <a:ext uri="{FF2B5EF4-FFF2-40B4-BE49-F238E27FC236}">
                <a16:creationId xmlns:a16="http://schemas.microsoft.com/office/drawing/2014/main" id="{71D24A75-D45D-5AB1-4EA5-4F62EC11D8E5}"/>
              </a:ext>
            </a:extLst>
          </p:cNvPr>
          <p:cNvSpPr/>
          <p:nvPr/>
        </p:nvSpPr>
        <p:spPr>
          <a:xfrm rot="5400000">
            <a:off x="2295708" y="221504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4" name="직사각형 1223">
            <a:extLst>
              <a:ext uri="{FF2B5EF4-FFF2-40B4-BE49-F238E27FC236}">
                <a16:creationId xmlns:a16="http://schemas.microsoft.com/office/drawing/2014/main" id="{6E5AFFCB-84EA-E24C-155B-9C40AEAAB7B0}"/>
              </a:ext>
            </a:extLst>
          </p:cNvPr>
          <p:cNvSpPr/>
          <p:nvPr/>
        </p:nvSpPr>
        <p:spPr>
          <a:xfrm rot="5400000">
            <a:off x="2295708" y="2229165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08ED863F-F630-1056-80C4-3D242834EBD9}"/>
              </a:ext>
            </a:extLst>
          </p:cNvPr>
          <p:cNvSpPr/>
          <p:nvPr/>
        </p:nvSpPr>
        <p:spPr>
          <a:xfrm rot="5400000">
            <a:off x="2295708" y="2245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/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/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" name="TextBox 1231">
            <a:extLst>
              <a:ext uri="{FF2B5EF4-FFF2-40B4-BE49-F238E27FC236}">
                <a16:creationId xmlns:a16="http://schemas.microsoft.com/office/drawing/2014/main" id="{3CE0363C-4C3E-C5B9-773C-43D35B0010E1}"/>
              </a:ext>
            </a:extLst>
          </p:cNvPr>
          <p:cNvSpPr txBox="1"/>
          <p:nvPr/>
        </p:nvSpPr>
        <p:spPr>
          <a:xfrm>
            <a:off x="2117039" y="210381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7043CDAC-16D9-ABB9-238C-BC78B34CDFA2}"/>
              </a:ext>
            </a:extLst>
          </p:cNvPr>
          <p:cNvSpPr txBox="1"/>
          <p:nvPr/>
        </p:nvSpPr>
        <p:spPr>
          <a:xfrm>
            <a:off x="1172885" y="22025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34" name="원호 1233">
            <a:extLst>
              <a:ext uri="{FF2B5EF4-FFF2-40B4-BE49-F238E27FC236}">
                <a16:creationId xmlns:a16="http://schemas.microsoft.com/office/drawing/2014/main" id="{3898BF54-103D-791F-A60B-FF55BB5B870B}"/>
              </a:ext>
            </a:extLst>
          </p:cNvPr>
          <p:cNvSpPr/>
          <p:nvPr/>
        </p:nvSpPr>
        <p:spPr>
          <a:xfrm rot="16200000">
            <a:off x="1128728" y="2162927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5" name="원호 1234">
            <a:extLst>
              <a:ext uri="{FF2B5EF4-FFF2-40B4-BE49-F238E27FC236}">
                <a16:creationId xmlns:a16="http://schemas.microsoft.com/office/drawing/2014/main" id="{ABE91670-4251-06D0-EC8C-9069739E12A3}"/>
              </a:ext>
            </a:extLst>
          </p:cNvPr>
          <p:cNvSpPr/>
          <p:nvPr/>
        </p:nvSpPr>
        <p:spPr>
          <a:xfrm rot="5400000" flipV="1">
            <a:off x="1115929" y="2214874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1" name="TextBox 1240">
            <a:extLst>
              <a:ext uri="{FF2B5EF4-FFF2-40B4-BE49-F238E27FC236}">
                <a16:creationId xmlns:a16="http://schemas.microsoft.com/office/drawing/2014/main" id="{9AA2FFA6-90CD-0AED-2F54-1FBAA8C1E8A7}"/>
              </a:ext>
            </a:extLst>
          </p:cNvPr>
          <p:cNvSpPr txBox="1"/>
          <p:nvPr/>
        </p:nvSpPr>
        <p:spPr>
          <a:xfrm>
            <a:off x="1537992" y="23195378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D67F589D-70A5-6F26-42A4-EF804590D777}"/>
              </a:ext>
            </a:extLst>
          </p:cNvPr>
          <p:cNvSpPr txBox="1"/>
          <p:nvPr/>
        </p:nvSpPr>
        <p:spPr>
          <a:xfrm>
            <a:off x="2840630" y="2123394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</a:t>
            </a:r>
            <a:endParaRPr lang="ko-KR" altLang="en-US" sz="1000" b="1"/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E512DA91-A180-66CE-F8DA-1DF3C9E15ECA}"/>
              </a:ext>
            </a:extLst>
          </p:cNvPr>
          <p:cNvSpPr txBox="1"/>
          <p:nvPr/>
        </p:nvSpPr>
        <p:spPr>
          <a:xfrm>
            <a:off x="2840630" y="21380651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</a:t>
            </a:r>
            <a:endParaRPr lang="ko-KR" altLang="en-US" sz="1000" b="1"/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C601FB61-DF4C-F14D-33C8-5CDA3EB5C661}"/>
              </a:ext>
            </a:extLst>
          </p:cNvPr>
          <p:cNvSpPr txBox="1"/>
          <p:nvPr/>
        </p:nvSpPr>
        <p:spPr>
          <a:xfrm>
            <a:off x="2840630" y="2211975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146</a:t>
            </a:r>
            <a:endParaRPr lang="ko-KR" altLang="en-US" sz="1000" b="1"/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F10FCB1B-D093-F000-9C9C-3275C54CF04E}"/>
              </a:ext>
            </a:extLst>
          </p:cNvPr>
          <p:cNvSpPr txBox="1"/>
          <p:nvPr/>
        </p:nvSpPr>
        <p:spPr>
          <a:xfrm>
            <a:off x="2840630" y="22865506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311</a:t>
            </a:r>
            <a:endParaRPr lang="ko-KR" altLang="en-US" sz="1000" b="1"/>
          </a:p>
        </p:txBody>
      </p:sp>
      <p:cxnSp>
        <p:nvCxnSpPr>
          <p:cNvPr id="1250" name="연결선: 구부러짐 1249">
            <a:extLst>
              <a:ext uri="{FF2B5EF4-FFF2-40B4-BE49-F238E27FC236}">
                <a16:creationId xmlns:a16="http://schemas.microsoft.com/office/drawing/2014/main" id="{A65125EB-93A2-D888-8EED-D9849112186F}"/>
              </a:ext>
            </a:extLst>
          </p:cNvPr>
          <p:cNvCxnSpPr>
            <a:cxnSpLocks/>
            <a:stCxn id="1243" idx="3"/>
            <a:endCxn id="1144" idx="0"/>
          </p:cNvCxnSpPr>
          <p:nvPr/>
        </p:nvCxnSpPr>
        <p:spPr>
          <a:xfrm flipV="1">
            <a:off x="3280174" y="18812355"/>
            <a:ext cx="1313868" cy="2544705"/>
          </a:xfrm>
          <a:prstGeom prst="curvedConnector4">
            <a:avLst>
              <a:gd name="adj1" fmla="val 15762"/>
              <a:gd name="adj2" fmla="val 10613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5" name="연결선: 구부러짐 1254">
            <a:extLst>
              <a:ext uri="{FF2B5EF4-FFF2-40B4-BE49-F238E27FC236}">
                <a16:creationId xmlns:a16="http://schemas.microsoft.com/office/drawing/2014/main" id="{6EA23BAC-F5F0-7B2E-A001-443BACBA46BB}"/>
              </a:ext>
            </a:extLst>
          </p:cNvPr>
          <p:cNvCxnSpPr>
            <a:cxnSpLocks/>
            <a:stCxn id="1246" idx="3"/>
            <a:endCxn id="1154" idx="0"/>
          </p:cNvCxnSpPr>
          <p:nvPr/>
        </p:nvCxnSpPr>
        <p:spPr>
          <a:xfrm flipV="1">
            <a:off x="3411620" y="18812355"/>
            <a:ext cx="3084637" cy="4176262"/>
          </a:xfrm>
          <a:prstGeom prst="curvedConnector4">
            <a:avLst>
              <a:gd name="adj1" fmla="val 14713"/>
              <a:gd name="adj2" fmla="val 1148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8" name="연결선: 구부러짐 1257">
            <a:extLst>
              <a:ext uri="{FF2B5EF4-FFF2-40B4-BE49-F238E27FC236}">
                <a16:creationId xmlns:a16="http://schemas.microsoft.com/office/drawing/2014/main" id="{2D34E92A-9063-D0EA-EDB7-041303243B21}"/>
              </a:ext>
            </a:extLst>
          </p:cNvPr>
          <p:cNvCxnSpPr>
            <a:cxnSpLocks/>
            <a:stCxn id="1244" idx="3"/>
            <a:endCxn id="1146" idx="0"/>
          </p:cNvCxnSpPr>
          <p:nvPr/>
        </p:nvCxnSpPr>
        <p:spPr>
          <a:xfrm flipV="1">
            <a:off x="3280174" y="18812355"/>
            <a:ext cx="1591567" cy="2691407"/>
          </a:xfrm>
          <a:prstGeom prst="curvedConnector4">
            <a:avLst>
              <a:gd name="adj1" fmla="val 31769"/>
              <a:gd name="adj2" fmla="val 1225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6" name="화살표: 아래쪽 1275">
            <a:extLst>
              <a:ext uri="{FF2B5EF4-FFF2-40B4-BE49-F238E27FC236}">
                <a16:creationId xmlns:a16="http://schemas.microsoft.com/office/drawing/2014/main" id="{2EE89D89-2F35-4A1D-E404-1617F6FFEAC9}"/>
              </a:ext>
            </a:extLst>
          </p:cNvPr>
          <p:cNvSpPr/>
          <p:nvPr/>
        </p:nvSpPr>
        <p:spPr>
          <a:xfrm>
            <a:off x="2203424" y="20550734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8" name="TextBox 1277">
            <a:extLst>
              <a:ext uri="{FF2B5EF4-FFF2-40B4-BE49-F238E27FC236}">
                <a16:creationId xmlns:a16="http://schemas.microsoft.com/office/drawing/2014/main" id="{EEA597D5-E814-673E-6391-9DD144AFCCB4}"/>
              </a:ext>
            </a:extLst>
          </p:cNvPr>
          <p:cNvSpPr txBox="1"/>
          <p:nvPr/>
        </p:nvSpPr>
        <p:spPr>
          <a:xfrm>
            <a:off x="2419298" y="20515720"/>
            <a:ext cx="89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select</a:t>
            </a:r>
            <a:endParaRPr lang="ko-KR" altLang="en-US"/>
          </a:p>
        </p:txBody>
      </p:sp>
      <p:sp>
        <p:nvSpPr>
          <p:cNvPr id="1295" name="화살표: 아래쪽 1294">
            <a:extLst>
              <a:ext uri="{FF2B5EF4-FFF2-40B4-BE49-F238E27FC236}">
                <a16:creationId xmlns:a16="http://schemas.microsoft.com/office/drawing/2014/main" id="{C907670D-278F-EB65-8B44-8560CE937484}"/>
              </a:ext>
            </a:extLst>
          </p:cNvPr>
          <p:cNvSpPr/>
          <p:nvPr/>
        </p:nvSpPr>
        <p:spPr>
          <a:xfrm>
            <a:off x="5441564" y="20702820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0D720202-191C-7F48-12E1-C514B9D40F89}"/>
              </a:ext>
            </a:extLst>
          </p:cNvPr>
          <p:cNvSpPr txBox="1"/>
          <p:nvPr/>
        </p:nvSpPr>
        <p:spPr>
          <a:xfrm>
            <a:off x="4798899" y="222389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2B94652-9F11-6099-E6DE-D4CB809DA54E}"/>
              </a:ext>
            </a:extLst>
          </p:cNvPr>
          <p:cNvSpPr txBox="1"/>
          <p:nvPr/>
        </p:nvSpPr>
        <p:spPr>
          <a:xfrm>
            <a:off x="5456019" y="2125727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98" name="직사각형 1297">
            <a:extLst>
              <a:ext uri="{FF2B5EF4-FFF2-40B4-BE49-F238E27FC236}">
                <a16:creationId xmlns:a16="http://schemas.microsoft.com/office/drawing/2014/main" id="{8B087472-A0AD-F46D-ADE6-282D42C47D88}"/>
              </a:ext>
            </a:extLst>
          </p:cNvPr>
          <p:cNvSpPr/>
          <p:nvPr/>
        </p:nvSpPr>
        <p:spPr>
          <a:xfrm>
            <a:off x="5258726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9" name="직사각형 1298">
            <a:extLst>
              <a:ext uri="{FF2B5EF4-FFF2-40B4-BE49-F238E27FC236}">
                <a16:creationId xmlns:a16="http://schemas.microsoft.com/office/drawing/2014/main" id="{79CA620C-E7E0-9E73-FF76-FBCBA9672ECB}"/>
              </a:ext>
            </a:extLst>
          </p:cNvPr>
          <p:cNvSpPr/>
          <p:nvPr/>
        </p:nvSpPr>
        <p:spPr>
          <a:xfrm>
            <a:off x="5388740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0" name="직사각형 1299">
            <a:extLst>
              <a:ext uri="{FF2B5EF4-FFF2-40B4-BE49-F238E27FC236}">
                <a16:creationId xmlns:a16="http://schemas.microsoft.com/office/drawing/2014/main" id="{A724D7F7-89BB-526E-6C72-BBEB1F6A26C0}"/>
              </a:ext>
            </a:extLst>
          </p:cNvPr>
          <p:cNvSpPr/>
          <p:nvPr/>
        </p:nvSpPr>
        <p:spPr>
          <a:xfrm>
            <a:off x="5536425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D70EEB0B-5ECB-6AFC-9F8F-0455ABBF75E8}"/>
              </a:ext>
            </a:extLst>
          </p:cNvPr>
          <p:cNvSpPr/>
          <p:nvPr/>
        </p:nvSpPr>
        <p:spPr>
          <a:xfrm>
            <a:off x="6046291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/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3" name="원호 1302">
            <a:extLst>
              <a:ext uri="{FF2B5EF4-FFF2-40B4-BE49-F238E27FC236}">
                <a16:creationId xmlns:a16="http://schemas.microsoft.com/office/drawing/2014/main" id="{4C220EB7-72C5-9A93-648B-AEB817E102C4}"/>
              </a:ext>
            </a:extLst>
          </p:cNvPr>
          <p:cNvSpPr/>
          <p:nvPr/>
        </p:nvSpPr>
        <p:spPr>
          <a:xfrm rot="16200000">
            <a:off x="4761005" y="2188660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4" name="원호 1303">
            <a:extLst>
              <a:ext uri="{FF2B5EF4-FFF2-40B4-BE49-F238E27FC236}">
                <a16:creationId xmlns:a16="http://schemas.microsoft.com/office/drawing/2014/main" id="{D311468E-5DE4-5720-56CC-67FD591AB8FC}"/>
              </a:ext>
            </a:extLst>
          </p:cNvPr>
          <p:cNvSpPr/>
          <p:nvPr/>
        </p:nvSpPr>
        <p:spPr>
          <a:xfrm>
            <a:off x="5805917" y="2141116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원호 1304">
            <a:extLst>
              <a:ext uri="{FF2B5EF4-FFF2-40B4-BE49-F238E27FC236}">
                <a16:creationId xmlns:a16="http://schemas.microsoft.com/office/drawing/2014/main" id="{9B9F6452-0089-B671-ADCA-615B0E162391}"/>
              </a:ext>
            </a:extLst>
          </p:cNvPr>
          <p:cNvSpPr/>
          <p:nvPr/>
        </p:nvSpPr>
        <p:spPr>
          <a:xfrm rot="16200000">
            <a:off x="5257059" y="2140297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6" name="원호 1305">
            <a:extLst>
              <a:ext uri="{FF2B5EF4-FFF2-40B4-BE49-F238E27FC236}">
                <a16:creationId xmlns:a16="http://schemas.microsoft.com/office/drawing/2014/main" id="{3EDBC3B5-ACFB-5A8D-BA66-9691F55C3197}"/>
              </a:ext>
            </a:extLst>
          </p:cNvPr>
          <p:cNvSpPr/>
          <p:nvPr/>
        </p:nvSpPr>
        <p:spPr>
          <a:xfrm rot="5400000" flipV="1">
            <a:off x="4766694" y="2251428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E70759FE-F69D-0EB9-89DC-3E0D8A424D91}"/>
              </a:ext>
            </a:extLst>
          </p:cNvPr>
          <p:cNvSpPr txBox="1"/>
          <p:nvPr/>
        </p:nvSpPr>
        <p:spPr>
          <a:xfrm>
            <a:off x="5706472" y="20683062"/>
            <a:ext cx="1647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layer 2</a:t>
            </a:r>
            <a:r>
              <a:rPr lang="ko-KR" altLang="en-US" sz="1200" b="1"/>
              <a:t>에서 선택된 </a:t>
            </a:r>
            <a:r>
              <a:rPr lang="en-US" altLang="ko-KR" sz="1200" b="1"/>
              <a:t>f</a:t>
            </a:r>
          </a:p>
          <a:p>
            <a:r>
              <a:rPr lang="en-US" altLang="ko-KR" sz="1200" b="1"/>
              <a:t>eature</a:t>
            </a:r>
            <a:r>
              <a:rPr lang="ko-KR" altLang="en-US" sz="1200" b="1"/>
              <a:t>만 선택</a:t>
            </a:r>
            <a:endParaRPr lang="ko-KR" altLang="en-US" sz="1200"/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5D9EA568-75EC-273C-61B4-D525CC745E2C}"/>
              </a:ext>
            </a:extLst>
          </p:cNvPr>
          <p:cNvSpPr txBox="1"/>
          <p:nvPr/>
        </p:nvSpPr>
        <p:spPr>
          <a:xfrm>
            <a:off x="4907741" y="23192446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1</a:t>
            </a:r>
            <a:endParaRPr lang="ko-KR" altLang="en-US" b="1"/>
          </a:p>
        </p:txBody>
      </p:sp>
      <p:sp>
        <p:nvSpPr>
          <p:cNvPr id="1310" name="사각형: 둥근 모서리 1309">
            <a:extLst>
              <a:ext uri="{FF2B5EF4-FFF2-40B4-BE49-F238E27FC236}">
                <a16:creationId xmlns:a16="http://schemas.microsoft.com/office/drawing/2014/main" id="{EBC63398-EBAD-D5FA-09B5-31FCAC1C898F}"/>
              </a:ext>
            </a:extLst>
          </p:cNvPr>
          <p:cNvSpPr/>
          <p:nvPr/>
        </p:nvSpPr>
        <p:spPr>
          <a:xfrm>
            <a:off x="359759" y="17920891"/>
            <a:ext cx="7376191" cy="59260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E658928F-10DA-946E-2D22-D941BAD6D542}"/>
              </a:ext>
            </a:extLst>
          </p:cNvPr>
          <p:cNvSpPr txBox="1"/>
          <p:nvPr/>
        </p:nvSpPr>
        <p:spPr>
          <a:xfrm>
            <a:off x="933531" y="17724779"/>
            <a:ext cx="1907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Layer 2 to Layer 1</a:t>
            </a:r>
            <a:endParaRPr lang="ko-KR" altLang="en-US" b="1"/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5074E862-126A-25B3-B588-B7E46D55526B}"/>
              </a:ext>
            </a:extLst>
          </p:cNvPr>
          <p:cNvSpPr txBox="1"/>
          <p:nvPr/>
        </p:nvSpPr>
        <p:spPr>
          <a:xfrm>
            <a:off x="520880" y="24324520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selected sub-network retraining</a:t>
            </a:r>
            <a:endParaRPr lang="ko-KR" altLang="en-US"/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1B997712-5EB8-B275-2E9D-675797B674DC}"/>
              </a:ext>
            </a:extLst>
          </p:cNvPr>
          <p:cNvSpPr txBox="1"/>
          <p:nvPr/>
        </p:nvSpPr>
        <p:spPr>
          <a:xfrm>
            <a:off x="2836413" y="260847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FFA1CB0-12A6-DA63-06A7-3274D355BDBB}"/>
              </a:ext>
            </a:extLst>
          </p:cNvPr>
          <p:cNvSpPr txBox="1"/>
          <p:nvPr/>
        </p:nvSpPr>
        <p:spPr>
          <a:xfrm>
            <a:off x="3493533" y="251031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2C24E562-1563-7786-66AA-03AD72D81774}"/>
              </a:ext>
            </a:extLst>
          </p:cNvPr>
          <p:cNvSpPr/>
          <p:nvPr/>
        </p:nvSpPr>
        <p:spPr>
          <a:xfrm>
            <a:off x="3296240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6" name="직사각형 1315">
            <a:extLst>
              <a:ext uri="{FF2B5EF4-FFF2-40B4-BE49-F238E27FC236}">
                <a16:creationId xmlns:a16="http://schemas.microsoft.com/office/drawing/2014/main" id="{661EC360-FA59-EB40-7E2F-F2B407E999B5}"/>
              </a:ext>
            </a:extLst>
          </p:cNvPr>
          <p:cNvSpPr/>
          <p:nvPr/>
        </p:nvSpPr>
        <p:spPr>
          <a:xfrm>
            <a:off x="3426254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1641512A-290B-D6FA-57BD-53F424AD8848}"/>
              </a:ext>
            </a:extLst>
          </p:cNvPr>
          <p:cNvSpPr/>
          <p:nvPr/>
        </p:nvSpPr>
        <p:spPr>
          <a:xfrm>
            <a:off x="3573939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8" name="직사각형 1317">
            <a:extLst>
              <a:ext uri="{FF2B5EF4-FFF2-40B4-BE49-F238E27FC236}">
                <a16:creationId xmlns:a16="http://schemas.microsoft.com/office/drawing/2014/main" id="{D77F3A1F-E95A-0B93-F8D0-273BD85CF22F}"/>
              </a:ext>
            </a:extLst>
          </p:cNvPr>
          <p:cNvSpPr/>
          <p:nvPr/>
        </p:nvSpPr>
        <p:spPr>
          <a:xfrm>
            <a:off x="4083805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/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0" name="원호 1319">
            <a:extLst>
              <a:ext uri="{FF2B5EF4-FFF2-40B4-BE49-F238E27FC236}">
                <a16:creationId xmlns:a16="http://schemas.microsoft.com/office/drawing/2014/main" id="{417D622D-4FBF-2F0A-27C2-58A4BDE08BC3}"/>
              </a:ext>
            </a:extLst>
          </p:cNvPr>
          <p:cNvSpPr/>
          <p:nvPr/>
        </p:nvSpPr>
        <p:spPr>
          <a:xfrm rot="16200000">
            <a:off x="2798519" y="2573244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1" name="원호 1320">
            <a:extLst>
              <a:ext uri="{FF2B5EF4-FFF2-40B4-BE49-F238E27FC236}">
                <a16:creationId xmlns:a16="http://schemas.microsoft.com/office/drawing/2014/main" id="{590804D1-C6D9-C2BA-E5AE-57D1DD080119}"/>
              </a:ext>
            </a:extLst>
          </p:cNvPr>
          <p:cNvSpPr/>
          <p:nvPr/>
        </p:nvSpPr>
        <p:spPr>
          <a:xfrm>
            <a:off x="3843431" y="2525699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2" name="원호 1321">
            <a:extLst>
              <a:ext uri="{FF2B5EF4-FFF2-40B4-BE49-F238E27FC236}">
                <a16:creationId xmlns:a16="http://schemas.microsoft.com/office/drawing/2014/main" id="{0DC970BE-A875-4779-ED02-41910566B91E}"/>
              </a:ext>
            </a:extLst>
          </p:cNvPr>
          <p:cNvSpPr/>
          <p:nvPr/>
        </p:nvSpPr>
        <p:spPr>
          <a:xfrm rot="16200000">
            <a:off x="3294573" y="2524880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3" name="원호 1322">
            <a:extLst>
              <a:ext uri="{FF2B5EF4-FFF2-40B4-BE49-F238E27FC236}">
                <a16:creationId xmlns:a16="http://schemas.microsoft.com/office/drawing/2014/main" id="{2EDE755A-F024-AFFA-2A80-3CB507F26704}"/>
              </a:ext>
            </a:extLst>
          </p:cNvPr>
          <p:cNvSpPr/>
          <p:nvPr/>
        </p:nvSpPr>
        <p:spPr>
          <a:xfrm rot="5400000" flipV="1">
            <a:off x="2804208" y="2636012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3A22A9ED-0939-671E-8AF8-9945571AB18D}"/>
              </a:ext>
            </a:extLst>
          </p:cNvPr>
          <p:cNvSpPr/>
          <p:nvPr/>
        </p:nvSpPr>
        <p:spPr>
          <a:xfrm rot="5400000">
            <a:off x="1683162" y="25434666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33BF3706-BF1F-AD72-5287-96B5B32990FF}"/>
              </a:ext>
            </a:extLst>
          </p:cNvPr>
          <p:cNvSpPr txBox="1"/>
          <p:nvPr/>
        </p:nvSpPr>
        <p:spPr>
          <a:xfrm>
            <a:off x="1485267" y="259275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/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blipFill>
                <a:blip r:embed="rId5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7" name="TextBox 1326">
            <a:extLst>
              <a:ext uri="{FF2B5EF4-FFF2-40B4-BE49-F238E27FC236}">
                <a16:creationId xmlns:a16="http://schemas.microsoft.com/office/drawing/2014/main" id="{DEB84A63-95D0-97D5-FC15-C6B383401BDD}"/>
              </a:ext>
            </a:extLst>
          </p:cNvPr>
          <p:cNvSpPr txBox="1"/>
          <p:nvPr/>
        </p:nvSpPr>
        <p:spPr>
          <a:xfrm>
            <a:off x="2573930" y="260478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003C94A6-A502-70FD-8B7B-3C09F100CD0D}"/>
              </a:ext>
            </a:extLst>
          </p:cNvPr>
          <p:cNvSpPr/>
          <p:nvPr/>
        </p:nvSpPr>
        <p:spPr>
          <a:xfrm rot="5400000">
            <a:off x="5652934" y="25692709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091E684-67CE-C31D-22E3-6D27C6F53AAF}"/>
              </a:ext>
            </a:extLst>
          </p:cNvPr>
          <p:cNvSpPr txBox="1"/>
          <p:nvPr/>
        </p:nvSpPr>
        <p:spPr>
          <a:xfrm>
            <a:off x="5455355" y="259148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/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" name="TextBox 1330">
            <a:extLst>
              <a:ext uri="{FF2B5EF4-FFF2-40B4-BE49-F238E27FC236}">
                <a16:creationId xmlns:a16="http://schemas.microsoft.com/office/drawing/2014/main" id="{A680F1D8-8392-6A08-B2E7-EC0406D302DB}"/>
              </a:ext>
            </a:extLst>
          </p:cNvPr>
          <p:cNvSpPr txBox="1"/>
          <p:nvPr/>
        </p:nvSpPr>
        <p:spPr>
          <a:xfrm>
            <a:off x="6555059" y="260949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630DC4B1-D6E6-C685-6173-597614894590}"/>
              </a:ext>
            </a:extLst>
          </p:cNvPr>
          <p:cNvSpPr txBox="1"/>
          <p:nvPr/>
        </p:nvSpPr>
        <p:spPr>
          <a:xfrm>
            <a:off x="6302151" y="260422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6B7324B7-B98F-D4BF-1AED-E8B8D0FD8019}"/>
              </a:ext>
            </a:extLst>
          </p:cNvPr>
          <p:cNvSpPr txBox="1"/>
          <p:nvPr/>
        </p:nvSpPr>
        <p:spPr>
          <a:xfrm>
            <a:off x="7230949" y="253503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5EE209F7-4ACE-0111-10EF-28CE171ED146}"/>
              </a:ext>
            </a:extLst>
          </p:cNvPr>
          <p:cNvSpPr/>
          <p:nvPr/>
        </p:nvSpPr>
        <p:spPr>
          <a:xfrm>
            <a:off x="7033656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5" name="직사각형 1334">
            <a:extLst>
              <a:ext uri="{FF2B5EF4-FFF2-40B4-BE49-F238E27FC236}">
                <a16:creationId xmlns:a16="http://schemas.microsoft.com/office/drawing/2014/main" id="{F7C699F9-F5F3-6147-B99B-A256DB33217C}"/>
              </a:ext>
            </a:extLst>
          </p:cNvPr>
          <p:cNvSpPr/>
          <p:nvPr/>
        </p:nvSpPr>
        <p:spPr>
          <a:xfrm>
            <a:off x="7163670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3EB2B25B-F3B8-EF57-067A-1E4A2A3B852A}"/>
              </a:ext>
            </a:extLst>
          </p:cNvPr>
          <p:cNvSpPr/>
          <p:nvPr/>
        </p:nvSpPr>
        <p:spPr>
          <a:xfrm>
            <a:off x="7311355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46E37549-8BD8-D662-192D-4EF9A77C9C08}"/>
              </a:ext>
            </a:extLst>
          </p:cNvPr>
          <p:cNvSpPr/>
          <p:nvPr/>
        </p:nvSpPr>
        <p:spPr>
          <a:xfrm>
            <a:off x="7821221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/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9" name="원호 1338">
            <a:extLst>
              <a:ext uri="{FF2B5EF4-FFF2-40B4-BE49-F238E27FC236}">
                <a16:creationId xmlns:a16="http://schemas.microsoft.com/office/drawing/2014/main" id="{1E4FB95B-B77B-15B0-B5D7-3C2248F219AC}"/>
              </a:ext>
            </a:extLst>
          </p:cNvPr>
          <p:cNvSpPr/>
          <p:nvPr/>
        </p:nvSpPr>
        <p:spPr>
          <a:xfrm rot="16200000">
            <a:off x="6697650" y="2580807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0" name="원호 1339">
            <a:extLst>
              <a:ext uri="{FF2B5EF4-FFF2-40B4-BE49-F238E27FC236}">
                <a16:creationId xmlns:a16="http://schemas.microsoft.com/office/drawing/2014/main" id="{8651D3DA-0274-E0E6-FE61-0118B8BE8FD1}"/>
              </a:ext>
            </a:extLst>
          </p:cNvPr>
          <p:cNvSpPr/>
          <p:nvPr/>
        </p:nvSpPr>
        <p:spPr>
          <a:xfrm>
            <a:off x="7580847" y="2550423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1" name="원호 1340">
            <a:extLst>
              <a:ext uri="{FF2B5EF4-FFF2-40B4-BE49-F238E27FC236}">
                <a16:creationId xmlns:a16="http://schemas.microsoft.com/office/drawing/2014/main" id="{59F984CB-A637-F43F-775D-E2E0F86AE8D2}"/>
              </a:ext>
            </a:extLst>
          </p:cNvPr>
          <p:cNvSpPr/>
          <p:nvPr/>
        </p:nvSpPr>
        <p:spPr>
          <a:xfrm rot="16200000">
            <a:off x="7031989" y="2549604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2" name="원호 1341">
            <a:extLst>
              <a:ext uri="{FF2B5EF4-FFF2-40B4-BE49-F238E27FC236}">
                <a16:creationId xmlns:a16="http://schemas.microsoft.com/office/drawing/2014/main" id="{AE14EC3E-B684-0CA8-DCBD-8693A1765CFB}"/>
              </a:ext>
            </a:extLst>
          </p:cNvPr>
          <p:cNvSpPr/>
          <p:nvPr/>
        </p:nvSpPr>
        <p:spPr>
          <a:xfrm rot="5400000" flipV="1">
            <a:off x="6701795" y="2628382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3" name="직사각형 1342">
            <a:extLst>
              <a:ext uri="{FF2B5EF4-FFF2-40B4-BE49-F238E27FC236}">
                <a16:creationId xmlns:a16="http://schemas.microsoft.com/office/drawing/2014/main" id="{36F41994-444A-2620-17E1-1C4F5A6BC3C3}"/>
              </a:ext>
            </a:extLst>
          </p:cNvPr>
          <p:cNvSpPr/>
          <p:nvPr/>
        </p:nvSpPr>
        <p:spPr>
          <a:xfrm rot="5400000">
            <a:off x="9382403" y="25900501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5B01ED64-2A4A-29FD-283A-DC47DE195F2C}"/>
              </a:ext>
            </a:extLst>
          </p:cNvPr>
          <p:cNvSpPr txBox="1"/>
          <p:nvPr/>
        </p:nvSpPr>
        <p:spPr>
          <a:xfrm>
            <a:off x="9215743" y="259230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/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6" name="TextBox 1345">
            <a:extLst>
              <a:ext uri="{FF2B5EF4-FFF2-40B4-BE49-F238E27FC236}">
                <a16:creationId xmlns:a16="http://schemas.microsoft.com/office/drawing/2014/main" id="{44B77453-0DED-4421-1281-D86D599AB110}"/>
              </a:ext>
            </a:extLst>
          </p:cNvPr>
          <p:cNvSpPr txBox="1"/>
          <p:nvPr/>
        </p:nvSpPr>
        <p:spPr>
          <a:xfrm>
            <a:off x="10111625" y="26102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3DA139F6-F131-E1AA-2CE6-777C96D6FCC0}"/>
              </a:ext>
            </a:extLst>
          </p:cNvPr>
          <p:cNvSpPr txBox="1"/>
          <p:nvPr/>
        </p:nvSpPr>
        <p:spPr>
          <a:xfrm>
            <a:off x="9851620" y="260700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48" name="TextBox 1347">
            <a:extLst>
              <a:ext uri="{FF2B5EF4-FFF2-40B4-BE49-F238E27FC236}">
                <a16:creationId xmlns:a16="http://schemas.microsoft.com/office/drawing/2014/main" id="{B3A35B36-20A0-70CF-29BF-BA976BBABC8B}"/>
              </a:ext>
            </a:extLst>
          </p:cNvPr>
          <p:cNvSpPr txBox="1"/>
          <p:nvPr/>
        </p:nvSpPr>
        <p:spPr>
          <a:xfrm>
            <a:off x="10737878" y="255531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EDA2B041-40A7-549F-42BB-2B45ED30F023}"/>
              </a:ext>
            </a:extLst>
          </p:cNvPr>
          <p:cNvSpPr/>
          <p:nvPr/>
        </p:nvSpPr>
        <p:spPr>
          <a:xfrm>
            <a:off x="10540585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A0F9DB0D-C091-D1B8-F9A9-CB480E3A193C}"/>
              </a:ext>
            </a:extLst>
          </p:cNvPr>
          <p:cNvSpPr/>
          <p:nvPr/>
        </p:nvSpPr>
        <p:spPr>
          <a:xfrm>
            <a:off x="10670599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1" name="직사각형 1350">
            <a:extLst>
              <a:ext uri="{FF2B5EF4-FFF2-40B4-BE49-F238E27FC236}">
                <a16:creationId xmlns:a16="http://schemas.microsoft.com/office/drawing/2014/main" id="{EE8DCB79-E087-4F4F-846A-5132396DD59E}"/>
              </a:ext>
            </a:extLst>
          </p:cNvPr>
          <p:cNvSpPr/>
          <p:nvPr/>
        </p:nvSpPr>
        <p:spPr>
          <a:xfrm>
            <a:off x="10818284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2" name="직사각형 1351">
            <a:extLst>
              <a:ext uri="{FF2B5EF4-FFF2-40B4-BE49-F238E27FC236}">
                <a16:creationId xmlns:a16="http://schemas.microsoft.com/office/drawing/2014/main" id="{4F63ED4A-5025-AB02-29C8-6B08533B9DD6}"/>
              </a:ext>
            </a:extLst>
          </p:cNvPr>
          <p:cNvSpPr/>
          <p:nvPr/>
        </p:nvSpPr>
        <p:spPr>
          <a:xfrm>
            <a:off x="11328150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/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4" name="원호 1353">
            <a:extLst>
              <a:ext uri="{FF2B5EF4-FFF2-40B4-BE49-F238E27FC236}">
                <a16:creationId xmlns:a16="http://schemas.microsoft.com/office/drawing/2014/main" id="{A231923A-6B90-4FC7-86D5-28AADBD52468}"/>
              </a:ext>
            </a:extLst>
          </p:cNvPr>
          <p:cNvSpPr/>
          <p:nvPr/>
        </p:nvSpPr>
        <p:spPr>
          <a:xfrm rot="16200000">
            <a:off x="10360569" y="2595621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5" name="원호 1354">
            <a:extLst>
              <a:ext uri="{FF2B5EF4-FFF2-40B4-BE49-F238E27FC236}">
                <a16:creationId xmlns:a16="http://schemas.microsoft.com/office/drawing/2014/main" id="{89A06B7B-CDD1-2C08-772F-B274A643D955}"/>
              </a:ext>
            </a:extLst>
          </p:cNvPr>
          <p:cNvSpPr/>
          <p:nvPr/>
        </p:nvSpPr>
        <p:spPr>
          <a:xfrm>
            <a:off x="11087776" y="257070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6" name="원호 1355">
            <a:extLst>
              <a:ext uri="{FF2B5EF4-FFF2-40B4-BE49-F238E27FC236}">
                <a16:creationId xmlns:a16="http://schemas.microsoft.com/office/drawing/2014/main" id="{A5DA9D09-0DD3-F051-D458-A07A02C2FF0E}"/>
              </a:ext>
            </a:extLst>
          </p:cNvPr>
          <p:cNvSpPr/>
          <p:nvPr/>
        </p:nvSpPr>
        <p:spPr>
          <a:xfrm rot="16200000">
            <a:off x="10538918" y="2569885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7" name="원호 1356">
            <a:extLst>
              <a:ext uri="{FF2B5EF4-FFF2-40B4-BE49-F238E27FC236}">
                <a16:creationId xmlns:a16="http://schemas.microsoft.com/office/drawing/2014/main" id="{69B721CE-3643-9FD0-1F1E-32971A681BFE}"/>
              </a:ext>
            </a:extLst>
          </p:cNvPr>
          <p:cNvSpPr/>
          <p:nvPr/>
        </p:nvSpPr>
        <p:spPr>
          <a:xfrm rot="5400000" flipV="1">
            <a:off x="10369405" y="2637199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8" name="직사각형 1357">
            <a:extLst>
              <a:ext uri="{FF2B5EF4-FFF2-40B4-BE49-F238E27FC236}">
                <a16:creationId xmlns:a16="http://schemas.microsoft.com/office/drawing/2014/main" id="{B9622173-0C2A-7740-CB6B-0A3DA77659C2}"/>
              </a:ext>
            </a:extLst>
          </p:cNvPr>
          <p:cNvSpPr/>
          <p:nvPr/>
        </p:nvSpPr>
        <p:spPr>
          <a:xfrm rot="5400000">
            <a:off x="12759313" y="25862660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9" name="TextBox 1358">
            <a:extLst>
              <a:ext uri="{FF2B5EF4-FFF2-40B4-BE49-F238E27FC236}">
                <a16:creationId xmlns:a16="http://schemas.microsoft.com/office/drawing/2014/main" id="{32DD43B9-A482-A16B-DAB6-FF31877756C3}"/>
              </a:ext>
            </a:extLst>
          </p:cNvPr>
          <p:cNvSpPr txBox="1"/>
          <p:nvPr/>
        </p:nvSpPr>
        <p:spPr>
          <a:xfrm>
            <a:off x="12604428" y="258562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cxnSp>
        <p:nvCxnSpPr>
          <p:cNvPr id="1360" name="직선 화살표 연결선 1359">
            <a:extLst>
              <a:ext uri="{FF2B5EF4-FFF2-40B4-BE49-F238E27FC236}">
                <a16:creationId xmlns:a16="http://schemas.microsoft.com/office/drawing/2014/main" id="{F6836012-3DDA-F3CD-DC00-06CF3BBDBBA3}"/>
              </a:ext>
            </a:extLst>
          </p:cNvPr>
          <p:cNvCxnSpPr/>
          <p:nvPr/>
        </p:nvCxnSpPr>
        <p:spPr>
          <a:xfrm>
            <a:off x="4502191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1" name="직선 화살표 연결선 1360">
            <a:extLst>
              <a:ext uri="{FF2B5EF4-FFF2-40B4-BE49-F238E27FC236}">
                <a16:creationId xmlns:a16="http://schemas.microsoft.com/office/drawing/2014/main" id="{2A55F232-3E18-5C29-872A-C845C2DF19D7}"/>
              </a:ext>
            </a:extLst>
          </p:cNvPr>
          <p:cNvCxnSpPr/>
          <p:nvPr/>
        </p:nvCxnSpPr>
        <p:spPr>
          <a:xfrm>
            <a:off x="8260738" y="26259276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2" name="직선 화살표 연결선 1361">
            <a:extLst>
              <a:ext uri="{FF2B5EF4-FFF2-40B4-BE49-F238E27FC236}">
                <a16:creationId xmlns:a16="http://schemas.microsoft.com/office/drawing/2014/main" id="{8DB0FE31-A898-9215-E128-01D9E5CFEF79}"/>
              </a:ext>
            </a:extLst>
          </p:cNvPr>
          <p:cNvCxnSpPr/>
          <p:nvPr/>
        </p:nvCxnSpPr>
        <p:spPr>
          <a:xfrm>
            <a:off x="11661287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3" name="TextBox 1362">
            <a:extLst>
              <a:ext uri="{FF2B5EF4-FFF2-40B4-BE49-F238E27FC236}">
                <a16:creationId xmlns:a16="http://schemas.microsoft.com/office/drawing/2014/main" id="{52BD02B0-FC4B-A375-104F-12DD25E5C195}"/>
              </a:ext>
            </a:extLst>
          </p:cNvPr>
          <p:cNvSpPr txBox="1"/>
          <p:nvPr/>
        </p:nvSpPr>
        <p:spPr>
          <a:xfrm>
            <a:off x="10365672" y="26681102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p:sp>
        <p:nvSpPr>
          <p:cNvPr id="1364" name="TextBox 1363">
            <a:extLst>
              <a:ext uri="{FF2B5EF4-FFF2-40B4-BE49-F238E27FC236}">
                <a16:creationId xmlns:a16="http://schemas.microsoft.com/office/drawing/2014/main" id="{B9C70573-A095-4343-6390-B97FBEB245B0}"/>
              </a:ext>
            </a:extLst>
          </p:cNvPr>
          <p:cNvSpPr txBox="1"/>
          <p:nvPr/>
        </p:nvSpPr>
        <p:spPr>
          <a:xfrm>
            <a:off x="6823536" y="26761524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365" name="TextBox 1364">
            <a:extLst>
              <a:ext uri="{FF2B5EF4-FFF2-40B4-BE49-F238E27FC236}">
                <a16:creationId xmlns:a16="http://schemas.microsoft.com/office/drawing/2014/main" id="{F6F8620C-2B80-64F8-7382-DA8169B3B997}"/>
              </a:ext>
            </a:extLst>
          </p:cNvPr>
          <p:cNvSpPr txBox="1"/>
          <p:nvPr/>
        </p:nvSpPr>
        <p:spPr>
          <a:xfrm>
            <a:off x="3104455" y="27068719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1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/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blipFill>
                <a:blip r:embed="rId6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8" name="그림 1367">
            <a:extLst>
              <a:ext uri="{FF2B5EF4-FFF2-40B4-BE49-F238E27FC236}">
                <a16:creationId xmlns:a16="http://schemas.microsoft.com/office/drawing/2014/main" id="{F05AD0F7-B9D4-F1F2-7DBE-CBC48036DCAB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4861531" y="27258619"/>
            <a:ext cx="3905250" cy="762000"/>
          </a:xfrm>
          <a:prstGeom prst="rect">
            <a:avLst/>
          </a:prstGeom>
        </p:spPr>
      </p:pic>
      <p:sp>
        <p:nvSpPr>
          <p:cNvPr id="1369" name="사각형: 둥근 모서리 1368">
            <a:extLst>
              <a:ext uri="{FF2B5EF4-FFF2-40B4-BE49-F238E27FC236}">
                <a16:creationId xmlns:a16="http://schemas.microsoft.com/office/drawing/2014/main" id="{26455146-F354-91A4-9206-BCB8CE67C5D1}"/>
              </a:ext>
            </a:extLst>
          </p:cNvPr>
          <p:cNvSpPr/>
          <p:nvPr/>
        </p:nvSpPr>
        <p:spPr>
          <a:xfrm>
            <a:off x="575659" y="24925291"/>
            <a:ext cx="12916980" cy="335609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3" name="TextBox 1372">
            <a:extLst>
              <a:ext uri="{FF2B5EF4-FFF2-40B4-BE49-F238E27FC236}">
                <a16:creationId xmlns:a16="http://schemas.microsoft.com/office/drawing/2014/main" id="{57000B05-0B39-B52E-5B5C-FBFB6CDDDA67}"/>
              </a:ext>
            </a:extLst>
          </p:cNvPr>
          <p:cNvSpPr txBox="1"/>
          <p:nvPr/>
        </p:nvSpPr>
        <p:spPr>
          <a:xfrm>
            <a:off x="1337407" y="3034019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74" name="직사각형 1373">
            <a:extLst>
              <a:ext uri="{FF2B5EF4-FFF2-40B4-BE49-F238E27FC236}">
                <a16:creationId xmlns:a16="http://schemas.microsoft.com/office/drawing/2014/main" id="{6EE50FCE-CEF7-AAD4-2A42-113076211DD5}"/>
              </a:ext>
            </a:extLst>
          </p:cNvPr>
          <p:cNvSpPr/>
          <p:nvPr/>
        </p:nvSpPr>
        <p:spPr>
          <a:xfrm>
            <a:off x="1797234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5" name="직사각형 1374">
            <a:extLst>
              <a:ext uri="{FF2B5EF4-FFF2-40B4-BE49-F238E27FC236}">
                <a16:creationId xmlns:a16="http://schemas.microsoft.com/office/drawing/2014/main" id="{BA960A83-355E-DB53-ED5D-84EEA2AD8361}"/>
              </a:ext>
            </a:extLst>
          </p:cNvPr>
          <p:cNvSpPr/>
          <p:nvPr/>
        </p:nvSpPr>
        <p:spPr>
          <a:xfrm>
            <a:off x="1927248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6" name="직사각형 1375">
            <a:extLst>
              <a:ext uri="{FF2B5EF4-FFF2-40B4-BE49-F238E27FC236}">
                <a16:creationId xmlns:a16="http://schemas.microsoft.com/office/drawing/2014/main" id="{C32C9ABB-CF30-8709-B354-5AF1B097DAB5}"/>
              </a:ext>
            </a:extLst>
          </p:cNvPr>
          <p:cNvSpPr/>
          <p:nvPr/>
        </p:nvSpPr>
        <p:spPr>
          <a:xfrm>
            <a:off x="2074933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7" name="직사각형 1376">
            <a:extLst>
              <a:ext uri="{FF2B5EF4-FFF2-40B4-BE49-F238E27FC236}">
                <a16:creationId xmlns:a16="http://schemas.microsoft.com/office/drawing/2014/main" id="{36674BB6-EEC9-A48C-385C-C6C911D0EAA7}"/>
              </a:ext>
            </a:extLst>
          </p:cNvPr>
          <p:cNvSpPr/>
          <p:nvPr/>
        </p:nvSpPr>
        <p:spPr>
          <a:xfrm>
            <a:off x="2584799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/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9" name="원호 1378">
            <a:extLst>
              <a:ext uri="{FF2B5EF4-FFF2-40B4-BE49-F238E27FC236}">
                <a16:creationId xmlns:a16="http://schemas.microsoft.com/office/drawing/2014/main" id="{EAB89DF9-6E43-4960-44E3-DD437CA313D5}"/>
              </a:ext>
            </a:extLst>
          </p:cNvPr>
          <p:cNvSpPr/>
          <p:nvPr/>
        </p:nvSpPr>
        <p:spPr>
          <a:xfrm rot="16200000">
            <a:off x="1299513" y="2998786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0" name="원호 1379">
            <a:extLst>
              <a:ext uri="{FF2B5EF4-FFF2-40B4-BE49-F238E27FC236}">
                <a16:creationId xmlns:a16="http://schemas.microsoft.com/office/drawing/2014/main" id="{EF5DAD21-42A9-75BC-AF7C-E30870A3CDE7}"/>
              </a:ext>
            </a:extLst>
          </p:cNvPr>
          <p:cNvSpPr/>
          <p:nvPr/>
        </p:nvSpPr>
        <p:spPr>
          <a:xfrm>
            <a:off x="2344425" y="2951242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1" name="원호 1380">
            <a:extLst>
              <a:ext uri="{FF2B5EF4-FFF2-40B4-BE49-F238E27FC236}">
                <a16:creationId xmlns:a16="http://schemas.microsoft.com/office/drawing/2014/main" id="{2662FE98-2A2E-D833-072E-B5C97128A582}"/>
              </a:ext>
            </a:extLst>
          </p:cNvPr>
          <p:cNvSpPr/>
          <p:nvPr/>
        </p:nvSpPr>
        <p:spPr>
          <a:xfrm rot="16200000">
            <a:off x="1795567" y="2950423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2" name="원호 1381">
            <a:extLst>
              <a:ext uri="{FF2B5EF4-FFF2-40B4-BE49-F238E27FC236}">
                <a16:creationId xmlns:a16="http://schemas.microsoft.com/office/drawing/2014/main" id="{9BE46858-0F8A-2AAF-0272-758C9682BE2C}"/>
              </a:ext>
            </a:extLst>
          </p:cNvPr>
          <p:cNvSpPr/>
          <p:nvPr/>
        </p:nvSpPr>
        <p:spPr>
          <a:xfrm rot="5400000" flipV="1">
            <a:off x="1305202" y="3061554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ECBC957A-8696-100F-BF2E-EE580D86CB63}"/>
              </a:ext>
            </a:extLst>
          </p:cNvPr>
          <p:cNvSpPr txBox="1"/>
          <p:nvPr/>
        </p:nvSpPr>
        <p:spPr>
          <a:xfrm>
            <a:off x="1390635" y="28463913"/>
            <a:ext cx="14880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Union weight </a:t>
            </a:r>
            <a:endParaRPr lang="ko-KR" altLang="en-US" b="1"/>
          </a:p>
        </p:txBody>
      </p:sp>
      <p:sp>
        <p:nvSpPr>
          <p:cNvPr id="1384" name="TextBox 1383">
            <a:extLst>
              <a:ext uri="{FF2B5EF4-FFF2-40B4-BE49-F238E27FC236}">
                <a16:creationId xmlns:a16="http://schemas.microsoft.com/office/drawing/2014/main" id="{E2CB4266-8820-01CC-D19C-512466609A0D}"/>
              </a:ext>
            </a:extLst>
          </p:cNvPr>
          <p:cNvSpPr txBox="1"/>
          <p:nvPr/>
        </p:nvSpPr>
        <p:spPr>
          <a:xfrm>
            <a:off x="1990860" y="293381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D27FEF29-C44E-450A-5E72-BBA4F5892727}"/>
              </a:ext>
            </a:extLst>
          </p:cNvPr>
          <p:cNvSpPr txBox="1"/>
          <p:nvPr/>
        </p:nvSpPr>
        <p:spPr>
          <a:xfrm>
            <a:off x="929351" y="326737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86" name="TextBox 1385">
            <a:extLst>
              <a:ext uri="{FF2B5EF4-FFF2-40B4-BE49-F238E27FC236}">
                <a16:creationId xmlns:a16="http://schemas.microsoft.com/office/drawing/2014/main" id="{FA1C0144-3721-F495-B1E1-28034594F3EE}"/>
              </a:ext>
            </a:extLst>
          </p:cNvPr>
          <p:cNvSpPr txBox="1"/>
          <p:nvPr/>
        </p:nvSpPr>
        <p:spPr>
          <a:xfrm>
            <a:off x="2054944" y="316515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67A1F35D-28DA-D738-2C17-C81A0C098A75}"/>
              </a:ext>
            </a:extLst>
          </p:cNvPr>
          <p:cNvSpPr/>
          <p:nvPr/>
        </p:nvSpPr>
        <p:spPr>
          <a:xfrm>
            <a:off x="1389178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8" name="직사각형 1387">
            <a:extLst>
              <a:ext uri="{FF2B5EF4-FFF2-40B4-BE49-F238E27FC236}">
                <a16:creationId xmlns:a16="http://schemas.microsoft.com/office/drawing/2014/main" id="{F8C18C8E-8D01-D87D-1C0D-3F157834C479}"/>
              </a:ext>
            </a:extLst>
          </p:cNvPr>
          <p:cNvSpPr/>
          <p:nvPr/>
        </p:nvSpPr>
        <p:spPr>
          <a:xfrm>
            <a:off x="1519192" y="320305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9" name="직사각형 1388">
            <a:extLst>
              <a:ext uri="{FF2B5EF4-FFF2-40B4-BE49-F238E27FC236}">
                <a16:creationId xmlns:a16="http://schemas.microsoft.com/office/drawing/2014/main" id="{F7AB9FA7-E638-2C9B-48B2-C69406BC195C}"/>
              </a:ext>
            </a:extLst>
          </p:cNvPr>
          <p:cNvSpPr/>
          <p:nvPr/>
        </p:nvSpPr>
        <p:spPr>
          <a:xfrm>
            <a:off x="1647827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0" name="직사각형 1389">
            <a:extLst>
              <a:ext uri="{FF2B5EF4-FFF2-40B4-BE49-F238E27FC236}">
                <a16:creationId xmlns:a16="http://schemas.microsoft.com/office/drawing/2014/main" id="{F5FB38E4-93EA-0E30-B7F7-B98DFBBFA922}"/>
              </a:ext>
            </a:extLst>
          </p:cNvPr>
          <p:cNvSpPr/>
          <p:nvPr/>
        </p:nvSpPr>
        <p:spPr>
          <a:xfrm>
            <a:off x="2176743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/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2" name="원호 1391">
            <a:extLst>
              <a:ext uri="{FF2B5EF4-FFF2-40B4-BE49-F238E27FC236}">
                <a16:creationId xmlns:a16="http://schemas.microsoft.com/office/drawing/2014/main" id="{C3DD06E7-5C29-3966-57A6-F5B1FA3A5071}"/>
              </a:ext>
            </a:extLst>
          </p:cNvPr>
          <p:cNvSpPr/>
          <p:nvPr/>
        </p:nvSpPr>
        <p:spPr>
          <a:xfrm rot="16200000">
            <a:off x="891457" y="3232137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3" name="원호 1392">
            <a:extLst>
              <a:ext uri="{FF2B5EF4-FFF2-40B4-BE49-F238E27FC236}">
                <a16:creationId xmlns:a16="http://schemas.microsoft.com/office/drawing/2014/main" id="{033EDC22-7C5A-39F2-DB45-226841F2CB7A}"/>
              </a:ext>
            </a:extLst>
          </p:cNvPr>
          <p:cNvSpPr/>
          <p:nvPr/>
        </p:nvSpPr>
        <p:spPr>
          <a:xfrm>
            <a:off x="2139073" y="3185369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4" name="원호 1393">
            <a:extLst>
              <a:ext uri="{FF2B5EF4-FFF2-40B4-BE49-F238E27FC236}">
                <a16:creationId xmlns:a16="http://schemas.microsoft.com/office/drawing/2014/main" id="{F5B9AA5F-4182-B17A-2A70-181500F5363C}"/>
              </a:ext>
            </a:extLst>
          </p:cNvPr>
          <p:cNvSpPr/>
          <p:nvPr/>
        </p:nvSpPr>
        <p:spPr>
          <a:xfrm rot="16200000">
            <a:off x="1747083" y="3147816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5" name="원호 1394">
            <a:extLst>
              <a:ext uri="{FF2B5EF4-FFF2-40B4-BE49-F238E27FC236}">
                <a16:creationId xmlns:a16="http://schemas.microsoft.com/office/drawing/2014/main" id="{9EC4D3F0-D73C-153D-C183-61860745040C}"/>
              </a:ext>
            </a:extLst>
          </p:cNvPr>
          <p:cNvSpPr/>
          <p:nvPr/>
        </p:nvSpPr>
        <p:spPr>
          <a:xfrm rot="5400000" flipV="1">
            <a:off x="897146" y="3294905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6" name="TextBox 1395">
            <a:extLst>
              <a:ext uri="{FF2B5EF4-FFF2-40B4-BE49-F238E27FC236}">
                <a16:creationId xmlns:a16="http://schemas.microsoft.com/office/drawing/2014/main" id="{14558649-BF67-0F27-52F0-BF548EDFF535}"/>
              </a:ext>
            </a:extLst>
          </p:cNvPr>
          <p:cNvSpPr txBox="1"/>
          <p:nvPr/>
        </p:nvSpPr>
        <p:spPr>
          <a:xfrm>
            <a:off x="1894097" y="3373252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397" name="직사각형 1396">
            <a:extLst>
              <a:ext uri="{FF2B5EF4-FFF2-40B4-BE49-F238E27FC236}">
                <a16:creationId xmlns:a16="http://schemas.microsoft.com/office/drawing/2014/main" id="{C309687B-D3E2-0489-EA37-034F1DB8AFFA}"/>
              </a:ext>
            </a:extLst>
          </p:cNvPr>
          <p:cNvSpPr/>
          <p:nvPr/>
        </p:nvSpPr>
        <p:spPr>
          <a:xfrm>
            <a:off x="2314208" y="3203070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8" name="직사각형 1397">
            <a:extLst>
              <a:ext uri="{FF2B5EF4-FFF2-40B4-BE49-F238E27FC236}">
                <a16:creationId xmlns:a16="http://schemas.microsoft.com/office/drawing/2014/main" id="{DCCCBB9A-F21D-BBA7-DFB5-3DEF30E0D3F7}"/>
              </a:ext>
            </a:extLst>
          </p:cNvPr>
          <p:cNvSpPr/>
          <p:nvPr/>
        </p:nvSpPr>
        <p:spPr>
          <a:xfrm>
            <a:off x="2848944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9" name="직사각형 1398">
            <a:extLst>
              <a:ext uri="{FF2B5EF4-FFF2-40B4-BE49-F238E27FC236}">
                <a16:creationId xmlns:a16="http://schemas.microsoft.com/office/drawing/2014/main" id="{E287A8C1-D703-0C8A-73C6-0DC54CDE5D60}"/>
              </a:ext>
            </a:extLst>
          </p:cNvPr>
          <p:cNvSpPr/>
          <p:nvPr/>
        </p:nvSpPr>
        <p:spPr>
          <a:xfrm>
            <a:off x="2978958" y="3203952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0" name="직사각형 1399">
            <a:extLst>
              <a:ext uri="{FF2B5EF4-FFF2-40B4-BE49-F238E27FC236}">
                <a16:creationId xmlns:a16="http://schemas.microsoft.com/office/drawing/2014/main" id="{2FE081B6-B2EE-D519-AE62-813C357380EF}"/>
              </a:ext>
            </a:extLst>
          </p:cNvPr>
          <p:cNvSpPr/>
          <p:nvPr/>
        </p:nvSpPr>
        <p:spPr>
          <a:xfrm>
            <a:off x="3107593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/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2" name="연결선: 구부러짐 1401">
            <a:extLst>
              <a:ext uri="{FF2B5EF4-FFF2-40B4-BE49-F238E27FC236}">
                <a16:creationId xmlns:a16="http://schemas.microsoft.com/office/drawing/2014/main" id="{163FA906-84F7-6E03-89A1-361BB01790AD}"/>
              </a:ext>
            </a:extLst>
          </p:cNvPr>
          <p:cNvCxnSpPr>
            <a:cxnSpLocks/>
            <a:stCxn id="1374" idx="2"/>
            <a:endCxn id="1387" idx="0"/>
          </p:cNvCxnSpPr>
          <p:nvPr/>
        </p:nvCxnSpPr>
        <p:spPr>
          <a:xfrm rot="5400000">
            <a:off x="1259267" y="31463807"/>
            <a:ext cx="725516" cy="408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6" name="연결선: 구부러짐 1405">
            <a:extLst>
              <a:ext uri="{FF2B5EF4-FFF2-40B4-BE49-F238E27FC236}">
                <a16:creationId xmlns:a16="http://schemas.microsoft.com/office/drawing/2014/main" id="{46558F1B-ABD6-6424-8201-0DC4597E6AD8}"/>
              </a:ext>
            </a:extLst>
          </p:cNvPr>
          <p:cNvCxnSpPr>
            <a:cxnSpLocks/>
            <a:stCxn id="1375" idx="2"/>
            <a:endCxn id="1389" idx="0"/>
          </p:cNvCxnSpPr>
          <p:nvPr/>
        </p:nvCxnSpPr>
        <p:spPr>
          <a:xfrm rot="5400000">
            <a:off x="1453599" y="31528125"/>
            <a:ext cx="725516" cy="2794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9" name="연결선: 구부러짐 1408">
            <a:extLst>
              <a:ext uri="{FF2B5EF4-FFF2-40B4-BE49-F238E27FC236}">
                <a16:creationId xmlns:a16="http://schemas.microsoft.com/office/drawing/2014/main" id="{82F76710-BCE8-7693-3FFC-55A3B9574217}"/>
              </a:ext>
            </a:extLst>
          </p:cNvPr>
          <p:cNvCxnSpPr>
            <a:cxnSpLocks/>
            <a:endCxn id="1390" idx="0"/>
          </p:cNvCxnSpPr>
          <p:nvPr/>
        </p:nvCxnSpPr>
        <p:spPr>
          <a:xfrm rot="16200000" flipH="1">
            <a:off x="1658631" y="31483662"/>
            <a:ext cx="944526" cy="1493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1" name="연결선: 구부러짐 1410">
            <a:extLst>
              <a:ext uri="{FF2B5EF4-FFF2-40B4-BE49-F238E27FC236}">
                <a16:creationId xmlns:a16="http://schemas.microsoft.com/office/drawing/2014/main" id="{1D3ADA5D-BA3B-9292-3FB4-0ABC921A0BB1}"/>
              </a:ext>
            </a:extLst>
          </p:cNvPr>
          <p:cNvCxnSpPr>
            <a:cxnSpLocks/>
            <a:stCxn id="1377" idx="2"/>
            <a:endCxn id="1399" idx="0"/>
          </p:cNvCxnSpPr>
          <p:nvPr/>
        </p:nvCxnSpPr>
        <p:spPr>
          <a:xfrm rot="16200000" flipH="1">
            <a:off x="2443474" y="31475220"/>
            <a:ext cx="734447" cy="3941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4" name="TextBox 1413">
            <a:extLst>
              <a:ext uri="{FF2B5EF4-FFF2-40B4-BE49-F238E27FC236}">
                <a16:creationId xmlns:a16="http://schemas.microsoft.com/office/drawing/2014/main" id="{EA3DF256-67E2-0B30-E463-CD5C02DFEAF7}"/>
              </a:ext>
            </a:extLst>
          </p:cNvPr>
          <p:cNvSpPr txBox="1"/>
          <p:nvPr/>
        </p:nvSpPr>
        <p:spPr>
          <a:xfrm>
            <a:off x="4847945" y="32948285"/>
            <a:ext cx="3165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selective retraining</a:t>
            </a:r>
            <a:r>
              <a:rPr lang="ko-KR" altLang="en-US" sz="1200" b="1"/>
              <a:t>에서 학습된 </a:t>
            </a:r>
            <a:r>
              <a:rPr lang="en-US" altLang="ko-KR" sz="1200" b="1"/>
              <a:t>weight</a:t>
            </a:r>
            <a:r>
              <a:rPr lang="ko-KR" altLang="en-US" sz="1200" b="1"/>
              <a:t>를 </a:t>
            </a:r>
            <a:endParaRPr lang="en-US" altLang="ko-KR" sz="1200" b="1"/>
          </a:p>
          <a:p>
            <a:r>
              <a:rPr lang="ko-KR" altLang="en-US" sz="1200" b="1"/>
              <a:t>기존 </a:t>
            </a:r>
            <a:r>
              <a:rPr lang="en-US" altLang="ko-KR" sz="1200" b="1"/>
              <a:t>network</a:t>
            </a:r>
            <a:r>
              <a:rPr lang="ko-KR" altLang="en-US" sz="1200" b="1"/>
              <a:t>에 병합</a:t>
            </a:r>
            <a:endParaRPr lang="ko-KR" altLang="en-US" sz="1200"/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3E72D574-CC63-FF41-DE25-94AD12AA286D}"/>
              </a:ext>
            </a:extLst>
          </p:cNvPr>
          <p:cNvSpPr txBox="1"/>
          <p:nvPr/>
        </p:nvSpPr>
        <p:spPr>
          <a:xfrm>
            <a:off x="4005733" y="301022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416" name="TextBox 1415">
            <a:extLst>
              <a:ext uri="{FF2B5EF4-FFF2-40B4-BE49-F238E27FC236}">
                <a16:creationId xmlns:a16="http://schemas.microsoft.com/office/drawing/2014/main" id="{ED833590-AB51-01CA-912B-A1DC588458E2}"/>
              </a:ext>
            </a:extLst>
          </p:cNvPr>
          <p:cNvSpPr txBox="1"/>
          <p:nvPr/>
        </p:nvSpPr>
        <p:spPr>
          <a:xfrm>
            <a:off x="4757823" y="29357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2" name="원호 1421">
            <a:extLst>
              <a:ext uri="{FF2B5EF4-FFF2-40B4-BE49-F238E27FC236}">
                <a16:creationId xmlns:a16="http://schemas.microsoft.com/office/drawing/2014/main" id="{048977DB-FA91-3AC8-61D3-4904CD5D51C8}"/>
              </a:ext>
            </a:extLst>
          </p:cNvPr>
          <p:cNvSpPr/>
          <p:nvPr/>
        </p:nvSpPr>
        <p:spPr>
          <a:xfrm rot="16200000">
            <a:off x="4148324" y="2981538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3" name="원호 1422">
            <a:extLst>
              <a:ext uri="{FF2B5EF4-FFF2-40B4-BE49-F238E27FC236}">
                <a16:creationId xmlns:a16="http://schemas.microsoft.com/office/drawing/2014/main" id="{82DDA2C3-A98F-C8C5-04E6-575103C6493A}"/>
              </a:ext>
            </a:extLst>
          </p:cNvPr>
          <p:cNvSpPr/>
          <p:nvPr/>
        </p:nvSpPr>
        <p:spPr>
          <a:xfrm>
            <a:off x="5100101" y="2951155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4" name="원호 1423">
            <a:extLst>
              <a:ext uri="{FF2B5EF4-FFF2-40B4-BE49-F238E27FC236}">
                <a16:creationId xmlns:a16="http://schemas.microsoft.com/office/drawing/2014/main" id="{08A963F8-52A2-F51F-DA6D-3E3EFC652036}"/>
              </a:ext>
            </a:extLst>
          </p:cNvPr>
          <p:cNvSpPr/>
          <p:nvPr/>
        </p:nvSpPr>
        <p:spPr>
          <a:xfrm rot="16200000">
            <a:off x="4482663" y="2950336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5" name="원호 1424">
            <a:extLst>
              <a:ext uri="{FF2B5EF4-FFF2-40B4-BE49-F238E27FC236}">
                <a16:creationId xmlns:a16="http://schemas.microsoft.com/office/drawing/2014/main" id="{ECA3B6AB-3075-AB88-37B2-4EA93C395D2C}"/>
              </a:ext>
            </a:extLst>
          </p:cNvPr>
          <p:cNvSpPr/>
          <p:nvPr/>
        </p:nvSpPr>
        <p:spPr>
          <a:xfrm rot="5400000" flipV="1">
            <a:off x="4152469" y="302911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6" name="TextBox 1425">
            <a:extLst>
              <a:ext uri="{FF2B5EF4-FFF2-40B4-BE49-F238E27FC236}">
                <a16:creationId xmlns:a16="http://schemas.microsoft.com/office/drawing/2014/main" id="{B93CEE86-56D0-3683-66F3-1E44BECD5DC6}"/>
              </a:ext>
            </a:extLst>
          </p:cNvPr>
          <p:cNvSpPr txBox="1"/>
          <p:nvPr/>
        </p:nvSpPr>
        <p:spPr>
          <a:xfrm>
            <a:off x="6550998" y="299713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7" name="TextBox 1426">
            <a:extLst>
              <a:ext uri="{FF2B5EF4-FFF2-40B4-BE49-F238E27FC236}">
                <a16:creationId xmlns:a16="http://schemas.microsoft.com/office/drawing/2014/main" id="{F1335DE2-39E1-A15E-37FF-6E8A86994059}"/>
              </a:ext>
            </a:extLst>
          </p:cNvPr>
          <p:cNvSpPr txBox="1"/>
          <p:nvPr/>
        </p:nvSpPr>
        <p:spPr>
          <a:xfrm>
            <a:off x="7177251" y="294216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428" name="직사각형 1427">
            <a:extLst>
              <a:ext uri="{FF2B5EF4-FFF2-40B4-BE49-F238E27FC236}">
                <a16:creationId xmlns:a16="http://schemas.microsoft.com/office/drawing/2014/main" id="{F3B412B9-F99E-9358-5DB5-30104FF43414}"/>
              </a:ext>
            </a:extLst>
          </p:cNvPr>
          <p:cNvSpPr/>
          <p:nvPr/>
        </p:nvSpPr>
        <p:spPr>
          <a:xfrm>
            <a:off x="697995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/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" name="원호 1432">
            <a:extLst>
              <a:ext uri="{FF2B5EF4-FFF2-40B4-BE49-F238E27FC236}">
                <a16:creationId xmlns:a16="http://schemas.microsoft.com/office/drawing/2014/main" id="{4E856F22-71CB-21FC-6884-4D75FF32A461}"/>
              </a:ext>
            </a:extLst>
          </p:cNvPr>
          <p:cNvSpPr/>
          <p:nvPr/>
        </p:nvSpPr>
        <p:spPr>
          <a:xfrm rot="16200000">
            <a:off x="6799942" y="2982467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4" name="원호 1433">
            <a:extLst>
              <a:ext uri="{FF2B5EF4-FFF2-40B4-BE49-F238E27FC236}">
                <a16:creationId xmlns:a16="http://schemas.microsoft.com/office/drawing/2014/main" id="{66941E5E-C3E3-B926-3891-6C258F8CA6CE}"/>
              </a:ext>
            </a:extLst>
          </p:cNvPr>
          <p:cNvSpPr/>
          <p:nvPr/>
        </p:nvSpPr>
        <p:spPr>
          <a:xfrm>
            <a:off x="7527149" y="2957550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5" name="원호 1434">
            <a:extLst>
              <a:ext uri="{FF2B5EF4-FFF2-40B4-BE49-F238E27FC236}">
                <a16:creationId xmlns:a16="http://schemas.microsoft.com/office/drawing/2014/main" id="{40581541-C119-5E18-A14B-8E5CF72F352B}"/>
              </a:ext>
            </a:extLst>
          </p:cNvPr>
          <p:cNvSpPr/>
          <p:nvPr/>
        </p:nvSpPr>
        <p:spPr>
          <a:xfrm rot="16200000">
            <a:off x="6978291" y="2956731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6" name="원호 1435">
            <a:extLst>
              <a:ext uri="{FF2B5EF4-FFF2-40B4-BE49-F238E27FC236}">
                <a16:creationId xmlns:a16="http://schemas.microsoft.com/office/drawing/2014/main" id="{18AFABD7-1E0B-0768-C4B7-2709640DC836}"/>
              </a:ext>
            </a:extLst>
          </p:cNvPr>
          <p:cNvSpPr/>
          <p:nvPr/>
        </p:nvSpPr>
        <p:spPr>
          <a:xfrm rot="5400000" flipV="1">
            <a:off x="6808778" y="3024045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7" name="TextBox 1436">
            <a:extLst>
              <a:ext uri="{FF2B5EF4-FFF2-40B4-BE49-F238E27FC236}">
                <a16:creationId xmlns:a16="http://schemas.microsoft.com/office/drawing/2014/main" id="{315F2153-4019-E537-444D-83CED13BF80A}"/>
              </a:ext>
            </a:extLst>
          </p:cNvPr>
          <p:cNvSpPr txBox="1"/>
          <p:nvPr/>
        </p:nvSpPr>
        <p:spPr>
          <a:xfrm>
            <a:off x="6757787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/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4" name="원호 1443">
            <a:extLst>
              <a:ext uri="{FF2B5EF4-FFF2-40B4-BE49-F238E27FC236}">
                <a16:creationId xmlns:a16="http://schemas.microsoft.com/office/drawing/2014/main" id="{B175BAD9-C288-76D1-D51A-06E692C005C5}"/>
              </a:ext>
            </a:extLst>
          </p:cNvPr>
          <p:cNvSpPr/>
          <p:nvPr/>
        </p:nvSpPr>
        <p:spPr>
          <a:xfrm>
            <a:off x="4763559" y="3124966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5" name="원호 1444">
            <a:extLst>
              <a:ext uri="{FF2B5EF4-FFF2-40B4-BE49-F238E27FC236}">
                <a16:creationId xmlns:a16="http://schemas.microsoft.com/office/drawing/2014/main" id="{29B0B45A-F4E7-B9BF-FB2D-40CC51AE56C5}"/>
              </a:ext>
            </a:extLst>
          </p:cNvPr>
          <p:cNvSpPr/>
          <p:nvPr/>
        </p:nvSpPr>
        <p:spPr>
          <a:xfrm rot="16200000">
            <a:off x="4476223" y="3089268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/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/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2" name="TextBox 1461">
            <a:extLst>
              <a:ext uri="{FF2B5EF4-FFF2-40B4-BE49-F238E27FC236}">
                <a16:creationId xmlns:a16="http://schemas.microsoft.com/office/drawing/2014/main" id="{13230883-4D04-640A-D98F-E29A7F3C2862}"/>
              </a:ext>
            </a:extLst>
          </p:cNvPr>
          <p:cNvSpPr txBox="1"/>
          <p:nvPr/>
        </p:nvSpPr>
        <p:spPr>
          <a:xfrm>
            <a:off x="7013868" y="317976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468" name="직사각형 1467">
            <a:extLst>
              <a:ext uri="{FF2B5EF4-FFF2-40B4-BE49-F238E27FC236}">
                <a16:creationId xmlns:a16="http://schemas.microsoft.com/office/drawing/2014/main" id="{3FD01398-6EBF-FFC7-C029-97D77676DC7D}"/>
              </a:ext>
            </a:extLst>
          </p:cNvPr>
          <p:cNvSpPr/>
          <p:nvPr/>
        </p:nvSpPr>
        <p:spPr>
          <a:xfrm>
            <a:off x="697995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9" name="직사각형 1468">
            <a:extLst>
              <a:ext uri="{FF2B5EF4-FFF2-40B4-BE49-F238E27FC236}">
                <a16:creationId xmlns:a16="http://schemas.microsoft.com/office/drawing/2014/main" id="{867ED409-6903-9B65-B92F-302269AED2B3}"/>
              </a:ext>
            </a:extLst>
          </p:cNvPr>
          <p:cNvSpPr/>
          <p:nvPr/>
        </p:nvSpPr>
        <p:spPr>
          <a:xfrm>
            <a:off x="697995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0" name="직사각형 1469">
            <a:extLst>
              <a:ext uri="{FF2B5EF4-FFF2-40B4-BE49-F238E27FC236}">
                <a16:creationId xmlns:a16="http://schemas.microsoft.com/office/drawing/2014/main" id="{394A5056-B99C-E0C5-C0CD-2B438F79A671}"/>
              </a:ext>
            </a:extLst>
          </p:cNvPr>
          <p:cNvSpPr/>
          <p:nvPr/>
        </p:nvSpPr>
        <p:spPr>
          <a:xfrm>
            <a:off x="697995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1" name="직사각형 1470">
            <a:extLst>
              <a:ext uri="{FF2B5EF4-FFF2-40B4-BE49-F238E27FC236}">
                <a16:creationId xmlns:a16="http://schemas.microsoft.com/office/drawing/2014/main" id="{B196E58A-3DC0-1361-AD8A-57F9553DB62B}"/>
              </a:ext>
            </a:extLst>
          </p:cNvPr>
          <p:cNvSpPr/>
          <p:nvPr/>
        </p:nvSpPr>
        <p:spPr>
          <a:xfrm>
            <a:off x="697995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2" name="직사각형 1471">
            <a:extLst>
              <a:ext uri="{FF2B5EF4-FFF2-40B4-BE49-F238E27FC236}">
                <a16:creationId xmlns:a16="http://schemas.microsoft.com/office/drawing/2014/main" id="{65812CFA-192C-0E52-53F1-DE3E66EB70C7}"/>
              </a:ext>
            </a:extLst>
          </p:cNvPr>
          <p:cNvSpPr/>
          <p:nvPr/>
        </p:nvSpPr>
        <p:spPr>
          <a:xfrm>
            <a:off x="697995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3" name="직사각형 1472">
            <a:extLst>
              <a:ext uri="{FF2B5EF4-FFF2-40B4-BE49-F238E27FC236}">
                <a16:creationId xmlns:a16="http://schemas.microsoft.com/office/drawing/2014/main" id="{2DE19AB0-0A38-840E-6492-CB2BDE3DC249}"/>
              </a:ext>
            </a:extLst>
          </p:cNvPr>
          <p:cNvSpPr/>
          <p:nvPr/>
        </p:nvSpPr>
        <p:spPr>
          <a:xfrm>
            <a:off x="697995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4" name="직사각형 1473">
            <a:extLst>
              <a:ext uri="{FF2B5EF4-FFF2-40B4-BE49-F238E27FC236}">
                <a16:creationId xmlns:a16="http://schemas.microsoft.com/office/drawing/2014/main" id="{D8D0B78A-2823-67B0-F463-28B6B64968D4}"/>
              </a:ext>
            </a:extLst>
          </p:cNvPr>
          <p:cNvSpPr/>
          <p:nvPr/>
        </p:nvSpPr>
        <p:spPr>
          <a:xfrm>
            <a:off x="697995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5" name="직사각형 1474">
            <a:extLst>
              <a:ext uri="{FF2B5EF4-FFF2-40B4-BE49-F238E27FC236}">
                <a16:creationId xmlns:a16="http://schemas.microsoft.com/office/drawing/2014/main" id="{782C1F70-D79B-EBCC-A97F-563756E913D6}"/>
              </a:ext>
            </a:extLst>
          </p:cNvPr>
          <p:cNvSpPr/>
          <p:nvPr/>
        </p:nvSpPr>
        <p:spPr>
          <a:xfrm>
            <a:off x="7083735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6" name="직사각형 1475">
            <a:extLst>
              <a:ext uri="{FF2B5EF4-FFF2-40B4-BE49-F238E27FC236}">
                <a16:creationId xmlns:a16="http://schemas.microsoft.com/office/drawing/2014/main" id="{744D8B9C-0CC5-8B65-B65C-7C90061774DC}"/>
              </a:ext>
            </a:extLst>
          </p:cNvPr>
          <p:cNvSpPr/>
          <p:nvPr/>
        </p:nvSpPr>
        <p:spPr>
          <a:xfrm>
            <a:off x="7083735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7" name="직사각형 1476">
            <a:extLst>
              <a:ext uri="{FF2B5EF4-FFF2-40B4-BE49-F238E27FC236}">
                <a16:creationId xmlns:a16="http://schemas.microsoft.com/office/drawing/2014/main" id="{48987895-5823-6E05-62B3-5B615C308C69}"/>
              </a:ext>
            </a:extLst>
          </p:cNvPr>
          <p:cNvSpPr/>
          <p:nvPr/>
        </p:nvSpPr>
        <p:spPr>
          <a:xfrm>
            <a:off x="7083735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8" name="직사각형 1477">
            <a:extLst>
              <a:ext uri="{FF2B5EF4-FFF2-40B4-BE49-F238E27FC236}">
                <a16:creationId xmlns:a16="http://schemas.microsoft.com/office/drawing/2014/main" id="{394CAC1C-539E-F0CF-1D97-E4CD827932D4}"/>
              </a:ext>
            </a:extLst>
          </p:cNvPr>
          <p:cNvSpPr/>
          <p:nvPr/>
        </p:nvSpPr>
        <p:spPr>
          <a:xfrm>
            <a:off x="7083735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9" name="직사각형 1478">
            <a:extLst>
              <a:ext uri="{FF2B5EF4-FFF2-40B4-BE49-F238E27FC236}">
                <a16:creationId xmlns:a16="http://schemas.microsoft.com/office/drawing/2014/main" id="{0A55CDFB-9BD7-0C63-097E-EDB0DDB1A9E9}"/>
              </a:ext>
            </a:extLst>
          </p:cNvPr>
          <p:cNvSpPr/>
          <p:nvPr/>
        </p:nvSpPr>
        <p:spPr>
          <a:xfrm>
            <a:off x="7083735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0" name="직사각형 1479">
            <a:extLst>
              <a:ext uri="{FF2B5EF4-FFF2-40B4-BE49-F238E27FC236}">
                <a16:creationId xmlns:a16="http://schemas.microsoft.com/office/drawing/2014/main" id="{2C43722C-3FF5-218F-B727-600EDD9738FB}"/>
              </a:ext>
            </a:extLst>
          </p:cNvPr>
          <p:cNvSpPr/>
          <p:nvPr/>
        </p:nvSpPr>
        <p:spPr>
          <a:xfrm>
            <a:off x="7083735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1" name="직사각형 1480">
            <a:extLst>
              <a:ext uri="{FF2B5EF4-FFF2-40B4-BE49-F238E27FC236}">
                <a16:creationId xmlns:a16="http://schemas.microsoft.com/office/drawing/2014/main" id="{2DB5EBB4-3B02-A33A-2F2A-E174A8B1ABA8}"/>
              </a:ext>
            </a:extLst>
          </p:cNvPr>
          <p:cNvSpPr/>
          <p:nvPr/>
        </p:nvSpPr>
        <p:spPr>
          <a:xfrm>
            <a:off x="7083735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2" name="직사각형 1481">
            <a:extLst>
              <a:ext uri="{FF2B5EF4-FFF2-40B4-BE49-F238E27FC236}">
                <a16:creationId xmlns:a16="http://schemas.microsoft.com/office/drawing/2014/main" id="{515487EC-3FC0-1F9D-6090-15456A5C0794}"/>
              </a:ext>
            </a:extLst>
          </p:cNvPr>
          <p:cNvSpPr/>
          <p:nvPr/>
        </p:nvSpPr>
        <p:spPr>
          <a:xfrm>
            <a:off x="7083735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3" name="직사각형 1482">
            <a:extLst>
              <a:ext uri="{FF2B5EF4-FFF2-40B4-BE49-F238E27FC236}">
                <a16:creationId xmlns:a16="http://schemas.microsoft.com/office/drawing/2014/main" id="{50CA08EF-1F73-725C-363C-E9605897AE62}"/>
              </a:ext>
            </a:extLst>
          </p:cNvPr>
          <p:cNvSpPr/>
          <p:nvPr/>
        </p:nvSpPr>
        <p:spPr>
          <a:xfrm>
            <a:off x="718774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4" name="직사각형 1483">
            <a:extLst>
              <a:ext uri="{FF2B5EF4-FFF2-40B4-BE49-F238E27FC236}">
                <a16:creationId xmlns:a16="http://schemas.microsoft.com/office/drawing/2014/main" id="{068FB576-C77B-9B2D-64BA-6D6E08CEF1DD}"/>
              </a:ext>
            </a:extLst>
          </p:cNvPr>
          <p:cNvSpPr/>
          <p:nvPr/>
        </p:nvSpPr>
        <p:spPr>
          <a:xfrm>
            <a:off x="718774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5" name="직사각형 1484">
            <a:extLst>
              <a:ext uri="{FF2B5EF4-FFF2-40B4-BE49-F238E27FC236}">
                <a16:creationId xmlns:a16="http://schemas.microsoft.com/office/drawing/2014/main" id="{262B1456-184F-F554-B616-5A9123C247F4}"/>
              </a:ext>
            </a:extLst>
          </p:cNvPr>
          <p:cNvSpPr/>
          <p:nvPr/>
        </p:nvSpPr>
        <p:spPr>
          <a:xfrm>
            <a:off x="718774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6" name="직사각형 1485">
            <a:extLst>
              <a:ext uri="{FF2B5EF4-FFF2-40B4-BE49-F238E27FC236}">
                <a16:creationId xmlns:a16="http://schemas.microsoft.com/office/drawing/2014/main" id="{9CE7A4DA-AD1F-7C27-7503-843241CFF41B}"/>
              </a:ext>
            </a:extLst>
          </p:cNvPr>
          <p:cNvSpPr/>
          <p:nvPr/>
        </p:nvSpPr>
        <p:spPr>
          <a:xfrm>
            <a:off x="718774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7" name="직사각형 1486">
            <a:extLst>
              <a:ext uri="{FF2B5EF4-FFF2-40B4-BE49-F238E27FC236}">
                <a16:creationId xmlns:a16="http://schemas.microsoft.com/office/drawing/2014/main" id="{395A0371-2CC1-D56D-1197-8F8F86ADC664}"/>
              </a:ext>
            </a:extLst>
          </p:cNvPr>
          <p:cNvSpPr/>
          <p:nvPr/>
        </p:nvSpPr>
        <p:spPr>
          <a:xfrm>
            <a:off x="718774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8" name="직사각형 1487">
            <a:extLst>
              <a:ext uri="{FF2B5EF4-FFF2-40B4-BE49-F238E27FC236}">
                <a16:creationId xmlns:a16="http://schemas.microsoft.com/office/drawing/2014/main" id="{E8B5374A-39BC-43FE-22EC-5A0E28AC14B3}"/>
              </a:ext>
            </a:extLst>
          </p:cNvPr>
          <p:cNvSpPr/>
          <p:nvPr/>
        </p:nvSpPr>
        <p:spPr>
          <a:xfrm>
            <a:off x="718774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9" name="직사각형 1488">
            <a:extLst>
              <a:ext uri="{FF2B5EF4-FFF2-40B4-BE49-F238E27FC236}">
                <a16:creationId xmlns:a16="http://schemas.microsoft.com/office/drawing/2014/main" id="{252A80D5-75A3-23CC-6C84-667B420E29EB}"/>
              </a:ext>
            </a:extLst>
          </p:cNvPr>
          <p:cNvSpPr/>
          <p:nvPr/>
        </p:nvSpPr>
        <p:spPr>
          <a:xfrm>
            <a:off x="718774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0" name="직사각형 1489">
            <a:extLst>
              <a:ext uri="{FF2B5EF4-FFF2-40B4-BE49-F238E27FC236}">
                <a16:creationId xmlns:a16="http://schemas.microsoft.com/office/drawing/2014/main" id="{D5229513-51C2-0ECF-5AC7-DFB7334F164F}"/>
              </a:ext>
            </a:extLst>
          </p:cNvPr>
          <p:cNvSpPr/>
          <p:nvPr/>
        </p:nvSpPr>
        <p:spPr>
          <a:xfrm>
            <a:off x="718774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1" name="직사각형 1490">
            <a:extLst>
              <a:ext uri="{FF2B5EF4-FFF2-40B4-BE49-F238E27FC236}">
                <a16:creationId xmlns:a16="http://schemas.microsoft.com/office/drawing/2014/main" id="{540D7922-EEE3-19BB-D378-53E656D2FF02}"/>
              </a:ext>
            </a:extLst>
          </p:cNvPr>
          <p:cNvSpPr/>
          <p:nvPr/>
        </p:nvSpPr>
        <p:spPr>
          <a:xfrm>
            <a:off x="7648264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2" name="직사각형 1491">
            <a:extLst>
              <a:ext uri="{FF2B5EF4-FFF2-40B4-BE49-F238E27FC236}">
                <a16:creationId xmlns:a16="http://schemas.microsoft.com/office/drawing/2014/main" id="{AEA27B4B-20A2-9DCB-18B6-83F603766B2B}"/>
              </a:ext>
            </a:extLst>
          </p:cNvPr>
          <p:cNvSpPr/>
          <p:nvPr/>
        </p:nvSpPr>
        <p:spPr>
          <a:xfrm>
            <a:off x="7648264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3" name="직사각형 1492">
            <a:extLst>
              <a:ext uri="{FF2B5EF4-FFF2-40B4-BE49-F238E27FC236}">
                <a16:creationId xmlns:a16="http://schemas.microsoft.com/office/drawing/2014/main" id="{3A707F71-0F57-1CFB-B29F-B0BF227FD2A1}"/>
              </a:ext>
            </a:extLst>
          </p:cNvPr>
          <p:cNvSpPr/>
          <p:nvPr/>
        </p:nvSpPr>
        <p:spPr>
          <a:xfrm>
            <a:off x="7648264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4" name="직사각형 1493">
            <a:extLst>
              <a:ext uri="{FF2B5EF4-FFF2-40B4-BE49-F238E27FC236}">
                <a16:creationId xmlns:a16="http://schemas.microsoft.com/office/drawing/2014/main" id="{AAA7AC97-64B2-4F9B-AA32-42644276523D}"/>
              </a:ext>
            </a:extLst>
          </p:cNvPr>
          <p:cNvSpPr/>
          <p:nvPr/>
        </p:nvSpPr>
        <p:spPr>
          <a:xfrm>
            <a:off x="7648264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5" name="직사각형 1494">
            <a:extLst>
              <a:ext uri="{FF2B5EF4-FFF2-40B4-BE49-F238E27FC236}">
                <a16:creationId xmlns:a16="http://schemas.microsoft.com/office/drawing/2014/main" id="{4457C38D-1BF1-0F19-46BE-2497B6431873}"/>
              </a:ext>
            </a:extLst>
          </p:cNvPr>
          <p:cNvSpPr/>
          <p:nvPr/>
        </p:nvSpPr>
        <p:spPr>
          <a:xfrm>
            <a:off x="7648264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6" name="직사각형 1495">
            <a:extLst>
              <a:ext uri="{FF2B5EF4-FFF2-40B4-BE49-F238E27FC236}">
                <a16:creationId xmlns:a16="http://schemas.microsoft.com/office/drawing/2014/main" id="{327A4F25-84C4-65F6-ECE0-7C1596B5FA11}"/>
              </a:ext>
            </a:extLst>
          </p:cNvPr>
          <p:cNvSpPr/>
          <p:nvPr/>
        </p:nvSpPr>
        <p:spPr>
          <a:xfrm>
            <a:off x="7648264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7" name="직사각형 1496">
            <a:extLst>
              <a:ext uri="{FF2B5EF4-FFF2-40B4-BE49-F238E27FC236}">
                <a16:creationId xmlns:a16="http://schemas.microsoft.com/office/drawing/2014/main" id="{6DFAAE71-C157-F1A5-5B94-E8CD3A183A76}"/>
              </a:ext>
            </a:extLst>
          </p:cNvPr>
          <p:cNvSpPr/>
          <p:nvPr/>
        </p:nvSpPr>
        <p:spPr>
          <a:xfrm>
            <a:off x="7648264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8" name="직사각형 1497">
            <a:extLst>
              <a:ext uri="{FF2B5EF4-FFF2-40B4-BE49-F238E27FC236}">
                <a16:creationId xmlns:a16="http://schemas.microsoft.com/office/drawing/2014/main" id="{572FA72A-9166-7CF5-6E71-3731B38FFD60}"/>
              </a:ext>
            </a:extLst>
          </p:cNvPr>
          <p:cNvSpPr/>
          <p:nvPr/>
        </p:nvSpPr>
        <p:spPr>
          <a:xfrm>
            <a:off x="7648264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9" name="직사각형 1498">
            <a:extLst>
              <a:ext uri="{FF2B5EF4-FFF2-40B4-BE49-F238E27FC236}">
                <a16:creationId xmlns:a16="http://schemas.microsoft.com/office/drawing/2014/main" id="{F43B5D96-B6D9-5ED4-E8F2-C9F85607387E}"/>
              </a:ext>
            </a:extLst>
          </p:cNvPr>
          <p:cNvSpPr/>
          <p:nvPr/>
        </p:nvSpPr>
        <p:spPr>
          <a:xfrm>
            <a:off x="7748276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0" name="직사각형 1499">
            <a:extLst>
              <a:ext uri="{FF2B5EF4-FFF2-40B4-BE49-F238E27FC236}">
                <a16:creationId xmlns:a16="http://schemas.microsoft.com/office/drawing/2014/main" id="{84D1B6BD-B1B9-C01A-8301-FD0A4016E1D9}"/>
              </a:ext>
            </a:extLst>
          </p:cNvPr>
          <p:cNvSpPr/>
          <p:nvPr/>
        </p:nvSpPr>
        <p:spPr>
          <a:xfrm>
            <a:off x="7748276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1" name="직사각형 1500">
            <a:extLst>
              <a:ext uri="{FF2B5EF4-FFF2-40B4-BE49-F238E27FC236}">
                <a16:creationId xmlns:a16="http://schemas.microsoft.com/office/drawing/2014/main" id="{8C190B09-74E4-E0F1-D847-C9F28CDB3642}"/>
              </a:ext>
            </a:extLst>
          </p:cNvPr>
          <p:cNvSpPr/>
          <p:nvPr/>
        </p:nvSpPr>
        <p:spPr>
          <a:xfrm>
            <a:off x="7748276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2" name="직사각형 1501">
            <a:extLst>
              <a:ext uri="{FF2B5EF4-FFF2-40B4-BE49-F238E27FC236}">
                <a16:creationId xmlns:a16="http://schemas.microsoft.com/office/drawing/2014/main" id="{37A3F63C-295B-4426-A497-0DD9EAFB8D85}"/>
              </a:ext>
            </a:extLst>
          </p:cNvPr>
          <p:cNvSpPr/>
          <p:nvPr/>
        </p:nvSpPr>
        <p:spPr>
          <a:xfrm>
            <a:off x="7748276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3" name="직사각형 1502">
            <a:extLst>
              <a:ext uri="{FF2B5EF4-FFF2-40B4-BE49-F238E27FC236}">
                <a16:creationId xmlns:a16="http://schemas.microsoft.com/office/drawing/2014/main" id="{E30DEF93-912A-745A-9AC5-219F7DE25221}"/>
              </a:ext>
            </a:extLst>
          </p:cNvPr>
          <p:cNvSpPr/>
          <p:nvPr/>
        </p:nvSpPr>
        <p:spPr>
          <a:xfrm>
            <a:off x="7748276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4" name="직사각형 1503">
            <a:extLst>
              <a:ext uri="{FF2B5EF4-FFF2-40B4-BE49-F238E27FC236}">
                <a16:creationId xmlns:a16="http://schemas.microsoft.com/office/drawing/2014/main" id="{D4419E96-89EF-B7FC-E26D-A8B4BCC8E832}"/>
              </a:ext>
            </a:extLst>
          </p:cNvPr>
          <p:cNvSpPr/>
          <p:nvPr/>
        </p:nvSpPr>
        <p:spPr>
          <a:xfrm>
            <a:off x="7748276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5" name="직사각형 1504">
            <a:extLst>
              <a:ext uri="{FF2B5EF4-FFF2-40B4-BE49-F238E27FC236}">
                <a16:creationId xmlns:a16="http://schemas.microsoft.com/office/drawing/2014/main" id="{16B03F6F-9816-ACC3-C229-0F29B97A4754}"/>
              </a:ext>
            </a:extLst>
          </p:cNvPr>
          <p:cNvSpPr/>
          <p:nvPr/>
        </p:nvSpPr>
        <p:spPr>
          <a:xfrm>
            <a:off x="7748276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6" name="직사각형 1505">
            <a:extLst>
              <a:ext uri="{FF2B5EF4-FFF2-40B4-BE49-F238E27FC236}">
                <a16:creationId xmlns:a16="http://schemas.microsoft.com/office/drawing/2014/main" id="{D757AF88-BAC2-4258-F661-F6B2FDB132ED}"/>
              </a:ext>
            </a:extLst>
          </p:cNvPr>
          <p:cNvSpPr/>
          <p:nvPr/>
        </p:nvSpPr>
        <p:spPr>
          <a:xfrm>
            <a:off x="7748276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4" name="직사각형 1573">
            <a:extLst>
              <a:ext uri="{FF2B5EF4-FFF2-40B4-BE49-F238E27FC236}">
                <a16:creationId xmlns:a16="http://schemas.microsoft.com/office/drawing/2014/main" id="{544A9EB9-9C44-27F7-FCD2-0D66160AAD1B}"/>
              </a:ext>
            </a:extLst>
          </p:cNvPr>
          <p:cNvSpPr/>
          <p:nvPr/>
        </p:nvSpPr>
        <p:spPr>
          <a:xfrm>
            <a:off x="702982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6" name="원호 1575">
            <a:extLst>
              <a:ext uri="{FF2B5EF4-FFF2-40B4-BE49-F238E27FC236}">
                <a16:creationId xmlns:a16="http://schemas.microsoft.com/office/drawing/2014/main" id="{CA3C89B6-0293-56A3-B7BC-AA2036238467}"/>
              </a:ext>
            </a:extLst>
          </p:cNvPr>
          <p:cNvSpPr/>
          <p:nvPr/>
        </p:nvSpPr>
        <p:spPr>
          <a:xfrm rot="16200000">
            <a:off x="6849807" y="3104761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7" name="원호 1576">
            <a:extLst>
              <a:ext uri="{FF2B5EF4-FFF2-40B4-BE49-F238E27FC236}">
                <a16:creationId xmlns:a16="http://schemas.microsoft.com/office/drawing/2014/main" id="{1703D042-6963-095C-5694-9FC2439A73AB}"/>
              </a:ext>
            </a:extLst>
          </p:cNvPr>
          <p:cNvSpPr/>
          <p:nvPr/>
        </p:nvSpPr>
        <p:spPr>
          <a:xfrm rot="5400000" flipV="1">
            <a:off x="6858643" y="3148245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8" name="직사각형 1577">
            <a:extLst>
              <a:ext uri="{FF2B5EF4-FFF2-40B4-BE49-F238E27FC236}">
                <a16:creationId xmlns:a16="http://schemas.microsoft.com/office/drawing/2014/main" id="{AB12A685-5BEA-1A7D-24AB-D378DFDF55D0}"/>
              </a:ext>
            </a:extLst>
          </p:cNvPr>
          <p:cNvSpPr/>
          <p:nvPr/>
        </p:nvSpPr>
        <p:spPr>
          <a:xfrm>
            <a:off x="702982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9" name="직사각형 1578">
            <a:extLst>
              <a:ext uri="{FF2B5EF4-FFF2-40B4-BE49-F238E27FC236}">
                <a16:creationId xmlns:a16="http://schemas.microsoft.com/office/drawing/2014/main" id="{F203B9EE-523E-732E-0E2F-7137731874DA}"/>
              </a:ext>
            </a:extLst>
          </p:cNvPr>
          <p:cNvSpPr/>
          <p:nvPr/>
        </p:nvSpPr>
        <p:spPr>
          <a:xfrm>
            <a:off x="702982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0" name="직사각형 1579">
            <a:extLst>
              <a:ext uri="{FF2B5EF4-FFF2-40B4-BE49-F238E27FC236}">
                <a16:creationId xmlns:a16="http://schemas.microsoft.com/office/drawing/2014/main" id="{11DC4BD7-E17E-BFD6-EBF6-7311B077BEC5}"/>
              </a:ext>
            </a:extLst>
          </p:cNvPr>
          <p:cNvSpPr/>
          <p:nvPr/>
        </p:nvSpPr>
        <p:spPr>
          <a:xfrm>
            <a:off x="702982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1" name="직사각형 1580">
            <a:extLst>
              <a:ext uri="{FF2B5EF4-FFF2-40B4-BE49-F238E27FC236}">
                <a16:creationId xmlns:a16="http://schemas.microsoft.com/office/drawing/2014/main" id="{8A20E49D-5958-832C-2E2A-62A35C2918B5}"/>
              </a:ext>
            </a:extLst>
          </p:cNvPr>
          <p:cNvSpPr/>
          <p:nvPr/>
        </p:nvSpPr>
        <p:spPr>
          <a:xfrm>
            <a:off x="702982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2" name="직사각형 1581">
            <a:extLst>
              <a:ext uri="{FF2B5EF4-FFF2-40B4-BE49-F238E27FC236}">
                <a16:creationId xmlns:a16="http://schemas.microsoft.com/office/drawing/2014/main" id="{711E4CFD-BEE0-106F-1737-6058C28BA8A2}"/>
              </a:ext>
            </a:extLst>
          </p:cNvPr>
          <p:cNvSpPr/>
          <p:nvPr/>
        </p:nvSpPr>
        <p:spPr>
          <a:xfrm>
            <a:off x="702982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3" name="직사각형 1582">
            <a:extLst>
              <a:ext uri="{FF2B5EF4-FFF2-40B4-BE49-F238E27FC236}">
                <a16:creationId xmlns:a16="http://schemas.microsoft.com/office/drawing/2014/main" id="{76DB5CB6-FD71-24C6-0521-67A7B9B6D494}"/>
              </a:ext>
            </a:extLst>
          </p:cNvPr>
          <p:cNvSpPr/>
          <p:nvPr/>
        </p:nvSpPr>
        <p:spPr>
          <a:xfrm>
            <a:off x="702982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4" name="직사각형 1583">
            <a:extLst>
              <a:ext uri="{FF2B5EF4-FFF2-40B4-BE49-F238E27FC236}">
                <a16:creationId xmlns:a16="http://schemas.microsoft.com/office/drawing/2014/main" id="{2A693179-F0FB-3744-BC30-E57575F9F756}"/>
              </a:ext>
            </a:extLst>
          </p:cNvPr>
          <p:cNvSpPr/>
          <p:nvPr/>
        </p:nvSpPr>
        <p:spPr>
          <a:xfrm>
            <a:off x="702982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5" name="직사각형 1584">
            <a:extLst>
              <a:ext uri="{FF2B5EF4-FFF2-40B4-BE49-F238E27FC236}">
                <a16:creationId xmlns:a16="http://schemas.microsoft.com/office/drawing/2014/main" id="{E2768B55-E740-917C-663F-1E63BC9AE54B}"/>
              </a:ext>
            </a:extLst>
          </p:cNvPr>
          <p:cNvSpPr/>
          <p:nvPr/>
        </p:nvSpPr>
        <p:spPr>
          <a:xfrm>
            <a:off x="7133600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6" name="직사각형 1585">
            <a:extLst>
              <a:ext uri="{FF2B5EF4-FFF2-40B4-BE49-F238E27FC236}">
                <a16:creationId xmlns:a16="http://schemas.microsoft.com/office/drawing/2014/main" id="{7ED75E17-91F2-399C-B3A0-A179166A5ADB}"/>
              </a:ext>
            </a:extLst>
          </p:cNvPr>
          <p:cNvSpPr/>
          <p:nvPr/>
        </p:nvSpPr>
        <p:spPr>
          <a:xfrm>
            <a:off x="7133600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7" name="직사각형 1586">
            <a:extLst>
              <a:ext uri="{FF2B5EF4-FFF2-40B4-BE49-F238E27FC236}">
                <a16:creationId xmlns:a16="http://schemas.microsoft.com/office/drawing/2014/main" id="{0C63152E-9F89-BEBE-B125-4AAEE325302D}"/>
              </a:ext>
            </a:extLst>
          </p:cNvPr>
          <p:cNvSpPr/>
          <p:nvPr/>
        </p:nvSpPr>
        <p:spPr>
          <a:xfrm>
            <a:off x="7133600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8" name="직사각형 1587">
            <a:extLst>
              <a:ext uri="{FF2B5EF4-FFF2-40B4-BE49-F238E27FC236}">
                <a16:creationId xmlns:a16="http://schemas.microsoft.com/office/drawing/2014/main" id="{D88DB49A-97CF-C3A4-2032-5A1B73CC7CC5}"/>
              </a:ext>
            </a:extLst>
          </p:cNvPr>
          <p:cNvSpPr/>
          <p:nvPr/>
        </p:nvSpPr>
        <p:spPr>
          <a:xfrm>
            <a:off x="7133600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9" name="직사각형 1588">
            <a:extLst>
              <a:ext uri="{FF2B5EF4-FFF2-40B4-BE49-F238E27FC236}">
                <a16:creationId xmlns:a16="http://schemas.microsoft.com/office/drawing/2014/main" id="{937BB850-ED53-A6E5-6FD5-C0B12D4BED54}"/>
              </a:ext>
            </a:extLst>
          </p:cNvPr>
          <p:cNvSpPr/>
          <p:nvPr/>
        </p:nvSpPr>
        <p:spPr>
          <a:xfrm>
            <a:off x="7133600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0" name="직사각형 1589">
            <a:extLst>
              <a:ext uri="{FF2B5EF4-FFF2-40B4-BE49-F238E27FC236}">
                <a16:creationId xmlns:a16="http://schemas.microsoft.com/office/drawing/2014/main" id="{82CE8914-D50E-BDEC-B0FF-2AF962BB5DAC}"/>
              </a:ext>
            </a:extLst>
          </p:cNvPr>
          <p:cNvSpPr/>
          <p:nvPr/>
        </p:nvSpPr>
        <p:spPr>
          <a:xfrm>
            <a:off x="7133600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1" name="직사각형 1590">
            <a:extLst>
              <a:ext uri="{FF2B5EF4-FFF2-40B4-BE49-F238E27FC236}">
                <a16:creationId xmlns:a16="http://schemas.microsoft.com/office/drawing/2014/main" id="{99CA6F84-5349-3F3E-8EAA-9FA69EA5CE4C}"/>
              </a:ext>
            </a:extLst>
          </p:cNvPr>
          <p:cNvSpPr/>
          <p:nvPr/>
        </p:nvSpPr>
        <p:spPr>
          <a:xfrm>
            <a:off x="7133600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2" name="직사각형 1591">
            <a:extLst>
              <a:ext uri="{FF2B5EF4-FFF2-40B4-BE49-F238E27FC236}">
                <a16:creationId xmlns:a16="http://schemas.microsoft.com/office/drawing/2014/main" id="{BC0512E6-CBA4-0929-9814-B49A05996630}"/>
              </a:ext>
            </a:extLst>
          </p:cNvPr>
          <p:cNvSpPr/>
          <p:nvPr/>
        </p:nvSpPr>
        <p:spPr>
          <a:xfrm>
            <a:off x="7133600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3" name="직사각형 1592">
            <a:extLst>
              <a:ext uri="{FF2B5EF4-FFF2-40B4-BE49-F238E27FC236}">
                <a16:creationId xmlns:a16="http://schemas.microsoft.com/office/drawing/2014/main" id="{7E46DF4E-C91F-8B5A-3296-DDBB77C8A42A}"/>
              </a:ext>
            </a:extLst>
          </p:cNvPr>
          <p:cNvSpPr/>
          <p:nvPr/>
        </p:nvSpPr>
        <p:spPr>
          <a:xfrm>
            <a:off x="723761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4" name="직사각형 1593">
            <a:extLst>
              <a:ext uri="{FF2B5EF4-FFF2-40B4-BE49-F238E27FC236}">
                <a16:creationId xmlns:a16="http://schemas.microsoft.com/office/drawing/2014/main" id="{81A1110A-3F27-5314-CADC-C15947AEBB58}"/>
              </a:ext>
            </a:extLst>
          </p:cNvPr>
          <p:cNvSpPr/>
          <p:nvPr/>
        </p:nvSpPr>
        <p:spPr>
          <a:xfrm>
            <a:off x="723761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5" name="직사각형 1594">
            <a:extLst>
              <a:ext uri="{FF2B5EF4-FFF2-40B4-BE49-F238E27FC236}">
                <a16:creationId xmlns:a16="http://schemas.microsoft.com/office/drawing/2014/main" id="{A98BB0AB-846F-89BC-85EE-8710B0D58188}"/>
              </a:ext>
            </a:extLst>
          </p:cNvPr>
          <p:cNvSpPr/>
          <p:nvPr/>
        </p:nvSpPr>
        <p:spPr>
          <a:xfrm>
            <a:off x="723761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6" name="직사각형 1595">
            <a:extLst>
              <a:ext uri="{FF2B5EF4-FFF2-40B4-BE49-F238E27FC236}">
                <a16:creationId xmlns:a16="http://schemas.microsoft.com/office/drawing/2014/main" id="{1B94B522-8E61-6BC1-8DCD-D87135449784}"/>
              </a:ext>
            </a:extLst>
          </p:cNvPr>
          <p:cNvSpPr/>
          <p:nvPr/>
        </p:nvSpPr>
        <p:spPr>
          <a:xfrm>
            <a:off x="723761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7" name="직사각형 1596">
            <a:extLst>
              <a:ext uri="{FF2B5EF4-FFF2-40B4-BE49-F238E27FC236}">
                <a16:creationId xmlns:a16="http://schemas.microsoft.com/office/drawing/2014/main" id="{0CC6D8D2-F88E-B420-E4DC-B9916C31447B}"/>
              </a:ext>
            </a:extLst>
          </p:cNvPr>
          <p:cNvSpPr/>
          <p:nvPr/>
        </p:nvSpPr>
        <p:spPr>
          <a:xfrm>
            <a:off x="723761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8" name="직사각형 1597">
            <a:extLst>
              <a:ext uri="{FF2B5EF4-FFF2-40B4-BE49-F238E27FC236}">
                <a16:creationId xmlns:a16="http://schemas.microsoft.com/office/drawing/2014/main" id="{B6A9E23A-BF3D-D398-382E-7308E983FE9A}"/>
              </a:ext>
            </a:extLst>
          </p:cNvPr>
          <p:cNvSpPr/>
          <p:nvPr/>
        </p:nvSpPr>
        <p:spPr>
          <a:xfrm>
            <a:off x="723761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9" name="직사각형 1598">
            <a:extLst>
              <a:ext uri="{FF2B5EF4-FFF2-40B4-BE49-F238E27FC236}">
                <a16:creationId xmlns:a16="http://schemas.microsoft.com/office/drawing/2014/main" id="{978A8F4E-C904-B210-D47E-AE00FA3CC2CA}"/>
              </a:ext>
            </a:extLst>
          </p:cNvPr>
          <p:cNvSpPr/>
          <p:nvPr/>
        </p:nvSpPr>
        <p:spPr>
          <a:xfrm>
            <a:off x="723761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0" name="직사각형 1599">
            <a:extLst>
              <a:ext uri="{FF2B5EF4-FFF2-40B4-BE49-F238E27FC236}">
                <a16:creationId xmlns:a16="http://schemas.microsoft.com/office/drawing/2014/main" id="{B3E8AEB0-47FD-3434-0AC1-577C60B5A680}"/>
              </a:ext>
            </a:extLst>
          </p:cNvPr>
          <p:cNvSpPr/>
          <p:nvPr/>
        </p:nvSpPr>
        <p:spPr>
          <a:xfrm>
            <a:off x="723761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1" name="직사각형 1600">
            <a:extLst>
              <a:ext uri="{FF2B5EF4-FFF2-40B4-BE49-F238E27FC236}">
                <a16:creationId xmlns:a16="http://schemas.microsoft.com/office/drawing/2014/main" id="{4D24911E-23C5-BAFC-0C53-4CF3B1AA2E7B}"/>
              </a:ext>
            </a:extLst>
          </p:cNvPr>
          <p:cNvSpPr/>
          <p:nvPr/>
        </p:nvSpPr>
        <p:spPr>
          <a:xfrm>
            <a:off x="7698129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2" name="직사각형 1601">
            <a:extLst>
              <a:ext uri="{FF2B5EF4-FFF2-40B4-BE49-F238E27FC236}">
                <a16:creationId xmlns:a16="http://schemas.microsoft.com/office/drawing/2014/main" id="{5874E455-51FF-2F2C-E288-EA861A7CAB19}"/>
              </a:ext>
            </a:extLst>
          </p:cNvPr>
          <p:cNvSpPr/>
          <p:nvPr/>
        </p:nvSpPr>
        <p:spPr>
          <a:xfrm>
            <a:off x="7698129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3" name="직사각형 1602">
            <a:extLst>
              <a:ext uri="{FF2B5EF4-FFF2-40B4-BE49-F238E27FC236}">
                <a16:creationId xmlns:a16="http://schemas.microsoft.com/office/drawing/2014/main" id="{490633DD-46B0-2FC3-1BCA-C844F48EC55D}"/>
              </a:ext>
            </a:extLst>
          </p:cNvPr>
          <p:cNvSpPr/>
          <p:nvPr/>
        </p:nvSpPr>
        <p:spPr>
          <a:xfrm>
            <a:off x="7698129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4" name="직사각형 1603">
            <a:extLst>
              <a:ext uri="{FF2B5EF4-FFF2-40B4-BE49-F238E27FC236}">
                <a16:creationId xmlns:a16="http://schemas.microsoft.com/office/drawing/2014/main" id="{8960EF31-75B8-2881-1165-6A66F6615054}"/>
              </a:ext>
            </a:extLst>
          </p:cNvPr>
          <p:cNvSpPr/>
          <p:nvPr/>
        </p:nvSpPr>
        <p:spPr>
          <a:xfrm>
            <a:off x="7698129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5" name="직사각형 1604">
            <a:extLst>
              <a:ext uri="{FF2B5EF4-FFF2-40B4-BE49-F238E27FC236}">
                <a16:creationId xmlns:a16="http://schemas.microsoft.com/office/drawing/2014/main" id="{136B1DBB-BC69-808D-9FF8-70510D236E49}"/>
              </a:ext>
            </a:extLst>
          </p:cNvPr>
          <p:cNvSpPr/>
          <p:nvPr/>
        </p:nvSpPr>
        <p:spPr>
          <a:xfrm>
            <a:off x="7698129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6" name="직사각형 1605">
            <a:extLst>
              <a:ext uri="{FF2B5EF4-FFF2-40B4-BE49-F238E27FC236}">
                <a16:creationId xmlns:a16="http://schemas.microsoft.com/office/drawing/2014/main" id="{BB55BCF6-E7B8-0C55-4935-A6A30B0F1AD4}"/>
              </a:ext>
            </a:extLst>
          </p:cNvPr>
          <p:cNvSpPr/>
          <p:nvPr/>
        </p:nvSpPr>
        <p:spPr>
          <a:xfrm>
            <a:off x="7698129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7" name="직사각형 1606">
            <a:extLst>
              <a:ext uri="{FF2B5EF4-FFF2-40B4-BE49-F238E27FC236}">
                <a16:creationId xmlns:a16="http://schemas.microsoft.com/office/drawing/2014/main" id="{BC9CBD6D-95DF-0956-DAF2-CC49F34EE683}"/>
              </a:ext>
            </a:extLst>
          </p:cNvPr>
          <p:cNvSpPr/>
          <p:nvPr/>
        </p:nvSpPr>
        <p:spPr>
          <a:xfrm>
            <a:off x="7698129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8" name="직사각형 1607">
            <a:extLst>
              <a:ext uri="{FF2B5EF4-FFF2-40B4-BE49-F238E27FC236}">
                <a16:creationId xmlns:a16="http://schemas.microsoft.com/office/drawing/2014/main" id="{8FDA6D85-EAF4-A79E-B2A8-B239EBBD2F83}"/>
              </a:ext>
            </a:extLst>
          </p:cNvPr>
          <p:cNvSpPr/>
          <p:nvPr/>
        </p:nvSpPr>
        <p:spPr>
          <a:xfrm>
            <a:off x="7698129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9" name="직사각형 1608">
            <a:extLst>
              <a:ext uri="{FF2B5EF4-FFF2-40B4-BE49-F238E27FC236}">
                <a16:creationId xmlns:a16="http://schemas.microsoft.com/office/drawing/2014/main" id="{994C4190-B434-B48F-0A00-6E78841DC0F4}"/>
              </a:ext>
            </a:extLst>
          </p:cNvPr>
          <p:cNvSpPr/>
          <p:nvPr/>
        </p:nvSpPr>
        <p:spPr>
          <a:xfrm>
            <a:off x="7798141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0" name="직사각형 1609">
            <a:extLst>
              <a:ext uri="{FF2B5EF4-FFF2-40B4-BE49-F238E27FC236}">
                <a16:creationId xmlns:a16="http://schemas.microsoft.com/office/drawing/2014/main" id="{23B6497E-47F0-73DE-64DC-4ABBB9AA5E52}"/>
              </a:ext>
            </a:extLst>
          </p:cNvPr>
          <p:cNvSpPr/>
          <p:nvPr/>
        </p:nvSpPr>
        <p:spPr>
          <a:xfrm>
            <a:off x="7798141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1" name="직사각형 1610">
            <a:extLst>
              <a:ext uri="{FF2B5EF4-FFF2-40B4-BE49-F238E27FC236}">
                <a16:creationId xmlns:a16="http://schemas.microsoft.com/office/drawing/2014/main" id="{E6878DEB-C8F9-ABBB-BBD1-6E80AECEE791}"/>
              </a:ext>
            </a:extLst>
          </p:cNvPr>
          <p:cNvSpPr/>
          <p:nvPr/>
        </p:nvSpPr>
        <p:spPr>
          <a:xfrm>
            <a:off x="7798141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2" name="직사각형 1611">
            <a:extLst>
              <a:ext uri="{FF2B5EF4-FFF2-40B4-BE49-F238E27FC236}">
                <a16:creationId xmlns:a16="http://schemas.microsoft.com/office/drawing/2014/main" id="{5124619B-DC91-9AF7-2655-9E88497345BD}"/>
              </a:ext>
            </a:extLst>
          </p:cNvPr>
          <p:cNvSpPr/>
          <p:nvPr/>
        </p:nvSpPr>
        <p:spPr>
          <a:xfrm>
            <a:off x="7798141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3" name="직사각형 1612">
            <a:extLst>
              <a:ext uri="{FF2B5EF4-FFF2-40B4-BE49-F238E27FC236}">
                <a16:creationId xmlns:a16="http://schemas.microsoft.com/office/drawing/2014/main" id="{80A282F1-0C7F-2156-26F8-A312E8162061}"/>
              </a:ext>
            </a:extLst>
          </p:cNvPr>
          <p:cNvSpPr/>
          <p:nvPr/>
        </p:nvSpPr>
        <p:spPr>
          <a:xfrm>
            <a:off x="7798141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4" name="직사각형 1613">
            <a:extLst>
              <a:ext uri="{FF2B5EF4-FFF2-40B4-BE49-F238E27FC236}">
                <a16:creationId xmlns:a16="http://schemas.microsoft.com/office/drawing/2014/main" id="{D8B7930E-514C-A35B-380E-9ED57639A8F5}"/>
              </a:ext>
            </a:extLst>
          </p:cNvPr>
          <p:cNvSpPr/>
          <p:nvPr/>
        </p:nvSpPr>
        <p:spPr>
          <a:xfrm>
            <a:off x="7798141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5" name="직사각형 1614">
            <a:extLst>
              <a:ext uri="{FF2B5EF4-FFF2-40B4-BE49-F238E27FC236}">
                <a16:creationId xmlns:a16="http://schemas.microsoft.com/office/drawing/2014/main" id="{B7B16254-7E44-B601-CA65-7FB5568E9F90}"/>
              </a:ext>
            </a:extLst>
          </p:cNvPr>
          <p:cNvSpPr/>
          <p:nvPr/>
        </p:nvSpPr>
        <p:spPr>
          <a:xfrm>
            <a:off x="7798141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6" name="직사각형 1615">
            <a:extLst>
              <a:ext uri="{FF2B5EF4-FFF2-40B4-BE49-F238E27FC236}">
                <a16:creationId xmlns:a16="http://schemas.microsoft.com/office/drawing/2014/main" id="{BC1E84A5-0802-1BAD-1A0C-7000B0F091DD}"/>
              </a:ext>
            </a:extLst>
          </p:cNvPr>
          <p:cNvSpPr/>
          <p:nvPr/>
        </p:nvSpPr>
        <p:spPr>
          <a:xfrm>
            <a:off x="7798141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82D9ADFB-CC48-D85A-727F-D049145A227F}"/>
              </a:ext>
            </a:extLst>
          </p:cNvPr>
          <p:cNvSpPr txBox="1"/>
          <p:nvPr/>
        </p:nvSpPr>
        <p:spPr>
          <a:xfrm>
            <a:off x="7282700" y="307398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29540741-9B61-32BF-5324-B3EA051CB4B1}"/>
              </a:ext>
            </a:extLst>
          </p:cNvPr>
          <p:cNvSpPr txBox="1"/>
          <p:nvPr/>
        </p:nvSpPr>
        <p:spPr>
          <a:xfrm>
            <a:off x="6563699" y="3121365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643" name="직사각형 1642">
            <a:extLst>
              <a:ext uri="{FF2B5EF4-FFF2-40B4-BE49-F238E27FC236}">
                <a16:creationId xmlns:a16="http://schemas.microsoft.com/office/drawing/2014/main" id="{1F6C3AC4-B6D7-E369-2A71-9471F814A1FE}"/>
              </a:ext>
            </a:extLst>
          </p:cNvPr>
          <p:cNvSpPr/>
          <p:nvPr/>
        </p:nvSpPr>
        <p:spPr>
          <a:xfrm>
            <a:off x="6937900" y="29739269"/>
            <a:ext cx="909461" cy="881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5" name="연결선: 구부러짐 1644">
            <a:extLst>
              <a:ext uri="{FF2B5EF4-FFF2-40B4-BE49-F238E27FC236}">
                <a16:creationId xmlns:a16="http://schemas.microsoft.com/office/drawing/2014/main" id="{5E47D04C-D00E-1D54-4E08-4DA01685AE2F}"/>
              </a:ext>
            </a:extLst>
          </p:cNvPr>
          <p:cNvCxnSpPr>
            <a:cxnSpLocks/>
            <a:stCxn id="1643" idx="3"/>
            <a:endCxn id="1610" idx="3"/>
          </p:cNvCxnSpPr>
          <p:nvPr/>
        </p:nvCxnSpPr>
        <p:spPr>
          <a:xfrm>
            <a:off x="7847361" y="29783322"/>
            <a:ext cx="8418" cy="1338811"/>
          </a:xfrm>
          <a:prstGeom prst="curvedConnector3">
            <a:avLst>
              <a:gd name="adj1" fmla="val 28156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0" name="직사각형 1649">
            <a:extLst>
              <a:ext uri="{FF2B5EF4-FFF2-40B4-BE49-F238E27FC236}">
                <a16:creationId xmlns:a16="http://schemas.microsoft.com/office/drawing/2014/main" id="{37ACBDB7-B0EA-9E98-6464-C489A693329F}"/>
              </a:ext>
            </a:extLst>
          </p:cNvPr>
          <p:cNvSpPr/>
          <p:nvPr/>
        </p:nvSpPr>
        <p:spPr>
          <a:xfrm>
            <a:off x="5523005" y="314547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3" name="직사각형 1652">
            <a:extLst>
              <a:ext uri="{FF2B5EF4-FFF2-40B4-BE49-F238E27FC236}">
                <a16:creationId xmlns:a16="http://schemas.microsoft.com/office/drawing/2014/main" id="{9AE58053-CFD9-5E8E-2FBA-F692C5FD506F}"/>
              </a:ext>
            </a:extLst>
          </p:cNvPr>
          <p:cNvSpPr/>
          <p:nvPr/>
        </p:nvSpPr>
        <p:spPr>
          <a:xfrm>
            <a:off x="552300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4" name="직사각형 1653">
            <a:extLst>
              <a:ext uri="{FF2B5EF4-FFF2-40B4-BE49-F238E27FC236}">
                <a16:creationId xmlns:a16="http://schemas.microsoft.com/office/drawing/2014/main" id="{261535C1-3DB7-3BBD-955C-1FA450770343}"/>
              </a:ext>
            </a:extLst>
          </p:cNvPr>
          <p:cNvSpPr/>
          <p:nvPr/>
        </p:nvSpPr>
        <p:spPr>
          <a:xfrm>
            <a:off x="552300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5" name="직사각형 1654">
            <a:extLst>
              <a:ext uri="{FF2B5EF4-FFF2-40B4-BE49-F238E27FC236}">
                <a16:creationId xmlns:a16="http://schemas.microsoft.com/office/drawing/2014/main" id="{CC203B39-004E-78CA-DA0B-F04C37770BE4}"/>
              </a:ext>
            </a:extLst>
          </p:cNvPr>
          <p:cNvSpPr/>
          <p:nvPr/>
        </p:nvSpPr>
        <p:spPr>
          <a:xfrm>
            <a:off x="552300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6" name="직사각형 1655">
            <a:extLst>
              <a:ext uri="{FF2B5EF4-FFF2-40B4-BE49-F238E27FC236}">
                <a16:creationId xmlns:a16="http://schemas.microsoft.com/office/drawing/2014/main" id="{99C80C94-A992-5629-0BFE-4EBBAA34E183}"/>
              </a:ext>
            </a:extLst>
          </p:cNvPr>
          <p:cNvSpPr/>
          <p:nvPr/>
        </p:nvSpPr>
        <p:spPr>
          <a:xfrm>
            <a:off x="5523005" y="318289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7" name="직사각형 1656">
            <a:extLst>
              <a:ext uri="{FF2B5EF4-FFF2-40B4-BE49-F238E27FC236}">
                <a16:creationId xmlns:a16="http://schemas.microsoft.com/office/drawing/2014/main" id="{6813018E-585B-1CA4-FC93-EAB1797CD6E3}"/>
              </a:ext>
            </a:extLst>
          </p:cNvPr>
          <p:cNvSpPr/>
          <p:nvPr/>
        </p:nvSpPr>
        <p:spPr>
          <a:xfrm>
            <a:off x="5523005" y="319225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8" name="직사각형 1657">
            <a:extLst>
              <a:ext uri="{FF2B5EF4-FFF2-40B4-BE49-F238E27FC236}">
                <a16:creationId xmlns:a16="http://schemas.microsoft.com/office/drawing/2014/main" id="{7D7F0810-477B-B226-A4E5-796B75438B34}"/>
              </a:ext>
            </a:extLst>
          </p:cNvPr>
          <p:cNvSpPr/>
          <p:nvPr/>
        </p:nvSpPr>
        <p:spPr>
          <a:xfrm>
            <a:off x="5523005" y="316418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9" name="직사각형 1658">
            <a:extLst>
              <a:ext uri="{FF2B5EF4-FFF2-40B4-BE49-F238E27FC236}">
                <a16:creationId xmlns:a16="http://schemas.microsoft.com/office/drawing/2014/main" id="{B84FE49B-EC73-0F39-9769-C5A50F6DF56C}"/>
              </a:ext>
            </a:extLst>
          </p:cNvPr>
          <p:cNvSpPr/>
          <p:nvPr/>
        </p:nvSpPr>
        <p:spPr>
          <a:xfrm>
            <a:off x="552300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0" name="직사각형 1659">
            <a:extLst>
              <a:ext uri="{FF2B5EF4-FFF2-40B4-BE49-F238E27FC236}">
                <a16:creationId xmlns:a16="http://schemas.microsoft.com/office/drawing/2014/main" id="{33B462B0-EC15-5A72-C10F-DF750C41012C}"/>
              </a:ext>
            </a:extLst>
          </p:cNvPr>
          <p:cNvSpPr/>
          <p:nvPr/>
        </p:nvSpPr>
        <p:spPr>
          <a:xfrm>
            <a:off x="5626782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1" name="직사각형 1660">
            <a:extLst>
              <a:ext uri="{FF2B5EF4-FFF2-40B4-BE49-F238E27FC236}">
                <a16:creationId xmlns:a16="http://schemas.microsoft.com/office/drawing/2014/main" id="{C64A3E38-4F4E-2D84-D289-2E0EC21468BC}"/>
              </a:ext>
            </a:extLst>
          </p:cNvPr>
          <p:cNvSpPr/>
          <p:nvPr/>
        </p:nvSpPr>
        <p:spPr>
          <a:xfrm>
            <a:off x="5626782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2" name="직사각형 1661">
            <a:extLst>
              <a:ext uri="{FF2B5EF4-FFF2-40B4-BE49-F238E27FC236}">
                <a16:creationId xmlns:a16="http://schemas.microsoft.com/office/drawing/2014/main" id="{4394E6DA-1C8F-A735-85B7-2F05618148BE}"/>
              </a:ext>
            </a:extLst>
          </p:cNvPr>
          <p:cNvSpPr/>
          <p:nvPr/>
        </p:nvSpPr>
        <p:spPr>
          <a:xfrm>
            <a:off x="5626782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3" name="직사각형 1662">
            <a:extLst>
              <a:ext uri="{FF2B5EF4-FFF2-40B4-BE49-F238E27FC236}">
                <a16:creationId xmlns:a16="http://schemas.microsoft.com/office/drawing/2014/main" id="{D22424CA-D5B3-1C61-DC54-9DA299F372B0}"/>
              </a:ext>
            </a:extLst>
          </p:cNvPr>
          <p:cNvSpPr/>
          <p:nvPr/>
        </p:nvSpPr>
        <p:spPr>
          <a:xfrm>
            <a:off x="5626782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4" name="직사각형 1663">
            <a:extLst>
              <a:ext uri="{FF2B5EF4-FFF2-40B4-BE49-F238E27FC236}">
                <a16:creationId xmlns:a16="http://schemas.microsoft.com/office/drawing/2014/main" id="{18C6AA68-93FC-1DC6-E4FE-1E0EC4F507BD}"/>
              </a:ext>
            </a:extLst>
          </p:cNvPr>
          <p:cNvSpPr/>
          <p:nvPr/>
        </p:nvSpPr>
        <p:spPr>
          <a:xfrm>
            <a:off x="5626782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5" name="직사각형 1664">
            <a:extLst>
              <a:ext uri="{FF2B5EF4-FFF2-40B4-BE49-F238E27FC236}">
                <a16:creationId xmlns:a16="http://schemas.microsoft.com/office/drawing/2014/main" id="{10ED4C6A-0E50-EC9C-4E7E-462E2E14CF61}"/>
              </a:ext>
            </a:extLst>
          </p:cNvPr>
          <p:cNvSpPr/>
          <p:nvPr/>
        </p:nvSpPr>
        <p:spPr>
          <a:xfrm>
            <a:off x="5626782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6" name="직사각형 1665">
            <a:extLst>
              <a:ext uri="{FF2B5EF4-FFF2-40B4-BE49-F238E27FC236}">
                <a16:creationId xmlns:a16="http://schemas.microsoft.com/office/drawing/2014/main" id="{FBCA676B-5D53-A8C0-CE1B-D6BC92356E13}"/>
              </a:ext>
            </a:extLst>
          </p:cNvPr>
          <p:cNvSpPr/>
          <p:nvPr/>
        </p:nvSpPr>
        <p:spPr>
          <a:xfrm>
            <a:off x="5626782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7" name="직사각형 1666">
            <a:extLst>
              <a:ext uri="{FF2B5EF4-FFF2-40B4-BE49-F238E27FC236}">
                <a16:creationId xmlns:a16="http://schemas.microsoft.com/office/drawing/2014/main" id="{44BAFF5A-60F8-A9D4-5A13-7BAFBECBD705}"/>
              </a:ext>
            </a:extLst>
          </p:cNvPr>
          <p:cNvSpPr/>
          <p:nvPr/>
        </p:nvSpPr>
        <p:spPr>
          <a:xfrm>
            <a:off x="5626782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8" name="직사각형 1667">
            <a:extLst>
              <a:ext uri="{FF2B5EF4-FFF2-40B4-BE49-F238E27FC236}">
                <a16:creationId xmlns:a16="http://schemas.microsoft.com/office/drawing/2014/main" id="{FC3D4DCC-D029-E5D2-D0B0-6CAEC9449AC0}"/>
              </a:ext>
            </a:extLst>
          </p:cNvPr>
          <p:cNvSpPr/>
          <p:nvPr/>
        </p:nvSpPr>
        <p:spPr>
          <a:xfrm>
            <a:off x="5730795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9" name="직사각형 1668">
            <a:extLst>
              <a:ext uri="{FF2B5EF4-FFF2-40B4-BE49-F238E27FC236}">
                <a16:creationId xmlns:a16="http://schemas.microsoft.com/office/drawing/2014/main" id="{0D4002C1-1843-1206-9E22-3A66A1DF40B2}"/>
              </a:ext>
            </a:extLst>
          </p:cNvPr>
          <p:cNvSpPr/>
          <p:nvPr/>
        </p:nvSpPr>
        <p:spPr>
          <a:xfrm>
            <a:off x="573079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0" name="직사각형 1669">
            <a:extLst>
              <a:ext uri="{FF2B5EF4-FFF2-40B4-BE49-F238E27FC236}">
                <a16:creationId xmlns:a16="http://schemas.microsoft.com/office/drawing/2014/main" id="{9B8BDE05-1D3B-09BD-EB92-485F790ACEB5}"/>
              </a:ext>
            </a:extLst>
          </p:cNvPr>
          <p:cNvSpPr/>
          <p:nvPr/>
        </p:nvSpPr>
        <p:spPr>
          <a:xfrm>
            <a:off x="573079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1" name="직사각형 1670">
            <a:extLst>
              <a:ext uri="{FF2B5EF4-FFF2-40B4-BE49-F238E27FC236}">
                <a16:creationId xmlns:a16="http://schemas.microsoft.com/office/drawing/2014/main" id="{7CFFCEEB-7E65-A01D-3E56-B3AAF1E5190C}"/>
              </a:ext>
            </a:extLst>
          </p:cNvPr>
          <p:cNvSpPr/>
          <p:nvPr/>
        </p:nvSpPr>
        <p:spPr>
          <a:xfrm>
            <a:off x="573079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2" name="직사각형 1671">
            <a:extLst>
              <a:ext uri="{FF2B5EF4-FFF2-40B4-BE49-F238E27FC236}">
                <a16:creationId xmlns:a16="http://schemas.microsoft.com/office/drawing/2014/main" id="{68FE5969-AAC0-A646-BCDA-A36A6831F1B4}"/>
              </a:ext>
            </a:extLst>
          </p:cNvPr>
          <p:cNvSpPr/>
          <p:nvPr/>
        </p:nvSpPr>
        <p:spPr>
          <a:xfrm>
            <a:off x="5730795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3" name="직사각형 1672">
            <a:extLst>
              <a:ext uri="{FF2B5EF4-FFF2-40B4-BE49-F238E27FC236}">
                <a16:creationId xmlns:a16="http://schemas.microsoft.com/office/drawing/2014/main" id="{42D8EF65-9594-30A4-BFAA-11B63BE94BF0}"/>
              </a:ext>
            </a:extLst>
          </p:cNvPr>
          <p:cNvSpPr/>
          <p:nvPr/>
        </p:nvSpPr>
        <p:spPr>
          <a:xfrm>
            <a:off x="5730795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4" name="직사각형 1673">
            <a:extLst>
              <a:ext uri="{FF2B5EF4-FFF2-40B4-BE49-F238E27FC236}">
                <a16:creationId xmlns:a16="http://schemas.microsoft.com/office/drawing/2014/main" id="{BA288295-38B4-921D-6A90-0FABFECDEACC}"/>
              </a:ext>
            </a:extLst>
          </p:cNvPr>
          <p:cNvSpPr/>
          <p:nvPr/>
        </p:nvSpPr>
        <p:spPr>
          <a:xfrm>
            <a:off x="5730795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5" name="직사각형 1674">
            <a:extLst>
              <a:ext uri="{FF2B5EF4-FFF2-40B4-BE49-F238E27FC236}">
                <a16:creationId xmlns:a16="http://schemas.microsoft.com/office/drawing/2014/main" id="{63A135E3-030C-6838-6132-F4D9AA066C0D}"/>
              </a:ext>
            </a:extLst>
          </p:cNvPr>
          <p:cNvSpPr/>
          <p:nvPr/>
        </p:nvSpPr>
        <p:spPr>
          <a:xfrm>
            <a:off x="573079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6" name="직사각형 1675">
            <a:extLst>
              <a:ext uri="{FF2B5EF4-FFF2-40B4-BE49-F238E27FC236}">
                <a16:creationId xmlns:a16="http://schemas.microsoft.com/office/drawing/2014/main" id="{50BAF7D3-E366-2E48-ABFF-2DD55359D6E3}"/>
              </a:ext>
            </a:extLst>
          </p:cNvPr>
          <p:cNvSpPr/>
          <p:nvPr/>
        </p:nvSpPr>
        <p:spPr>
          <a:xfrm>
            <a:off x="552300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7" name="직사각형 1676">
            <a:extLst>
              <a:ext uri="{FF2B5EF4-FFF2-40B4-BE49-F238E27FC236}">
                <a16:creationId xmlns:a16="http://schemas.microsoft.com/office/drawing/2014/main" id="{4DA5D89D-B040-7934-D170-CCB56AB20BC1}"/>
              </a:ext>
            </a:extLst>
          </p:cNvPr>
          <p:cNvSpPr/>
          <p:nvPr/>
        </p:nvSpPr>
        <p:spPr>
          <a:xfrm>
            <a:off x="5523005" y="323871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8" name="직사각형 1677">
            <a:extLst>
              <a:ext uri="{FF2B5EF4-FFF2-40B4-BE49-F238E27FC236}">
                <a16:creationId xmlns:a16="http://schemas.microsoft.com/office/drawing/2014/main" id="{20707227-0DEA-FE2A-AD18-0B0456210EFF}"/>
              </a:ext>
            </a:extLst>
          </p:cNvPr>
          <p:cNvSpPr/>
          <p:nvPr/>
        </p:nvSpPr>
        <p:spPr>
          <a:xfrm>
            <a:off x="5523005" y="322000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9" name="직사각형 1678">
            <a:extLst>
              <a:ext uri="{FF2B5EF4-FFF2-40B4-BE49-F238E27FC236}">
                <a16:creationId xmlns:a16="http://schemas.microsoft.com/office/drawing/2014/main" id="{E08E189F-AA4B-DD8E-2AED-09728685DE6E}"/>
              </a:ext>
            </a:extLst>
          </p:cNvPr>
          <p:cNvSpPr/>
          <p:nvPr/>
        </p:nvSpPr>
        <p:spPr>
          <a:xfrm>
            <a:off x="5626782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0" name="직사각형 1679">
            <a:extLst>
              <a:ext uri="{FF2B5EF4-FFF2-40B4-BE49-F238E27FC236}">
                <a16:creationId xmlns:a16="http://schemas.microsoft.com/office/drawing/2014/main" id="{4B8208F8-57D2-D98F-71A2-1137E40A7633}"/>
              </a:ext>
            </a:extLst>
          </p:cNvPr>
          <p:cNvSpPr/>
          <p:nvPr/>
        </p:nvSpPr>
        <p:spPr>
          <a:xfrm>
            <a:off x="5626782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1" name="직사각형 1680">
            <a:extLst>
              <a:ext uri="{FF2B5EF4-FFF2-40B4-BE49-F238E27FC236}">
                <a16:creationId xmlns:a16="http://schemas.microsoft.com/office/drawing/2014/main" id="{6ACC089B-6648-EF94-34A5-FEB165812CA5}"/>
              </a:ext>
            </a:extLst>
          </p:cNvPr>
          <p:cNvSpPr/>
          <p:nvPr/>
        </p:nvSpPr>
        <p:spPr>
          <a:xfrm>
            <a:off x="5626782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2" name="직사각형 1681">
            <a:extLst>
              <a:ext uri="{FF2B5EF4-FFF2-40B4-BE49-F238E27FC236}">
                <a16:creationId xmlns:a16="http://schemas.microsoft.com/office/drawing/2014/main" id="{5ACE964F-B4A4-4025-956A-F3B5016D0ECB}"/>
              </a:ext>
            </a:extLst>
          </p:cNvPr>
          <p:cNvSpPr/>
          <p:nvPr/>
        </p:nvSpPr>
        <p:spPr>
          <a:xfrm>
            <a:off x="573079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3" name="직사각형 1682">
            <a:extLst>
              <a:ext uri="{FF2B5EF4-FFF2-40B4-BE49-F238E27FC236}">
                <a16:creationId xmlns:a16="http://schemas.microsoft.com/office/drawing/2014/main" id="{DA65C757-8DE1-FCBD-31F2-D7E49912C05F}"/>
              </a:ext>
            </a:extLst>
          </p:cNvPr>
          <p:cNvSpPr/>
          <p:nvPr/>
        </p:nvSpPr>
        <p:spPr>
          <a:xfrm>
            <a:off x="5730795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4" name="직사각형 1683">
            <a:extLst>
              <a:ext uri="{FF2B5EF4-FFF2-40B4-BE49-F238E27FC236}">
                <a16:creationId xmlns:a16="http://schemas.microsoft.com/office/drawing/2014/main" id="{2FF9C441-DCDB-C4FE-945C-95D85717B880}"/>
              </a:ext>
            </a:extLst>
          </p:cNvPr>
          <p:cNvSpPr/>
          <p:nvPr/>
        </p:nvSpPr>
        <p:spPr>
          <a:xfrm>
            <a:off x="5730795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5" name="직사각형 1684">
            <a:extLst>
              <a:ext uri="{FF2B5EF4-FFF2-40B4-BE49-F238E27FC236}">
                <a16:creationId xmlns:a16="http://schemas.microsoft.com/office/drawing/2014/main" id="{FFB11526-38DF-1221-6105-6AE57978B015}"/>
              </a:ext>
            </a:extLst>
          </p:cNvPr>
          <p:cNvSpPr/>
          <p:nvPr/>
        </p:nvSpPr>
        <p:spPr>
          <a:xfrm>
            <a:off x="552300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6" name="직사각형 1685">
            <a:extLst>
              <a:ext uri="{FF2B5EF4-FFF2-40B4-BE49-F238E27FC236}">
                <a16:creationId xmlns:a16="http://schemas.microsoft.com/office/drawing/2014/main" id="{A574C8DF-678E-06DE-7581-C49A767BFE72}"/>
              </a:ext>
            </a:extLst>
          </p:cNvPr>
          <p:cNvSpPr/>
          <p:nvPr/>
        </p:nvSpPr>
        <p:spPr>
          <a:xfrm>
            <a:off x="5626782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7" name="직사각형 1686">
            <a:extLst>
              <a:ext uri="{FF2B5EF4-FFF2-40B4-BE49-F238E27FC236}">
                <a16:creationId xmlns:a16="http://schemas.microsoft.com/office/drawing/2014/main" id="{D0E614AE-8303-8603-7321-B505D82BF87C}"/>
              </a:ext>
            </a:extLst>
          </p:cNvPr>
          <p:cNvSpPr/>
          <p:nvPr/>
        </p:nvSpPr>
        <p:spPr>
          <a:xfrm>
            <a:off x="573079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8" name="직사각형 1687">
            <a:extLst>
              <a:ext uri="{FF2B5EF4-FFF2-40B4-BE49-F238E27FC236}">
                <a16:creationId xmlns:a16="http://schemas.microsoft.com/office/drawing/2014/main" id="{F18B94FE-D755-D9F9-9AE6-CAB2A282E502}"/>
              </a:ext>
            </a:extLst>
          </p:cNvPr>
          <p:cNvSpPr/>
          <p:nvPr/>
        </p:nvSpPr>
        <p:spPr>
          <a:xfrm>
            <a:off x="411476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9" name="직사각형 1688">
            <a:extLst>
              <a:ext uri="{FF2B5EF4-FFF2-40B4-BE49-F238E27FC236}">
                <a16:creationId xmlns:a16="http://schemas.microsoft.com/office/drawing/2014/main" id="{06D825DA-A028-7D8B-C153-31E28B5F7B12}"/>
              </a:ext>
            </a:extLst>
          </p:cNvPr>
          <p:cNvSpPr/>
          <p:nvPr/>
        </p:nvSpPr>
        <p:spPr>
          <a:xfrm>
            <a:off x="411476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0" name="직사각형 1689">
            <a:extLst>
              <a:ext uri="{FF2B5EF4-FFF2-40B4-BE49-F238E27FC236}">
                <a16:creationId xmlns:a16="http://schemas.microsoft.com/office/drawing/2014/main" id="{0E1273E2-DF11-ED01-A527-F787FB0D8D13}"/>
              </a:ext>
            </a:extLst>
          </p:cNvPr>
          <p:cNvSpPr/>
          <p:nvPr/>
        </p:nvSpPr>
        <p:spPr>
          <a:xfrm>
            <a:off x="411476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1" name="직사각형 1690">
            <a:extLst>
              <a:ext uri="{FF2B5EF4-FFF2-40B4-BE49-F238E27FC236}">
                <a16:creationId xmlns:a16="http://schemas.microsoft.com/office/drawing/2014/main" id="{12D771D4-786E-A90A-12AC-6B25313B2AA1}"/>
              </a:ext>
            </a:extLst>
          </p:cNvPr>
          <p:cNvSpPr/>
          <p:nvPr/>
        </p:nvSpPr>
        <p:spPr>
          <a:xfrm>
            <a:off x="411476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2" name="직사각형 1691">
            <a:extLst>
              <a:ext uri="{FF2B5EF4-FFF2-40B4-BE49-F238E27FC236}">
                <a16:creationId xmlns:a16="http://schemas.microsoft.com/office/drawing/2014/main" id="{5DD875DD-1A03-714E-9C67-920B9B0390C3}"/>
              </a:ext>
            </a:extLst>
          </p:cNvPr>
          <p:cNvSpPr/>
          <p:nvPr/>
        </p:nvSpPr>
        <p:spPr>
          <a:xfrm>
            <a:off x="411476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3" name="직사각형 1692">
            <a:extLst>
              <a:ext uri="{FF2B5EF4-FFF2-40B4-BE49-F238E27FC236}">
                <a16:creationId xmlns:a16="http://schemas.microsoft.com/office/drawing/2014/main" id="{028201B7-ABD0-650E-9E4D-08780F869640}"/>
              </a:ext>
            </a:extLst>
          </p:cNvPr>
          <p:cNvSpPr/>
          <p:nvPr/>
        </p:nvSpPr>
        <p:spPr>
          <a:xfrm>
            <a:off x="411476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4" name="직사각형 1693">
            <a:extLst>
              <a:ext uri="{FF2B5EF4-FFF2-40B4-BE49-F238E27FC236}">
                <a16:creationId xmlns:a16="http://schemas.microsoft.com/office/drawing/2014/main" id="{D1418347-03EA-53AB-117A-59F6BD5FB463}"/>
              </a:ext>
            </a:extLst>
          </p:cNvPr>
          <p:cNvSpPr/>
          <p:nvPr/>
        </p:nvSpPr>
        <p:spPr>
          <a:xfrm>
            <a:off x="411476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5" name="직사각형 1694">
            <a:extLst>
              <a:ext uri="{FF2B5EF4-FFF2-40B4-BE49-F238E27FC236}">
                <a16:creationId xmlns:a16="http://schemas.microsoft.com/office/drawing/2014/main" id="{0106816B-785C-44CD-3246-51433347EC0E}"/>
              </a:ext>
            </a:extLst>
          </p:cNvPr>
          <p:cNvSpPr/>
          <p:nvPr/>
        </p:nvSpPr>
        <p:spPr>
          <a:xfrm>
            <a:off x="411476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6" name="직사각형 1695">
            <a:extLst>
              <a:ext uri="{FF2B5EF4-FFF2-40B4-BE49-F238E27FC236}">
                <a16:creationId xmlns:a16="http://schemas.microsoft.com/office/drawing/2014/main" id="{683352A0-AD88-005C-0F74-DE8D903A51BB}"/>
              </a:ext>
            </a:extLst>
          </p:cNvPr>
          <p:cNvSpPr/>
          <p:nvPr/>
        </p:nvSpPr>
        <p:spPr>
          <a:xfrm>
            <a:off x="4218545" y="314564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7" name="직사각형 1696">
            <a:extLst>
              <a:ext uri="{FF2B5EF4-FFF2-40B4-BE49-F238E27FC236}">
                <a16:creationId xmlns:a16="http://schemas.microsoft.com/office/drawing/2014/main" id="{F8FF586B-4E5D-FF89-290B-958B3C470840}"/>
              </a:ext>
            </a:extLst>
          </p:cNvPr>
          <p:cNvSpPr/>
          <p:nvPr/>
        </p:nvSpPr>
        <p:spPr>
          <a:xfrm>
            <a:off x="4218545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8" name="직사각형 1697">
            <a:extLst>
              <a:ext uri="{FF2B5EF4-FFF2-40B4-BE49-F238E27FC236}">
                <a16:creationId xmlns:a16="http://schemas.microsoft.com/office/drawing/2014/main" id="{A98FEB62-D036-CF68-09ED-5F3A5854B5E7}"/>
              </a:ext>
            </a:extLst>
          </p:cNvPr>
          <p:cNvSpPr/>
          <p:nvPr/>
        </p:nvSpPr>
        <p:spPr>
          <a:xfrm>
            <a:off x="4218545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9" name="직사각형 1698">
            <a:extLst>
              <a:ext uri="{FF2B5EF4-FFF2-40B4-BE49-F238E27FC236}">
                <a16:creationId xmlns:a16="http://schemas.microsoft.com/office/drawing/2014/main" id="{346890BF-1CDC-6795-F29D-B110C3EF0DD8}"/>
              </a:ext>
            </a:extLst>
          </p:cNvPr>
          <p:cNvSpPr/>
          <p:nvPr/>
        </p:nvSpPr>
        <p:spPr>
          <a:xfrm>
            <a:off x="4218545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0" name="직사각형 1699">
            <a:extLst>
              <a:ext uri="{FF2B5EF4-FFF2-40B4-BE49-F238E27FC236}">
                <a16:creationId xmlns:a16="http://schemas.microsoft.com/office/drawing/2014/main" id="{1DAC60E9-F997-15AA-4232-9C788424611A}"/>
              </a:ext>
            </a:extLst>
          </p:cNvPr>
          <p:cNvSpPr/>
          <p:nvPr/>
        </p:nvSpPr>
        <p:spPr>
          <a:xfrm>
            <a:off x="4218545" y="318306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1" name="직사각형 1700">
            <a:extLst>
              <a:ext uri="{FF2B5EF4-FFF2-40B4-BE49-F238E27FC236}">
                <a16:creationId xmlns:a16="http://schemas.microsoft.com/office/drawing/2014/main" id="{55FCF502-FC5F-9D6E-F6BD-71AA4820F338}"/>
              </a:ext>
            </a:extLst>
          </p:cNvPr>
          <p:cNvSpPr/>
          <p:nvPr/>
        </p:nvSpPr>
        <p:spPr>
          <a:xfrm>
            <a:off x="4218545" y="319241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2" name="직사각형 1701">
            <a:extLst>
              <a:ext uri="{FF2B5EF4-FFF2-40B4-BE49-F238E27FC236}">
                <a16:creationId xmlns:a16="http://schemas.microsoft.com/office/drawing/2014/main" id="{E788E53C-7404-4DF7-E232-4721286A3CD8}"/>
              </a:ext>
            </a:extLst>
          </p:cNvPr>
          <p:cNvSpPr/>
          <p:nvPr/>
        </p:nvSpPr>
        <p:spPr>
          <a:xfrm>
            <a:off x="4218545" y="316435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3" name="직사각형 1702">
            <a:extLst>
              <a:ext uri="{FF2B5EF4-FFF2-40B4-BE49-F238E27FC236}">
                <a16:creationId xmlns:a16="http://schemas.microsoft.com/office/drawing/2014/main" id="{3D9F2508-239F-D8D9-7495-4B3C05E65033}"/>
              </a:ext>
            </a:extLst>
          </p:cNvPr>
          <p:cNvSpPr/>
          <p:nvPr/>
        </p:nvSpPr>
        <p:spPr>
          <a:xfrm>
            <a:off x="4218545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4" name="직사각형 1703">
            <a:extLst>
              <a:ext uri="{FF2B5EF4-FFF2-40B4-BE49-F238E27FC236}">
                <a16:creationId xmlns:a16="http://schemas.microsoft.com/office/drawing/2014/main" id="{897201CC-E1A7-7BD8-F2D6-EF24660B1E3C}"/>
              </a:ext>
            </a:extLst>
          </p:cNvPr>
          <p:cNvSpPr/>
          <p:nvPr/>
        </p:nvSpPr>
        <p:spPr>
          <a:xfrm>
            <a:off x="432255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5" name="직사각형 1704">
            <a:extLst>
              <a:ext uri="{FF2B5EF4-FFF2-40B4-BE49-F238E27FC236}">
                <a16:creationId xmlns:a16="http://schemas.microsoft.com/office/drawing/2014/main" id="{3E9E24E9-AABF-A456-9190-C73424C4B5E6}"/>
              </a:ext>
            </a:extLst>
          </p:cNvPr>
          <p:cNvSpPr/>
          <p:nvPr/>
        </p:nvSpPr>
        <p:spPr>
          <a:xfrm>
            <a:off x="432255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6" name="직사각형 1705">
            <a:extLst>
              <a:ext uri="{FF2B5EF4-FFF2-40B4-BE49-F238E27FC236}">
                <a16:creationId xmlns:a16="http://schemas.microsoft.com/office/drawing/2014/main" id="{18A32B29-648C-A3D5-A565-E59C0B67E9E0}"/>
              </a:ext>
            </a:extLst>
          </p:cNvPr>
          <p:cNvSpPr/>
          <p:nvPr/>
        </p:nvSpPr>
        <p:spPr>
          <a:xfrm>
            <a:off x="432255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7" name="직사각형 1706">
            <a:extLst>
              <a:ext uri="{FF2B5EF4-FFF2-40B4-BE49-F238E27FC236}">
                <a16:creationId xmlns:a16="http://schemas.microsoft.com/office/drawing/2014/main" id="{6D8B33FE-737A-9755-61C2-A2DBD57B37F0}"/>
              </a:ext>
            </a:extLst>
          </p:cNvPr>
          <p:cNvSpPr/>
          <p:nvPr/>
        </p:nvSpPr>
        <p:spPr>
          <a:xfrm>
            <a:off x="432255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8" name="직사각형 1707">
            <a:extLst>
              <a:ext uri="{FF2B5EF4-FFF2-40B4-BE49-F238E27FC236}">
                <a16:creationId xmlns:a16="http://schemas.microsoft.com/office/drawing/2014/main" id="{64724FA8-7505-0C6A-4854-A63BB8661C05}"/>
              </a:ext>
            </a:extLst>
          </p:cNvPr>
          <p:cNvSpPr/>
          <p:nvPr/>
        </p:nvSpPr>
        <p:spPr>
          <a:xfrm>
            <a:off x="432255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9" name="직사각형 1708">
            <a:extLst>
              <a:ext uri="{FF2B5EF4-FFF2-40B4-BE49-F238E27FC236}">
                <a16:creationId xmlns:a16="http://schemas.microsoft.com/office/drawing/2014/main" id="{68B64EE9-953A-4C67-8080-176980A1FE7C}"/>
              </a:ext>
            </a:extLst>
          </p:cNvPr>
          <p:cNvSpPr/>
          <p:nvPr/>
        </p:nvSpPr>
        <p:spPr>
          <a:xfrm>
            <a:off x="432255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0" name="직사각형 1709">
            <a:extLst>
              <a:ext uri="{FF2B5EF4-FFF2-40B4-BE49-F238E27FC236}">
                <a16:creationId xmlns:a16="http://schemas.microsoft.com/office/drawing/2014/main" id="{B1BC3C6B-D78E-F60F-3513-9E7586CE9BA4}"/>
              </a:ext>
            </a:extLst>
          </p:cNvPr>
          <p:cNvSpPr/>
          <p:nvPr/>
        </p:nvSpPr>
        <p:spPr>
          <a:xfrm>
            <a:off x="432255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1" name="직사각형 1710">
            <a:extLst>
              <a:ext uri="{FF2B5EF4-FFF2-40B4-BE49-F238E27FC236}">
                <a16:creationId xmlns:a16="http://schemas.microsoft.com/office/drawing/2014/main" id="{3896B01F-5CF0-E6EB-DBAA-089B92CFE29C}"/>
              </a:ext>
            </a:extLst>
          </p:cNvPr>
          <p:cNvSpPr/>
          <p:nvPr/>
        </p:nvSpPr>
        <p:spPr>
          <a:xfrm>
            <a:off x="432255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2" name="직사각형 1711">
            <a:extLst>
              <a:ext uri="{FF2B5EF4-FFF2-40B4-BE49-F238E27FC236}">
                <a16:creationId xmlns:a16="http://schemas.microsoft.com/office/drawing/2014/main" id="{BF0E6EB5-2695-F877-C2EA-C7425571E700}"/>
              </a:ext>
            </a:extLst>
          </p:cNvPr>
          <p:cNvSpPr/>
          <p:nvPr/>
        </p:nvSpPr>
        <p:spPr>
          <a:xfrm>
            <a:off x="411476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3" name="직사각형 1712">
            <a:extLst>
              <a:ext uri="{FF2B5EF4-FFF2-40B4-BE49-F238E27FC236}">
                <a16:creationId xmlns:a16="http://schemas.microsoft.com/office/drawing/2014/main" id="{89F060D7-8988-484B-BE3E-8CF9448185A8}"/>
              </a:ext>
            </a:extLst>
          </p:cNvPr>
          <p:cNvSpPr/>
          <p:nvPr/>
        </p:nvSpPr>
        <p:spPr>
          <a:xfrm>
            <a:off x="411476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4" name="직사각형 1713">
            <a:extLst>
              <a:ext uri="{FF2B5EF4-FFF2-40B4-BE49-F238E27FC236}">
                <a16:creationId xmlns:a16="http://schemas.microsoft.com/office/drawing/2014/main" id="{85894B3C-2D8C-03DA-3EB9-28958AF33E4F}"/>
              </a:ext>
            </a:extLst>
          </p:cNvPr>
          <p:cNvSpPr/>
          <p:nvPr/>
        </p:nvSpPr>
        <p:spPr>
          <a:xfrm>
            <a:off x="411476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5" name="직사각형 1714">
            <a:extLst>
              <a:ext uri="{FF2B5EF4-FFF2-40B4-BE49-F238E27FC236}">
                <a16:creationId xmlns:a16="http://schemas.microsoft.com/office/drawing/2014/main" id="{98517CB6-5848-3EBD-24C5-A18AF319F639}"/>
              </a:ext>
            </a:extLst>
          </p:cNvPr>
          <p:cNvSpPr/>
          <p:nvPr/>
        </p:nvSpPr>
        <p:spPr>
          <a:xfrm>
            <a:off x="4218545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6" name="직사각형 1715">
            <a:extLst>
              <a:ext uri="{FF2B5EF4-FFF2-40B4-BE49-F238E27FC236}">
                <a16:creationId xmlns:a16="http://schemas.microsoft.com/office/drawing/2014/main" id="{09E50B6F-BEF2-778C-E483-BCE50D88B9B6}"/>
              </a:ext>
            </a:extLst>
          </p:cNvPr>
          <p:cNvSpPr/>
          <p:nvPr/>
        </p:nvSpPr>
        <p:spPr>
          <a:xfrm>
            <a:off x="4218545" y="32388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7" name="직사각형 1716">
            <a:extLst>
              <a:ext uri="{FF2B5EF4-FFF2-40B4-BE49-F238E27FC236}">
                <a16:creationId xmlns:a16="http://schemas.microsoft.com/office/drawing/2014/main" id="{A3FAA4B8-DED6-54ED-49B5-1D047D7B57C2}"/>
              </a:ext>
            </a:extLst>
          </p:cNvPr>
          <p:cNvSpPr/>
          <p:nvPr/>
        </p:nvSpPr>
        <p:spPr>
          <a:xfrm>
            <a:off x="4218545" y="32201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8" name="직사각형 1717">
            <a:extLst>
              <a:ext uri="{FF2B5EF4-FFF2-40B4-BE49-F238E27FC236}">
                <a16:creationId xmlns:a16="http://schemas.microsoft.com/office/drawing/2014/main" id="{A933E209-6BA3-542E-808F-DE51C411C552}"/>
              </a:ext>
            </a:extLst>
          </p:cNvPr>
          <p:cNvSpPr/>
          <p:nvPr/>
        </p:nvSpPr>
        <p:spPr>
          <a:xfrm>
            <a:off x="432255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9" name="직사각형 1718">
            <a:extLst>
              <a:ext uri="{FF2B5EF4-FFF2-40B4-BE49-F238E27FC236}">
                <a16:creationId xmlns:a16="http://schemas.microsoft.com/office/drawing/2014/main" id="{B0810DF9-D957-1E6A-32CD-2360481DC7F3}"/>
              </a:ext>
            </a:extLst>
          </p:cNvPr>
          <p:cNvSpPr/>
          <p:nvPr/>
        </p:nvSpPr>
        <p:spPr>
          <a:xfrm>
            <a:off x="432255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0" name="직사각형 1719">
            <a:extLst>
              <a:ext uri="{FF2B5EF4-FFF2-40B4-BE49-F238E27FC236}">
                <a16:creationId xmlns:a16="http://schemas.microsoft.com/office/drawing/2014/main" id="{10E14EE9-CB01-0B11-5DC9-1FE324058237}"/>
              </a:ext>
            </a:extLst>
          </p:cNvPr>
          <p:cNvSpPr/>
          <p:nvPr/>
        </p:nvSpPr>
        <p:spPr>
          <a:xfrm>
            <a:off x="432255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1" name="직사각형 1720">
            <a:extLst>
              <a:ext uri="{FF2B5EF4-FFF2-40B4-BE49-F238E27FC236}">
                <a16:creationId xmlns:a16="http://schemas.microsoft.com/office/drawing/2014/main" id="{78EF7AC3-7D36-1A65-FBF1-570048CFCFBD}"/>
              </a:ext>
            </a:extLst>
          </p:cNvPr>
          <p:cNvSpPr/>
          <p:nvPr/>
        </p:nvSpPr>
        <p:spPr>
          <a:xfrm>
            <a:off x="411476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2" name="직사각형 1721">
            <a:extLst>
              <a:ext uri="{FF2B5EF4-FFF2-40B4-BE49-F238E27FC236}">
                <a16:creationId xmlns:a16="http://schemas.microsoft.com/office/drawing/2014/main" id="{050BC7C4-A670-9615-DF09-F434FD88551E}"/>
              </a:ext>
            </a:extLst>
          </p:cNvPr>
          <p:cNvSpPr/>
          <p:nvPr/>
        </p:nvSpPr>
        <p:spPr>
          <a:xfrm>
            <a:off x="4218545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3" name="직사각형 1722">
            <a:extLst>
              <a:ext uri="{FF2B5EF4-FFF2-40B4-BE49-F238E27FC236}">
                <a16:creationId xmlns:a16="http://schemas.microsoft.com/office/drawing/2014/main" id="{7AA2E713-FFD8-4A23-E961-B9B544EC1065}"/>
              </a:ext>
            </a:extLst>
          </p:cNvPr>
          <p:cNvSpPr/>
          <p:nvPr/>
        </p:nvSpPr>
        <p:spPr>
          <a:xfrm>
            <a:off x="432255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4" name="직사각형 1723">
            <a:extLst>
              <a:ext uri="{FF2B5EF4-FFF2-40B4-BE49-F238E27FC236}">
                <a16:creationId xmlns:a16="http://schemas.microsoft.com/office/drawing/2014/main" id="{5B193A09-F9BC-9395-38AC-2F9B41A75ADD}"/>
              </a:ext>
            </a:extLst>
          </p:cNvPr>
          <p:cNvSpPr/>
          <p:nvPr/>
        </p:nvSpPr>
        <p:spPr>
          <a:xfrm>
            <a:off x="4884558" y="314535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5" name="직사각형 1724">
            <a:extLst>
              <a:ext uri="{FF2B5EF4-FFF2-40B4-BE49-F238E27FC236}">
                <a16:creationId xmlns:a16="http://schemas.microsoft.com/office/drawing/2014/main" id="{AC6E11DE-05AF-4826-AD4C-711B42A39CAE}"/>
              </a:ext>
            </a:extLst>
          </p:cNvPr>
          <p:cNvSpPr/>
          <p:nvPr/>
        </p:nvSpPr>
        <p:spPr>
          <a:xfrm>
            <a:off x="4884558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6" name="직사각형 1725">
            <a:extLst>
              <a:ext uri="{FF2B5EF4-FFF2-40B4-BE49-F238E27FC236}">
                <a16:creationId xmlns:a16="http://schemas.microsoft.com/office/drawing/2014/main" id="{046ACB59-0E79-3375-2D5B-7E3C4461660B}"/>
              </a:ext>
            </a:extLst>
          </p:cNvPr>
          <p:cNvSpPr/>
          <p:nvPr/>
        </p:nvSpPr>
        <p:spPr>
          <a:xfrm>
            <a:off x="4884558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7" name="직사각형 1726">
            <a:extLst>
              <a:ext uri="{FF2B5EF4-FFF2-40B4-BE49-F238E27FC236}">
                <a16:creationId xmlns:a16="http://schemas.microsoft.com/office/drawing/2014/main" id="{FB594EFB-B7CC-599B-86FF-A5E8310D925F}"/>
              </a:ext>
            </a:extLst>
          </p:cNvPr>
          <p:cNvSpPr/>
          <p:nvPr/>
        </p:nvSpPr>
        <p:spPr>
          <a:xfrm>
            <a:off x="4884558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8" name="직사각형 1727">
            <a:extLst>
              <a:ext uri="{FF2B5EF4-FFF2-40B4-BE49-F238E27FC236}">
                <a16:creationId xmlns:a16="http://schemas.microsoft.com/office/drawing/2014/main" id="{2E72657E-1CB3-641E-455E-75FE408124F1}"/>
              </a:ext>
            </a:extLst>
          </p:cNvPr>
          <p:cNvSpPr/>
          <p:nvPr/>
        </p:nvSpPr>
        <p:spPr>
          <a:xfrm>
            <a:off x="4884558" y="318277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9" name="직사각형 1728">
            <a:extLst>
              <a:ext uri="{FF2B5EF4-FFF2-40B4-BE49-F238E27FC236}">
                <a16:creationId xmlns:a16="http://schemas.microsoft.com/office/drawing/2014/main" id="{668CFC17-3F40-DF46-2258-5E335F21F008}"/>
              </a:ext>
            </a:extLst>
          </p:cNvPr>
          <p:cNvSpPr/>
          <p:nvPr/>
        </p:nvSpPr>
        <p:spPr>
          <a:xfrm>
            <a:off x="4884558" y="319213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0" name="직사각형 1729">
            <a:extLst>
              <a:ext uri="{FF2B5EF4-FFF2-40B4-BE49-F238E27FC236}">
                <a16:creationId xmlns:a16="http://schemas.microsoft.com/office/drawing/2014/main" id="{44A6AEFC-0DBD-434E-5104-58DBDE0E88C2}"/>
              </a:ext>
            </a:extLst>
          </p:cNvPr>
          <p:cNvSpPr/>
          <p:nvPr/>
        </p:nvSpPr>
        <p:spPr>
          <a:xfrm>
            <a:off x="4884558" y="316406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1" name="직사각형 1730">
            <a:extLst>
              <a:ext uri="{FF2B5EF4-FFF2-40B4-BE49-F238E27FC236}">
                <a16:creationId xmlns:a16="http://schemas.microsoft.com/office/drawing/2014/main" id="{6BDDF902-96BE-0F7B-C9A9-C451DC3334B0}"/>
              </a:ext>
            </a:extLst>
          </p:cNvPr>
          <p:cNvSpPr/>
          <p:nvPr/>
        </p:nvSpPr>
        <p:spPr>
          <a:xfrm>
            <a:off x="4884558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2" name="직사각형 1731">
            <a:extLst>
              <a:ext uri="{FF2B5EF4-FFF2-40B4-BE49-F238E27FC236}">
                <a16:creationId xmlns:a16="http://schemas.microsoft.com/office/drawing/2014/main" id="{185C3C34-1BCD-BE80-692F-D6C1FF61E1EE}"/>
              </a:ext>
            </a:extLst>
          </p:cNvPr>
          <p:cNvSpPr/>
          <p:nvPr/>
        </p:nvSpPr>
        <p:spPr>
          <a:xfrm>
            <a:off x="4988335" y="31453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3" name="직사각형 1732">
            <a:extLst>
              <a:ext uri="{FF2B5EF4-FFF2-40B4-BE49-F238E27FC236}">
                <a16:creationId xmlns:a16="http://schemas.microsoft.com/office/drawing/2014/main" id="{F87673D5-F446-5A77-C192-A6AE05A32F5B}"/>
              </a:ext>
            </a:extLst>
          </p:cNvPr>
          <p:cNvSpPr/>
          <p:nvPr/>
        </p:nvSpPr>
        <p:spPr>
          <a:xfrm>
            <a:off x="4988335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4" name="직사각형 1733">
            <a:extLst>
              <a:ext uri="{FF2B5EF4-FFF2-40B4-BE49-F238E27FC236}">
                <a16:creationId xmlns:a16="http://schemas.microsoft.com/office/drawing/2014/main" id="{E810C5B2-AAA2-38AA-EEA8-36B5C47E94BF}"/>
              </a:ext>
            </a:extLst>
          </p:cNvPr>
          <p:cNvSpPr/>
          <p:nvPr/>
        </p:nvSpPr>
        <p:spPr>
          <a:xfrm>
            <a:off x="4988335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5" name="직사각형 1734">
            <a:extLst>
              <a:ext uri="{FF2B5EF4-FFF2-40B4-BE49-F238E27FC236}">
                <a16:creationId xmlns:a16="http://schemas.microsoft.com/office/drawing/2014/main" id="{26A133BC-F3E7-8332-7E83-3A5DFAC424C9}"/>
              </a:ext>
            </a:extLst>
          </p:cNvPr>
          <p:cNvSpPr/>
          <p:nvPr/>
        </p:nvSpPr>
        <p:spPr>
          <a:xfrm>
            <a:off x="4988335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6" name="직사각형 1735">
            <a:extLst>
              <a:ext uri="{FF2B5EF4-FFF2-40B4-BE49-F238E27FC236}">
                <a16:creationId xmlns:a16="http://schemas.microsoft.com/office/drawing/2014/main" id="{4ADBB0B9-A68F-DF2A-9A9A-891EECF4549C}"/>
              </a:ext>
            </a:extLst>
          </p:cNvPr>
          <p:cNvSpPr/>
          <p:nvPr/>
        </p:nvSpPr>
        <p:spPr>
          <a:xfrm>
            <a:off x="4988335" y="318277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7" name="직사각형 1736">
            <a:extLst>
              <a:ext uri="{FF2B5EF4-FFF2-40B4-BE49-F238E27FC236}">
                <a16:creationId xmlns:a16="http://schemas.microsoft.com/office/drawing/2014/main" id="{29D91798-7A17-18D9-AB62-47340D0DF9CC}"/>
              </a:ext>
            </a:extLst>
          </p:cNvPr>
          <p:cNvSpPr/>
          <p:nvPr/>
        </p:nvSpPr>
        <p:spPr>
          <a:xfrm>
            <a:off x="4988335" y="31921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8" name="직사각형 1737">
            <a:extLst>
              <a:ext uri="{FF2B5EF4-FFF2-40B4-BE49-F238E27FC236}">
                <a16:creationId xmlns:a16="http://schemas.microsoft.com/office/drawing/2014/main" id="{88CBA159-EECE-C727-D44B-95DFEDBD562C}"/>
              </a:ext>
            </a:extLst>
          </p:cNvPr>
          <p:cNvSpPr/>
          <p:nvPr/>
        </p:nvSpPr>
        <p:spPr>
          <a:xfrm>
            <a:off x="4988335" y="31640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9" name="직사각형 1738">
            <a:extLst>
              <a:ext uri="{FF2B5EF4-FFF2-40B4-BE49-F238E27FC236}">
                <a16:creationId xmlns:a16="http://schemas.microsoft.com/office/drawing/2014/main" id="{8CC55894-F854-CFFA-3C62-81BC1EB6EB12}"/>
              </a:ext>
            </a:extLst>
          </p:cNvPr>
          <p:cNvSpPr/>
          <p:nvPr/>
        </p:nvSpPr>
        <p:spPr>
          <a:xfrm>
            <a:off x="4988335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8" name="직사각형 1747">
            <a:extLst>
              <a:ext uri="{FF2B5EF4-FFF2-40B4-BE49-F238E27FC236}">
                <a16:creationId xmlns:a16="http://schemas.microsoft.com/office/drawing/2014/main" id="{4D527E24-B918-420B-1A1B-7BE5D8FB7AE2}"/>
              </a:ext>
            </a:extLst>
          </p:cNvPr>
          <p:cNvSpPr/>
          <p:nvPr/>
        </p:nvSpPr>
        <p:spPr>
          <a:xfrm>
            <a:off x="4884558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9" name="직사각형 1748">
            <a:extLst>
              <a:ext uri="{FF2B5EF4-FFF2-40B4-BE49-F238E27FC236}">
                <a16:creationId xmlns:a16="http://schemas.microsoft.com/office/drawing/2014/main" id="{6F184409-89D1-A623-AF73-C0B91CFEC02B}"/>
              </a:ext>
            </a:extLst>
          </p:cNvPr>
          <p:cNvSpPr/>
          <p:nvPr/>
        </p:nvSpPr>
        <p:spPr>
          <a:xfrm>
            <a:off x="4884558" y="32385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0" name="직사각형 1749">
            <a:extLst>
              <a:ext uri="{FF2B5EF4-FFF2-40B4-BE49-F238E27FC236}">
                <a16:creationId xmlns:a16="http://schemas.microsoft.com/office/drawing/2014/main" id="{9B9A158B-612E-EFFE-F29A-EC17D56713C0}"/>
              </a:ext>
            </a:extLst>
          </p:cNvPr>
          <p:cNvSpPr/>
          <p:nvPr/>
        </p:nvSpPr>
        <p:spPr>
          <a:xfrm>
            <a:off x="4884558" y="32198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1" name="직사각형 1750">
            <a:extLst>
              <a:ext uri="{FF2B5EF4-FFF2-40B4-BE49-F238E27FC236}">
                <a16:creationId xmlns:a16="http://schemas.microsoft.com/office/drawing/2014/main" id="{153D5C38-0CB7-A622-338A-46C911232128}"/>
              </a:ext>
            </a:extLst>
          </p:cNvPr>
          <p:cNvSpPr/>
          <p:nvPr/>
        </p:nvSpPr>
        <p:spPr>
          <a:xfrm>
            <a:off x="4988335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2" name="직사각형 1751">
            <a:extLst>
              <a:ext uri="{FF2B5EF4-FFF2-40B4-BE49-F238E27FC236}">
                <a16:creationId xmlns:a16="http://schemas.microsoft.com/office/drawing/2014/main" id="{1A288E16-0C68-4915-3F20-F1CE8F8E23E7}"/>
              </a:ext>
            </a:extLst>
          </p:cNvPr>
          <p:cNvSpPr/>
          <p:nvPr/>
        </p:nvSpPr>
        <p:spPr>
          <a:xfrm>
            <a:off x="4988335" y="323859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3" name="직사각형 1752">
            <a:extLst>
              <a:ext uri="{FF2B5EF4-FFF2-40B4-BE49-F238E27FC236}">
                <a16:creationId xmlns:a16="http://schemas.microsoft.com/office/drawing/2014/main" id="{1F8115BF-7C60-5D03-C365-73F764922FE0}"/>
              </a:ext>
            </a:extLst>
          </p:cNvPr>
          <p:cNvSpPr/>
          <p:nvPr/>
        </p:nvSpPr>
        <p:spPr>
          <a:xfrm>
            <a:off x="4988335" y="321988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7" name="직사각형 1756">
            <a:extLst>
              <a:ext uri="{FF2B5EF4-FFF2-40B4-BE49-F238E27FC236}">
                <a16:creationId xmlns:a16="http://schemas.microsoft.com/office/drawing/2014/main" id="{C5B9CDEF-BBC8-E7DC-2A12-8DA3015364D8}"/>
              </a:ext>
            </a:extLst>
          </p:cNvPr>
          <p:cNvSpPr/>
          <p:nvPr/>
        </p:nvSpPr>
        <p:spPr>
          <a:xfrm>
            <a:off x="4884558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8" name="직사각형 1757">
            <a:extLst>
              <a:ext uri="{FF2B5EF4-FFF2-40B4-BE49-F238E27FC236}">
                <a16:creationId xmlns:a16="http://schemas.microsoft.com/office/drawing/2014/main" id="{8C7F2923-69A1-5968-03FE-9289A6059427}"/>
              </a:ext>
            </a:extLst>
          </p:cNvPr>
          <p:cNvSpPr/>
          <p:nvPr/>
        </p:nvSpPr>
        <p:spPr>
          <a:xfrm>
            <a:off x="4988335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91631856-8657-2944-4387-BF062989F5B3}"/>
              </a:ext>
            </a:extLst>
          </p:cNvPr>
          <p:cNvSpPr txBox="1"/>
          <p:nvPr/>
        </p:nvSpPr>
        <p:spPr>
          <a:xfrm>
            <a:off x="3620511" y="318361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66" name="원호 1765">
            <a:extLst>
              <a:ext uri="{FF2B5EF4-FFF2-40B4-BE49-F238E27FC236}">
                <a16:creationId xmlns:a16="http://schemas.microsoft.com/office/drawing/2014/main" id="{982CD41B-1F88-D8A9-EBAB-9E15F34B3921}"/>
              </a:ext>
            </a:extLst>
          </p:cNvPr>
          <p:cNvSpPr/>
          <p:nvPr/>
        </p:nvSpPr>
        <p:spPr>
          <a:xfrm rot="16200000">
            <a:off x="3763102" y="3154929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7" name="원호 1766">
            <a:extLst>
              <a:ext uri="{FF2B5EF4-FFF2-40B4-BE49-F238E27FC236}">
                <a16:creationId xmlns:a16="http://schemas.microsoft.com/office/drawing/2014/main" id="{A6A93E0A-9B41-0EDC-20ED-65D1F34613D9}"/>
              </a:ext>
            </a:extLst>
          </p:cNvPr>
          <p:cNvSpPr/>
          <p:nvPr/>
        </p:nvSpPr>
        <p:spPr>
          <a:xfrm rot="5400000" flipV="1">
            <a:off x="3767247" y="3205553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1" name="TextBox 1770">
            <a:extLst>
              <a:ext uri="{FF2B5EF4-FFF2-40B4-BE49-F238E27FC236}">
                <a16:creationId xmlns:a16="http://schemas.microsoft.com/office/drawing/2014/main" id="{55718F92-184D-96CA-48C1-7879D9AF1A41}"/>
              </a:ext>
            </a:extLst>
          </p:cNvPr>
          <p:cNvSpPr txBox="1"/>
          <p:nvPr/>
        </p:nvSpPr>
        <p:spPr>
          <a:xfrm>
            <a:off x="4724325" y="310658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/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3" name="직사각형 1832">
            <a:extLst>
              <a:ext uri="{FF2B5EF4-FFF2-40B4-BE49-F238E27FC236}">
                <a16:creationId xmlns:a16="http://schemas.microsoft.com/office/drawing/2014/main" id="{6AEA0E99-62A9-CC19-406E-E801CAD5F42E}"/>
              </a:ext>
            </a:extLst>
          </p:cNvPr>
          <p:cNvSpPr/>
          <p:nvPr/>
        </p:nvSpPr>
        <p:spPr>
          <a:xfrm>
            <a:off x="447616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4" name="직사각형 1833">
            <a:extLst>
              <a:ext uri="{FF2B5EF4-FFF2-40B4-BE49-F238E27FC236}">
                <a16:creationId xmlns:a16="http://schemas.microsoft.com/office/drawing/2014/main" id="{50792CF2-6099-F150-C36C-A4D5010AB3F3}"/>
              </a:ext>
            </a:extLst>
          </p:cNvPr>
          <p:cNvSpPr/>
          <p:nvPr/>
        </p:nvSpPr>
        <p:spPr>
          <a:xfrm>
            <a:off x="447616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5" name="직사각형 1834">
            <a:extLst>
              <a:ext uri="{FF2B5EF4-FFF2-40B4-BE49-F238E27FC236}">
                <a16:creationId xmlns:a16="http://schemas.microsoft.com/office/drawing/2014/main" id="{8B407467-6DA2-E22A-44DF-C0D3B43E6658}"/>
              </a:ext>
            </a:extLst>
          </p:cNvPr>
          <p:cNvSpPr/>
          <p:nvPr/>
        </p:nvSpPr>
        <p:spPr>
          <a:xfrm>
            <a:off x="447616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6" name="직사각형 1835">
            <a:extLst>
              <a:ext uri="{FF2B5EF4-FFF2-40B4-BE49-F238E27FC236}">
                <a16:creationId xmlns:a16="http://schemas.microsoft.com/office/drawing/2014/main" id="{F7D36F26-FD36-10E2-597F-AD045F99601B}"/>
              </a:ext>
            </a:extLst>
          </p:cNvPr>
          <p:cNvSpPr/>
          <p:nvPr/>
        </p:nvSpPr>
        <p:spPr>
          <a:xfrm>
            <a:off x="447616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7" name="직사각형 1836">
            <a:extLst>
              <a:ext uri="{FF2B5EF4-FFF2-40B4-BE49-F238E27FC236}">
                <a16:creationId xmlns:a16="http://schemas.microsoft.com/office/drawing/2014/main" id="{F4C39CF5-75FC-BABD-DDF7-487B928A338A}"/>
              </a:ext>
            </a:extLst>
          </p:cNvPr>
          <p:cNvSpPr/>
          <p:nvPr/>
        </p:nvSpPr>
        <p:spPr>
          <a:xfrm>
            <a:off x="447616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8" name="직사각형 1837">
            <a:extLst>
              <a:ext uri="{FF2B5EF4-FFF2-40B4-BE49-F238E27FC236}">
                <a16:creationId xmlns:a16="http://schemas.microsoft.com/office/drawing/2014/main" id="{7950F4AD-5F00-D1C6-7D6C-AB5F53B870B6}"/>
              </a:ext>
            </a:extLst>
          </p:cNvPr>
          <p:cNvSpPr/>
          <p:nvPr/>
        </p:nvSpPr>
        <p:spPr>
          <a:xfrm>
            <a:off x="447616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9" name="직사각형 1838">
            <a:extLst>
              <a:ext uri="{FF2B5EF4-FFF2-40B4-BE49-F238E27FC236}">
                <a16:creationId xmlns:a16="http://schemas.microsoft.com/office/drawing/2014/main" id="{BBF0B8E9-5AE2-D59E-4F66-35EBCF343828}"/>
              </a:ext>
            </a:extLst>
          </p:cNvPr>
          <p:cNvSpPr/>
          <p:nvPr/>
        </p:nvSpPr>
        <p:spPr>
          <a:xfrm>
            <a:off x="447616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0" name="직사각형 1839">
            <a:extLst>
              <a:ext uri="{FF2B5EF4-FFF2-40B4-BE49-F238E27FC236}">
                <a16:creationId xmlns:a16="http://schemas.microsoft.com/office/drawing/2014/main" id="{B0ACAF7A-BDE9-E855-942A-16D732F9DA39}"/>
              </a:ext>
            </a:extLst>
          </p:cNvPr>
          <p:cNvSpPr/>
          <p:nvPr/>
        </p:nvSpPr>
        <p:spPr>
          <a:xfrm>
            <a:off x="447616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1" name="직사각형 1840">
            <a:extLst>
              <a:ext uri="{FF2B5EF4-FFF2-40B4-BE49-F238E27FC236}">
                <a16:creationId xmlns:a16="http://schemas.microsoft.com/office/drawing/2014/main" id="{6E074AFE-D932-DA67-6FD0-CE65C5274EBF}"/>
              </a:ext>
            </a:extLst>
          </p:cNvPr>
          <p:cNvSpPr/>
          <p:nvPr/>
        </p:nvSpPr>
        <p:spPr>
          <a:xfrm>
            <a:off x="4579939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2" name="직사각형 1841">
            <a:extLst>
              <a:ext uri="{FF2B5EF4-FFF2-40B4-BE49-F238E27FC236}">
                <a16:creationId xmlns:a16="http://schemas.microsoft.com/office/drawing/2014/main" id="{EEEA8365-A38C-DAC5-1BE7-80D044D942F5}"/>
              </a:ext>
            </a:extLst>
          </p:cNvPr>
          <p:cNvSpPr/>
          <p:nvPr/>
        </p:nvSpPr>
        <p:spPr>
          <a:xfrm>
            <a:off x="4579939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3" name="직사각형 1842">
            <a:extLst>
              <a:ext uri="{FF2B5EF4-FFF2-40B4-BE49-F238E27FC236}">
                <a16:creationId xmlns:a16="http://schemas.microsoft.com/office/drawing/2014/main" id="{593AC929-C8D9-46BC-57F5-773D83D65581}"/>
              </a:ext>
            </a:extLst>
          </p:cNvPr>
          <p:cNvSpPr/>
          <p:nvPr/>
        </p:nvSpPr>
        <p:spPr>
          <a:xfrm>
            <a:off x="4579939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4" name="직사각형 1843">
            <a:extLst>
              <a:ext uri="{FF2B5EF4-FFF2-40B4-BE49-F238E27FC236}">
                <a16:creationId xmlns:a16="http://schemas.microsoft.com/office/drawing/2014/main" id="{78BA95E4-5FDD-6515-DE8C-BF6F14C36AC5}"/>
              </a:ext>
            </a:extLst>
          </p:cNvPr>
          <p:cNvSpPr/>
          <p:nvPr/>
        </p:nvSpPr>
        <p:spPr>
          <a:xfrm>
            <a:off x="4579939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5" name="직사각형 1844">
            <a:extLst>
              <a:ext uri="{FF2B5EF4-FFF2-40B4-BE49-F238E27FC236}">
                <a16:creationId xmlns:a16="http://schemas.microsoft.com/office/drawing/2014/main" id="{4B8193AC-F436-DC22-D8F8-28ED33068D9F}"/>
              </a:ext>
            </a:extLst>
          </p:cNvPr>
          <p:cNvSpPr/>
          <p:nvPr/>
        </p:nvSpPr>
        <p:spPr>
          <a:xfrm>
            <a:off x="4579939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6" name="직사각형 1845">
            <a:extLst>
              <a:ext uri="{FF2B5EF4-FFF2-40B4-BE49-F238E27FC236}">
                <a16:creationId xmlns:a16="http://schemas.microsoft.com/office/drawing/2014/main" id="{531210F5-A846-C563-6A42-13A201ABF7A8}"/>
              </a:ext>
            </a:extLst>
          </p:cNvPr>
          <p:cNvSpPr/>
          <p:nvPr/>
        </p:nvSpPr>
        <p:spPr>
          <a:xfrm>
            <a:off x="4579939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7" name="직사각형 1846">
            <a:extLst>
              <a:ext uri="{FF2B5EF4-FFF2-40B4-BE49-F238E27FC236}">
                <a16:creationId xmlns:a16="http://schemas.microsoft.com/office/drawing/2014/main" id="{0171FDFE-7B19-D328-D365-5166EF79BC59}"/>
              </a:ext>
            </a:extLst>
          </p:cNvPr>
          <p:cNvSpPr/>
          <p:nvPr/>
        </p:nvSpPr>
        <p:spPr>
          <a:xfrm>
            <a:off x="4579939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8" name="직사각형 1847">
            <a:extLst>
              <a:ext uri="{FF2B5EF4-FFF2-40B4-BE49-F238E27FC236}">
                <a16:creationId xmlns:a16="http://schemas.microsoft.com/office/drawing/2014/main" id="{59270291-20EE-D7B7-F7B1-809B8ED426E4}"/>
              </a:ext>
            </a:extLst>
          </p:cNvPr>
          <p:cNvSpPr/>
          <p:nvPr/>
        </p:nvSpPr>
        <p:spPr>
          <a:xfrm>
            <a:off x="4579939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9" name="직사각형 1848">
            <a:extLst>
              <a:ext uri="{FF2B5EF4-FFF2-40B4-BE49-F238E27FC236}">
                <a16:creationId xmlns:a16="http://schemas.microsoft.com/office/drawing/2014/main" id="{CB5E3097-6A68-741F-0BB1-77141D1387D1}"/>
              </a:ext>
            </a:extLst>
          </p:cNvPr>
          <p:cNvSpPr/>
          <p:nvPr/>
        </p:nvSpPr>
        <p:spPr>
          <a:xfrm>
            <a:off x="468395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0" name="직사각형 1849">
            <a:extLst>
              <a:ext uri="{FF2B5EF4-FFF2-40B4-BE49-F238E27FC236}">
                <a16:creationId xmlns:a16="http://schemas.microsoft.com/office/drawing/2014/main" id="{F6754B8C-C867-EA13-E7BC-7B85030C0B32}"/>
              </a:ext>
            </a:extLst>
          </p:cNvPr>
          <p:cNvSpPr/>
          <p:nvPr/>
        </p:nvSpPr>
        <p:spPr>
          <a:xfrm>
            <a:off x="468395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1" name="직사각형 1850">
            <a:extLst>
              <a:ext uri="{FF2B5EF4-FFF2-40B4-BE49-F238E27FC236}">
                <a16:creationId xmlns:a16="http://schemas.microsoft.com/office/drawing/2014/main" id="{01D8155A-BD28-457D-CDEA-E4298FD18DE6}"/>
              </a:ext>
            </a:extLst>
          </p:cNvPr>
          <p:cNvSpPr/>
          <p:nvPr/>
        </p:nvSpPr>
        <p:spPr>
          <a:xfrm>
            <a:off x="468395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2" name="직사각형 1851">
            <a:extLst>
              <a:ext uri="{FF2B5EF4-FFF2-40B4-BE49-F238E27FC236}">
                <a16:creationId xmlns:a16="http://schemas.microsoft.com/office/drawing/2014/main" id="{0482A4F9-6879-DA44-2B77-E8BF229AB5E9}"/>
              </a:ext>
            </a:extLst>
          </p:cNvPr>
          <p:cNvSpPr/>
          <p:nvPr/>
        </p:nvSpPr>
        <p:spPr>
          <a:xfrm>
            <a:off x="468395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3" name="직사각형 1852">
            <a:extLst>
              <a:ext uri="{FF2B5EF4-FFF2-40B4-BE49-F238E27FC236}">
                <a16:creationId xmlns:a16="http://schemas.microsoft.com/office/drawing/2014/main" id="{8C28278F-21E9-1E66-2365-68EB4DFBE91E}"/>
              </a:ext>
            </a:extLst>
          </p:cNvPr>
          <p:cNvSpPr/>
          <p:nvPr/>
        </p:nvSpPr>
        <p:spPr>
          <a:xfrm>
            <a:off x="468395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4" name="직사각형 1853">
            <a:extLst>
              <a:ext uri="{FF2B5EF4-FFF2-40B4-BE49-F238E27FC236}">
                <a16:creationId xmlns:a16="http://schemas.microsoft.com/office/drawing/2014/main" id="{24410C47-7681-7C5F-F133-012A5CE0C99F}"/>
              </a:ext>
            </a:extLst>
          </p:cNvPr>
          <p:cNvSpPr/>
          <p:nvPr/>
        </p:nvSpPr>
        <p:spPr>
          <a:xfrm>
            <a:off x="468395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5" name="직사각형 1854">
            <a:extLst>
              <a:ext uri="{FF2B5EF4-FFF2-40B4-BE49-F238E27FC236}">
                <a16:creationId xmlns:a16="http://schemas.microsoft.com/office/drawing/2014/main" id="{71F35EC8-CFF1-09D9-B90D-B68D6DB284FA}"/>
              </a:ext>
            </a:extLst>
          </p:cNvPr>
          <p:cNvSpPr/>
          <p:nvPr/>
        </p:nvSpPr>
        <p:spPr>
          <a:xfrm>
            <a:off x="468395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6" name="직사각형 1855">
            <a:extLst>
              <a:ext uri="{FF2B5EF4-FFF2-40B4-BE49-F238E27FC236}">
                <a16:creationId xmlns:a16="http://schemas.microsoft.com/office/drawing/2014/main" id="{243DE380-FA04-C5D2-5729-667917F6154B}"/>
              </a:ext>
            </a:extLst>
          </p:cNvPr>
          <p:cNvSpPr/>
          <p:nvPr/>
        </p:nvSpPr>
        <p:spPr>
          <a:xfrm>
            <a:off x="468395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7" name="직사각형 1856">
            <a:extLst>
              <a:ext uri="{FF2B5EF4-FFF2-40B4-BE49-F238E27FC236}">
                <a16:creationId xmlns:a16="http://schemas.microsoft.com/office/drawing/2014/main" id="{094C22BA-8DF0-3B89-7FB0-BAD329F91F5D}"/>
              </a:ext>
            </a:extLst>
          </p:cNvPr>
          <p:cNvSpPr/>
          <p:nvPr/>
        </p:nvSpPr>
        <p:spPr>
          <a:xfrm>
            <a:off x="447616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8" name="직사각형 1857">
            <a:extLst>
              <a:ext uri="{FF2B5EF4-FFF2-40B4-BE49-F238E27FC236}">
                <a16:creationId xmlns:a16="http://schemas.microsoft.com/office/drawing/2014/main" id="{1100AA8E-D590-BB59-813E-64AFC9E18AFE}"/>
              </a:ext>
            </a:extLst>
          </p:cNvPr>
          <p:cNvSpPr/>
          <p:nvPr/>
        </p:nvSpPr>
        <p:spPr>
          <a:xfrm>
            <a:off x="447616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9" name="직사각형 1858">
            <a:extLst>
              <a:ext uri="{FF2B5EF4-FFF2-40B4-BE49-F238E27FC236}">
                <a16:creationId xmlns:a16="http://schemas.microsoft.com/office/drawing/2014/main" id="{C460ACB7-DD0F-499E-AECA-E9EEB0827309}"/>
              </a:ext>
            </a:extLst>
          </p:cNvPr>
          <p:cNvSpPr/>
          <p:nvPr/>
        </p:nvSpPr>
        <p:spPr>
          <a:xfrm>
            <a:off x="447616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0" name="직사각형 1859">
            <a:extLst>
              <a:ext uri="{FF2B5EF4-FFF2-40B4-BE49-F238E27FC236}">
                <a16:creationId xmlns:a16="http://schemas.microsoft.com/office/drawing/2014/main" id="{0C3EE627-952A-E65F-ED33-DFFD20206853}"/>
              </a:ext>
            </a:extLst>
          </p:cNvPr>
          <p:cNvSpPr/>
          <p:nvPr/>
        </p:nvSpPr>
        <p:spPr>
          <a:xfrm>
            <a:off x="4579939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1" name="직사각형 1860">
            <a:extLst>
              <a:ext uri="{FF2B5EF4-FFF2-40B4-BE49-F238E27FC236}">
                <a16:creationId xmlns:a16="http://schemas.microsoft.com/office/drawing/2014/main" id="{CAA4BB2B-C05E-6B0E-7C87-64F9B7F8A7B5}"/>
              </a:ext>
            </a:extLst>
          </p:cNvPr>
          <p:cNvSpPr/>
          <p:nvPr/>
        </p:nvSpPr>
        <p:spPr>
          <a:xfrm>
            <a:off x="4579939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2" name="직사각형 1861">
            <a:extLst>
              <a:ext uri="{FF2B5EF4-FFF2-40B4-BE49-F238E27FC236}">
                <a16:creationId xmlns:a16="http://schemas.microsoft.com/office/drawing/2014/main" id="{E2E1AC1F-7A8A-86B0-C2C7-C385E9D23EF2}"/>
              </a:ext>
            </a:extLst>
          </p:cNvPr>
          <p:cNvSpPr/>
          <p:nvPr/>
        </p:nvSpPr>
        <p:spPr>
          <a:xfrm>
            <a:off x="4579939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3" name="직사각형 1862">
            <a:extLst>
              <a:ext uri="{FF2B5EF4-FFF2-40B4-BE49-F238E27FC236}">
                <a16:creationId xmlns:a16="http://schemas.microsoft.com/office/drawing/2014/main" id="{B9A8E9E2-BA63-2799-4BDB-99F8F9E7A9AA}"/>
              </a:ext>
            </a:extLst>
          </p:cNvPr>
          <p:cNvSpPr/>
          <p:nvPr/>
        </p:nvSpPr>
        <p:spPr>
          <a:xfrm>
            <a:off x="468395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4" name="직사각형 1863">
            <a:extLst>
              <a:ext uri="{FF2B5EF4-FFF2-40B4-BE49-F238E27FC236}">
                <a16:creationId xmlns:a16="http://schemas.microsoft.com/office/drawing/2014/main" id="{D7243B25-F550-72D8-D235-5C5602380D39}"/>
              </a:ext>
            </a:extLst>
          </p:cNvPr>
          <p:cNvSpPr/>
          <p:nvPr/>
        </p:nvSpPr>
        <p:spPr>
          <a:xfrm>
            <a:off x="468395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5" name="직사각형 1864">
            <a:extLst>
              <a:ext uri="{FF2B5EF4-FFF2-40B4-BE49-F238E27FC236}">
                <a16:creationId xmlns:a16="http://schemas.microsoft.com/office/drawing/2014/main" id="{B8759E9C-51D9-95F4-C1A5-F0F530CDFCF8}"/>
              </a:ext>
            </a:extLst>
          </p:cNvPr>
          <p:cNvSpPr/>
          <p:nvPr/>
        </p:nvSpPr>
        <p:spPr>
          <a:xfrm>
            <a:off x="468395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6" name="직사각형 1865">
            <a:extLst>
              <a:ext uri="{FF2B5EF4-FFF2-40B4-BE49-F238E27FC236}">
                <a16:creationId xmlns:a16="http://schemas.microsoft.com/office/drawing/2014/main" id="{751BAC10-1040-EB60-3D93-D6B1CB29B9A2}"/>
              </a:ext>
            </a:extLst>
          </p:cNvPr>
          <p:cNvSpPr/>
          <p:nvPr/>
        </p:nvSpPr>
        <p:spPr>
          <a:xfrm>
            <a:off x="447616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7" name="직사각형 1866">
            <a:extLst>
              <a:ext uri="{FF2B5EF4-FFF2-40B4-BE49-F238E27FC236}">
                <a16:creationId xmlns:a16="http://schemas.microsoft.com/office/drawing/2014/main" id="{71A41648-54CF-41C1-E7BB-3654784C5D7E}"/>
              </a:ext>
            </a:extLst>
          </p:cNvPr>
          <p:cNvSpPr/>
          <p:nvPr/>
        </p:nvSpPr>
        <p:spPr>
          <a:xfrm>
            <a:off x="4579939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8" name="직사각형 1867">
            <a:extLst>
              <a:ext uri="{FF2B5EF4-FFF2-40B4-BE49-F238E27FC236}">
                <a16:creationId xmlns:a16="http://schemas.microsoft.com/office/drawing/2014/main" id="{8CAF0992-B77D-71B5-6507-6194BA00959B}"/>
              </a:ext>
            </a:extLst>
          </p:cNvPr>
          <p:cNvSpPr/>
          <p:nvPr/>
        </p:nvSpPr>
        <p:spPr>
          <a:xfrm>
            <a:off x="468395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9" name="직사각형 1868">
            <a:extLst>
              <a:ext uri="{FF2B5EF4-FFF2-40B4-BE49-F238E27FC236}">
                <a16:creationId xmlns:a16="http://schemas.microsoft.com/office/drawing/2014/main" id="{DE366FD2-619B-50F5-7824-CDF7B62E1B42}"/>
              </a:ext>
            </a:extLst>
          </p:cNvPr>
          <p:cNvSpPr/>
          <p:nvPr/>
        </p:nvSpPr>
        <p:spPr>
          <a:xfrm>
            <a:off x="5245952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0" name="직사각형 1869">
            <a:extLst>
              <a:ext uri="{FF2B5EF4-FFF2-40B4-BE49-F238E27FC236}">
                <a16:creationId xmlns:a16="http://schemas.microsoft.com/office/drawing/2014/main" id="{EAF71ADD-0251-2A86-C0D9-8B4A808CEADC}"/>
              </a:ext>
            </a:extLst>
          </p:cNvPr>
          <p:cNvSpPr/>
          <p:nvPr/>
        </p:nvSpPr>
        <p:spPr>
          <a:xfrm>
            <a:off x="5245952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1" name="직사각형 1870">
            <a:extLst>
              <a:ext uri="{FF2B5EF4-FFF2-40B4-BE49-F238E27FC236}">
                <a16:creationId xmlns:a16="http://schemas.microsoft.com/office/drawing/2014/main" id="{061A0304-4062-B992-5593-1B95AE34DAA9}"/>
              </a:ext>
            </a:extLst>
          </p:cNvPr>
          <p:cNvSpPr/>
          <p:nvPr/>
        </p:nvSpPr>
        <p:spPr>
          <a:xfrm>
            <a:off x="5245952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2" name="직사각형 1871">
            <a:extLst>
              <a:ext uri="{FF2B5EF4-FFF2-40B4-BE49-F238E27FC236}">
                <a16:creationId xmlns:a16="http://schemas.microsoft.com/office/drawing/2014/main" id="{B9F1F434-F922-CF4C-E0F1-CCD655F4D1C8}"/>
              </a:ext>
            </a:extLst>
          </p:cNvPr>
          <p:cNvSpPr/>
          <p:nvPr/>
        </p:nvSpPr>
        <p:spPr>
          <a:xfrm>
            <a:off x="5245952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3" name="직사각형 1872">
            <a:extLst>
              <a:ext uri="{FF2B5EF4-FFF2-40B4-BE49-F238E27FC236}">
                <a16:creationId xmlns:a16="http://schemas.microsoft.com/office/drawing/2014/main" id="{4C2C1861-34F7-CFFC-3831-ECE2A1E396B0}"/>
              </a:ext>
            </a:extLst>
          </p:cNvPr>
          <p:cNvSpPr/>
          <p:nvPr/>
        </p:nvSpPr>
        <p:spPr>
          <a:xfrm>
            <a:off x="5245952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4" name="직사각형 1873">
            <a:extLst>
              <a:ext uri="{FF2B5EF4-FFF2-40B4-BE49-F238E27FC236}">
                <a16:creationId xmlns:a16="http://schemas.microsoft.com/office/drawing/2014/main" id="{F3A1E3E5-A445-4AB5-D80A-2EACC537BAD7}"/>
              </a:ext>
            </a:extLst>
          </p:cNvPr>
          <p:cNvSpPr/>
          <p:nvPr/>
        </p:nvSpPr>
        <p:spPr>
          <a:xfrm>
            <a:off x="5245952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5" name="직사각형 1874">
            <a:extLst>
              <a:ext uri="{FF2B5EF4-FFF2-40B4-BE49-F238E27FC236}">
                <a16:creationId xmlns:a16="http://schemas.microsoft.com/office/drawing/2014/main" id="{CB424A8E-7F7A-85F3-398E-E35A774CA9BE}"/>
              </a:ext>
            </a:extLst>
          </p:cNvPr>
          <p:cNvSpPr/>
          <p:nvPr/>
        </p:nvSpPr>
        <p:spPr>
          <a:xfrm>
            <a:off x="5245952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6" name="직사각형 1875">
            <a:extLst>
              <a:ext uri="{FF2B5EF4-FFF2-40B4-BE49-F238E27FC236}">
                <a16:creationId xmlns:a16="http://schemas.microsoft.com/office/drawing/2014/main" id="{927F6F40-0B33-EC82-BD74-B3EC96235D81}"/>
              </a:ext>
            </a:extLst>
          </p:cNvPr>
          <p:cNvSpPr/>
          <p:nvPr/>
        </p:nvSpPr>
        <p:spPr>
          <a:xfrm>
            <a:off x="5245952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7" name="직사각형 1876">
            <a:extLst>
              <a:ext uri="{FF2B5EF4-FFF2-40B4-BE49-F238E27FC236}">
                <a16:creationId xmlns:a16="http://schemas.microsoft.com/office/drawing/2014/main" id="{E2F253A2-0533-7796-CE4D-18C2A87F7631}"/>
              </a:ext>
            </a:extLst>
          </p:cNvPr>
          <p:cNvSpPr/>
          <p:nvPr/>
        </p:nvSpPr>
        <p:spPr>
          <a:xfrm>
            <a:off x="5349729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8" name="직사각형 1877">
            <a:extLst>
              <a:ext uri="{FF2B5EF4-FFF2-40B4-BE49-F238E27FC236}">
                <a16:creationId xmlns:a16="http://schemas.microsoft.com/office/drawing/2014/main" id="{8255FFEA-5F8D-21E8-4E05-095C3CCC8DBA}"/>
              </a:ext>
            </a:extLst>
          </p:cNvPr>
          <p:cNvSpPr/>
          <p:nvPr/>
        </p:nvSpPr>
        <p:spPr>
          <a:xfrm>
            <a:off x="5349729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9" name="직사각형 1878">
            <a:extLst>
              <a:ext uri="{FF2B5EF4-FFF2-40B4-BE49-F238E27FC236}">
                <a16:creationId xmlns:a16="http://schemas.microsoft.com/office/drawing/2014/main" id="{7B273088-C896-3829-B15F-9ABDB8A75E78}"/>
              </a:ext>
            </a:extLst>
          </p:cNvPr>
          <p:cNvSpPr/>
          <p:nvPr/>
        </p:nvSpPr>
        <p:spPr>
          <a:xfrm>
            <a:off x="5349729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0" name="직사각형 1879">
            <a:extLst>
              <a:ext uri="{FF2B5EF4-FFF2-40B4-BE49-F238E27FC236}">
                <a16:creationId xmlns:a16="http://schemas.microsoft.com/office/drawing/2014/main" id="{DAFE23A1-4A70-D316-519B-1849A86CD46B}"/>
              </a:ext>
            </a:extLst>
          </p:cNvPr>
          <p:cNvSpPr/>
          <p:nvPr/>
        </p:nvSpPr>
        <p:spPr>
          <a:xfrm>
            <a:off x="5349729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1" name="직사각형 1880">
            <a:extLst>
              <a:ext uri="{FF2B5EF4-FFF2-40B4-BE49-F238E27FC236}">
                <a16:creationId xmlns:a16="http://schemas.microsoft.com/office/drawing/2014/main" id="{ED437A2E-A891-136F-F492-B3D38F702130}"/>
              </a:ext>
            </a:extLst>
          </p:cNvPr>
          <p:cNvSpPr/>
          <p:nvPr/>
        </p:nvSpPr>
        <p:spPr>
          <a:xfrm>
            <a:off x="5349729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2" name="직사각형 1881">
            <a:extLst>
              <a:ext uri="{FF2B5EF4-FFF2-40B4-BE49-F238E27FC236}">
                <a16:creationId xmlns:a16="http://schemas.microsoft.com/office/drawing/2014/main" id="{BB2BFCCB-70B0-E8D3-C210-9BF59626C683}"/>
              </a:ext>
            </a:extLst>
          </p:cNvPr>
          <p:cNvSpPr/>
          <p:nvPr/>
        </p:nvSpPr>
        <p:spPr>
          <a:xfrm>
            <a:off x="5349729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3" name="직사각형 1882">
            <a:extLst>
              <a:ext uri="{FF2B5EF4-FFF2-40B4-BE49-F238E27FC236}">
                <a16:creationId xmlns:a16="http://schemas.microsoft.com/office/drawing/2014/main" id="{B651F529-4B91-D35E-D53C-049F33D0F31C}"/>
              </a:ext>
            </a:extLst>
          </p:cNvPr>
          <p:cNvSpPr/>
          <p:nvPr/>
        </p:nvSpPr>
        <p:spPr>
          <a:xfrm>
            <a:off x="5349729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4" name="직사각형 1883">
            <a:extLst>
              <a:ext uri="{FF2B5EF4-FFF2-40B4-BE49-F238E27FC236}">
                <a16:creationId xmlns:a16="http://schemas.microsoft.com/office/drawing/2014/main" id="{6B6EF32A-8E83-D2C8-236B-B041E1A549A2}"/>
              </a:ext>
            </a:extLst>
          </p:cNvPr>
          <p:cNvSpPr/>
          <p:nvPr/>
        </p:nvSpPr>
        <p:spPr>
          <a:xfrm>
            <a:off x="5349729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5" name="직사각형 1884">
            <a:extLst>
              <a:ext uri="{FF2B5EF4-FFF2-40B4-BE49-F238E27FC236}">
                <a16:creationId xmlns:a16="http://schemas.microsoft.com/office/drawing/2014/main" id="{DD6539E3-8485-D25E-0CF2-66EA0BD9921E}"/>
              </a:ext>
            </a:extLst>
          </p:cNvPr>
          <p:cNvSpPr/>
          <p:nvPr/>
        </p:nvSpPr>
        <p:spPr>
          <a:xfrm>
            <a:off x="5245952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6" name="직사각형 1885">
            <a:extLst>
              <a:ext uri="{FF2B5EF4-FFF2-40B4-BE49-F238E27FC236}">
                <a16:creationId xmlns:a16="http://schemas.microsoft.com/office/drawing/2014/main" id="{64BDD37E-E20B-5210-4B14-E7E1CEF30019}"/>
              </a:ext>
            </a:extLst>
          </p:cNvPr>
          <p:cNvSpPr/>
          <p:nvPr/>
        </p:nvSpPr>
        <p:spPr>
          <a:xfrm>
            <a:off x="5245952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7" name="직사각형 1886">
            <a:extLst>
              <a:ext uri="{FF2B5EF4-FFF2-40B4-BE49-F238E27FC236}">
                <a16:creationId xmlns:a16="http://schemas.microsoft.com/office/drawing/2014/main" id="{C40A0BD1-282D-7605-51E3-31C2A15AD3F2}"/>
              </a:ext>
            </a:extLst>
          </p:cNvPr>
          <p:cNvSpPr/>
          <p:nvPr/>
        </p:nvSpPr>
        <p:spPr>
          <a:xfrm>
            <a:off x="5245952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8" name="직사각형 1887">
            <a:extLst>
              <a:ext uri="{FF2B5EF4-FFF2-40B4-BE49-F238E27FC236}">
                <a16:creationId xmlns:a16="http://schemas.microsoft.com/office/drawing/2014/main" id="{B3D63198-CBAC-8DCB-A316-339657873AC7}"/>
              </a:ext>
            </a:extLst>
          </p:cNvPr>
          <p:cNvSpPr/>
          <p:nvPr/>
        </p:nvSpPr>
        <p:spPr>
          <a:xfrm>
            <a:off x="5349729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9" name="직사각형 1888">
            <a:extLst>
              <a:ext uri="{FF2B5EF4-FFF2-40B4-BE49-F238E27FC236}">
                <a16:creationId xmlns:a16="http://schemas.microsoft.com/office/drawing/2014/main" id="{E27CA5E5-54D1-D4FB-815A-9159B11BB770}"/>
              </a:ext>
            </a:extLst>
          </p:cNvPr>
          <p:cNvSpPr/>
          <p:nvPr/>
        </p:nvSpPr>
        <p:spPr>
          <a:xfrm>
            <a:off x="5349729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0" name="직사각형 1889">
            <a:extLst>
              <a:ext uri="{FF2B5EF4-FFF2-40B4-BE49-F238E27FC236}">
                <a16:creationId xmlns:a16="http://schemas.microsoft.com/office/drawing/2014/main" id="{9C3B7D71-C13F-AF6E-E0D1-CFFB029E7884}"/>
              </a:ext>
            </a:extLst>
          </p:cNvPr>
          <p:cNvSpPr/>
          <p:nvPr/>
        </p:nvSpPr>
        <p:spPr>
          <a:xfrm>
            <a:off x="5349729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1" name="직사각형 1890">
            <a:extLst>
              <a:ext uri="{FF2B5EF4-FFF2-40B4-BE49-F238E27FC236}">
                <a16:creationId xmlns:a16="http://schemas.microsoft.com/office/drawing/2014/main" id="{1099565D-8CF9-3FD6-643A-D8A0E872D8A6}"/>
              </a:ext>
            </a:extLst>
          </p:cNvPr>
          <p:cNvSpPr/>
          <p:nvPr/>
        </p:nvSpPr>
        <p:spPr>
          <a:xfrm>
            <a:off x="5245952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2" name="직사각형 1891">
            <a:extLst>
              <a:ext uri="{FF2B5EF4-FFF2-40B4-BE49-F238E27FC236}">
                <a16:creationId xmlns:a16="http://schemas.microsoft.com/office/drawing/2014/main" id="{5FFBC963-95E3-C684-B264-0931F8160464}"/>
              </a:ext>
            </a:extLst>
          </p:cNvPr>
          <p:cNvSpPr/>
          <p:nvPr/>
        </p:nvSpPr>
        <p:spPr>
          <a:xfrm>
            <a:off x="5349729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8" name="직사각형 1897">
            <a:extLst>
              <a:ext uri="{FF2B5EF4-FFF2-40B4-BE49-F238E27FC236}">
                <a16:creationId xmlns:a16="http://schemas.microsoft.com/office/drawing/2014/main" id="{879FB31A-16EE-1726-05C3-A9C9A5244A1F}"/>
              </a:ext>
            </a:extLst>
          </p:cNvPr>
          <p:cNvSpPr/>
          <p:nvPr/>
        </p:nvSpPr>
        <p:spPr>
          <a:xfrm>
            <a:off x="4424915" y="29659977"/>
            <a:ext cx="1012641" cy="1206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9" name="연결선: 구부러짐 1898">
            <a:extLst>
              <a:ext uri="{FF2B5EF4-FFF2-40B4-BE49-F238E27FC236}">
                <a16:creationId xmlns:a16="http://schemas.microsoft.com/office/drawing/2014/main" id="{A2B2CD19-AEDB-EDCC-8CA7-FA210AC5CF10}"/>
              </a:ext>
            </a:extLst>
          </p:cNvPr>
          <p:cNvCxnSpPr>
            <a:cxnSpLocks/>
            <a:stCxn id="1898" idx="3"/>
            <a:endCxn id="1900" idx="3"/>
          </p:cNvCxnSpPr>
          <p:nvPr/>
        </p:nvCxnSpPr>
        <p:spPr>
          <a:xfrm>
            <a:off x="5437556" y="29720302"/>
            <a:ext cx="392196" cy="1750202"/>
          </a:xfrm>
          <a:prstGeom prst="curvedConnector3">
            <a:avLst>
              <a:gd name="adj1" fmla="val 15828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00" name="직사각형 1899">
            <a:extLst>
              <a:ext uri="{FF2B5EF4-FFF2-40B4-BE49-F238E27FC236}">
                <a16:creationId xmlns:a16="http://schemas.microsoft.com/office/drawing/2014/main" id="{03F4BA59-D18E-8959-F689-D892EC296CE6}"/>
              </a:ext>
            </a:extLst>
          </p:cNvPr>
          <p:cNvSpPr/>
          <p:nvPr/>
        </p:nvSpPr>
        <p:spPr>
          <a:xfrm>
            <a:off x="4073107" y="31416529"/>
            <a:ext cx="1756645" cy="107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7" name="TextBox 1906">
            <a:extLst>
              <a:ext uri="{FF2B5EF4-FFF2-40B4-BE49-F238E27FC236}">
                <a16:creationId xmlns:a16="http://schemas.microsoft.com/office/drawing/2014/main" id="{DCF82962-FF03-CD26-AE76-F3E918B05962}"/>
              </a:ext>
            </a:extLst>
          </p:cNvPr>
          <p:cNvSpPr txBox="1"/>
          <p:nvPr/>
        </p:nvSpPr>
        <p:spPr>
          <a:xfrm>
            <a:off x="4314749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908" name="TextBox 1907">
            <a:extLst>
              <a:ext uri="{FF2B5EF4-FFF2-40B4-BE49-F238E27FC236}">
                <a16:creationId xmlns:a16="http://schemas.microsoft.com/office/drawing/2014/main" id="{F396DD5C-39F7-7C80-995F-EF69155C2A22}"/>
              </a:ext>
            </a:extLst>
          </p:cNvPr>
          <p:cNvSpPr txBox="1"/>
          <p:nvPr/>
        </p:nvSpPr>
        <p:spPr>
          <a:xfrm>
            <a:off x="4558269" y="32498988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383" name="TextBox 1382">
            <a:extLst>
              <a:ext uri="{FF2B5EF4-FFF2-40B4-BE49-F238E27FC236}">
                <a16:creationId xmlns:a16="http://schemas.microsoft.com/office/drawing/2014/main" id="{9EDA90CD-3A8E-570E-AF0F-2554CEFACA8E}"/>
              </a:ext>
            </a:extLst>
          </p:cNvPr>
          <p:cNvSpPr txBox="1"/>
          <p:nvPr/>
        </p:nvSpPr>
        <p:spPr>
          <a:xfrm>
            <a:off x="10880592" y="28502529"/>
            <a:ext cx="41826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</a:t>
            </a:r>
            <a:r>
              <a:rPr lang="ko-KR" altLang="en-US" b="1"/>
              <a:t> </a:t>
            </a:r>
            <a:r>
              <a:rPr lang="en-US" altLang="ko-KR" b="1"/>
              <a:t>Expansion(add unit &amp; retraining)</a:t>
            </a:r>
            <a:endParaRPr lang="ko-KR" altLang="en-US" b="1"/>
          </a:p>
        </p:txBody>
      </p:sp>
      <p:sp>
        <p:nvSpPr>
          <p:cNvPr id="1920" name="TextBox 1919">
            <a:extLst>
              <a:ext uri="{FF2B5EF4-FFF2-40B4-BE49-F238E27FC236}">
                <a16:creationId xmlns:a16="http://schemas.microsoft.com/office/drawing/2014/main" id="{9AE70B8A-E8F6-3CC8-6AA2-7147CE1DBE58}"/>
              </a:ext>
            </a:extLst>
          </p:cNvPr>
          <p:cNvSpPr txBox="1"/>
          <p:nvPr/>
        </p:nvSpPr>
        <p:spPr>
          <a:xfrm>
            <a:off x="10486949" y="28980799"/>
            <a:ext cx="6756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Selective Retraining</a:t>
            </a:r>
            <a:r>
              <a:rPr lang="ko-KR" altLang="en-US" sz="1600"/>
              <a:t>에서 학습한 </a:t>
            </a:r>
            <a:r>
              <a:rPr lang="en-US" altLang="ko-KR" sz="1600"/>
              <a:t>sub network</a:t>
            </a:r>
            <a:r>
              <a:rPr lang="ko-KR" altLang="en-US" sz="1600"/>
              <a:t>의 </a:t>
            </a:r>
            <a:r>
              <a:rPr lang="en-US" altLang="ko-KR" sz="1600"/>
              <a:t>Loss</a:t>
            </a:r>
            <a:r>
              <a:rPr lang="ko-KR" altLang="en-US" sz="1600"/>
              <a:t>가 </a:t>
            </a:r>
            <a:r>
              <a:rPr lang="en-US" altLang="ko-KR" sz="1600"/>
              <a:t>threshold</a:t>
            </a:r>
            <a:r>
              <a:rPr lang="ko-KR" altLang="en-US" sz="1600"/>
              <a:t>보다 클 경우</a:t>
            </a:r>
            <a:endParaRPr lang="en-US" altLang="ko-KR" sz="1600"/>
          </a:p>
          <a:p>
            <a:r>
              <a:rPr lang="ko-KR" altLang="en-US" sz="1600"/>
              <a:t>각 </a:t>
            </a:r>
            <a:r>
              <a:rPr lang="en-US" altLang="ko-KR" sz="1600"/>
              <a:t>Layer</a:t>
            </a:r>
            <a:r>
              <a:rPr lang="ko-KR" altLang="en-US" sz="1600"/>
              <a:t>에 </a:t>
            </a:r>
            <a:r>
              <a:rPr lang="en-US" altLang="ko-KR" sz="1600"/>
              <a:t>k</a:t>
            </a:r>
            <a:r>
              <a:rPr lang="ko-KR" altLang="en-US" sz="1600"/>
              <a:t>개의 </a:t>
            </a:r>
            <a:r>
              <a:rPr lang="en-US" altLang="ko-KR" sz="1600"/>
              <a:t>feature</a:t>
            </a:r>
            <a:r>
              <a:rPr lang="ko-KR" altLang="en-US" sz="1600"/>
              <a:t>를 추가</a:t>
            </a:r>
            <a:r>
              <a:rPr lang="en-US" altLang="ko-KR" sz="1600"/>
              <a:t>(</a:t>
            </a:r>
            <a:r>
              <a:rPr lang="ko-KR" altLang="en-US" sz="1600"/>
              <a:t>여기서 </a:t>
            </a:r>
            <a:r>
              <a:rPr lang="en-US" altLang="ko-KR" sz="1600"/>
              <a:t>k=10)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/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2" name="TextBox 1921">
            <a:extLst>
              <a:ext uri="{FF2B5EF4-FFF2-40B4-BE49-F238E27FC236}">
                <a16:creationId xmlns:a16="http://schemas.microsoft.com/office/drawing/2014/main" id="{0DF2E255-BBCC-6F88-A289-E286BF52593B}"/>
              </a:ext>
            </a:extLst>
          </p:cNvPr>
          <p:cNvSpPr txBox="1"/>
          <p:nvPr/>
        </p:nvSpPr>
        <p:spPr>
          <a:xfrm>
            <a:off x="17999869" y="3131584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923" name="직사각형 1922">
            <a:extLst>
              <a:ext uri="{FF2B5EF4-FFF2-40B4-BE49-F238E27FC236}">
                <a16:creationId xmlns:a16="http://schemas.microsoft.com/office/drawing/2014/main" id="{4B938719-1322-97ED-51DB-D8C266C3F551}"/>
              </a:ext>
            </a:extLst>
          </p:cNvPr>
          <p:cNvSpPr/>
          <p:nvPr/>
        </p:nvSpPr>
        <p:spPr>
          <a:xfrm>
            <a:off x="1803956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4" name="원호 1923">
            <a:extLst>
              <a:ext uri="{FF2B5EF4-FFF2-40B4-BE49-F238E27FC236}">
                <a16:creationId xmlns:a16="http://schemas.microsoft.com/office/drawing/2014/main" id="{9B883C00-E42B-63FD-6275-BE4C6091A0F0}"/>
              </a:ext>
            </a:extLst>
          </p:cNvPr>
          <p:cNvSpPr/>
          <p:nvPr/>
        </p:nvSpPr>
        <p:spPr>
          <a:xfrm rot="16200000">
            <a:off x="17859548" y="3008198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5" name="원호 1924">
            <a:extLst>
              <a:ext uri="{FF2B5EF4-FFF2-40B4-BE49-F238E27FC236}">
                <a16:creationId xmlns:a16="http://schemas.microsoft.com/office/drawing/2014/main" id="{2B06A8C2-3D96-F469-B229-6CD6120E55E8}"/>
              </a:ext>
            </a:extLst>
          </p:cNvPr>
          <p:cNvSpPr/>
          <p:nvPr/>
        </p:nvSpPr>
        <p:spPr>
          <a:xfrm rot="5400000" flipV="1">
            <a:off x="17868384" y="3051681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6" name="직사각형 1925">
            <a:extLst>
              <a:ext uri="{FF2B5EF4-FFF2-40B4-BE49-F238E27FC236}">
                <a16:creationId xmlns:a16="http://schemas.microsoft.com/office/drawing/2014/main" id="{62FFECE9-4BCE-84D5-C530-EA54340C5423}"/>
              </a:ext>
            </a:extLst>
          </p:cNvPr>
          <p:cNvSpPr/>
          <p:nvPr/>
        </p:nvSpPr>
        <p:spPr>
          <a:xfrm>
            <a:off x="1803956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7" name="직사각형 1926">
            <a:extLst>
              <a:ext uri="{FF2B5EF4-FFF2-40B4-BE49-F238E27FC236}">
                <a16:creationId xmlns:a16="http://schemas.microsoft.com/office/drawing/2014/main" id="{0805096E-7690-3BD4-79D5-327A5501D170}"/>
              </a:ext>
            </a:extLst>
          </p:cNvPr>
          <p:cNvSpPr/>
          <p:nvPr/>
        </p:nvSpPr>
        <p:spPr>
          <a:xfrm>
            <a:off x="1803956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8" name="직사각형 1927">
            <a:extLst>
              <a:ext uri="{FF2B5EF4-FFF2-40B4-BE49-F238E27FC236}">
                <a16:creationId xmlns:a16="http://schemas.microsoft.com/office/drawing/2014/main" id="{175D96EE-E916-D0E2-740A-D0B9FA9D8717}"/>
              </a:ext>
            </a:extLst>
          </p:cNvPr>
          <p:cNvSpPr/>
          <p:nvPr/>
        </p:nvSpPr>
        <p:spPr>
          <a:xfrm>
            <a:off x="1803956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9" name="직사각형 1928">
            <a:extLst>
              <a:ext uri="{FF2B5EF4-FFF2-40B4-BE49-F238E27FC236}">
                <a16:creationId xmlns:a16="http://schemas.microsoft.com/office/drawing/2014/main" id="{498A8218-2D95-3507-BC53-D09B84FA3141}"/>
              </a:ext>
            </a:extLst>
          </p:cNvPr>
          <p:cNvSpPr/>
          <p:nvPr/>
        </p:nvSpPr>
        <p:spPr>
          <a:xfrm>
            <a:off x="1803956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0" name="직사각형 1929">
            <a:extLst>
              <a:ext uri="{FF2B5EF4-FFF2-40B4-BE49-F238E27FC236}">
                <a16:creationId xmlns:a16="http://schemas.microsoft.com/office/drawing/2014/main" id="{A9FB4986-FDDF-3B7D-8148-6F965BF9ECB8}"/>
              </a:ext>
            </a:extLst>
          </p:cNvPr>
          <p:cNvSpPr/>
          <p:nvPr/>
        </p:nvSpPr>
        <p:spPr>
          <a:xfrm>
            <a:off x="1803956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1" name="직사각형 1930">
            <a:extLst>
              <a:ext uri="{FF2B5EF4-FFF2-40B4-BE49-F238E27FC236}">
                <a16:creationId xmlns:a16="http://schemas.microsoft.com/office/drawing/2014/main" id="{0E8D3E4C-407B-C7CE-A8ED-7D94CB122A0B}"/>
              </a:ext>
            </a:extLst>
          </p:cNvPr>
          <p:cNvSpPr/>
          <p:nvPr/>
        </p:nvSpPr>
        <p:spPr>
          <a:xfrm>
            <a:off x="1803956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2" name="직사각형 1931">
            <a:extLst>
              <a:ext uri="{FF2B5EF4-FFF2-40B4-BE49-F238E27FC236}">
                <a16:creationId xmlns:a16="http://schemas.microsoft.com/office/drawing/2014/main" id="{C86D67B8-B5AD-842D-2BD8-83E7FB4607A9}"/>
              </a:ext>
            </a:extLst>
          </p:cNvPr>
          <p:cNvSpPr/>
          <p:nvPr/>
        </p:nvSpPr>
        <p:spPr>
          <a:xfrm>
            <a:off x="1803956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3" name="직사각형 1932">
            <a:extLst>
              <a:ext uri="{FF2B5EF4-FFF2-40B4-BE49-F238E27FC236}">
                <a16:creationId xmlns:a16="http://schemas.microsoft.com/office/drawing/2014/main" id="{B14207FF-4A2C-469B-176B-B754849BC68A}"/>
              </a:ext>
            </a:extLst>
          </p:cNvPr>
          <p:cNvSpPr/>
          <p:nvPr/>
        </p:nvSpPr>
        <p:spPr>
          <a:xfrm>
            <a:off x="18143341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4" name="직사각형 1933">
            <a:extLst>
              <a:ext uri="{FF2B5EF4-FFF2-40B4-BE49-F238E27FC236}">
                <a16:creationId xmlns:a16="http://schemas.microsoft.com/office/drawing/2014/main" id="{DB9807DB-B853-4E47-E718-CDDFB8D2538E}"/>
              </a:ext>
            </a:extLst>
          </p:cNvPr>
          <p:cNvSpPr/>
          <p:nvPr/>
        </p:nvSpPr>
        <p:spPr>
          <a:xfrm>
            <a:off x="18143341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5" name="직사각형 1934">
            <a:extLst>
              <a:ext uri="{FF2B5EF4-FFF2-40B4-BE49-F238E27FC236}">
                <a16:creationId xmlns:a16="http://schemas.microsoft.com/office/drawing/2014/main" id="{9B68A4FD-D659-12C3-9BF2-0C316906C4A5}"/>
              </a:ext>
            </a:extLst>
          </p:cNvPr>
          <p:cNvSpPr/>
          <p:nvPr/>
        </p:nvSpPr>
        <p:spPr>
          <a:xfrm>
            <a:off x="18143341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6" name="직사각형 1935">
            <a:extLst>
              <a:ext uri="{FF2B5EF4-FFF2-40B4-BE49-F238E27FC236}">
                <a16:creationId xmlns:a16="http://schemas.microsoft.com/office/drawing/2014/main" id="{C9E772BF-A5CE-E193-5F83-A4F5E11F6501}"/>
              </a:ext>
            </a:extLst>
          </p:cNvPr>
          <p:cNvSpPr/>
          <p:nvPr/>
        </p:nvSpPr>
        <p:spPr>
          <a:xfrm>
            <a:off x="18143341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7" name="직사각형 1936">
            <a:extLst>
              <a:ext uri="{FF2B5EF4-FFF2-40B4-BE49-F238E27FC236}">
                <a16:creationId xmlns:a16="http://schemas.microsoft.com/office/drawing/2014/main" id="{1819F1B1-90D7-08CF-6785-544AF4C08ABA}"/>
              </a:ext>
            </a:extLst>
          </p:cNvPr>
          <p:cNvSpPr/>
          <p:nvPr/>
        </p:nvSpPr>
        <p:spPr>
          <a:xfrm>
            <a:off x="18143341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8" name="직사각형 1937">
            <a:extLst>
              <a:ext uri="{FF2B5EF4-FFF2-40B4-BE49-F238E27FC236}">
                <a16:creationId xmlns:a16="http://schemas.microsoft.com/office/drawing/2014/main" id="{96B84746-A8B6-101A-C3C7-3213B82E46C0}"/>
              </a:ext>
            </a:extLst>
          </p:cNvPr>
          <p:cNvSpPr/>
          <p:nvPr/>
        </p:nvSpPr>
        <p:spPr>
          <a:xfrm>
            <a:off x="18143341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9" name="직사각형 1938">
            <a:extLst>
              <a:ext uri="{FF2B5EF4-FFF2-40B4-BE49-F238E27FC236}">
                <a16:creationId xmlns:a16="http://schemas.microsoft.com/office/drawing/2014/main" id="{4ED1E8BB-4F6C-92E3-5CC8-B9301DE06A4F}"/>
              </a:ext>
            </a:extLst>
          </p:cNvPr>
          <p:cNvSpPr/>
          <p:nvPr/>
        </p:nvSpPr>
        <p:spPr>
          <a:xfrm>
            <a:off x="18143341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0" name="직사각형 1939">
            <a:extLst>
              <a:ext uri="{FF2B5EF4-FFF2-40B4-BE49-F238E27FC236}">
                <a16:creationId xmlns:a16="http://schemas.microsoft.com/office/drawing/2014/main" id="{ACDB4D8D-CAEC-4051-CB26-7245FA3C2B9C}"/>
              </a:ext>
            </a:extLst>
          </p:cNvPr>
          <p:cNvSpPr/>
          <p:nvPr/>
        </p:nvSpPr>
        <p:spPr>
          <a:xfrm>
            <a:off x="18143341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1" name="직사각형 1940">
            <a:extLst>
              <a:ext uri="{FF2B5EF4-FFF2-40B4-BE49-F238E27FC236}">
                <a16:creationId xmlns:a16="http://schemas.microsoft.com/office/drawing/2014/main" id="{BDA72189-448B-6929-AE08-907C08EE0182}"/>
              </a:ext>
            </a:extLst>
          </p:cNvPr>
          <p:cNvSpPr/>
          <p:nvPr/>
        </p:nvSpPr>
        <p:spPr>
          <a:xfrm>
            <a:off x="1824735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2" name="직사각형 1941">
            <a:extLst>
              <a:ext uri="{FF2B5EF4-FFF2-40B4-BE49-F238E27FC236}">
                <a16:creationId xmlns:a16="http://schemas.microsoft.com/office/drawing/2014/main" id="{44D01B6B-F8F9-D9E6-6A0C-B824B747F906}"/>
              </a:ext>
            </a:extLst>
          </p:cNvPr>
          <p:cNvSpPr/>
          <p:nvPr/>
        </p:nvSpPr>
        <p:spPr>
          <a:xfrm>
            <a:off x="1824735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3" name="직사각형 1942">
            <a:extLst>
              <a:ext uri="{FF2B5EF4-FFF2-40B4-BE49-F238E27FC236}">
                <a16:creationId xmlns:a16="http://schemas.microsoft.com/office/drawing/2014/main" id="{258ABCAC-28DB-5275-4158-5E9BDCC434FE}"/>
              </a:ext>
            </a:extLst>
          </p:cNvPr>
          <p:cNvSpPr/>
          <p:nvPr/>
        </p:nvSpPr>
        <p:spPr>
          <a:xfrm>
            <a:off x="1824735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4" name="직사각형 1943">
            <a:extLst>
              <a:ext uri="{FF2B5EF4-FFF2-40B4-BE49-F238E27FC236}">
                <a16:creationId xmlns:a16="http://schemas.microsoft.com/office/drawing/2014/main" id="{E4F3D1E9-94C4-95CB-55AA-1914D78B40E7}"/>
              </a:ext>
            </a:extLst>
          </p:cNvPr>
          <p:cNvSpPr/>
          <p:nvPr/>
        </p:nvSpPr>
        <p:spPr>
          <a:xfrm>
            <a:off x="1824735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5" name="직사각형 1944">
            <a:extLst>
              <a:ext uri="{FF2B5EF4-FFF2-40B4-BE49-F238E27FC236}">
                <a16:creationId xmlns:a16="http://schemas.microsoft.com/office/drawing/2014/main" id="{F3E15E28-2FA1-EB44-2D00-1D75E9D55E6F}"/>
              </a:ext>
            </a:extLst>
          </p:cNvPr>
          <p:cNvSpPr/>
          <p:nvPr/>
        </p:nvSpPr>
        <p:spPr>
          <a:xfrm>
            <a:off x="1824735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6" name="직사각형 1945">
            <a:extLst>
              <a:ext uri="{FF2B5EF4-FFF2-40B4-BE49-F238E27FC236}">
                <a16:creationId xmlns:a16="http://schemas.microsoft.com/office/drawing/2014/main" id="{5270919E-F7D4-26EA-1C17-5CB94D2735E7}"/>
              </a:ext>
            </a:extLst>
          </p:cNvPr>
          <p:cNvSpPr/>
          <p:nvPr/>
        </p:nvSpPr>
        <p:spPr>
          <a:xfrm>
            <a:off x="1824735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7" name="직사각형 1946">
            <a:extLst>
              <a:ext uri="{FF2B5EF4-FFF2-40B4-BE49-F238E27FC236}">
                <a16:creationId xmlns:a16="http://schemas.microsoft.com/office/drawing/2014/main" id="{AD31DD5D-C4F5-81BA-8915-4D77FFC70034}"/>
              </a:ext>
            </a:extLst>
          </p:cNvPr>
          <p:cNvSpPr/>
          <p:nvPr/>
        </p:nvSpPr>
        <p:spPr>
          <a:xfrm>
            <a:off x="1824735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8" name="직사각형 1947">
            <a:extLst>
              <a:ext uri="{FF2B5EF4-FFF2-40B4-BE49-F238E27FC236}">
                <a16:creationId xmlns:a16="http://schemas.microsoft.com/office/drawing/2014/main" id="{54F85C51-D038-88BD-6B27-904CDC72673C}"/>
              </a:ext>
            </a:extLst>
          </p:cNvPr>
          <p:cNvSpPr/>
          <p:nvPr/>
        </p:nvSpPr>
        <p:spPr>
          <a:xfrm>
            <a:off x="1824735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9" name="직사각형 1948">
            <a:extLst>
              <a:ext uri="{FF2B5EF4-FFF2-40B4-BE49-F238E27FC236}">
                <a16:creationId xmlns:a16="http://schemas.microsoft.com/office/drawing/2014/main" id="{E5E64EC3-3A8D-035C-1FAD-81BA851E0DE1}"/>
              </a:ext>
            </a:extLst>
          </p:cNvPr>
          <p:cNvSpPr/>
          <p:nvPr/>
        </p:nvSpPr>
        <p:spPr>
          <a:xfrm>
            <a:off x="18707870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0" name="직사각형 1949">
            <a:extLst>
              <a:ext uri="{FF2B5EF4-FFF2-40B4-BE49-F238E27FC236}">
                <a16:creationId xmlns:a16="http://schemas.microsoft.com/office/drawing/2014/main" id="{5BF7066D-9677-F64E-6B22-56CD9B3365D8}"/>
              </a:ext>
            </a:extLst>
          </p:cNvPr>
          <p:cNvSpPr/>
          <p:nvPr/>
        </p:nvSpPr>
        <p:spPr>
          <a:xfrm>
            <a:off x="18707870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1" name="직사각형 1950">
            <a:extLst>
              <a:ext uri="{FF2B5EF4-FFF2-40B4-BE49-F238E27FC236}">
                <a16:creationId xmlns:a16="http://schemas.microsoft.com/office/drawing/2014/main" id="{B5320F4E-1536-21E1-62D8-5FC21ED79E69}"/>
              </a:ext>
            </a:extLst>
          </p:cNvPr>
          <p:cNvSpPr/>
          <p:nvPr/>
        </p:nvSpPr>
        <p:spPr>
          <a:xfrm>
            <a:off x="18707870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2" name="직사각형 1951">
            <a:extLst>
              <a:ext uri="{FF2B5EF4-FFF2-40B4-BE49-F238E27FC236}">
                <a16:creationId xmlns:a16="http://schemas.microsoft.com/office/drawing/2014/main" id="{974A36A7-1857-D6E8-176B-49650D08391D}"/>
              </a:ext>
            </a:extLst>
          </p:cNvPr>
          <p:cNvSpPr/>
          <p:nvPr/>
        </p:nvSpPr>
        <p:spPr>
          <a:xfrm>
            <a:off x="18707870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3" name="직사각형 1952">
            <a:extLst>
              <a:ext uri="{FF2B5EF4-FFF2-40B4-BE49-F238E27FC236}">
                <a16:creationId xmlns:a16="http://schemas.microsoft.com/office/drawing/2014/main" id="{321C272A-B3BF-C9A8-BE2E-603A2F767D92}"/>
              </a:ext>
            </a:extLst>
          </p:cNvPr>
          <p:cNvSpPr/>
          <p:nvPr/>
        </p:nvSpPr>
        <p:spPr>
          <a:xfrm>
            <a:off x="18707870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4" name="직사각형 1953">
            <a:extLst>
              <a:ext uri="{FF2B5EF4-FFF2-40B4-BE49-F238E27FC236}">
                <a16:creationId xmlns:a16="http://schemas.microsoft.com/office/drawing/2014/main" id="{1F40E46C-98E8-2224-4952-7B1105834B04}"/>
              </a:ext>
            </a:extLst>
          </p:cNvPr>
          <p:cNvSpPr/>
          <p:nvPr/>
        </p:nvSpPr>
        <p:spPr>
          <a:xfrm>
            <a:off x="18707870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5" name="직사각형 1954">
            <a:extLst>
              <a:ext uri="{FF2B5EF4-FFF2-40B4-BE49-F238E27FC236}">
                <a16:creationId xmlns:a16="http://schemas.microsoft.com/office/drawing/2014/main" id="{9DB0D384-F357-6495-518B-CF04B898E366}"/>
              </a:ext>
            </a:extLst>
          </p:cNvPr>
          <p:cNvSpPr/>
          <p:nvPr/>
        </p:nvSpPr>
        <p:spPr>
          <a:xfrm>
            <a:off x="18707870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6" name="직사각형 1955">
            <a:extLst>
              <a:ext uri="{FF2B5EF4-FFF2-40B4-BE49-F238E27FC236}">
                <a16:creationId xmlns:a16="http://schemas.microsoft.com/office/drawing/2014/main" id="{FC4C6368-68A1-7129-4C1E-66705A8C15F0}"/>
              </a:ext>
            </a:extLst>
          </p:cNvPr>
          <p:cNvSpPr/>
          <p:nvPr/>
        </p:nvSpPr>
        <p:spPr>
          <a:xfrm>
            <a:off x="18707870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7" name="직사각형 1956">
            <a:extLst>
              <a:ext uri="{FF2B5EF4-FFF2-40B4-BE49-F238E27FC236}">
                <a16:creationId xmlns:a16="http://schemas.microsoft.com/office/drawing/2014/main" id="{624D1CD9-0265-CA14-EA0F-4CC553F37C31}"/>
              </a:ext>
            </a:extLst>
          </p:cNvPr>
          <p:cNvSpPr/>
          <p:nvPr/>
        </p:nvSpPr>
        <p:spPr>
          <a:xfrm>
            <a:off x="18807882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8" name="직사각형 1957">
            <a:extLst>
              <a:ext uri="{FF2B5EF4-FFF2-40B4-BE49-F238E27FC236}">
                <a16:creationId xmlns:a16="http://schemas.microsoft.com/office/drawing/2014/main" id="{CFAF94FC-97F2-2FC6-AD7C-8EAF6BF26424}"/>
              </a:ext>
            </a:extLst>
          </p:cNvPr>
          <p:cNvSpPr/>
          <p:nvPr/>
        </p:nvSpPr>
        <p:spPr>
          <a:xfrm>
            <a:off x="18807882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9" name="직사각형 1958">
            <a:extLst>
              <a:ext uri="{FF2B5EF4-FFF2-40B4-BE49-F238E27FC236}">
                <a16:creationId xmlns:a16="http://schemas.microsoft.com/office/drawing/2014/main" id="{3F35D19C-0C84-8AED-55D8-7204325706A9}"/>
              </a:ext>
            </a:extLst>
          </p:cNvPr>
          <p:cNvSpPr/>
          <p:nvPr/>
        </p:nvSpPr>
        <p:spPr>
          <a:xfrm>
            <a:off x="18807882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0" name="직사각형 1959">
            <a:extLst>
              <a:ext uri="{FF2B5EF4-FFF2-40B4-BE49-F238E27FC236}">
                <a16:creationId xmlns:a16="http://schemas.microsoft.com/office/drawing/2014/main" id="{2F1F4BDE-6199-4456-83A9-B974E69C9F10}"/>
              </a:ext>
            </a:extLst>
          </p:cNvPr>
          <p:cNvSpPr/>
          <p:nvPr/>
        </p:nvSpPr>
        <p:spPr>
          <a:xfrm>
            <a:off x="18807882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1" name="직사각형 1960">
            <a:extLst>
              <a:ext uri="{FF2B5EF4-FFF2-40B4-BE49-F238E27FC236}">
                <a16:creationId xmlns:a16="http://schemas.microsoft.com/office/drawing/2014/main" id="{41B52759-E346-571D-0638-DCB38111D817}"/>
              </a:ext>
            </a:extLst>
          </p:cNvPr>
          <p:cNvSpPr/>
          <p:nvPr/>
        </p:nvSpPr>
        <p:spPr>
          <a:xfrm>
            <a:off x="18807882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2" name="직사각형 1961">
            <a:extLst>
              <a:ext uri="{FF2B5EF4-FFF2-40B4-BE49-F238E27FC236}">
                <a16:creationId xmlns:a16="http://schemas.microsoft.com/office/drawing/2014/main" id="{822F56AD-17C1-F2A2-D5DE-8FF21498253C}"/>
              </a:ext>
            </a:extLst>
          </p:cNvPr>
          <p:cNvSpPr/>
          <p:nvPr/>
        </p:nvSpPr>
        <p:spPr>
          <a:xfrm>
            <a:off x="18807882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3" name="직사각형 1962">
            <a:extLst>
              <a:ext uri="{FF2B5EF4-FFF2-40B4-BE49-F238E27FC236}">
                <a16:creationId xmlns:a16="http://schemas.microsoft.com/office/drawing/2014/main" id="{C26047D9-1717-2CB0-9FD0-D2B2E23F59E5}"/>
              </a:ext>
            </a:extLst>
          </p:cNvPr>
          <p:cNvSpPr/>
          <p:nvPr/>
        </p:nvSpPr>
        <p:spPr>
          <a:xfrm>
            <a:off x="18807882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4" name="직사각형 1963">
            <a:extLst>
              <a:ext uri="{FF2B5EF4-FFF2-40B4-BE49-F238E27FC236}">
                <a16:creationId xmlns:a16="http://schemas.microsoft.com/office/drawing/2014/main" id="{7E1E6912-2EBB-C896-67CD-0051F6D0D41F}"/>
              </a:ext>
            </a:extLst>
          </p:cNvPr>
          <p:cNvSpPr/>
          <p:nvPr/>
        </p:nvSpPr>
        <p:spPr>
          <a:xfrm>
            <a:off x="18807882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5" name="TextBox 1964">
            <a:extLst>
              <a:ext uri="{FF2B5EF4-FFF2-40B4-BE49-F238E27FC236}">
                <a16:creationId xmlns:a16="http://schemas.microsoft.com/office/drawing/2014/main" id="{F567C2D3-1775-5DDF-7BBD-5F95D74D9F0C}"/>
              </a:ext>
            </a:extLst>
          </p:cNvPr>
          <p:cNvSpPr txBox="1"/>
          <p:nvPr/>
        </p:nvSpPr>
        <p:spPr>
          <a:xfrm>
            <a:off x="18292441" y="29774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966" name="TextBox 1965">
            <a:extLst>
              <a:ext uri="{FF2B5EF4-FFF2-40B4-BE49-F238E27FC236}">
                <a16:creationId xmlns:a16="http://schemas.microsoft.com/office/drawing/2014/main" id="{3AECD07F-AF88-2DD7-5852-DA1A425A08F3}"/>
              </a:ext>
            </a:extLst>
          </p:cNvPr>
          <p:cNvSpPr txBox="1"/>
          <p:nvPr/>
        </p:nvSpPr>
        <p:spPr>
          <a:xfrm>
            <a:off x="17573440" y="302480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/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8" name="원호 1967">
            <a:extLst>
              <a:ext uri="{FF2B5EF4-FFF2-40B4-BE49-F238E27FC236}">
                <a16:creationId xmlns:a16="http://schemas.microsoft.com/office/drawing/2014/main" id="{393572A8-63B6-C307-FAF8-61F1A6F4F287}"/>
              </a:ext>
            </a:extLst>
          </p:cNvPr>
          <p:cNvSpPr/>
          <p:nvPr/>
        </p:nvSpPr>
        <p:spPr>
          <a:xfrm>
            <a:off x="15092569" y="2985638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9" name="원호 1968">
            <a:extLst>
              <a:ext uri="{FF2B5EF4-FFF2-40B4-BE49-F238E27FC236}">
                <a16:creationId xmlns:a16="http://schemas.microsoft.com/office/drawing/2014/main" id="{87A5B41D-C5A4-1E0D-1D0B-AE8E980F70C3}"/>
              </a:ext>
            </a:extLst>
          </p:cNvPr>
          <p:cNvSpPr/>
          <p:nvPr/>
        </p:nvSpPr>
        <p:spPr>
          <a:xfrm rot="16200000">
            <a:off x="14805233" y="2949939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/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1" name="직사각형 1970">
            <a:extLst>
              <a:ext uri="{FF2B5EF4-FFF2-40B4-BE49-F238E27FC236}">
                <a16:creationId xmlns:a16="http://schemas.microsoft.com/office/drawing/2014/main" id="{8240C7BE-908B-0022-75E8-925A4E2C451B}"/>
              </a:ext>
            </a:extLst>
          </p:cNvPr>
          <p:cNvSpPr/>
          <p:nvPr/>
        </p:nvSpPr>
        <p:spPr>
          <a:xfrm>
            <a:off x="15852015" y="300614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2" name="직사각형 1971">
            <a:extLst>
              <a:ext uri="{FF2B5EF4-FFF2-40B4-BE49-F238E27FC236}">
                <a16:creationId xmlns:a16="http://schemas.microsoft.com/office/drawing/2014/main" id="{44B92B48-A297-DF77-40DA-166326B2F48B}"/>
              </a:ext>
            </a:extLst>
          </p:cNvPr>
          <p:cNvSpPr/>
          <p:nvPr/>
        </p:nvSpPr>
        <p:spPr>
          <a:xfrm>
            <a:off x="1585201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3" name="직사각형 1972">
            <a:extLst>
              <a:ext uri="{FF2B5EF4-FFF2-40B4-BE49-F238E27FC236}">
                <a16:creationId xmlns:a16="http://schemas.microsoft.com/office/drawing/2014/main" id="{30557227-69CF-6EED-349B-98039B97F4E8}"/>
              </a:ext>
            </a:extLst>
          </p:cNvPr>
          <p:cNvSpPr/>
          <p:nvPr/>
        </p:nvSpPr>
        <p:spPr>
          <a:xfrm>
            <a:off x="1585201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4" name="직사각형 1973">
            <a:extLst>
              <a:ext uri="{FF2B5EF4-FFF2-40B4-BE49-F238E27FC236}">
                <a16:creationId xmlns:a16="http://schemas.microsoft.com/office/drawing/2014/main" id="{ED04C51A-7FC0-3A78-45DD-E6C8FAB7C067}"/>
              </a:ext>
            </a:extLst>
          </p:cNvPr>
          <p:cNvSpPr/>
          <p:nvPr/>
        </p:nvSpPr>
        <p:spPr>
          <a:xfrm>
            <a:off x="1585201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5" name="직사각형 1974">
            <a:extLst>
              <a:ext uri="{FF2B5EF4-FFF2-40B4-BE49-F238E27FC236}">
                <a16:creationId xmlns:a16="http://schemas.microsoft.com/office/drawing/2014/main" id="{13105446-4BA9-B661-EED6-60591C218156}"/>
              </a:ext>
            </a:extLst>
          </p:cNvPr>
          <p:cNvSpPr/>
          <p:nvPr/>
        </p:nvSpPr>
        <p:spPr>
          <a:xfrm>
            <a:off x="15852015" y="304356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6" name="직사각형 1975">
            <a:extLst>
              <a:ext uri="{FF2B5EF4-FFF2-40B4-BE49-F238E27FC236}">
                <a16:creationId xmlns:a16="http://schemas.microsoft.com/office/drawing/2014/main" id="{BD83590E-4346-8DA1-3EB7-3CD42ED7AD9D}"/>
              </a:ext>
            </a:extLst>
          </p:cNvPr>
          <p:cNvSpPr/>
          <p:nvPr/>
        </p:nvSpPr>
        <p:spPr>
          <a:xfrm>
            <a:off x="15852015" y="305292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7" name="직사각형 1976">
            <a:extLst>
              <a:ext uri="{FF2B5EF4-FFF2-40B4-BE49-F238E27FC236}">
                <a16:creationId xmlns:a16="http://schemas.microsoft.com/office/drawing/2014/main" id="{D1F6F464-0D8C-083F-7D69-66055FBEBFE4}"/>
              </a:ext>
            </a:extLst>
          </p:cNvPr>
          <p:cNvSpPr/>
          <p:nvPr/>
        </p:nvSpPr>
        <p:spPr>
          <a:xfrm>
            <a:off x="15852015" y="302485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8" name="직사각형 1977">
            <a:extLst>
              <a:ext uri="{FF2B5EF4-FFF2-40B4-BE49-F238E27FC236}">
                <a16:creationId xmlns:a16="http://schemas.microsoft.com/office/drawing/2014/main" id="{C109DCCE-EC8D-26BC-4470-85D8A4BEA792}"/>
              </a:ext>
            </a:extLst>
          </p:cNvPr>
          <p:cNvSpPr/>
          <p:nvPr/>
        </p:nvSpPr>
        <p:spPr>
          <a:xfrm>
            <a:off x="1585201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9" name="직사각형 1978">
            <a:extLst>
              <a:ext uri="{FF2B5EF4-FFF2-40B4-BE49-F238E27FC236}">
                <a16:creationId xmlns:a16="http://schemas.microsoft.com/office/drawing/2014/main" id="{564622C8-4B39-1085-6046-039D8C1A01ED}"/>
              </a:ext>
            </a:extLst>
          </p:cNvPr>
          <p:cNvSpPr/>
          <p:nvPr/>
        </p:nvSpPr>
        <p:spPr>
          <a:xfrm>
            <a:off x="15955792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0" name="직사각형 1979">
            <a:extLst>
              <a:ext uri="{FF2B5EF4-FFF2-40B4-BE49-F238E27FC236}">
                <a16:creationId xmlns:a16="http://schemas.microsoft.com/office/drawing/2014/main" id="{65BDABD7-F3D9-5869-5B5D-B6A0A011DE84}"/>
              </a:ext>
            </a:extLst>
          </p:cNvPr>
          <p:cNvSpPr/>
          <p:nvPr/>
        </p:nvSpPr>
        <p:spPr>
          <a:xfrm>
            <a:off x="15955792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1" name="직사각형 1980">
            <a:extLst>
              <a:ext uri="{FF2B5EF4-FFF2-40B4-BE49-F238E27FC236}">
                <a16:creationId xmlns:a16="http://schemas.microsoft.com/office/drawing/2014/main" id="{002283D3-60DD-1AD3-16DA-778FB3608852}"/>
              </a:ext>
            </a:extLst>
          </p:cNvPr>
          <p:cNvSpPr/>
          <p:nvPr/>
        </p:nvSpPr>
        <p:spPr>
          <a:xfrm>
            <a:off x="15955792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2" name="직사각형 1981">
            <a:extLst>
              <a:ext uri="{FF2B5EF4-FFF2-40B4-BE49-F238E27FC236}">
                <a16:creationId xmlns:a16="http://schemas.microsoft.com/office/drawing/2014/main" id="{1D3D94A4-6D55-E0A7-F021-6F863C410AE9}"/>
              </a:ext>
            </a:extLst>
          </p:cNvPr>
          <p:cNvSpPr/>
          <p:nvPr/>
        </p:nvSpPr>
        <p:spPr>
          <a:xfrm>
            <a:off x="15955792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3" name="직사각형 1982">
            <a:extLst>
              <a:ext uri="{FF2B5EF4-FFF2-40B4-BE49-F238E27FC236}">
                <a16:creationId xmlns:a16="http://schemas.microsoft.com/office/drawing/2014/main" id="{74A7C85C-1510-8D84-49E1-248545C12624}"/>
              </a:ext>
            </a:extLst>
          </p:cNvPr>
          <p:cNvSpPr/>
          <p:nvPr/>
        </p:nvSpPr>
        <p:spPr>
          <a:xfrm>
            <a:off x="15955792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4" name="직사각형 1983">
            <a:extLst>
              <a:ext uri="{FF2B5EF4-FFF2-40B4-BE49-F238E27FC236}">
                <a16:creationId xmlns:a16="http://schemas.microsoft.com/office/drawing/2014/main" id="{E8CA5733-AA78-F4A9-BF4D-43B91AFBA5E4}"/>
              </a:ext>
            </a:extLst>
          </p:cNvPr>
          <p:cNvSpPr/>
          <p:nvPr/>
        </p:nvSpPr>
        <p:spPr>
          <a:xfrm>
            <a:off x="15955792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5" name="직사각형 1984">
            <a:extLst>
              <a:ext uri="{FF2B5EF4-FFF2-40B4-BE49-F238E27FC236}">
                <a16:creationId xmlns:a16="http://schemas.microsoft.com/office/drawing/2014/main" id="{66C1E4AF-27BA-A6DF-BF93-04D607420D29}"/>
              </a:ext>
            </a:extLst>
          </p:cNvPr>
          <p:cNvSpPr/>
          <p:nvPr/>
        </p:nvSpPr>
        <p:spPr>
          <a:xfrm>
            <a:off x="15955792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6" name="직사각형 1985">
            <a:extLst>
              <a:ext uri="{FF2B5EF4-FFF2-40B4-BE49-F238E27FC236}">
                <a16:creationId xmlns:a16="http://schemas.microsoft.com/office/drawing/2014/main" id="{42BFDBBA-B211-1683-A6B0-70E8B869C070}"/>
              </a:ext>
            </a:extLst>
          </p:cNvPr>
          <p:cNvSpPr/>
          <p:nvPr/>
        </p:nvSpPr>
        <p:spPr>
          <a:xfrm>
            <a:off x="15955792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7" name="직사각형 1986">
            <a:extLst>
              <a:ext uri="{FF2B5EF4-FFF2-40B4-BE49-F238E27FC236}">
                <a16:creationId xmlns:a16="http://schemas.microsoft.com/office/drawing/2014/main" id="{658E8B64-F8E0-AE2C-EA64-43F0F0A8955A}"/>
              </a:ext>
            </a:extLst>
          </p:cNvPr>
          <p:cNvSpPr/>
          <p:nvPr/>
        </p:nvSpPr>
        <p:spPr>
          <a:xfrm>
            <a:off x="16059805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8" name="직사각형 1987">
            <a:extLst>
              <a:ext uri="{FF2B5EF4-FFF2-40B4-BE49-F238E27FC236}">
                <a16:creationId xmlns:a16="http://schemas.microsoft.com/office/drawing/2014/main" id="{1E729B51-4B0B-DA47-D7C7-D4FF59BC1EB6}"/>
              </a:ext>
            </a:extLst>
          </p:cNvPr>
          <p:cNvSpPr/>
          <p:nvPr/>
        </p:nvSpPr>
        <p:spPr>
          <a:xfrm>
            <a:off x="1605980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9" name="직사각형 1988">
            <a:extLst>
              <a:ext uri="{FF2B5EF4-FFF2-40B4-BE49-F238E27FC236}">
                <a16:creationId xmlns:a16="http://schemas.microsoft.com/office/drawing/2014/main" id="{F032629A-9217-2567-2BFE-06F91ED60905}"/>
              </a:ext>
            </a:extLst>
          </p:cNvPr>
          <p:cNvSpPr/>
          <p:nvPr/>
        </p:nvSpPr>
        <p:spPr>
          <a:xfrm>
            <a:off x="1605980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0" name="직사각형 1989">
            <a:extLst>
              <a:ext uri="{FF2B5EF4-FFF2-40B4-BE49-F238E27FC236}">
                <a16:creationId xmlns:a16="http://schemas.microsoft.com/office/drawing/2014/main" id="{10A739DA-2F39-3780-A859-539DE8087459}"/>
              </a:ext>
            </a:extLst>
          </p:cNvPr>
          <p:cNvSpPr/>
          <p:nvPr/>
        </p:nvSpPr>
        <p:spPr>
          <a:xfrm>
            <a:off x="1605980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1" name="직사각형 1990">
            <a:extLst>
              <a:ext uri="{FF2B5EF4-FFF2-40B4-BE49-F238E27FC236}">
                <a16:creationId xmlns:a16="http://schemas.microsoft.com/office/drawing/2014/main" id="{0E0AC7C5-7945-1F21-BF9F-2A76F5B97F0B}"/>
              </a:ext>
            </a:extLst>
          </p:cNvPr>
          <p:cNvSpPr/>
          <p:nvPr/>
        </p:nvSpPr>
        <p:spPr>
          <a:xfrm>
            <a:off x="16059805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2" name="직사각형 1991">
            <a:extLst>
              <a:ext uri="{FF2B5EF4-FFF2-40B4-BE49-F238E27FC236}">
                <a16:creationId xmlns:a16="http://schemas.microsoft.com/office/drawing/2014/main" id="{C1DB4BEE-4D29-8617-F0E9-13F45C1A8C62}"/>
              </a:ext>
            </a:extLst>
          </p:cNvPr>
          <p:cNvSpPr/>
          <p:nvPr/>
        </p:nvSpPr>
        <p:spPr>
          <a:xfrm>
            <a:off x="16059805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3" name="직사각형 1992">
            <a:extLst>
              <a:ext uri="{FF2B5EF4-FFF2-40B4-BE49-F238E27FC236}">
                <a16:creationId xmlns:a16="http://schemas.microsoft.com/office/drawing/2014/main" id="{5612794D-E31A-04E1-9987-243E05A38BF3}"/>
              </a:ext>
            </a:extLst>
          </p:cNvPr>
          <p:cNvSpPr/>
          <p:nvPr/>
        </p:nvSpPr>
        <p:spPr>
          <a:xfrm>
            <a:off x="16059805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4" name="직사각형 1993">
            <a:extLst>
              <a:ext uri="{FF2B5EF4-FFF2-40B4-BE49-F238E27FC236}">
                <a16:creationId xmlns:a16="http://schemas.microsoft.com/office/drawing/2014/main" id="{96D9C970-DFE0-9972-612E-2C78B423FCF2}"/>
              </a:ext>
            </a:extLst>
          </p:cNvPr>
          <p:cNvSpPr/>
          <p:nvPr/>
        </p:nvSpPr>
        <p:spPr>
          <a:xfrm>
            <a:off x="1605980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5" name="직사각형 1994">
            <a:extLst>
              <a:ext uri="{FF2B5EF4-FFF2-40B4-BE49-F238E27FC236}">
                <a16:creationId xmlns:a16="http://schemas.microsoft.com/office/drawing/2014/main" id="{6500D7F7-B833-838B-5496-06724630536C}"/>
              </a:ext>
            </a:extLst>
          </p:cNvPr>
          <p:cNvSpPr/>
          <p:nvPr/>
        </p:nvSpPr>
        <p:spPr>
          <a:xfrm>
            <a:off x="1585201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6" name="직사각형 1995">
            <a:extLst>
              <a:ext uri="{FF2B5EF4-FFF2-40B4-BE49-F238E27FC236}">
                <a16:creationId xmlns:a16="http://schemas.microsoft.com/office/drawing/2014/main" id="{6ECBBA53-32EE-30FD-0339-C4FAF8290BB4}"/>
              </a:ext>
            </a:extLst>
          </p:cNvPr>
          <p:cNvSpPr/>
          <p:nvPr/>
        </p:nvSpPr>
        <p:spPr>
          <a:xfrm>
            <a:off x="15852015" y="309938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7" name="직사각형 1996">
            <a:extLst>
              <a:ext uri="{FF2B5EF4-FFF2-40B4-BE49-F238E27FC236}">
                <a16:creationId xmlns:a16="http://schemas.microsoft.com/office/drawing/2014/main" id="{D477829E-5274-057B-AAFC-DFD35B4F5B3F}"/>
              </a:ext>
            </a:extLst>
          </p:cNvPr>
          <p:cNvSpPr/>
          <p:nvPr/>
        </p:nvSpPr>
        <p:spPr>
          <a:xfrm>
            <a:off x="15852015" y="308067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8" name="직사각형 1997">
            <a:extLst>
              <a:ext uri="{FF2B5EF4-FFF2-40B4-BE49-F238E27FC236}">
                <a16:creationId xmlns:a16="http://schemas.microsoft.com/office/drawing/2014/main" id="{77C7F7D9-A893-8E70-8E9C-E24758C5E574}"/>
              </a:ext>
            </a:extLst>
          </p:cNvPr>
          <p:cNvSpPr/>
          <p:nvPr/>
        </p:nvSpPr>
        <p:spPr>
          <a:xfrm>
            <a:off x="15955792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9" name="직사각형 1998">
            <a:extLst>
              <a:ext uri="{FF2B5EF4-FFF2-40B4-BE49-F238E27FC236}">
                <a16:creationId xmlns:a16="http://schemas.microsoft.com/office/drawing/2014/main" id="{5C872B76-98EC-F46F-7539-9A6852EE7B78}"/>
              </a:ext>
            </a:extLst>
          </p:cNvPr>
          <p:cNvSpPr/>
          <p:nvPr/>
        </p:nvSpPr>
        <p:spPr>
          <a:xfrm>
            <a:off x="15955792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0" name="직사각형 1999">
            <a:extLst>
              <a:ext uri="{FF2B5EF4-FFF2-40B4-BE49-F238E27FC236}">
                <a16:creationId xmlns:a16="http://schemas.microsoft.com/office/drawing/2014/main" id="{93EB3ADD-59D6-9886-9400-94A37F383C0B}"/>
              </a:ext>
            </a:extLst>
          </p:cNvPr>
          <p:cNvSpPr/>
          <p:nvPr/>
        </p:nvSpPr>
        <p:spPr>
          <a:xfrm>
            <a:off x="15955792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1" name="직사각형 2000">
            <a:extLst>
              <a:ext uri="{FF2B5EF4-FFF2-40B4-BE49-F238E27FC236}">
                <a16:creationId xmlns:a16="http://schemas.microsoft.com/office/drawing/2014/main" id="{19AD5A1A-3A33-F865-2036-7BE0092ACE35}"/>
              </a:ext>
            </a:extLst>
          </p:cNvPr>
          <p:cNvSpPr/>
          <p:nvPr/>
        </p:nvSpPr>
        <p:spPr>
          <a:xfrm>
            <a:off x="1605980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2" name="직사각형 2001">
            <a:extLst>
              <a:ext uri="{FF2B5EF4-FFF2-40B4-BE49-F238E27FC236}">
                <a16:creationId xmlns:a16="http://schemas.microsoft.com/office/drawing/2014/main" id="{03DD006C-7D42-232B-6D4A-50AB839493D5}"/>
              </a:ext>
            </a:extLst>
          </p:cNvPr>
          <p:cNvSpPr/>
          <p:nvPr/>
        </p:nvSpPr>
        <p:spPr>
          <a:xfrm>
            <a:off x="16059805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3" name="직사각형 2002">
            <a:extLst>
              <a:ext uri="{FF2B5EF4-FFF2-40B4-BE49-F238E27FC236}">
                <a16:creationId xmlns:a16="http://schemas.microsoft.com/office/drawing/2014/main" id="{2E2CF4CC-CB02-99AF-7D7F-E5E60AF0F77D}"/>
              </a:ext>
            </a:extLst>
          </p:cNvPr>
          <p:cNvSpPr/>
          <p:nvPr/>
        </p:nvSpPr>
        <p:spPr>
          <a:xfrm>
            <a:off x="16059805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4" name="직사각형 2003">
            <a:extLst>
              <a:ext uri="{FF2B5EF4-FFF2-40B4-BE49-F238E27FC236}">
                <a16:creationId xmlns:a16="http://schemas.microsoft.com/office/drawing/2014/main" id="{3F1BDBBC-F6CA-85FA-81C2-3EDFBB19230B}"/>
              </a:ext>
            </a:extLst>
          </p:cNvPr>
          <p:cNvSpPr/>
          <p:nvPr/>
        </p:nvSpPr>
        <p:spPr>
          <a:xfrm>
            <a:off x="1585201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5" name="직사각형 2004">
            <a:extLst>
              <a:ext uri="{FF2B5EF4-FFF2-40B4-BE49-F238E27FC236}">
                <a16:creationId xmlns:a16="http://schemas.microsoft.com/office/drawing/2014/main" id="{B863B090-D582-E6D4-247C-41A10DA6B9C9}"/>
              </a:ext>
            </a:extLst>
          </p:cNvPr>
          <p:cNvSpPr/>
          <p:nvPr/>
        </p:nvSpPr>
        <p:spPr>
          <a:xfrm>
            <a:off x="15955792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6" name="직사각형 2005">
            <a:extLst>
              <a:ext uri="{FF2B5EF4-FFF2-40B4-BE49-F238E27FC236}">
                <a16:creationId xmlns:a16="http://schemas.microsoft.com/office/drawing/2014/main" id="{EB68D7E4-2E48-C47F-A153-BCA0F3929260}"/>
              </a:ext>
            </a:extLst>
          </p:cNvPr>
          <p:cNvSpPr/>
          <p:nvPr/>
        </p:nvSpPr>
        <p:spPr>
          <a:xfrm>
            <a:off x="1605980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7" name="직사각형 2006">
            <a:extLst>
              <a:ext uri="{FF2B5EF4-FFF2-40B4-BE49-F238E27FC236}">
                <a16:creationId xmlns:a16="http://schemas.microsoft.com/office/drawing/2014/main" id="{C8717150-B2FF-D9B6-AC35-EC5E1F174E77}"/>
              </a:ext>
            </a:extLst>
          </p:cNvPr>
          <p:cNvSpPr/>
          <p:nvPr/>
        </p:nvSpPr>
        <p:spPr>
          <a:xfrm>
            <a:off x="1444377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8" name="직사각형 2007">
            <a:extLst>
              <a:ext uri="{FF2B5EF4-FFF2-40B4-BE49-F238E27FC236}">
                <a16:creationId xmlns:a16="http://schemas.microsoft.com/office/drawing/2014/main" id="{10921F9D-3525-D61A-768D-6559A97645D5}"/>
              </a:ext>
            </a:extLst>
          </p:cNvPr>
          <p:cNvSpPr/>
          <p:nvPr/>
        </p:nvSpPr>
        <p:spPr>
          <a:xfrm>
            <a:off x="1444377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9" name="직사각형 2008">
            <a:extLst>
              <a:ext uri="{FF2B5EF4-FFF2-40B4-BE49-F238E27FC236}">
                <a16:creationId xmlns:a16="http://schemas.microsoft.com/office/drawing/2014/main" id="{455DC6D6-D781-75F5-5F6F-11DB45A16C50}"/>
              </a:ext>
            </a:extLst>
          </p:cNvPr>
          <p:cNvSpPr/>
          <p:nvPr/>
        </p:nvSpPr>
        <p:spPr>
          <a:xfrm>
            <a:off x="1444377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0" name="직사각형 2009">
            <a:extLst>
              <a:ext uri="{FF2B5EF4-FFF2-40B4-BE49-F238E27FC236}">
                <a16:creationId xmlns:a16="http://schemas.microsoft.com/office/drawing/2014/main" id="{2FEBBA14-B159-FE25-0E0E-47807DF8F206}"/>
              </a:ext>
            </a:extLst>
          </p:cNvPr>
          <p:cNvSpPr/>
          <p:nvPr/>
        </p:nvSpPr>
        <p:spPr>
          <a:xfrm>
            <a:off x="1444377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1" name="직사각형 2010">
            <a:extLst>
              <a:ext uri="{FF2B5EF4-FFF2-40B4-BE49-F238E27FC236}">
                <a16:creationId xmlns:a16="http://schemas.microsoft.com/office/drawing/2014/main" id="{F3EF0618-3704-9D77-0C61-7F32B10914F7}"/>
              </a:ext>
            </a:extLst>
          </p:cNvPr>
          <p:cNvSpPr/>
          <p:nvPr/>
        </p:nvSpPr>
        <p:spPr>
          <a:xfrm>
            <a:off x="1444377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2" name="직사각형 2011">
            <a:extLst>
              <a:ext uri="{FF2B5EF4-FFF2-40B4-BE49-F238E27FC236}">
                <a16:creationId xmlns:a16="http://schemas.microsoft.com/office/drawing/2014/main" id="{41AC80D5-F809-2D85-184F-A3011C3F5434}"/>
              </a:ext>
            </a:extLst>
          </p:cNvPr>
          <p:cNvSpPr/>
          <p:nvPr/>
        </p:nvSpPr>
        <p:spPr>
          <a:xfrm>
            <a:off x="1444377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3" name="직사각형 2012">
            <a:extLst>
              <a:ext uri="{FF2B5EF4-FFF2-40B4-BE49-F238E27FC236}">
                <a16:creationId xmlns:a16="http://schemas.microsoft.com/office/drawing/2014/main" id="{24BA089E-150D-CCBF-9982-A955D4C63A5B}"/>
              </a:ext>
            </a:extLst>
          </p:cNvPr>
          <p:cNvSpPr/>
          <p:nvPr/>
        </p:nvSpPr>
        <p:spPr>
          <a:xfrm>
            <a:off x="1444377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4" name="직사각형 2013">
            <a:extLst>
              <a:ext uri="{FF2B5EF4-FFF2-40B4-BE49-F238E27FC236}">
                <a16:creationId xmlns:a16="http://schemas.microsoft.com/office/drawing/2014/main" id="{C6601C2F-D681-5C85-218A-76A5022ACA90}"/>
              </a:ext>
            </a:extLst>
          </p:cNvPr>
          <p:cNvSpPr/>
          <p:nvPr/>
        </p:nvSpPr>
        <p:spPr>
          <a:xfrm>
            <a:off x="1444377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5" name="직사각형 2014">
            <a:extLst>
              <a:ext uri="{FF2B5EF4-FFF2-40B4-BE49-F238E27FC236}">
                <a16:creationId xmlns:a16="http://schemas.microsoft.com/office/drawing/2014/main" id="{79C3423B-5434-4DEB-084F-116300A9BCEC}"/>
              </a:ext>
            </a:extLst>
          </p:cNvPr>
          <p:cNvSpPr/>
          <p:nvPr/>
        </p:nvSpPr>
        <p:spPr>
          <a:xfrm>
            <a:off x="14547555" y="300631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6" name="직사각형 2015">
            <a:extLst>
              <a:ext uri="{FF2B5EF4-FFF2-40B4-BE49-F238E27FC236}">
                <a16:creationId xmlns:a16="http://schemas.microsoft.com/office/drawing/2014/main" id="{15440A27-0012-322D-E20C-4CE749558555}"/>
              </a:ext>
            </a:extLst>
          </p:cNvPr>
          <p:cNvSpPr/>
          <p:nvPr/>
        </p:nvSpPr>
        <p:spPr>
          <a:xfrm>
            <a:off x="14547555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7" name="직사각형 2016">
            <a:extLst>
              <a:ext uri="{FF2B5EF4-FFF2-40B4-BE49-F238E27FC236}">
                <a16:creationId xmlns:a16="http://schemas.microsoft.com/office/drawing/2014/main" id="{CAD9FA0F-A867-0981-CDD9-16EDF61E35E9}"/>
              </a:ext>
            </a:extLst>
          </p:cNvPr>
          <p:cNvSpPr/>
          <p:nvPr/>
        </p:nvSpPr>
        <p:spPr>
          <a:xfrm>
            <a:off x="14547555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8" name="직사각형 2017">
            <a:extLst>
              <a:ext uri="{FF2B5EF4-FFF2-40B4-BE49-F238E27FC236}">
                <a16:creationId xmlns:a16="http://schemas.microsoft.com/office/drawing/2014/main" id="{44567E04-DA93-795B-2051-39FB8A006B28}"/>
              </a:ext>
            </a:extLst>
          </p:cNvPr>
          <p:cNvSpPr/>
          <p:nvPr/>
        </p:nvSpPr>
        <p:spPr>
          <a:xfrm>
            <a:off x="14547555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9" name="직사각형 2018">
            <a:extLst>
              <a:ext uri="{FF2B5EF4-FFF2-40B4-BE49-F238E27FC236}">
                <a16:creationId xmlns:a16="http://schemas.microsoft.com/office/drawing/2014/main" id="{63F7AF5E-C105-1F94-9C67-AF83C34859E5}"/>
              </a:ext>
            </a:extLst>
          </p:cNvPr>
          <p:cNvSpPr/>
          <p:nvPr/>
        </p:nvSpPr>
        <p:spPr>
          <a:xfrm>
            <a:off x="14547555" y="30437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0" name="직사각형 2019">
            <a:extLst>
              <a:ext uri="{FF2B5EF4-FFF2-40B4-BE49-F238E27FC236}">
                <a16:creationId xmlns:a16="http://schemas.microsoft.com/office/drawing/2014/main" id="{0F68625E-0B80-B9FB-132C-BF98E173231E}"/>
              </a:ext>
            </a:extLst>
          </p:cNvPr>
          <p:cNvSpPr/>
          <p:nvPr/>
        </p:nvSpPr>
        <p:spPr>
          <a:xfrm>
            <a:off x="14547555" y="30530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1" name="직사각형 2020">
            <a:extLst>
              <a:ext uri="{FF2B5EF4-FFF2-40B4-BE49-F238E27FC236}">
                <a16:creationId xmlns:a16="http://schemas.microsoft.com/office/drawing/2014/main" id="{77EF8069-5607-4EC3-A155-4BC8F8ABCC55}"/>
              </a:ext>
            </a:extLst>
          </p:cNvPr>
          <p:cNvSpPr/>
          <p:nvPr/>
        </p:nvSpPr>
        <p:spPr>
          <a:xfrm>
            <a:off x="14547555" y="302502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2" name="직사각형 2021">
            <a:extLst>
              <a:ext uri="{FF2B5EF4-FFF2-40B4-BE49-F238E27FC236}">
                <a16:creationId xmlns:a16="http://schemas.microsoft.com/office/drawing/2014/main" id="{3468AA64-3632-B22A-5BA0-9CBC95B06157}"/>
              </a:ext>
            </a:extLst>
          </p:cNvPr>
          <p:cNvSpPr/>
          <p:nvPr/>
        </p:nvSpPr>
        <p:spPr>
          <a:xfrm>
            <a:off x="14547555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3" name="직사각형 2022">
            <a:extLst>
              <a:ext uri="{FF2B5EF4-FFF2-40B4-BE49-F238E27FC236}">
                <a16:creationId xmlns:a16="http://schemas.microsoft.com/office/drawing/2014/main" id="{4C3DBA93-B431-6DE3-B35D-20D25CE945FE}"/>
              </a:ext>
            </a:extLst>
          </p:cNvPr>
          <p:cNvSpPr/>
          <p:nvPr/>
        </p:nvSpPr>
        <p:spPr>
          <a:xfrm>
            <a:off x="1465156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4" name="직사각형 2023">
            <a:extLst>
              <a:ext uri="{FF2B5EF4-FFF2-40B4-BE49-F238E27FC236}">
                <a16:creationId xmlns:a16="http://schemas.microsoft.com/office/drawing/2014/main" id="{73DCDB2A-C23C-046D-9650-D2C10E72EF43}"/>
              </a:ext>
            </a:extLst>
          </p:cNvPr>
          <p:cNvSpPr/>
          <p:nvPr/>
        </p:nvSpPr>
        <p:spPr>
          <a:xfrm>
            <a:off x="1465156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5" name="직사각형 2024">
            <a:extLst>
              <a:ext uri="{FF2B5EF4-FFF2-40B4-BE49-F238E27FC236}">
                <a16:creationId xmlns:a16="http://schemas.microsoft.com/office/drawing/2014/main" id="{0A71807A-B745-645A-F744-31A00FFBB1E2}"/>
              </a:ext>
            </a:extLst>
          </p:cNvPr>
          <p:cNvSpPr/>
          <p:nvPr/>
        </p:nvSpPr>
        <p:spPr>
          <a:xfrm>
            <a:off x="1465156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6" name="직사각형 2025">
            <a:extLst>
              <a:ext uri="{FF2B5EF4-FFF2-40B4-BE49-F238E27FC236}">
                <a16:creationId xmlns:a16="http://schemas.microsoft.com/office/drawing/2014/main" id="{607CD60F-EEA8-FD88-8BA7-E03FA9AC40C7}"/>
              </a:ext>
            </a:extLst>
          </p:cNvPr>
          <p:cNvSpPr/>
          <p:nvPr/>
        </p:nvSpPr>
        <p:spPr>
          <a:xfrm>
            <a:off x="1465156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7" name="직사각형 2026">
            <a:extLst>
              <a:ext uri="{FF2B5EF4-FFF2-40B4-BE49-F238E27FC236}">
                <a16:creationId xmlns:a16="http://schemas.microsoft.com/office/drawing/2014/main" id="{1FFECB3E-06B4-25C1-02F1-B2DB3CE6902B}"/>
              </a:ext>
            </a:extLst>
          </p:cNvPr>
          <p:cNvSpPr/>
          <p:nvPr/>
        </p:nvSpPr>
        <p:spPr>
          <a:xfrm>
            <a:off x="1465156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8" name="직사각형 2027">
            <a:extLst>
              <a:ext uri="{FF2B5EF4-FFF2-40B4-BE49-F238E27FC236}">
                <a16:creationId xmlns:a16="http://schemas.microsoft.com/office/drawing/2014/main" id="{3A5D6AAF-5B96-5530-D7C9-38F59E3CFC09}"/>
              </a:ext>
            </a:extLst>
          </p:cNvPr>
          <p:cNvSpPr/>
          <p:nvPr/>
        </p:nvSpPr>
        <p:spPr>
          <a:xfrm>
            <a:off x="1465156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9" name="직사각형 2028">
            <a:extLst>
              <a:ext uri="{FF2B5EF4-FFF2-40B4-BE49-F238E27FC236}">
                <a16:creationId xmlns:a16="http://schemas.microsoft.com/office/drawing/2014/main" id="{B17DA277-1E2A-1DF8-0518-A0DD16CC2FBE}"/>
              </a:ext>
            </a:extLst>
          </p:cNvPr>
          <p:cNvSpPr/>
          <p:nvPr/>
        </p:nvSpPr>
        <p:spPr>
          <a:xfrm>
            <a:off x="1465156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0" name="직사각형 2029">
            <a:extLst>
              <a:ext uri="{FF2B5EF4-FFF2-40B4-BE49-F238E27FC236}">
                <a16:creationId xmlns:a16="http://schemas.microsoft.com/office/drawing/2014/main" id="{0C0046A2-75CE-74D2-D4EE-34D2D5F2C8CE}"/>
              </a:ext>
            </a:extLst>
          </p:cNvPr>
          <p:cNvSpPr/>
          <p:nvPr/>
        </p:nvSpPr>
        <p:spPr>
          <a:xfrm>
            <a:off x="1465156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1" name="직사각형 2030">
            <a:extLst>
              <a:ext uri="{FF2B5EF4-FFF2-40B4-BE49-F238E27FC236}">
                <a16:creationId xmlns:a16="http://schemas.microsoft.com/office/drawing/2014/main" id="{AEF5AE67-F127-DD7D-7937-5F9F09BCD8CF}"/>
              </a:ext>
            </a:extLst>
          </p:cNvPr>
          <p:cNvSpPr/>
          <p:nvPr/>
        </p:nvSpPr>
        <p:spPr>
          <a:xfrm>
            <a:off x="1444377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2" name="직사각형 2031">
            <a:extLst>
              <a:ext uri="{FF2B5EF4-FFF2-40B4-BE49-F238E27FC236}">
                <a16:creationId xmlns:a16="http://schemas.microsoft.com/office/drawing/2014/main" id="{B6EB9EB7-7E3C-D7A3-2A1A-89184E19AFD2}"/>
              </a:ext>
            </a:extLst>
          </p:cNvPr>
          <p:cNvSpPr/>
          <p:nvPr/>
        </p:nvSpPr>
        <p:spPr>
          <a:xfrm>
            <a:off x="1444377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3" name="직사각형 2032">
            <a:extLst>
              <a:ext uri="{FF2B5EF4-FFF2-40B4-BE49-F238E27FC236}">
                <a16:creationId xmlns:a16="http://schemas.microsoft.com/office/drawing/2014/main" id="{C5BDFAEB-E53D-63CF-B5BB-8F0B12EFEE23}"/>
              </a:ext>
            </a:extLst>
          </p:cNvPr>
          <p:cNvSpPr/>
          <p:nvPr/>
        </p:nvSpPr>
        <p:spPr>
          <a:xfrm>
            <a:off x="1444377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4" name="직사각형 2033">
            <a:extLst>
              <a:ext uri="{FF2B5EF4-FFF2-40B4-BE49-F238E27FC236}">
                <a16:creationId xmlns:a16="http://schemas.microsoft.com/office/drawing/2014/main" id="{E0F4137D-FB52-12D7-37E6-82D695471000}"/>
              </a:ext>
            </a:extLst>
          </p:cNvPr>
          <p:cNvSpPr/>
          <p:nvPr/>
        </p:nvSpPr>
        <p:spPr>
          <a:xfrm>
            <a:off x="14547555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5" name="직사각형 2034">
            <a:extLst>
              <a:ext uri="{FF2B5EF4-FFF2-40B4-BE49-F238E27FC236}">
                <a16:creationId xmlns:a16="http://schemas.microsoft.com/office/drawing/2014/main" id="{1F4338D8-72FE-6544-B0D0-B7FDE80E6AE7}"/>
              </a:ext>
            </a:extLst>
          </p:cNvPr>
          <p:cNvSpPr/>
          <p:nvPr/>
        </p:nvSpPr>
        <p:spPr>
          <a:xfrm>
            <a:off x="14547555" y="309955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6" name="직사각형 2035">
            <a:extLst>
              <a:ext uri="{FF2B5EF4-FFF2-40B4-BE49-F238E27FC236}">
                <a16:creationId xmlns:a16="http://schemas.microsoft.com/office/drawing/2014/main" id="{362F5745-001B-BCEC-32DB-E2F2183D68F9}"/>
              </a:ext>
            </a:extLst>
          </p:cNvPr>
          <p:cNvSpPr/>
          <p:nvPr/>
        </p:nvSpPr>
        <p:spPr>
          <a:xfrm>
            <a:off x="14547555" y="308084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7" name="직사각형 2036">
            <a:extLst>
              <a:ext uri="{FF2B5EF4-FFF2-40B4-BE49-F238E27FC236}">
                <a16:creationId xmlns:a16="http://schemas.microsoft.com/office/drawing/2014/main" id="{BAEDCA0B-7BB6-56DD-73C7-E56030FCF113}"/>
              </a:ext>
            </a:extLst>
          </p:cNvPr>
          <p:cNvSpPr/>
          <p:nvPr/>
        </p:nvSpPr>
        <p:spPr>
          <a:xfrm>
            <a:off x="1465156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8" name="직사각형 2037">
            <a:extLst>
              <a:ext uri="{FF2B5EF4-FFF2-40B4-BE49-F238E27FC236}">
                <a16:creationId xmlns:a16="http://schemas.microsoft.com/office/drawing/2014/main" id="{125F68A5-CABB-8286-4CEE-7FFBC4AEEC4F}"/>
              </a:ext>
            </a:extLst>
          </p:cNvPr>
          <p:cNvSpPr/>
          <p:nvPr/>
        </p:nvSpPr>
        <p:spPr>
          <a:xfrm>
            <a:off x="1465156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9" name="직사각형 2038">
            <a:extLst>
              <a:ext uri="{FF2B5EF4-FFF2-40B4-BE49-F238E27FC236}">
                <a16:creationId xmlns:a16="http://schemas.microsoft.com/office/drawing/2014/main" id="{3D53E830-EBF0-1B90-1035-EAF64D1E379C}"/>
              </a:ext>
            </a:extLst>
          </p:cNvPr>
          <p:cNvSpPr/>
          <p:nvPr/>
        </p:nvSpPr>
        <p:spPr>
          <a:xfrm>
            <a:off x="1465156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0" name="직사각형 2039">
            <a:extLst>
              <a:ext uri="{FF2B5EF4-FFF2-40B4-BE49-F238E27FC236}">
                <a16:creationId xmlns:a16="http://schemas.microsoft.com/office/drawing/2014/main" id="{AB80C760-F559-7C9B-DB87-DB98F8864F02}"/>
              </a:ext>
            </a:extLst>
          </p:cNvPr>
          <p:cNvSpPr/>
          <p:nvPr/>
        </p:nvSpPr>
        <p:spPr>
          <a:xfrm>
            <a:off x="1444377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1" name="직사각형 2040">
            <a:extLst>
              <a:ext uri="{FF2B5EF4-FFF2-40B4-BE49-F238E27FC236}">
                <a16:creationId xmlns:a16="http://schemas.microsoft.com/office/drawing/2014/main" id="{CB1257D7-6167-5465-2ED2-7F50990BE488}"/>
              </a:ext>
            </a:extLst>
          </p:cNvPr>
          <p:cNvSpPr/>
          <p:nvPr/>
        </p:nvSpPr>
        <p:spPr>
          <a:xfrm>
            <a:off x="14547555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2" name="직사각형 2041">
            <a:extLst>
              <a:ext uri="{FF2B5EF4-FFF2-40B4-BE49-F238E27FC236}">
                <a16:creationId xmlns:a16="http://schemas.microsoft.com/office/drawing/2014/main" id="{ADD6D9D4-72D9-4E05-771D-080FCD2750C7}"/>
              </a:ext>
            </a:extLst>
          </p:cNvPr>
          <p:cNvSpPr/>
          <p:nvPr/>
        </p:nvSpPr>
        <p:spPr>
          <a:xfrm>
            <a:off x="1465156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3" name="직사각형 2042">
            <a:extLst>
              <a:ext uri="{FF2B5EF4-FFF2-40B4-BE49-F238E27FC236}">
                <a16:creationId xmlns:a16="http://schemas.microsoft.com/office/drawing/2014/main" id="{7FF40CFD-6C37-CB51-A2AF-6FA71F16D057}"/>
              </a:ext>
            </a:extLst>
          </p:cNvPr>
          <p:cNvSpPr/>
          <p:nvPr/>
        </p:nvSpPr>
        <p:spPr>
          <a:xfrm>
            <a:off x="15213568" y="300602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4" name="직사각형 2043">
            <a:extLst>
              <a:ext uri="{FF2B5EF4-FFF2-40B4-BE49-F238E27FC236}">
                <a16:creationId xmlns:a16="http://schemas.microsoft.com/office/drawing/2014/main" id="{DD60450E-2C86-F9CE-6A12-73BB07B107A9}"/>
              </a:ext>
            </a:extLst>
          </p:cNvPr>
          <p:cNvSpPr/>
          <p:nvPr/>
        </p:nvSpPr>
        <p:spPr>
          <a:xfrm>
            <a:off x="15213568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5" name="직사각형 2044">
            <a:extLst>
              <a:ext uri="{FF2B5EF4-FFF2-40B4-BE49-F238E27FC236}">
                <a16:creationId xmlns:a16="http://schemas.microsoft.com/office/drawing/2014/main" id="{0441628D-1610-18A8-A50E-C153C5043AA6}"/>
              </a:ext>
            </a:extLst>
          </p:cNvPr>
          <p:cNvSpPr/>
          <p:nvPr/>
        </p:nvSpPr>
        <p:spPr>
          <a:xfrm>
            <a:off x="15213568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6" name="직사각형 2045">
            <a:extLst>
              <a:ext uri="{FF2B5EF4-FFF2-40B4-BE49-F238E27FC236}">
                <a16:creationId xmlns:a16="http://schemas.microsoft.com/office/drawing/2014/main" id="{3710D582-4071-E15F-3382-BC0094D8BBC6}"/>
              </a:ext>
            </a:extLst>
          </p:cNvPr>
          <p:cNvSpPr/>
          <p:nvPr/>
        </p:nvSpPr>
        <p:spPr>
          <a:xfrm>
            <a:off x="15213568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7" name="직사각형 2046">
            <a:extLst>
              <a:ext uri="{FF2B5EF4-FFF2-40B4-BE49-F238E27FC236}">
                <a16:creationId xmlns:a16="http://schemas.microsoft.com/office/drawing/2014/main" id="{312562A2-41B2-36F1-53A4-550270482BAF}"/>
              </a:ext>
            </a:extLst>
          </p:cNvPr>
          <p:cNvSpPr/>
          <p:nvPr/>
        </p:nvSpPr>
        <p:spPr>
          <a:xfrm>
            <a:off x="15213568" y="3043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직사각형 2047">
            <a:extLst>
              <a:ext uri="{FF2B5EF4-FFF2-40B4-BE49-F238E27FC236}">
                <a16:creationId xmlns:a16="http://schemas.microsoft.com/office/drawing/2014/main" id="{9EFCE40A-979C-EF8C-256F-898A8B3C15AB}"/>
              </a:ext>
            </a:extLst>
          </p:cNvPr>
          <p:cNvSpPr/>
          <p:nvPr/>
        </p:nvSpPr>
        <p:spPr>
          <a:xfrm>
            <a:off x="15213568" y="3052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9" name="직사각형 2048">
            <a:extLst>
              <a:ext uri="{FF2B5EF4-FFF2-40B4-BE49-F238E27FC236}">
                <a16:creationId xmlns:a16="http://schemas.microsoft.com/office/drawing/2014/main" id="{3A9BD488-EAC9-8AD2-7692-4F52FA68423D}"/>
              </a:ext>
            </a:extLst>
          </p:cNvPr>
          <p:cNvSpPr/>
          <p:nvPr/>
        </p:nvSpPr>
        <p:spPr>
          <a:xfrm>
            <a:off x="15213568" y="302473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직사각형 2049">
            <a:extLst>
              <a:ext uri="{FF2B5EF4-FFF2-40B4-BE49-F238E27FC236}">
                <a16:creationId xmlns:a16="http://schemas.microsoft.com/office/drawing/2014/main" id="{706ECE7B-E899-DDD8-0AA7-55504E5886D4}"/>
              </a:ext>
            </a:extLst>
          </p:cNvPr>
          <p:cNvSpPr/>
          <p:nvPr/>
        </p:nvSpPr>
        <p:spPr>
          <a:xfrm>
            <a:off x="15213568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06C3E5FF-608C-9B51-18B3-FEE8F8CAD5BC}"/>
              </a:ext>
            </a:extLst>
          </p:cNvPr>
          <p:cNvSpPr/>
          <p:nvPr/>
        </p:nvSpPr>
        <p:spPr>
          <a:xfrm>
            <a:off x="15317345" y="3006029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2" name="직사각형 2051">
            <a:extLst>
              <a:ext uri="{FF2B5EF4-FFF2-40B4-BE49-F238E27FC236}">
                <a16:creationId xmlns:a16="http://schemas.microsoft.com/office/drawing/2014/main" id="{12AA0134-9323-2E40-25AD-8CCD769F5C4D}"/>
              </a:ext>
            </a:extLst>
          </p:cNvPr>
          <p:cNvSpPr/>
          <p:nvPr/>
        </p:nvSpPr>
        <p:spPr>
          <a:xfrm>
            <a:off x="15317345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EE523D7C-C43C-AE81-0ECF-D415AFD53070}"/>
              </a:ext>
            </a:extLst>
          </p:cNvPr>
          <p:cNvSpPr/>
          <p:nvPr/>
        </p:nvSpPr>
        <p:spPr>
          <a:xfrm>
            <a:off x="15317345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177C6AEE-26A1-5A45-8CF0-2196721AE231}"/>
              </a:ext>
            </a:extLst>
          </p:cNvPr>
          <p:cNvSpPr/>
          <p:nvPr/>
        </p:nvSpPr>
        <p:spPr>
          <a:xfrm>
            <a:off x="15317345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5" name="직사각형 2054">
            <a:extLst>
              <a:ext uri="{FF2B5EF4-FFF2-40B4-BE49-F238E27FC236}">
                <a16:creationId xmlns:a16="http://schemas.microsoft.com/office/drawing/2014/main" id="{0C63F913-5ECE-6E97-139E-3064060D2808}"/>
              </a:ext>
            </a:extLst>
          </p:cNvPr>
          <p:cNvSpPr/>
          <p:nvPr/>
        </p:nvSpPr>
        <p:spPr>
          <a:xfrm>
            <a:off x="15317345" y="304344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직사각형 2055">
            <a:extLst>
              <a:ext uri="{FF2B5EF4-FFF2-40B4-BE49-F238E27FC236}">
                <a16:creationId xmlns:a16="http://schemas.microsoft.com/office/drawing/2014/main" id="{91AACFDB-DB88-0744-B445-861C4A5D78A6}"/>
              </a:ext>
            </a:extLst>
          </p:cNvPr>
          <p:cNvSpPr/>
          <p:nvPr/>
        </p:nvSpPr>
        <p:spPr>
          <a:xfrm>
            <a:off x="15317345" y="305280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직사각형 2056">
            <a:extLst>
              <a:ext uri="{FF2B5EF4-FFF2-40B4-BE49-F238E27FC236}">
                <a16:creationId xmlns:a16="http://schemas.microsoft.com/office/drawing/2014/main" id="{32CA16FD-9190-595E-41F0-D5A2806BE4AF}"/>
              </a:ext>
            </a:extLst>
          </p:cNvPr>
          <p:cNvSpPr/>
          <p:nvPr/>
        </p:nvSpPr>
        <p:spPr>
          <a:xfrm>
            <a:off x="15317345" y="302473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1439D23A-883D-273A-1BCB-A2BC8B6C0976}"/>
              </a:ext>
            </a:extLst>
          </p:cNvPr>
          <p:cNvSpPr/>
          <p:nvPr/>
        </p:nvSpPr>
        <p:spPr>
          <a:xfrm>
            <a:off x="15317345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D83F8118-3A0B-1193-FBC8-61B507F30CA1}"/>
              </a:ext>
            </a:extLst>
          </p:cNvPr>
          <p:cNvSpPr/>
          <p:nvPr/>
        </p:nvSpPr>
        <p:spPr>
          <a:xfrm>
            <a:off x="15213568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113EE0C1-F5AF-216C-2630-DF1A2CF3BF8B}"/>
              </a:ext>
            </a:extLst>
          </p:cNvPr>
          <p:cNvSpPr/>
          <p:nvPr/>
        </p:nvSpPr>
        <p:spPr>
          <a:xfrm>
            <a:off x="15213568" y="309926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1956108F-B8FE-75A0-328D-86868783A9D1}"/>
              </a:ext>
            </a:extLst>
          </p:cNvPr>
          <p:cNvSpPr/>
          <p:nvPr/>
        </p:nvSpPr>
        <p:spPr>
          <a:xfrm>
            <a:off x="15213568" y="308055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2" name="직사각형 2061">
            <a:extLst>
              <a:ext uri="{FF2B5EF4-FFF2-40B4-BE49-F238E27FC236}">
                <a16:creationId xmlns:a16="http://schemas.microsoft.com/office/drawing/2014/main" id="{4E5127D7-E4A8-82D0-CF62-CFE8D44911E5}"/>
              </a:ext>
            </a:extLst>
          </p:cNvPr>
          <p:cNvSpPr/>
          <p:nvPr/>
        </p:nvSpPr>
        <p:spPr>
          <a:xfrm>
            <a:off x="15317345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직사각형 2062">
            <a:extLst>
              <a:ext uri="{FF2B5EF4-FFF2-40B4-BE49-F238E27FC236}">
                <a16:creationId xmlns:a16="http://schemas.microsoft.com/office/drawing/2014/main" id="{B4937E45-9CFB-F133-B65A-62F5FDA4F183}"/>
              </a:ext>
            </a:extLst>
          </p:cNvPr>
          <p:cNvSpPr/>
          <p:nvPr/>
        </p:nvSpPr>
        <p:spPr>
          <a:xfrm>
            <a:off x="15317345" y="309926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9BCB7030-3BEF-B913-A4CA-5295EFCD9D94}"/>
              </a:ext>
            </a:extLst>
          </p:cNvPr>
          <p:cNvSpPr/>
          <p:nvPr/>
        </p:nvSpPr>
        <p:spPr>
          <a:xfrm>
            <a:off x="15317345" y="308055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1D112D53-8FB3-6F42-CD2C-0D5A69C78F1A}"/>
              </a:ext>
            </a:extLst>
          </p:cNvPr>
          <p:cNvSpPr/>
          <p:nvPr/>
        </p:nvSpPr>
        <p:spPr>
          <a:xfrm>
            <a:off x="15213568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15E24DEA-6C1F-87DD-8B79-21C51F283071}"/>
              </a:ext>
            </a:extLst>
          </p:cNvPr>
          <p:cNvSpPr/>
          <p:nvPr/>
        </p:nvSpPr>
        <p:spPr>
          <a:xfrm>
            <a:off x="15317345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1CF638AA-990E-AB2E-A095-3011A068478D}"/>
              </a:ext>
            </a:extLst>
          </p:cNvPr>
          <p:cNvSpPr txBox="1"/>
          <p:nvPr/>
        </p:nvSpPr>
        <p:spPr>
          <a:xfrm>
            <a:off x="13949521" y="304428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68" name="원호 2067">
            <a:extLst>
              <a:ext uri="{FF2B5EF4-FFF2-40B4-BE49-F238E27FC236}">
                <a16:creationId xmlns:a16="http://schemas.microsoft.com/office/drawing/2014/main" id="{01D8FDA9-34ED-2010-E1B8-9AAF11E6DF69}"/>
              </a:ext>
            </a:extLst>
          </p:cNvPr>
          <p:cNvSpPr/>
          <p:nvPr/>
        </p:nvSpPr>
        <p:spPr>
          <a:xfrm rot="16200000">
            <a:off x="14092112" y="3015601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9" name="원호 2068">
            <a:extLst>
              <a:ext uri="{FF2B5EF4-FFF2-40B4-BE49-F238E27FC236}">
                <a16:creationId xmlns:a16="http://schemas.microsoft.com/office/drawing/2014/main" id="{AC8F0155-13DC-BE43-0D7C-A70351A9B55E}"/>
              </a:ext>
            </a:extLst>
          </p:cNvPr>
          <p:cNvSpPr/>
          <p:nvPr/>
        </p:nvSpPr>
        <p:spPr>
          <a:xfrm rot="5400000" flipV="1">
            <a:off x="14096257" y="3066224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B147341-63BB-EE4C-777A-CB4AFA066C52}"/>
              </a:ext>
            </a:extLst>
          </p:cNvPr>
          <p:cNvSpPr txBox="1"/>
          <p:nvPr/>
        </p:nvSpPr>
        <p:spPr>
          <a:xfrm>
            <a:off x="15053335" y="296725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CE080E8A-07FE-62A4-6336-C9FEBF4EEA29}"/>
              </a:ext>
            </a:extLst>
          </p:cNvPr>
          <p:cNvSpPr txBox="1"/>
          <p:nvPr/>
        </p:nvSpPr>
        <p:spPr>
          <a:xfrm>
            <a:off x="15005696" y="31806571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B900D003-2A01-864D-7E4F-65E7BB8217BC}"/>
              </a:ext>
            </a:extLst>
          </p:cNvPr>
          <p:cNvSpPr txBox="1"/>
          <p:nvPr/>
        </p:nvSpPr>
        <p:spPr>
          <a:xfrm>
            <a:off x="10440791" y="307310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074" name="직사각형 2073">
            <a:extLst>
              <a:ext uri="{FF2B5EF4-FFF2-40B4-BE49-F238E27FC236}">
                <a16:creationId xmlns:a16="http://schemas.microsoft.com/office/drawing/2014/main" id="{876ADDEB-3E9B-783E-B6D5-C03AC8065960}"/>
              </a:ext>
            </a:extLst>
          </p:cNvPr>
          <p:cNvSpPr/>
          <p:nvPr/>
        </p:nvSpPr>
        <p:spPr>
          <a:xfrm>
            <a:off x="10900618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5" name="직사각형 2074">
            <a:extLst>
              <a:ext uri="{FF2B5EF4-FFF2-40B4-BE49-F238E27FC236}">
                <a16:creationId xmlns:a16="http://schemas.microsoft.com/office/drawing/2014/main" id="{981BCA35-DC33-DD91-9B18-63F48B74E07D}"/>
              </a:ext>
            </a:extLst>
          </p:cNvPr>
          <p:cNvSpPr/>
          <p:nvPr/>
        </p:nvSpPr>
        <p:spPr>
          <a:xfrm>
            <a:off x="11030632" y="3008795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6" name="직사각형 2075">
            <a:extLst>
              <a:ext uri="{FF2B5EF4-FFF2-40B4-BE49-F238E27FC236}">
                <a16:creationId xmlns:a16="http://schemas.microsoft.com/office/drawing/2014/main" id="{94983B52-812E-2482-E346-691B352A4164}"/>
              </a:ext>
            </a:extLst>
          </p:cNvPr>
          <p:cNvSpPr/>
          <p:nvPr/>
        </p:nvSpPr>
        <p:spPr>
          <a:xfrm>
            <a:off x="11159267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7" name="직사각형 2076">
            <a:extLst>
              <a:ext uri="{FF2B5EF4-FFF2-40B4-BE49-F238E27FC236}">
                <a16:creationId xmlns:a16="http://schemas.microsoft.com/office/drawing/2014/main" id="{FB843F66-0506-347E-B04A-CB88B44C0ED6}"/>
              </a:ext>
            </a:extLst>
          </p:cNvPr>
          <p:cNvSpPr/>
          <p:nvPr/>
        </p:nvSpPr>
        <p:spPr>
          <a:xfrm>
            <a:off x="11688183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/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9" name="원호 2078">
            <a:extLst>
              <a:ext uri="{FF2B5EF4-FFF2-40B4-BE49-F238E27FC236}">
                <a16:creationId xmlns:a16="http://schemas.microsoft.com/office/drawing/2014/main" id="{9A224F67-401E-EA13-C7F8-31DB8EBA5D7E}"/>
              </a:ext>
            </a:extLst>
          </p:cNvPr>
          <p:cNvSpPr/>
          <p:nvPr/>
        </p:nvSpPr>
        <p:spPr>
          <a:xfrm rot="16200000">
            <a:off x="10402897" y="3037873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0" name="원호 2079">
            <a:extLst>
              <a:ext uri="{FF2B5EF4-FFF2-40B4-BE49-F238E27FC236}">
                <a16:creationId xmlns:a16="http://schemas.microsoft.com/office/drawing/2014/main" id="{8C8AB166-E5DD-DD56-88E9-E911F90A13BC}"/>
              </a:ext>
            </a:extLst>
          </p:cNvPr>
          <p:cNvSpPr/>
          <p:nvPr/>
        </p:nvSpPr>
        <p:spPr>
          <a:xfrm>
            <a:off x="11650513" y="2989836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1" name="원호 2080">
            <a:extLst>
              <a:ext uri="{FF2B5EF4-FFF2-40B4-BE49-F238E27FC236}">
                <a16:creationId xmlns:a16="http://schemas.microsoft.com/office/drawing/2014/main" id="{BA7DA52A-D04A-3310-CB48-52BE9877B283}"/>
              </a:ext>
            </a:extLst>
          </p:cNvPr>
          <p:cNvSpPr/>
          <p:nvPr/>
        </p:nvSpPr>
        <p:spPr>
          <a:xfrm rot="16200000">
            <a:off x="11258523" y="2953552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2" name="원호 2081">
            <a:extLst>
              <a:ext uri="{FF2B5EF4-FFF2-40B4-BE49-F238E27FC236}">
                <a16:creationId xmlns:a16="http://schemas.microsoft.com/office/drawing/2014/main" id="{0EE81619-FEAD-06C8-649B-7CAF90B7D57D}"/>
              </a:ext>
            </a:extLst>
          </p:cNvPr>
          <p:cNvSpPr/>
          <p:nvPr/>
        </p:nvSpPr>
        <p:spPr>
          <a:xfrm rot="5400000" flipV="1">
            <a:off x="10408586" y="3100641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8B533738-4618-0A02-485B-D3D78D286508}"/>
              </a:ext>
            </a:extLst>
          </p:cNvPr>
          <p:cNvSpPr txBox="1"/>
          <p:nvPr/>
        </p:nvSpPr>
        <p:spPr>
          <a:xfrm>
            <a:off x="11472419" y="317764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084" name="직사각형 2083">
            <a:extLst>
              <a:ext uri="{FF2B5EF4-FFF2-40B4-BE49-F238E27FC236}">
                <a16:creationId xmlns:a16="http://schemas.microsoft.com/office/drawing/2014/main" id="{4757A3AF-9CDC-4F8B-D619-ED856F7F4CC1}"/>
              </a:ext>
            </a:extLst>
          </p:cNvPr>
          <p:cNvSpPr/>
          <p:nvPr/>
        </p:nvSpPr>
        <p:spPr>
          <a:xfrm>
            <a:off x="11825648" y="3008807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AE203D51-A24D-C149-0D30-54085EAB6405}"/>
              </a:ext>
            </a:extLst>
          </p:cNvPr>
          <p:cNvSpPr/>
          <p:nvPr/>
        </p:nvSpPr>
        <p:spPr>
          <a:xfrm>
            <a:off x="12360384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6" name="직사각형 2085">
            <a:extLst>
              <a:ext uri="{FF2B5EF4-FFF2-40B4-BE49-F238E27FC236}">
                <a16:creationId xmlns:a16="http://schemas.microsoft.com/office/drawing/2014/main" id="{6BBD8E83-9F63-FD14-7CF6-0CFF4E3C241B}"/>
              </a:ext>
            </a:extLst>
          </p:cNvPr>
          <p:cNvSpPr/>
          <p:nvPr/>
        </p:nvSpPr>
        <p:spPr>
          <a:xfrm>
            <a:off x="12490398" y="30096890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7" name="직사각형 2086">
            <a:extLst>
              <a:ext uri="{FF2B5EF4-FFF2-40B4-BE49-F238E27FC236}">
                <a16:creationId xmlns:a16="http://schemas.microsoft.com/office/drawing/2014/main" id="{B3754BFA-73F0-BF4C-A5B5-A512D3DC2259}"/>
              </a:ext>
            </a:extLst>
          </p:cNvPr>
          <p:cNvSpPr/>
          <p:nvPr/>
        </p:nvSpPr>
        <p:spPr>
          <a:xfrm>
            <a:off x="12619033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/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9" name="TextBox 2088">
            <a:extLst>
              <a:ext uri="{FF2B5EF4-FFF2-40B4-BE49-F238E27FC236}">
                <a16:creationId xmlns:a16="http://schemas.microsoft.com/office/drawing/2014/main" id="{D14C856F-E5AE-8816-5AC3-87212A2969B8}"/>
              </a:ext>
            </a:extLst>
          </p:cNvPr>
          <p:cNvSpPr txBox="1"/>
          <p:nvPr/>
        </p:nvSpPr>
        <p:spPr>
          <a:xfrm>
            <a:off x="11543120" y="297212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90" name="직사각형 2089">
            <a:extLst>
              <a:ext uri="{FF2B5EF4-FFF2-40B4-BE49-F238E27FC236}">
                <a16:creationId xmlns:a16="http://schemas.microsoft.com/office/drawing/2014/main" id="{A444A466-D59A-3D5D-578B-12933C812212}"/>
              </a:ext>
            </a:extLst>
          </p:cNvPr>
          <p:cNvSpPr/>
          <p:nvPr/>
        </p:nvSpPr>
        <p:spPr>
          <a:xfrm>
            <a:off x="18092734" y="29051420"/>
            <a:ext cx="108000" cy="10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2" name="TextBox 2091">
            <a:extLst>
              <a:ext uri="{FF2B5EF4-FFF2-40B4-BE49-F238E27FC236}">
                <a16:creationId xmlns:a16="http://schemas.microsoft.com/office/drawing/2014/main" id="{E4C492FE-E999-E67B-6078-239CE5A3FA10}"/>
              </a:ext>
            </a:extLst>
          </p:cNvPr>
          <p:cNvSpPr txBox="1"/>
          <p:nvPr/>
        </p:nvSpPr>
        <p:spPr>
          <a:xfrm>
            <a:off x="18173823" y="28945484"/>
            <a:ext cx="193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selective retraining </a:t>
            </a:r>
            <a:r>
              <a:rPr lang="ko-KR" altLang="en-US" sz="1200" b="1"/>
              <a:t>한 부분</a:t>
            </a:r>
          </a:p>
        </p:txBody>
      </p:sp>
      <p:sp>
        <p:nvSpPr>
          <p:cNvPr id="2093" name="직사각형 2092">
            <a:extLst>
              <a:ext uri="{FF2B5EF4-FFF2-40B4-BE49-F238E27FC236}">
                <a16:creationId xmlns:a16="http://schemas.microsoft.com/office/drawing/2014/main" id="{51A12B85-6F71-A234-4BC1-7A0030E90428}"/>
              </a:ext>
            </a:extLst>
          </p:cNvPr>
          <p:cNvSpPr/>
          <p:nvPr/>
        </p:nvSpPr>
        <p:spPr>
          <a:xfrm>
            <a:off x="1803956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DE6D1427-E61D-EFC3-61C8-67C08AE51B1D}"/>
              </a:ext>
            </a:extLst>
          </p:cNvPr>
          <p:cNvSpPr/>
          <p:nvPr/>
        </p:nvSpPr>
        <p:spPr>
          <a:xfrm>
            <a:off x="1803956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5" name="직사각형 2094">
            <a:extLst>
              <a:ext uri="{FF2B5EF4-FFF2-40B4-BE49-F238E27FC236}">
                <a16:creationId xmlns:a16="http://schemas.microsoft.com/office/drawing/2014/main" id="{EB32EB34-525A-7A9F-A91D-6749EAFEE242}"/>
              </a:ext>
            </a:extLst>
          </p:cNvPr>
          <p:cNvSpPr/>
          <p:nvPr/>
        </p:nvSpPr>
        <p:spPr>
          <a:xfrm>
            <a:off x="18143341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6" name="직사각형 2095">
            <a:extLst>
              <a:ext uri="{FF2B5EF4-FFF2-40B4-BE49-F238E27FC236}">
                <a16:creationId xmlns:a16="http://schemas.microsoft.com/office/drawing/2014/main" id="{B8255697-C302-7AF1-AF07-6FA0BDC27C35}"/>
              </a:ext>
            </a:extLst>
          </p:cNvPr>
          <p:cNvSpPr/>
          <p:nvPr/>
        </p:nvSpPr>
        <p:spPr>
          <a:xfrm>
            <a:off x="18143341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7" name="직사각형 2096">
            <a:extLst>
              <a:ext uri="{FF2B5EF4-FFF2-40B4-BE49-F238E27FC236}">
                <a16:creationId xmlns:a16="http://schemas.microsoft.com/office/drawing/2014/main" id="{A3565287-3F45-BB00-54F1-21BA7798AD1A}"/>
              </a:ext>
            </a:extLst>
          </p:cNvPr>
          <p:cNvSpPr/>
          <p:nvPr/>
        </p:nvSpPr>
        <p:spPr>
          <a:xfrm>
            <a:off x="1824735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8" name="직사각형 2097">
            <a:extLst>
              <a:ext uri="{FF2B5EF4-FFF2-40B4-BE49-F238E27FC236}">
                <a16:creationId xmlns:a16="http://schemas.microsoft.com/office/drawing/2014/main" id="{3C4EBF6C-EB72-0ACF-2228-F06D98C3BA9F}"/>
              </a:ext>
            </a:extLst>
          </p:cNvPr>
          <p:cNvSpPr/>
          <p:nvPr/>
        </p:nvSpPr>
        <p:spPr>
          <a:xfrm>
            <a:off x="1824735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9" name="직사각형 2098">
            <a:extLst>
              <a:ext uri="{FF2B5EF4-FFF2-40B4-BE49-F238E27FC236}">
                <a16:creationId xmlns:a16="http://schemas.microsoft.com/office/drawing/2014/main" id="{8BC6BC4D-1A1F-959A-20BF-B4E540B14B14}"/>
              </a:ext>
            </a:extLst>
          </p:cNvPr>
          <p:cNvSpPr/>
          <p:nvPr/>
        </p:nvSpPr>
        <p:spPr>
          <a:xfrm>
            <a:off x="18707870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0" name="직사각형 2099">
            <a:extLst>
              <a:ext uri="{FF2B5EF4-FFF2-40B4-BE49-F238E27FC236}">
                <a16:creationId xmlns:a16="http://schemas.microsoft.com/office/drawing/2014/main" id="{B21FA224-3549-FCB1-0C9F-033FF31FCCA6}"/>
              </a:ext>
            </a:extLst>
          </p:cNvPr>
          <p:cNvSpPr/>
          <p:nvPr/>
        </p:nvSpPr>
        <p:spPr>
          <a:xfrm>
            <a:off x="18707870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1" name="직사각형 2100">
            <a:extLst>
              <a:ext uri="{FF2B5EF4-FFF2-40B4-BE49-F238E27FC236}">
                <a16:creationId xmlns:a16="http://schemas.microsoft.com/office/drawing/2014/main" id="{9A1554F3-DF6A-0BA7-D8E2-F0E759913487}"/>
              </a:ext>
            </a:extLst>
          </p:cNvPr>
          <p:cNvSpPr/>
          <p:nvPr/>
        </p:nvSpPr>
        <p:spPr>
          <a:xfrm>
            <a:off x="18807882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2" name="직사각형 2101">
            <a:extLst>
              <a:ext uri="{FF2B5EF4-FFF2-40B4-BE49-F238E27FC236}">
                <a16:creationId xmlns:a16="http://schemas.microsoft.com/office/drawing/2014/main" id="{E49A9E56-658E-521E-D1EB-5494107B4D85}"/>
              </a:ext>
            </a:extLst>
          </p:cNvPr>
          <p:cNvSpPr/>
          <p:nvPr/>
        </p:nvSpPr>
        <p:spPr>
          <a:xfrm>
            <a:off x="18807882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/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5" name="TextBox 2104">
            <a:extLst>
              <a:ext uri="{FF2B5EF4-FFF2-40B4-BE49-F238E27FC236}">
                <a16:creationId xmlns:a16="http://schemas.microsoft.com/office/drawing/2014/main" id="{7F71A6D3-EA67-94AF-5F3E-5ED081CAFE83}"/>
              </a:ext>
            </a:extLst>
          </p:cNvPr>
          <p:cNvSpPr txBox="1"/>
          <p:nvPr/>
        </p:nvSpPr>
        <p:spPr>
          <a:xfrm>
            <a:off x="17659101" y="3101151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06" name="직사각형 2105">
            <a:extLst>
              <a:ext uri="{FF2B5EF4-FFF2-40B4-BE49-F238E27FC236}">
                <a16:creationId xmlns:a16="http://schemas.microsoft.com/office/drawing/2014/main" id="{5C5943E1-2D66-FACC-D697-49271F99C7C1}"/>
              </a:ext>
            </a:extLst>
          </p:cNvPr>
          <p:cNvSpPr/>
          <p:nvPr/>
        </p:nvSpPr>
        <p:spPr>
          <a:xfrm>
            <a:off x="1803956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BBE5753-D9FE-B3A4-5EE0-FFFF87A73204}"/>
              </a:ext>
            </a:extLst>
          </p:cNvPr>
          <p:cNvSpPr/>
          <p:nvPr/>
        </p:nvSpPr>
        <p:spPr>
          <a:xfrm>
            <a:off x="18143341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8" name="직사각형 2107">
            <a:extLst>
              <a:ext uri="{FF2B5EF4-FFF2-40B4-BE49-F238E27FC236}">
                <a16:creationId xmlns:a16="http://schemas.microsoft.com/office/drawing/2014/main" id="{78732F11-E0F5-6AF3-F2F7-33B225E0CC01}"/>
              </a:ext>
            </a:extLst>
          </p:cNvPr>
          <p:cNvSpPr/>
          <p:nvPr/>
        </p:nvSpPr>
        <p:spPr>
          <a:xfrm>
            <a:off x="1824735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9" name="직사각형 2108">
            <a:extLst>
              <a:ext uri="{FF2B5EF4-FFF2-40B4-BE49-F238E27FC236}">
                <a16:creationId xmlns:a16="http://schemas.microsoft.com/office/drawing/2014/main" id="{75F35C58-97ED-9A22-456C-3B73D6BA498C}"/>
              </a:ext>
            </a:extLst>
          </p:cNvPr>
          <p:cNvSpPr/>
          <p:nvPr/>
        </p:nvSpPr>
        <p:spPr>
          <a:xfrm>
            <a:off x="18707870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0" name="직사각형 2109">
            <a:extLst>
              <a:ext uri="{FF2B5EF4-FFF2-40B4-BE49-F238E27FC236}">
                <a16:creationId xmlns:a16="http://schemas.microsoft.com/office/drawing/2014/main" id="{A4485DED-76D4-5B7B-2619-E25660798308}"/>
              </a:ext>
            </a:extLst>
          </p:cNvPr>
          <p:cNvSpPr/>
          <p:nvPr/>
        </p:nvSpPr>
        <p:spPr>
          <a:xfrm>
            <a:off x="18807882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/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2" name="직사각형 2111">
            <a:extLst>
              <a:ext uri="{FF2B5EF4-FFF2-40B4-BE49-F238E27FC236}">
                <a16:creationId xmlns:a16="http://schemas.microsoft.com/office/drawing/2014/main" id="{9318E9DB-49DD-6A63-47BE-2F4EC4859733}"/>
              </a:ext>
            </a:extLst>
          </p:cNvPr>
          <p:cNvSpPr/>
          <p:nvPr/>
        </p:nvSpPr>
        <p:spPr>
          <a:xfrm>
            <a:off x="158520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C1FF9D00-998A-FE7C-0C92-7A89C8021C3A}"/>
              </a:ext>
            </a:extLst>
          </p:cNvPr>
          <p:cNvSpPr/>
          <p:nvPr/>
        </p:nvSpPr>
        <p:spPr>
          <a:xfrm>
            <a:off x="158520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4" name="직사각형 2113">
            <a:extLst>
              <a:ext uri="{FF2B5EF4-FFF2-40B4-BE49-F238E27FC236}">
                <a16:creationId xmlns:a16="http://schemas.microsoft.com/office/drawing/2014/main" id="{8CB890B5-2829-499B-C01C-B3B3DA82F31B}"/>
              </a:ext>
            </a:extLst>
          </p:cNvPr>
          <p:cNvSpPr/>
          <p:nvPr/>
        </p:nvSpPr>
        <p:spPr>
          <a:xfrm>
            <a:off x="159557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5" name="직사각형 2114">
            <a:extLst>
              <a:ext uri="{FF2B5EF4-FFF2-40B4-BE49-F238E27FC236}">
                <a16:creationId xmlns:a16="http://schemas.microsoft.com/office/drawing/2014/main" id="{D25A713F-3B0A-669C-E35F-7797D13F4104}"/>
              </a:ext>
            </a:extLst>
          </p:cNvPr>
          <p:cNvSpPr/>
          <p:nvPr/>
        </p:nvSpPr>
        <p:spPr>
          <a:xfrm>
            <a:off x="159557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6" name="직사각형 2115">
            <a:extLst>
              <a:ext uri="{FF2B5EF4-FFF2-40B4-BE49-F238E27FC236}">
                <a16:creationId xmlns:a16="http://schemas.microsoft.com/office/drawing/2014/main" id="{D0505295-1B02-E1F1-47AD-52E2A115F94D}"/>
              </a:ext>
            </a:extLst>
          </p:cNvPr>
          <p:cNvSpPr/>
          <p:nvPr/>
        </p:nvSpPr>
        <p:spPr>
          <a:xfrm>
            <a:off x="160598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7" name="직사각형 2116">
            <a:extLst>
              <a:ext uri="{FF2B5EF4-FFF2-40B4-BE49-F238E27FC236}">
                <a16:creationId xmlns:a16="http://schemas.microsoft.com/office/drawing/2014/main" id="{1ED689DA-E098-0E72-E4CD-F1D3F6D6F99B}"/>
              </a:ext>
            </a:extLst>
          </p:cNvPr>
          <p:cNvSpPr/>
          <p:nvPr/>
        </p:nvSpPr>
        <p:spPr>
          <a:xfrm>
            <a:off x="160598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8" name="직사각형 2117">
            <a:extLst>
              <a:ext uri="{FF2B5EF4-FFF2-40B4-BE49-F238E27FC236}">
                <a16:creationId xmlns:a16="http://schemas.microsoft.com/office/drawing/2014/main" id="{E7054F72-172B-52CD-46E3-8D8F15E1AEC4}"/>
              </a:ext>
            </a:extLst>
          </p:cNvPr>
          <p:cNvSpPr/>
          <p:nvPr/>
        </p:nvSpPr>
        <p:spPr>
          <a:xfrm>
            <a:off x="158520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9" name="직사각형 2118">
            <a:extLst>
              <a:ext uri="{FF2B5EF4-FFF2-40B4-BE49-F238E27FC236}">
                <a16:creationId xmlns:a16="http://schemas.microsoft.com/office/drawing/2014/main" id="{E5F5E6BB-2DCF-B115-0D24-E683DFBD7B0E}"/>
              </a:ext>
            </a:extLst>
          </p:cNvPr>
          <p:cNvSpPr/>
          <p:nvPr/>
        </p:nvSpPr>
        <p:spPr>
          <a:xfrm>
            <a:off x="159557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0" name="직사각형 2119">
            <a:extLst>
              <a:ext uri="{FF2B5EF4-FFF2-40B4-BE49-F238E27FC236}">
                <a16:creationId xmlns:a16="http://schemas.microsoft.com/office/drawing/2014/main" id="{2953B5CA-ABDC-8658-F8E7-B4546002ECD3}"/>
              </a:ext>
            </a:extLst>
          </p:cNvPr>
          <p:cNvSpPr/>
          <p:nvPr/>
        </p:nvSpPr>
        <p:spPr>
          <a:xfrm>
            <a:off x="160598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1" name="직사각형 2120">
            <a:extLst>
              <a:ext uri="{FF2B5EF4-FFF2-40B4-BE49-F238E27FC236}">
                <a16:creationId xmlns:a16="http://schemas.microsoft.com/office/drawing/2014/main" id="{6CE61D2A-D803-1113-534A-7C472FF41DB0}"/>
              </a:ext>
            </a:extLst>
          </p:cNvPr>
          <p:cNvSpPr/>
          <p:nvPr/>
        </p:nvSpPr>
        <p:spPr>
          <a:xfrm>
            <a:off x="1444377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2" name="직사각형 2121">
            <a:extLst>
              <a:ext uri="{FF2B5EF4-FFF2-40B4-BE49-F238E27FC236}">
                <a16:creationId xmlns:a16="http://schemas.microsoft.com/office/drawing/2014/main" id="{99248878-226B-76AA-DB68-7A502827CFD9}"/>
              </a:ext>
            </a:extLst>
          </p:cNvPr>
          <p:cNvSpPr/>
          <p:nvPr/>
        </p:nvSpPr>
        <p:spPr>
          <a:xfrm>
            <a:off x="1444377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3" name="직사각형 2122">
            <a:extLst>
              <a:ext uri="{FF2B5EF4-FFF2-40B4-BE49-F238E27FC236}">
                <a16:creationId xmlns:a16="http://schemas.microsoft.com/office/drawing/2014/main" id="{E0549A4E-8C2A-B431-F33E-CF913CCC7B43}"/>
              </a:ext>
            </a:extLst>
          </p:cNvPr>
          <p:cNvSpPr/>
          <p:nvPr/>
        </p:nvSpPr>
        <p:spPr>
          <a:xfrm>
            <a:off x="14547555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4" name="직사각형 2123">
            <a:extLst>
              <a:ext uri="{FF2B5EF4-FFF2-40B4-BE49-F238E27FC236}">
                <a16:creationId xmlns:a16="http://schemas.microsoft.com/office/drawing/2014/main" id="{37CF5A87-839D-EAE4-C68D-6DD56AB91073}"/>
              </a:ext>
            </a:extLst>
          </p:cNvPr>
          <p:cNvSpPr/>
          <p:nvPr/>
        </p:nvSpPr>
        <p:spPr>
          <a:xfrm>
            <a:off x="14547555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5" name="직사각형 2124">
            <a:extLst>
              <a:ext uri="{FF2B5EF4-FFF2-40B4-BE49-F238E27FC236}">
                <a16:creationId xmlns:a16="http://schemas.microsoft.com/office/drawing/2014/main" id="{0669C52C-EE78-A98D-5E9C-2E88AF6E39B3}"/>
              </a:ext>
            </a:extLst>
          </p:cNvPr>
          <p:cNvSpPr/>
          <p:nvPr/>
        </p:nvSpPr>
        <p:spPr>
          <a:xfrm>
            <a:off x="1465156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6" name="직사각형 2125">
            <a:extLst>
              <a:ext uri="{FF2B5EF4-FFF2-40B4-BE49-F238E27FC236}">
                <a16:creationId xmlns:a16="http://schemas.microsoft.com/office/drawing/2014/main" id="{7D952B69-9EE3-DF35-1024-0DA27C832BC0}"/>
              </a:ext>
            </a:extLst>
          </p:cNvPr>
          <p:cNvSpPr/>
          <p:nvPr/>
        </p:nvSpPr>
        <p:spPr>
          <a:xfrm>
            <a:off x="1465156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7" name="직사각형 2126">
            <a:extLst>
              <a:ext uri="{FF2B5EF4-FFF2-40B4-BE49-F238E27FC236}">
                <a16:creationId xmlns:a16="http://schemas.microsoft.com/office/drawing/2014/main" id="{36FB93DC-5180-C6FB-57A6-0D1EB75435C6}"/>
              </a:ext>
            </a:extLst>
          </p:cNvPr>
          <p:cNvSpPr/>
          <p:nvPr/>
        </p:nvSpPr>
        <p:spPr>
          <a:xfrm>
            <a:off x="1444377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8" name="직사각형 2127">
            <a:extLst>
              <a:ext uri="{FF2B5EF4-FFF2-40B4-BE49-F238E27FC236}">
                <a16:creationId xmlns:a16="http://schemas.microsoft.com/office/drawing/2014/main" id="{11A17A17-15EF-E824-D378-AC7C1408B726}"/>
              </a:ext>
            </a:extLst>
          </p:cNvPr>
          <p:cNvSpPr/>
          <p:nvPr/>
        </p:nvSpPr>
        <p:spPr>
          <a:xfrm>
            <a:off x="14547555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9" name="직사각형 2128">
            <a:extLst>
              <a:ext uri="{FF2B5EF4-FFF2-40B4-BE49-F238E27FC236}">
                <a16:creationId xmlns:a16="http://schemas.microsoft.com/office/drawing/2014/main" id="{38942B4F-18ED-08DB-485E-E0E9C53A6B57}"/>
              </a:ext>
            </a:extLst>
          </p:cNvPr>
          <p:cNvSpPr/>
          <p:nvPr/>
        </p:nvSpPr>
        <p:spPr>
          <a:xfrm>
            <a:off x="1465156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0" name="직사각형 2129">
            <a:extLst>
              <a:ext uri="{FF2B5EF4-FFF2-40B4-BE49-F238E27FC236}">
                <a16:creationId xmlns:a16="http://schemas.microsoft.com/office/drawing/2014/main" id="{E678FD0B-C464-F432-19AE-01202C93EC9D}"/>
              </a:ext>
            </a:extLst>
          </p:cNvPr>
          <p:cNvSpPr/>
          <p:nvPr/>
        </p:nvSpPr>
        <p:spPr>
          <a:xfrm>
            <a:off x="15213568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1" name="직사각형 2130">
            <a:extLst>
              <a:ext uri="{FF2B5EF4-FFF2-40B4-BE49-F238E27FC236}">
                <a16:creationId xmlns:a16="http://schemas.microsoft.com/office/drawing/2014/main" id="{15D68EE0-5154-3D28-4DAB-48D0A996A534}"/>
              </a:ext>
            </a:extLst>
          </p:cNvPr>
          <p:cNvSpPr/>
          <p:nvPr/>
        </p:nvSpPr>
        <p:spPr>
          <a:xfrm>
            <a:off x="15213568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" name="직사각형 2131">
            <a:extLst>
              <a:ext uri="{FF2B5EF4-FFF2-40B4-BE49-F238E27FC236}">
                <a16:creationId xmlns:a16="http://schemas.microsoft.com/office/drawing/2014/main" id="{C3D284BB-1EC1-E710-5341-380215538AD6}"/>
              </a:ext>
            </a:extLst>
          </p:cNvPr>
          <p:cNvSpPr/>
          <p:nvPr/>
        </p:nvSpPr>
        <p:spPr>
          <a:xfrm>
            <a:off x="15317345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" name="직사각형 2132">
            <a:extLst>
              <a:ext uri="{FF2B5EF4-FFF2-40B4-BE49-F238E27FC236}">
                <a16:creationId xmlns:a16="http://schemas.microsoft.com/office/drawing/2014/main" id="{20F592EF-E5ED-3943-2A0B-B0AFC4BA160E}"/>
              </a:ext>
            </a:extLst>
          </p:cNvPr>
          <p:cNvSpPr/>
          <p:nvPr/>
        </p:nvSpPr>
        <p:spPr>
          <a:xfrm>
            <a:off x="15317345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4" name="직사각형 2133">
            <a:extLst>
              <a:ext uri="{FF2B5EF4-FFF2-40B4-BE49-F238E27FC236}">
                <a16:creationId xmlns:a16="http://schemas.microsoft.com/office/drawing/2014/main" id="{30B1B506-23FB-CD36-BF70-9EFF7EC84801}"/>
              </a:ext>
            </a:extLst>
          </p:cNvPr>
          <p:cNvSpPr/>
          <p:nvPr/>
        </p:nvSpPr>
        <p:spPr>
          <a:xfrm>
            <a:off x="15213568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5" name="직사각형 2134">
            <a:extLst>
              <a:ext uri="{FF2B5EF4-FFF2-40B4-BE49-F238E27FC236}">
                <a16:creationId xmlns:a16="http://schemas.microsoft.com/office/drawing/2014/main" id="{B201A1B5-18E7-236B-E810-179302E99F85}"/>
              </a:ext>
            </a:extLst>
          </p:cNvPr>
          <p:cNvSpPr/>
          <p:nvPr/>
        </p:nvSpPr>
        <p:spPr>
          <a:xfrm>
            <a:off x="15317345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6" name="TextBox 2135">
            <a:extLst>
              <a:ext uri="{FF2B5EF4-FFF2-40B4-BE49-F238E27FC236}">
                <a16:creationId xmlns:a16="http://schemas.microsoft.com/office/drawing/2014/main" id="{D5777CC9-7E7F-BAB2-73E5-043AC46F1D88}"/>
              </a:ext>
            </a:extLst>
          </p:cNvPr>
          <p:cNvSpPr txBox="1"/>
          <p:nvPr/>
        </p:nvSpPr>
        <p:spPr>
          <a:xfrm>
            <a:off x="14059132" y="3140609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/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8" name="직사각형 2137">
            <a:extLst>
              <a:ext uri="{FF2B5EF4-FFF2-40B4-BE49-F238E27FC236}">
                <a16:creationId xmlns:a16="http://schemas.microsoft.com/office/drawing/2014/main" id="{5FE88926-8BBC-8340-9607-8B874F384F90}"/>
              </a:ext>
            </a:extLst>
          </p:cNvPr>
          <p:cNvSpPr/>
          <p:nvPr/>
        </p:nvSpPr>
        <p:spPr>
          <a:xfrm>
            <a:off x="1649971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9" name="직사각형 2138">
            <a:extLst>
              <a:ext uri="{FF2B5EF4-FFF2-40B4-BE49-F238E27FC236}">
                <a16:creationId xmlns:a16="http://schemas.microsoft.com/office/drawing/2014/main" id="{AA194BAC-1265-7C19-E927-38EC55B20F0E}"/>
              </a:ext>
            </a:extLst>
          </p:cNvPr>
          <p:cNvSpPr/>
          <p:nvPr/>
        </p:nvSpPr>
        <p:spPr>
          <a:xfrm>
            <a:off x="1649971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0" name="직사각형 2139">
            <a:extLst>
              <a:ext uri="{FF2B5EF4-FFF2-40B4-BE49-F238E27FC236}">
                <a16:creationId xmlns:a16="http://schemas.microsoft.com/office/drawing/2014/main" id="{3E11BAE1-780A-1D73-49A7-ACAEA1A3441F}"/>
              </a:ext>
            </a:extLst>
          </p:cNvPr>
          <p:cNvSpPr/>
          <p:nvPr/>
        </p:nvSpPr>
        <p:spPr>
          <a:xfrm>
            <a:off x="1649971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1" name="직사각형 2140">
            <a:extLst>
              <a:ext uri="{FF2B5EF4-FFF2-40B4-BE49-F238E27FC236}">
                <a16:creationId xmlns:a16="http://schemas.microsoft.com/office/drawing/2014/main" id="{399EB99A-AC24-B3C4-5FFE-8BD7D267D6CA}"/>
              </a:ext>
            </a:extLst>
          </p:cNvPr>
          <p:cNvSpPr/>
          <p:nvPr/>
        </p:nvSpPr>
        <p:spPr>
          <a:xfrm>
            <a:off x="1649971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2" name="직사각형 2141">
            <a:extLst>
              <a:ext uri="{FF2B5EF4-FFF2-40B4-BE49-F238E27FC236}">
                <a16:creationId xmlns:a16="http://schemas.microsoft.com/office/drawing/2014/main" id="{E7BB34E7-1E19-505D-F91F-4A65BB6BE72E}"/>
              </a:ext>
            </a:extLst>
          </p:cNvPr>
          <p:cNvSpPr/>
          <p:nvPr/>
        </p:nvSpPr>
        <p:spPr>
          <a:xfrm>
            <a:off x="1649971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3" name="직사각형 2142">
            <a:extLst>
              <a:ext uri="{FF2B5EF4-FFF2-40B4-BE49-F238E27FC236}">
                <a16:creationId xmlns:a16="http://schemas.microsoft.com/office/drawing/2014/main" id="{A4491F52-AAA2-6082-EBA9-189A15D298C5}"/>
              </a:ext>
            </a:extLst>
          </p:cNvPr>
          <p:cNvSpPr/>
          <p:nvPr/>
        </p:nvSpPr>
        <p:spPr>
          <a:xfrm>
            <a:off x="1649971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4" name="직사각형 2143">
            <a:extLst>
              <a:ext uri="{FF2B5EF4-FFF2-40B4-BE49-F238E27FC236}">
                <a16:creationId xmlns:a16="http://schemas.microsoft.com/office/drawing/2014/main" id="{C1E0B46C-9DA3-6138-5EF3-A8BF5FDACF52}"/>
              </a:ext>
            </a:extLst>
          </p:cNvPr>
          <p:cNvSpPr/>
          <p:nvPr/>
        </p:nvSpPr>
        <p:spPr>
          <a:xfrm>
            <a:off x="1649971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5" name="직사각형 2144">
            <a:extLst>
              <a:ext uri="{FF2B5EF4-FFF2-40B4-BE49-F238E27FC236}">
                <a16:creationId xmlns:a16="http://schemas.microsoft.com/office/drawing/2014/main" id="{B48FB7D1-DBCC-CCA3-C8D5-CE2F0BC33AAC}"/>
              </a:ext>
            </a:extLst>
          </p:cNvPr>
          <p:cNvSpPr/>
          <p:nvPr/>
        </p:nvSpPr>
        <p:spPr>
          <a:xfrm>
            <a:off x="1649971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6" name="직사각형 2145">
            <a:extLst>
              <a:ext uri="{FF2B5EF4-FFF2-40B4-BE49-F238E27FC236}">
                <a16:creationId xmlns:a16="http://schemas.microsoft.com/office/drawing/2014/main" id="{073479D3-BA74-5367-AEB0-FD1DFA7101E7}"/>
              </a:ext>
            </a:extLst>
          </p:cNvPr>
          <p:cNvSpPr/>
          <p:nvPr/>
        </p:nvSpPr>
        <p:spPr>
          <a:xfrm>
            <a:off x="16603492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7" name="직사각형 2146">
            <a:extLst>
              <a:ext uri="{FF2B5EF4-FFF2-40B4-BE49-F238E27FC236}">
                <a16:creationId xmlns:a16="http://schemas.microsoft.com/office/drawing/2014/main" id="{48088503-90F3-A881-E576-A1D653CBA089}"/>
              </a:ext>
            </a:extLst>
          </p:cNvPr>
          <p:cNvSpPr/>
          <p:nvPr/>
        </p:nvSpPr>
        <p:spPr>
          <a:xfrm>
            <a:off x="16603492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8" name="직사각형 2147">
            <a:extLst>
              <a:ext uri="{FF2B5EF4-FFF2-40B4-BE49-F238E27FC236}">
                <a16:creationId xmlns:a16="http://schemas.microsoft.com/office/drawing/2014/main" id="{D0CF01D9-9A91-C16A-30C7-C20700A726FD}"/>
              </a:ext>
            </a:extLst>
          </p:cNvPr>
          <p:cNvSpPr/>
          <p:nvPr/>
        </p:nvSpPr>
        <p:spPr>
          <a:xfrm>
            <a:off x="16603492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9" name="직사각형 2148">
            <a:extLst>
              <a:ext uri="{FF2B5EF4-FFF2-40B4-BE49-F238E27FC236}">
                <a16:creationId xmlns:a16="http://schemas.microsoft.com/office/drawing/2014/main" id="{CFAC173F-6A18-2153-8DBE-D60A114A1FD1}"/>
              </a:ext>
            </a:extLst>
          </p:cNvPr>
          <p:cNvSpPr/>
          <p:nvPr/>
        </p:nvSpPr>
        <p:spPr>
          <a:xfrm>
            <a:off x="16603492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0" name="직사각형 2149">
            <a:extLst>
              <a:ext uri="{FF2B5EF4-FFF2-40B4-BE49-F238E27FC236}">
                <a16:creationId xmlns:a16="http://schemas.microsoft.com/office/drawing/2014/main" id="{527BEE0A-12FC-5243-C426-CF71E1C9DF2F}"/>
              </a:ext>
            </a:extLst>
          </p:cNvPr>
          <p:cNvSpPr/>
          <p:nvPr/>
        </p:nvSpPr>
        <p:spPr>
          <a:xfrm>
            <a:off x="16603492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1" name="직사각형 2150">
            <a:extLst>
              <a:ext uri="{FF2B5EF4-FFF2-40B4-BE49-F238E27FC236}">
                <a16:creationId xmlns:a16="http://schemas.microsoft.com/office/drawing/2014/main" id="{31E14405-4718-B59B-8E2D-C960C95B0553}"/>
              </a:ext>
            </a:extLst>
          </p:cNvPr>
          <p:cNvSpPr/>
          <p:nvPr/>
        </p:nvSpPr>
        <p:spPr>
          <a:xfrm>
            <a:off x="16603492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DC711654-9BEB-1C0A-E84E-D38A7EBF4F0B}"/>
              </a:ext>
            </a:extLst>
          </p:cNvPr>
          <p:cNvSpPr/>
          <p:nvPr/>
        </p:nvSpPr>
        <p:spPr>
          <a:xfrm>
            <a:off x="16603492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3" name="직사각형 2152">
            <a:extLst>
              <a:ext uri="{FF2B5EF4-FFF2-40B4-BE49-F238E27FC236}">
                <a16:creationId xmlns:a16="http://schemas.microsoft.com/office/drawing/2014/main" id="{DCA8CEA2-D41E-1050-2166-320BA6FB8341}"/>
              </a:ext>
            </a:extLst>
          </p:cNvPr>
          <p:cNvSpPr/>
          <p:nvPr/>
        </p:nvSpPr>
        <p:spPr>
          <a:xfrm>
            <a:off x="16603492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4" name="직사각형 2153">
            <a:extLst>
              <a:ext uri="{FF2B5EF4-FFF2-40B4-BE49-F238E27FC236}">
                <a16:creationId xmlns:a16="http://schemas.microsoft.com/office/drawing/2014/main" id="{CC70CE85-8FDA-5E23-6D73-4F5F4C05F332}"/>
              </a:ext>
            </a:extLst>
          </p:cNvPr>
          <p:cNvSpPr/>
          <p:nvPr/>
        </p:nvSpPr>
        <p:spPr>
          <a:xfrm>
            <a:off x="1670750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5" name="직사각형 2154">
            <a:extLst>
              <a:ext uri="{FF2B5EF4-FFF2-40B4-BE49-F238E27FC236}">
                <a16:creationId xmlns:a16="http://schemas.microsoft.com/office/drawing/2014/main" id="{FCF1F084-2696-58D1-E825-C00C520D27CD}"/>
              </a:ext>
            </a:extLst>
          </p:cNvPr>
          <p:cNvSpPr/>
          <p:nvPr/>
        </p:nvSpPr>
        <p:spPr>
          <a:xfrm>
            <a:off x="1670750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6" name="직사각형 2155">
            <a:extLst>
              <a:ext uri="{FF2B5EF4-FFF2-40B4-BE49-F238E27FC236}">
                <a16:creationId xmlns:a16="http://schemas.microsoft.com/office/drawing/2014/main" id="{9C80EB63-53EB-5D70-188D-4470D5B9F530}"/>
              </a:ext>
            </a:extLst>
          </p:cNvPr>
          <p:cNvSpPr/>
          <p:nvPr/>
        </p:nvSpPr>
        <p:spPr>
          <a:xfrm>
            <a:off x="1670750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7" name="직사각형 2156">
            <a:extLst>
              <a:ext uri="{FF2B5EF4-FFF2-40B4-BE49-F238E27FC236}">
                <a16:creationId xmlns:a16="http://schemas.microsoft.com/office/drawing/2014/main" id="{F24006E8-9174-8D2F-D4B0-004917C80B61}"/>
              </a:ext>
            </a:extLst>
          </p:cNvPr>
          <p:cNvSpPr/>
          <p:nvPr/>
        </p:nvSpPr>
        <p:spPr>
          <a:xfrm>
            <a:off x="1670750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8" name="직사각형 2157">
            <a:extLst>
              <a:ext uri="{FF2B5EF4-FFF2-40B4-BE49-F238E27FC236}">
                <a16:creationId xmlns:a16="http://schemas.microsoft.com/office/drawing/2014/main" id="{94CC4B4F-3619-F2AB-3096-21663F893754}"/>
              </a:ext>
            </a:extLst>
          </p:cNvPr>
          <p:cNvSpPr/>
          <p:nvPr/>
        </p:nvSpPr>
        <p:spPr>
          <a:xfrm>
            <a:off x="1670750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9" name="직사각형 2158">
            <a:extLst>
              <a:ext uri="{FF2B5EF4-FFF2-40B4-BE49-F238E27FC236}">
                <a16:creationId xmlns:a16="http://schemas.microsoft.com/office/drawing/2014/main" id="{1D78D523-B0C8-4D0D-6BE2-4461CD15399A}"/>
              </a:ext>
            </a:extLst>
          </p:cNvPr>
          <p:cNvSpPr/>
          <p:nvPr/>
        </p:nvSpPr>
        <p:spPr>
          <a:xfrm>
            <a:off x="1670750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0" name="직사각형 2159">
            <a:extLst>
              <a:ext uri="{FF2B5EF4-FFF2-40B4-BE49-F238E27FC236}">
                <a16:creationId xmlns:a16="http://schemas.microsoft.com/office/drawing/2014/main" id="{2A1BE845-C7FB-9294-2806-AD01ACEC5C55}"/>
              </a:ext>
            </a:extLst>
          </p:cNvPr>
          <p:cNvSpPr/>
          <p:nvPr/>
        </p:nvSpPr>
        <p:spPr>
          <a:xfrm>
            <a:off x="1670750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1" name="직사각형 2160">
            <a:extLst>
              <a:ext uri="{FF2B5EF4-FFF2-40B4-BE49-F238E27FC236}">
                <a16:creationId xmlns:a16="http://schemas.microsoft.com/office/drawing/2014/main" id="{24933BAA-151D-46C0-6F9B-DA53271100F0}"/>
              </a:ext>
            </a:extLst>
          </p:cNvPr>
          <p:cNvSpPr/>
          <p:nvPr/>
        </p:nvSpPr>
        <p:spPr>
          <a:xfrm>
            <a:off x="1670750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2" name="직사각형 2161">
            <a:extLst>
              <a:ext uri="{FF2B5EF4-FFF2-40B4-BE49-F238E27FC236}">
                <a16:creationId xmlns:a16="http://schemas.microsoft.com/office/drawing/2014/main" id="{DDC22362-6164-4CBE-65C4-57A00579E005}"/>
              </a:ext>
            </a:extLst>
          </p:cNvPr>
          <p:cNvSpPr/>
          <p:nvPr/>
        </p:nvSpPr>
        <p:spPr>
          <a:xfrm>
            <a:off x="1649971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3" name="직사각형 2162">
            <a:extLst>
              <a:ext uri="{FF2B5EF4-FFF2-40B4-BE49-F238E27FC236}">
                <a16:creationId xmlns:a16="http://schemas.microsoft.com/office/drawing/2014/main" id="{E1B0D6A6-3393-16CA-E91F-F4B56644EAD7}"/>
              </a:ext>
            </a:extLst>
          </p:cNvPr>
          <p:cNvSpPr/>
          <p:nvPr/>
        </p:nvSpPr>
        <p:spPr>
          <a:xfrm>
            <a:off x="1649971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직사각형 2163">
            <a:extLst>
              <a:ext uri="{FF2B5EF4-FFF2-40B4-BE49-F238E27FC236}">
                <a16:creationId xmlns:a16="http://schemas.microsoft.com/office/drawing/2014/main" id="{28853A8B-F6A3-D3B0-E536-F96C634429F6}"/>
              </a:ext>
            </a:extLst>
          </p:cNvPr>
          <p:cNvSpPr/>
          <p:nvPr/>
        </p:nvSpPr>
        <p:spPr>
          <a:xfrm>
            <a:off x="1649971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직사각형 2164">
            <a:extLst>
              <a:ext uri="{FF2B5EF4-FFF2-40B4-BE49-F238E27FC236}">
                <a16:creationId xmlns:a16="http://schemas.microsoft.com/office/drawing/2014/main" id="{8FCE4CFB-7EA7-CDEF-C87D-0FDC028461E9}"/>
              </a:ext>
            </a:extLst>
          </p:cNvPr>
          <p:cNvSpPr/>
          <p:nvPr/>
        </p:nvSpPr>
        <p:spPr>
          <a:xfrm>
            <a:off x="16603492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직사각형 2165">
            <a:extLst>
              <a:ext uri="{FF2B5EF4-FFF2-40B4-BE49-F238E27FC236}">
                <a16:creationId xmlns:a16="http://schemas.microsoft.com/office/drawing/2014/main" id="{54563FC5-5C56-F2EF-356C-85DEC556DF5E}"/>
              </a:ext>
            </a:extLst>
          </p:cNvPr>
          <p:cNvSpPr/>
          <p:nvPr/>
        </p:nvSpPr>
        <p:spPr>
          <a:xfrm>
            <a:off x="16603492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7" name="직사각형 2166">
            <a:extLst>
              <a:ext uri="{FF2B5EF4-FFF2-40B4-BE49-F238E27FC236}">
                <a16:creationId xmlns:a16="http://schemas.microsoft.com/office/drawing/2014/main" id="{1490CDC1-E8E7-1E6B-094C-175BC97AE562}"/>
              </a:ext>
            </a:extLst>
          </p:cNvPr>
          <p:cNvSpPr/>
          <p:nvPr/>
        </p:nvSpPr>
        <p:spPr>
          <a:xfrm>
            <a:off x="16603492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8" name="직사각형 2167">
            <a:extLst>
              <a:ext uri="{FF2B5EF4-FFF2-40B4-BE49-F238E27FC236}">
                <a16:creationId xmlns:a16="http://schemas.microsoft.com/office/drawing/2014/main" id="{96B908A3-2A18-995E-2625-792670DD69CF}"/>
              </a:ext>
            </a:extLst>
          </p:cNvPr>
          <p:cNvSpPr/>
          <p:nvPr/>
        </p:nvSpPr>
        <p:spPr>
          <a:xfrm>
            <a:off x="1670750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9" name="직사각형 2168">
            <a:extLst>
              <a:ext uri="{FF2B5EF4-FFF2-40B4-BE49-F238E27FC236}">
                <a16:creationId xmlns:a16="http://schemas.microsoft.com/office/drawing/2014/main" id="{D628C953-C4F6-486C-277E-76C8EC6B58D3}"/>
              </a:ext>
            </a:extLst>
          </p:cNvPr>
          <p:cNvSpPr/>
          <p:nvPr/>
        </p:nvSpPr>
        <p:spPr>
          <a:xfrm>
            <a:off x="1670750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0" name="직사각형 2169">
            <a:extLst>
              <a:ext uri="{FF2B5EF4-FFF2-40B4-BE49-F238E27FC236}">
                <a16:creationId xmlns:a16="http://schemas.microsoft.com/office/drawing/2014/main" id="{A6F3FB48-2CD7-6F70-2BC2-14DB1E08FBC8}"/>
              </a:ext>
            </a:extLst>
          </p:cNvPr>
          <p:cNvSpPr/>
          <p:nvPr/>
        </p:nvSpPr>
        <p:spPr>
          <a:xfrm>
            <a:off x="1670750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1" name="직사각형 2170">
            <a:extLst>
              <a:ext uri="{FF2B5EF4-FFF2-40B4-BE49-F238E27FC236}">
                <a16:creationId xmlns:a16="http://schemas.microsoft.com/office/drawing/2014/main" id="{60812852-C2F7-49AB-C244-B536FE56530A}"/>
              </a:ext>
            </a:extLst>
          </p:cNvPr>
          <p:cNvSpPr/>
          <p:nvPr/>
        </p:nvSpPr>
        <p:spPr>
          <a:xfrm>
            <a:off x="1649971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2" name="직사각형 2171">
            <a:extLst>
              <a:ext uri="{FF2B5EF4-FFF2-40B4-BE49-F238E27FC236}">
                <a16:creationId xmlns:a16="http://schemas.microsoft.com/office/drawing/2014/main" id="{29388B49-CAE9-1C71-34D9-40488F74A15C}"/>
              </a:ext>
            </a:extLst>
          </p:cNvPr>
          <p:cNvSpPr/>
          <p:nvPr/>
        </p:nvSpPr>
        <p:spPr>
          <a:xfrm>
            <a:off x="16603492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3" name="직사각형 2172">
            <a:extLst>
              <a:ext uri="{FF2B5EF4-FFF2-40B4-BE49-F238E27FC236}">
                <a16:creationId xmlns:a16="http://schemas.microsoft.com/office/drawing/2014/main" id="{3C8AC84A-87A4-D4BB-3A64-292CF5DC6021}"/>
              </a:ext>
            </a:extLst>
          </p:cNvPr>
          <p:cNvSpPr/>
          <p:nvPr/>
        </p:nvSpPr>
        <p:spPr>
          <a:xfrm>
            <a:off x="1670750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4" name="직사각형 2173">
            <a:extLst>
              <a:ext uri="{FF2B5EF4-FFF2-40B4-BE49-F238E27FC236}">
                <a16:creationId xmlns:a16="http://schemas.microsoft.com/office/drawing/2014/main" id="{F79A53DE-21B8-0DB6-4A52-39F9CB70D391}"/>
              </a:ext>
            </a:extLst>
          </p:cNvPr>
          <p:cNvSpPr/>
          <p:nvPr/>
        </p:nvSpPr>
        <p:spPr>
          <a:xfrm>
            <a:off x="164997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5" name="직사각형 2174">
            <a:extLst>
              <a:ext uri="{FF2B5EF4-FFF2-40B4-BE49-F238E27FC236}">
                <a16:creationId xmlns:a16="http://schemas.microsoft.com/office/drawing/2014/main" id="{1E53E7C3-4DEE-D761-6B29-2185E869D31F}"/>
              </a:ext>
            </a:extLst>
          </p:cNvPr>
          <p:cNvSpPr/>
          <p:nvPr/>
        </p:nvSpPr>
        <p:spPr>
          <a:xfrm>
            <a:off x="164997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6" name="직사각형 2175">
            <a:extLst>
              <a:ext uri="{FF2B5EF4-FFF2-40B4-BE49-F238E27FC236}">
                <a16:creationId xmlns:a16="http://schemas.microsoft.com/office/drawing/2014/main" id="{69F9874A-F3CA-9354-A795-7F8F627A13B6}"/>
              </a:ext>
            </a:extLst>
          </p:cNvPr>
          <p:cNvSpPr/>
          <p:nvPr/>
        </p:nvSpPr>
        <p:spPr>
          <a:xfrm>
            <a:off x="166034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7" name="직사각형 2176">
            <a:extLst>
              <a:ext uri="{FF2B5EF4-FFF2-40B4-BE49-F238E27FC236}">
                <a16:creationId xmlns:a16="http://schemas.microsoft.com/office/drawing/2014/main" id="{638ABC72-E720-E08E-9523-C7ABB359EA5E}"/>
              </a:ext>
            </a:extLst>
          </p:cNvPr>
          <p:cNvSpPr/>
          <p:nvPr/>
        </p:nvSpPr>
        <p:spPr>
          <a:xfrm>
            <a:off x="166034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8" name="직사각형 2177">
            <a:extLst>
              <a:ext uri="{FF2B5EF4-FFF2-40B4-BE49-F238E27FC236}">
                <a16:creationId xmlns:a16="http://schemas.microsoft.com/office/drawing/2014/main" id="{80B06D37-5316-2CA8-3C22-8306519ACD5B}"/>
              </a:ext>
            </a:extLst>
          </p:cNvPr>
          <p:cNvSpPr/>
          <p:nvPr/>
        </p:nvSpPr>
        <p:spPr>
          <a:xfrm>
            <a:off x="167075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9" name="직사각형 2178">
            <a:extLst>
              <a:ext uri="{FF2B5EF4-FFF2-40B4-BE49-F238E27FC236}">
                <a16:creationId xmlns:a16="http://schemas.microsoft.com/office/drawing/2014/main" id="{F32DD0BB-F7DE-E87D-47FF-761F54B2769C}"/>
              </a:ext>
            </a:extLst>
          </p:cNvPr>
          <p:cNvSpPr/>
          <p:nvPr/>
        </p:nvSpPr>
        <p:spPr>
          <a:xfrm>
            <a:off x="167075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0" name="직사각형 2179">
            <a:extLst>
              <a:ext uri="{FF2B5EF4-FFF2-40B4-BE49-F238E27FC236}">
                <a16:creationId xmlns:a16="http://schemas.microsoft.com/office/drawing/2014/main" id="{22B7BF2D-85D1-E042-2935-3793EFB80BD9}"/>
              </a:ext>
            </a:extLst>
          </p:cNvPr>
          <p:cNvSpPr/>
          <p:nvPr/>
        </p:nvSpPr>
        <p:spPr>
          <a:xfrm>
            <a:off x="164997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1" name="직사각형 2180">
            <a:extLst>
              <a:ext uri="{FF2B5EF4-FFF2-40B4-BE49-F238E27FC236}">
                <a16:creationId xmlns:a16="http://schemas.microsoft.com/office/drawing/2014/main" id="{6B0A4BD9-B516-D12E-B2DB-C97F5158F3D9}"/>
              </a:ext>
            </a:extLst>
          </p:cNvPr>
          <p:cNvSpPr/>
          <p:nvPr/>
        </p:nvSpPr>
        <p:spPr>
          <a:xfrm>
            <a:off x="166034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2" name="직사각형 2181">
            <a:extLst>
              <a:ext uri="{FF2B5EF4-FFF2-40B4-BE49-F238E27FC236}">
                <a16:creationId xmlns:a16="http://schemas.microsoft.com/office/drawing/2014/main" id="{BA4DB534-716A-BAFA-8029-36AC65BC597E}"/>
              </a:ext>
            </a:extLst>
          </p:cNvPr>
          <p:cNvSpPr/>
          <p:nvPr/>
        </p:nvSpPr>
        <p:spPr>
          <a:xfrm>
            <a:off x="167075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7E9701DE-572A-AABC-6D42-75F986BC6C89}"/>
              </a:ext>
            </a:extLst>
          </p:cNvPr>
          <p:cNvSpPr txBox="1"/>
          <p:nvPr/>
        </p:nvSpPr>
        <p:spPr>
          <a:xfrm>
            <a:off x="16449935" y="2976144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/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/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/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/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1" name="직사각형 2190">
            <a:extLst>
              <a:ext uri="{FF2B5EF4-FFF2-40B4-BE49-F238E27FC236}">
                <a16:creationId xmlns:a16="http://schemas.microsoft.com/office/drawing/2014/main" id="{9C93CDE3-FE6D-C1DA-4298-9165E005F094}"/>
              </a:ext>
            </a:extLst>
          </p:cNvPr>
          <p:cNvSpPr/>
          <p:nvPr/>
        </p:nvSpPr>
        <p:spPr>
          <a:xfrm>
            <a:off x="12995115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2" name="직사각형 2191">
            <a:extLst>
              <a:ext uri="{FF2B5EF4-FFF2-40B4-BE49-F238E27FC236}">
                <a16:creationId xmlns:a16="http://schemas.microsoft.com/office/drawing/2014/main" id="{33D62B04-5C71-D03A-63AC-4B076173BECE}"/>
              </a:ext>
            </a:extLst>
          </p:cNvPr>
          <p:cNvSpPr/>
          <p:nvPr/>
        </p:nvSpPr>
        <p:spPr>
          <a:xfrm>
            <a:off x="13125129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3" name="직사각형 2192">
            <a:extLst>
              <a:ext uri="{FF2B5EF4-FFF2-40B4-BE49-F238E27FC236}">
                <a16:creationId xmlns:a16="http://schemas.microsoft.com/office/drawing/2014/main" id="{1F283CFC-2E38-0689-4871-48239AFE4FF7}"/>
              </a:ext>
            </a:extLst>
          </p:cNvPr>
          <p:cNvSpPr/>
          <p:nvPr/>
        </p:nvSpPr>
        <p:spPr>
          <a:xfrm>
            <a:off x="13253764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75CE0501-F8A8-89A5-F175-364A985ACEE8}"/>
              </a:ext>
            </a:extLst>
          </p:cNvPr>
          <p:cNvSpPr txBox="1"/>
          <p:nvPr/>
        </p:nvSpPr>
        <p:spPr>
          <a:xfrm>
            <a:off x="12969375" y="2978773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95" name="직사각형 2194">
            <a:extLst>
              <a:ext uri="{FF2B5EF4-FFF2-40B4-BE49-F238E27FC236}">
                <a16:creationId xmlns:a16="http://schemas.microsoft.com/office/drawing/2014/main" id="{85F1A03C-D172-3241-9BD3-F080F625F6DC}"/>
              </a:ext>
            </a:extLst>
          </p:cNvPr>
          <p:cNvSpPr/>
          <p:nvPr/>
        </p:nvSpPr>
        <p:spPr>
          <a:xfrm>
            <a:off x="10451053" y="32995823"/>
            <a:ext cx="108000" cy="1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7" name="그림 2196">
            <a:extLst>
              <a:ext uri="{FF2B5EF4-FFF2-40B4-BE49-F238E27FC236}">
                <a16:creationId xmlns:a16="http://schemas.microsoft.com/office/drawing/2014/main" id="{D187C6DA-F213-6FE7-55C2-AF7620DAC265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12195902" y="32170756"/>
            <a:ext cx="5734050" cy="723900"/>
          </a:xfrm>
          <a:prstGeom prst="rect">
            <a:avLst/>
          </a:prstGeom>
        </p:spPr>
      </p:pic>
      <p:sp>
        <p:nvSpPr>
          <p:cNvPr id="2198" name="TextBox 2197">
            <a:extLst>
              <a:ext uri="{FF2B5EF4-FFF2-40B4-BE49-F238E27FC236}">
                <a16:creationId xmlns:a16="http://schemas.microsoft.com/office/drawing/2014/main" id="{22027772-F046-EEC2-A8E4-CF2E094E045D}"/>
              </a:ext>
            </a:extLst>
          </p:cNvPr>
          <p:cNvSpPr txBox="1"/>
          <p:nvPr/>
        </p:nvSpPr>
        <p:spPr>
          <a:xfrm>
            <a:off x="10508514" y="32895485"/>
            <a:ext cx="963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위식으로 </a:t>
            </a:r>
            <a:r>
              <a:rPr lang="en-US" altLang="ko-KR" sz="1600"/>
              <a:t>retraining</a:t>
            </a:r>
            <a:r>
              <a:rPr lang="ko-KR" altLang="en-US" sz="1600"/>
              <a:t>을 수행함</a:t>
            </a:r>
            <a:r>
              <a:rPr lang="en-US" altLang="ko-KR" sz="1600"/>
              <a:t>. Group lasso regularization</a:t>
            </a:r>
            <a:r>
              <a:rPr lang="ko-KR" altLang="en-US" sz="1600"/>
              <a:t>과 </a:t>
            </a:r>
            <a:r>
              <a:rPr lang="en-US" altLang="ko-KR" sz="1600"/>
              <a:t>L1 regularization</a:t>
            </a:r>
            <a:r>
              <a:rPr lang="ko-KR" altLang="en-US" sz="1600"/>
              <a:t>을 적용함</a:t>
            </a:r>
          </a:p>
        </p:txBody>
      </p:sp>
      <p:sp>
        <p:nvSpPr>
          <p:cNvPr id="2199" name="사각형: 둥근 모서리 2198">
            <a:extLst>
              <a:ext uri="{FF2B5EF4-FFF2-40B4-BE49-F238E27FC236}">
                <a16:creationId xmlns:a16="http://schemas.microsoft.com/office/drawing/2014/main" id="{4016C090-2FE9-05A1-3B1C-D67551F18C0A}"/>
              </a:ext>
            </a:extLst>
          </p:cNvPr>
          <p:cNvSpPr/>
          <p:nvPr/>
        </p:nvSpPr>
        <p:spPr>
          <a:xfrm>
            <a:off x="14269672" y="21534483"/>
            <a:ext cx="11052419" cy="593264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0" name="TextBox 2199">
            <a:extLst>
              <a:ext uri="{FF2B5EF4-FFF2-40B4-BE49-F238E27FC236}">
                <a16:creationId xmlns:a16="http://schemas.microsoft.com/office/drawing/2014/main" id="{925035DA-1939-B945-F839-802EDFE2ED68}"/>
              </a:ext>
            </a:extLst>
          </p:cNvPr>
          <p:cNvSpPr txBox="1"/>
          <p:nvPr/>
        </p:nvSpPr>
        <p:spPr>
          <a:xfrm>
            <a:off x="15081256" y="21383405"/>
            <a:ext cx="31005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Expasion(delete unit)</a:t>
            </a:r>
            <a:endParaRPr lang="ko-KR" altLang="en-US" b="1"/>
          </a:p>
        </p:txBody>
      </p:sp>
      <p:sp>
        <p:nvSpPr>
          <p:cNvPr id="2201" name="TextBox 2200">
            <a:extLst>
              <a:ext uri="{FF2B5EF4-FFF2-40B4-BE49-F238E27FC236}">
                <a16:creationId xmlns:a16="http://schemas.microsoft.com/office/drawing/2014/main" id="{5E55F587-DDF1-3541-EDE7-703F76926DC4}"/>
              </a:ext>
            </a:extLst>
          </p:cNvPr>
          <p:cNvSpPr txBox="1"/>
          <p:nvPr/>
        </p:nvSpPr>
        <p:spPr>
          <a:xfrm>
            <a:off x="14724877" y="21951747"/>
            <a:ext cx="8459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</a:t>
            </a:r>
            <a:r>
              <a:rPr lang="en-US" altLang="ko-KR" sz="1600"/>
              <a:t>retraining</a:t>
            </a:r>
            <a:r>
              <a:rPr lang="ko-KR" altLang="en-US" sz="1600"/>
              <a:t>을 수행한 </a:t>
            </a:r>
            <a:r>
              <a:rPr lang="en-US" altLang="ko-KR" sz="1600"/>
              <a:t>network</a:t>
            </a:r>
            <a:r>
              <a:rPr lang="ko-KR" altLang="en-US" sz="1600"/>
              <a:t>에 대해 </a:t>
            </a:r>
            <a:r>
              <a:rPr lang="en-US" altLang="ko-KR" sz="1600"/>
              <a:t>L1 regularizer</a:t>
            </a:r>
            <a:r>
              <a:rPr lang="ko-KR" altLang="en-US" sz="1600"/>
              <a:t>에 의해 </a:t>
            </a:r>
            <a:r>
              <a:rPr lang="en-US" altLang="ko-KR" sz="1600"/>
              <a:t>sparse</a:t>
            </a:r>
            <a:r>
              <a:rPr lang="ko-KR" altLang="en-US" sz="1600"/>
              <a:t>하게된 </a:t>
            </a:r>
            <a:endParaRPr lang="en-US" altLang="ko-KR" sz="1600"/>
          </a:p>
          <a:p>
            <a:r>
              <a:rPr lang="en-US" altLang="ko-KR" sz="1600"/>
              <a:t>weight</a:t>
            </a:r>
            <a:r>
              <a:rPr lang="ko-KR" altLang="en-US" sz="1600"/>
              <a:t>에서 </a:t>
            </a:r>
            <a:r>
              <a:rPr lang="en-US" altLang="ko-KR" sz="1600"/>
              <a:t>feature</a:t>
            </a:r>
            <a:r>
              <a:rPr lang="ko-KR" altLang="en-US" sz="1600"/>
              <a:t>가 </a:t>
            </a:r>
            <a:r>
              <a:rPr lang="en-US" altLang="ko-KR" sz="1600"/>
              <a:t>zero-vector</a:t>
            </a:r>
            <a:r>
              <a:rPr lang="ko-KR" altLang="en-US" sz="1600"/>
              <a:t>인 부분을 제거함</a:t>
            </a:r>
            <a:endParaRPr lang="en-US" altLang="ko-K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/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3" name="원호 2202">
            <a:extLst>
              <a:ext uri="{FF2B5EF4-FFF2-40B4-BE49-F238E27FC236}">
                <a16:creationId xmlns:a16="http://schemas.microsoft.com/office/drawing/2014/main" id="{01C8A2B4-9C2C-AB8D-C304-2D7247CD324D}"/>
              </a:ext>
            </a:extLst>
          </p:cNvPr>
          <p:cNvSpPr/>
          <p:nvPr/>
        </p:nvSpPr>
        <p:spPr>
          <a:xfrm>
            <a:off x="16502027" y="2273680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4" name="원호 2203">
            <a:extLst>
              <a:ext uri="{FF2B5EF4-FFF2-40B4-BE49-F238E27FC236}">
                <a16:creationId xmlns:a16="http://schemas.microsoft.com/office/drawing/2014/main" id="{CACA64E2-AA7D-EFD3-117C-E3C774996FBF}"/>
              </a:ext>
            </a:extLst>
          </p:cNvPr>
          <p:cNvSpPr/>
          <p:nvPr/>
        </p:nvSpPr>
        <p:spPr>
          <a:xfrm rot="16200000">
            <a:off x="16214691" y="2237981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/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6" name="직사각형 2205">
            <a:extLst>
              <a:ext uri="{FF2B5EF4-FFF2-40B4-BE49-F238E27FC236}">
                <a16:creationId xmlns:a16="http://schemas.microsoft.com/office/drawing/2014/main" id="{F01739D2-2266-5D68-6883-306989C75132}"/>
              </a:ext>
            </a:extLst>
          </p:cNvPr>
          <p:cNvSpPr/>
          <p:nvPr/>
        </p:nvSpPr>
        <p:spPr>
          <a:xfrm>
            <a:off x="17261473" y="229419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7" name="직사각형 2206">
            <a:extLst>
              <a:ext uri="{FF2B5EF4-FFF2-40B4-BE49-F238E27FC236}">
                <a16:creationId xmlns:a16="http://schemas.microsoft.com/office/drawing/2014/main" id="{B9964601-EEFB-78E4-EAD5-AD04396A8044}"/>
              </a:ext>
            </a:extLst>
          </p:cNvPr>
          <p:cNvSpPr/>
          <p:nvPr/>
        </p:nvSpPr>
        <p:spPr>
          <a:xfrm>
            <a:off x="1726147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8" name="직사각형 2207">
            <a:extLst>
              <a:ext uri="{FF2B5EF4-FFF2-40B4-BE49-F238E27FC236}">
                <a16:creationId xmlns:a16="http://schemas.microsoft.com/office/drawing/2014/main" id="{4C71717B-493D-67DA-D32C-6D0042708A85}"/>
              </a:ext>
            </a:extLst>
          </p:cNvPr>
          <p:cNvSpPr/>
          <p:nvPr/>
        </p:nvSpPr>
        <p:spPr>
          <a:xfrm>
            <a:off x="1726147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9" name="직사각형 2208">
            <a:extLst>
              <a:ext uri="{FF2B5EF4-FFF2-40B4-BE49-F238E27FC236}">
                <a16:creationId xmlns:a16="http://schemas.microsoft.com/office/drawing/2014/main" id="{C11A3EAF-C825-307C-B5E0-0FE59771F2A9}"/>
              </a:ext>
            </a:extLst>
          </p:cNvPr>
          <p:cNvSpPr/>
          <p:nvPr/>
        </p:nvSpPr>
        <p:spPr>
          <a:xfrm>
            <a:off x="1726147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0" name="직사각형 2209">
            <a:extLst>
              <a:ext uri="{FF2B5EF4-FFF2-40B4-BE49-F238E27FC236}">
                <a16:creationId xmlns:a16="http://schemas.microsoft.com/office/drawing/2014/main" id="{DC9FDA4E-CCBB-30D1-F10A-54ED17D058D8}"/>
              </a:ext>
            </a:extLst>
          </p:cNvPr>
          <p:cNvSpPr/>
          <p:nvPr/>
        </p:nvSpPr>
        <p:spPr>
          <a:xfrm>
            <a:off x="17261473" y="2331610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1" name="직사각형 2210">
            <a:extLst>
              <a:ext uri="{FF2B5EF4-FFF2-40B4-BE49-F238E27FC236}">
                <a16:creationId xmlns:a16="http://schemas.microsoft.com/office/drawing/2014/main" id="{056E6F57-F0FD-FAD1-3CA5-9CAC688FAAB5}"/>
              </a:ext>
            </a:extLst>
          </p:cNvPr>
          <p:cNvSpPr/>
          <p:nvPr/>
        </p:nvSpPr>
        <p:spPr>
          <a:xfrm>
            <a:off x="17261473" y="234096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2" name="직사각형 2211">
            <a:extLst>
              <a:ext uri="{FF2B5EF4-FFF2-40B4-BE49-F238E27FC236}">
                <a16:creationId xmlns:a16="http://schemas.microsoft.com/office/drawing/2014/main" id="{CF711553-80C1-06D6-8596-E50DCA7E0153}"/>
              </a:ext>
            </a:extLst>
          </p:cNvPr>
          <p:cNvSpPr/>
          <p:nvPr/>
        </p:nvSpPr>
        <p:spPr>
          <a:xfrm>
            <a:off x="17261473" y="231290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3" name="직사각형 2212">
            <a:extLst>
              <a:ext uri="{FF2B5EF4-FFF2-40B4-BE49-F238E27FC236}">
                <a16:creationId xmlns:a16="http://schemas.microsoft.com/office/drawing/2014/main" id="{E2498425-4909-CBD2-30A8-ED489F2681FB}"/>
              </a:ext>
            </a:extLst>
          </p:cNvPr>
          <p:cNvSpPr/>
          <p:nvPr/>
        </p:nvSpPr>
        <p:spPr>
          <a:xfrm>
            <a:off x="1726147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4" name="직사각형 2213">
            <a:extLst>
              <a:ext uri="{FF2B5EF4-FFF2-40B4-BE49-F238E27FC236}">
                <a16:creationId xmlns:a16="http://schemas.microsoft.com/office/drawing/2014/main" id="{7EF0D302-DD06-6F2D-77BB-23A4FECAB8C5}"/>
              </a:ext>
            </a:extLst>
          </p:cNvPr>
          <p:cNvSpPr/>
          <p:nvPr/>
        </p:nvSpPr>
        <p:spPr>
          <a:xfrm>
            <a:off x="17365250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5" name="직사각형 2214">
            <a:extLst>
              <a:ext uri="{FF2B5EF4-FFF2-40B4-BE49-F238E27FC236}">
                <a16:creationId xmlns:a16="http://schemas.microsoft.com/office/drawing/2014/main" id="{2EB6F368-84EA-3199-2626-F9D3BD3236F6}"/>
              </a:ext>
            </a:extLst>
          </p:cNvPr>
          <p:cNvSpPr/>
          <p:nvPr/>
        </p:nvSpPr>
        <p:spPr>
          <a:xfrm>
            <a:off x="17365250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6" name="직사각형 2215">
            <a:extLst>
              <a:ext uri="{FF2B5EF4-FFF2-40B4-BE49-F238E27FC236}">
                <a16:creationId xmlns:a16="http://schemas.microsoft.com/office/drawing/2014/main" id="{FCDCBD5D-60DA-7DBB-6FCA-13C698E62FD3}"/>
              </a:ext>
            </a:extLst>
          </p:cNvPr>
          <p:cNvSpPr/>
          <p:nvPr/>
        </p:nvSpPr>
        <p:spPr>
          <a:xfrm>
            <a:off x="17365250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7" name="직사각형 2216">
            <a:extLst>
              <a:ext uri="{FF2B5EF4-FFF2-40B4-BE49-F238E27FC236}">
                <a16:creationId xmlns:a16="http://schemas.microsoft.com/office/drawing/2014/main" id="{DBF6D57D-04F4-662B-CD02-CB610A600D3F}"/>
              </a:ext>
            </a:extLst>
          </p:cNvPr>
          <p:cNvSpPr/>
          <p:nvPr/>
        </p:nvSpPr>
        <p:spPr>
          <a:xfrm>
            <a:off x="17365250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8" name="직사각형 2217">
            <a:extLst>
              <a:ext uri="{FF2B5EF4-FFF2-40B4-BE49-F238E27FC236}">
                <a16:creationId xmlns:a16="http://schemas.microsoft.com/office/drawing/2014/main" id="{BFCFAD27-65C9-1F33-9434-CB9C9ABD412A}"/>
              </a:ext>
            </a:extLst>
          </p:cNvPr>
          <p:cNvSpPr/>
          <p:nvPr/>
        </p:nvSpPr>
        <p:spPr>
          <a:xfrm>
            <a:off x="17365250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9" name="직사각형 2218">
            <a:extLst>
              <a:ext uri="{FF2B5EF4-FFF2-40B4-BE49-F238E27FC236}">
                <a16:creationId xmlns:a16="http://schemas.microsoft.com/office/drawing/2014/main" id="{0AA816F6-9925-EF7D-350F-D8A5222804D6}"/>
              </a:ext>
            </a:extLst>
          </p:cNvPr>
          <p:cNvSpPr/>
          <p:nvPr/>
        </p:nvSpPr>
        <p:spPr>
          <a:xfrm>
            <a:off x="17365250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0" name="직사각형 2219">
            <a:extLst>
              <a:ext uri="{FF2B5EF4-FFF2-40B4-BE49-F238E27FC236}">
                <a16:creationId xmlns:a16="http://schemas.microsoft.com/office/drawing/2014/main" id="{9ED18BDB-32BD-9815-BAA0-BAAE2452AB55}"/>
              </a:ext>
            </a:extLst>
          </p:cNvPr>
          <p:cNvSpPr/>
          <p:nvPr/>
        </p:nvSpPr>
        <p:spPr>
          <a:xfrm>
            <a:off x="17365250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1" name="직사각형 2220">
            <a:extLst>
              <a:ext uri="{FF2B5EF4-FFF2-40B4-BE49-F238E27FC236}">
                <a16:creationId xmlns:a16="http://schemas.microsoft.com/office/drawing/2014/main" id="{F58A2118-357E-728A-B0CF-94E0496B0176}"/>
              </a:ext>
            </a:extLst>
          </p:cNvPr>
          <p:cNvSpPr/>
          <p:nvPr/>
        </p:nvSpPr>
        <p:spPr>
          <a:xfrm>
            <a:off x="17365250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2" name="직사각형 2221">
            <a:extLst>
              <a:ext uri="{FF2B5EF4-FFF2-40B4-BE49-F238E27FC236}">
                <a16:creationId xmlns:a16="http://schemas.microsoft.com/office/drawing/2014/main" id="{C8F81136-284C-7D2A-2782-6B5F9B97A6F4}"/>
              </a:ext>
            </a:extLst>
          </p:cNvPr>
          <p:cNvSpPr/>
          <p:nvPr/>
        </p:nvSpPr>
        <p:spPr>
          <a:xfrm>
            <a:off x="17469263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3" name="직사각형 2222">
            <a:extLst>
              <a:ext uri="{FF2B5EF4-FFF2-40B4-BE49-F238E27FC236}">
                <a16:creationId xmlns:a16="http://schemas.microsoft.com/office/drawing/2014/main" id="{B945A84F-78D0-8C22-DFC8-41D7CF8179FC}"/>
              </a:ext>
            </a:extLst>
          </p:cNvPr>
          <p:cNvSpPr/>
          <p:nvPr/>
        </p:nvSpPr>
        <p:spPr>
          <a:xfrm>
            <a:off x="1746926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4" name="직사각형 2223">
            <a:extLst>
              <a:ext uri="{FF2B5EF4-FFF2-40B4-BE49-F238E27FC236}">
                <a16:creationId xmlns:a16="http://schemas.microsoft.com/office/drawing/2014/main" id="{48E2A4B8-A21D-DE36-242D-7E2A6D53D660}"/>
              </a:ext>
            </a:extLst>
          </p:cNvPr>
          <p:cNvSpPr/>
          <p:nvPr/>
        </p:nvSpPr>
        <p:spPr>
          <a:xfrm>
            <a:off x="1746926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5" name="직사각형 2224">
            <a:extLst>
              <a:ext uri="{FF2B5EF4-FFF2-40B4-BE49-F238E27FC236}">
                <a16:creationId xmlns:a16="http://schemas.microsoft.com/office/drawing/2014/main" id="{4F6AD313-BB9F-E432-FE4F-A4BC8A31F12D}"/>
              </a:ext>
            </a:extLst>
          </p:cNvPr>
          <p:cNvSpPr/>
          <p:nvPr/>
        </p:nvSpPr>
        <p:spPr>
          <a:xfrm>
            <a:off x="1746926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6" name="직사각형 2225">
            <a:extLst>
              <a:ext uri="{FF2B5EF4-FFF2-40B4-BE49-F238E27FC236}">
                <a16:creationId xmlns:a16="http://schemas.microsoft.com/office/drawing/2014/main" id="{F43599F2-1C80-FD91-1948-00A84E71B940}"/>
              </a:ext>
            </a:extLst>
          </p:cNvPr>
          <p:cNvSpPr/>
          <p:nvPr/>
        </p:nvSpPr>
        <p:spPr>
          <a:xfrm>
            <a:off x="17469263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7" name="직사각형 2226">
            <a:extLst>
              <a:ext uri="{FF2B5EF4-FFF2-40B4-BE49-F238E27FC236}">
                <a16:creationId xmlns:a16="http://schemas.microsoft.com/office/drawing/2014/main" id="{AFB2A018-0480-1780-59AC-9A5630AA8C95}"/>
              </a:ext>
            </a:extLst>
          </p:cNvPr>
          <p:cNvSpPr/>
          <p:nvPr/>
        </p:nvSpPr>
        <p:spPr>
          <a:xfrm>
            <a:off x="17469263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8" name="직사각형 2227">
            <a:extLst>
              <a:ext uri="{FF2B5EF4-FFF2-40B4-BE49-F238E27FC236}">
                <a16:creationId xmlns:a16="http://schemas.microsoft.com/office/drawing/2014/main" id="{59DB5B0B-8552-F31E-B862-992C6F8B3054}"/>
              </a:ext>
            </a:extLst>
          </p:cNvPr>
          <p:cNvSpPr/>
          <p:nvPr/>
        </p:nvSpPr>
        <p:spPr>
          <a:xfrm>
            <a:off x="17469263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9" name="직사각형 2228">
            <a:extLst>
              <a:ext uri="{FF2B5EF4-FFF2-40B4-BE49-F238E27FC236}">
                <a16:creationId xmlns:a16="http://schemas.microsoft.com/office/drawing/2014/main" id="{83A3692E-18DE-8741-B5A5-126F27E2D6ED}"/>
              </a:ext>
            </a:extLst>
          </p:cNvPr>
          <p:cNvSpPr/>
          <p:nvPr/>
        </p:nvSpPr>
        <p:spPr>
          <a:xfrm>
            <a:off x="1746926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0" name="직사각형 2229">
            <a:extLst>
              <a:ext uri="{FF2B5EF4-FFF2-40B4-BE49-F238E27FC236}">
                <a16:creationId xmlns:a16="http://schemas.microsoft.com/office/drawing/2014/main" id="{E8DF5236-487B-1177-F2A9-26C03543D7B0}"/>
              </a:ext>
            </a:extLst>
          </p:cNvPr>
          <p:cNvSpPr/>
          <p:nvPr/>
        </p:nvSpPr>
        <p:spPr>
          <a:xfrm>
            <a:off x="1726147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1" name="직사각형 2230">
            <a:extLst>
              <a:ext uri="{FF2B5EF4-FFF2-40B4-BE49-F238E27FC236}">
                <a16:creationId xmlns:a16="http://schemas.microsoft.com/office/drawing/2014/main" id="{FB5B74CC-193A-9F07-3144-DFAD8164CE90}"/>
              </a:ext>
            </a:extLst>
          </p:cNvPr>
          <p:cNvSpPr/>
          <p:nvPr/>
        </p:nvSpPr>
        <p:spPr>
          <a:xfrm>
            <a:off x="17261473" y="238742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2" name="직사각형 2231">
            <a:extLst>
              <a:ext uri="{FF2B5EF4-FFF2-40B4-BE49-F238E27FC236}">
                <a16:creationId xmlns:a16="http://schemas.microsoft.com/office/drawing/2014/main" id="{CD210B1D-26DC-5A35-E719-77FFAB221603}"/>
              </a:ext>
            </a:extLst>
          </p:cNvPr>
          <p:cNvSpPr/>
          <p:nvPr/>
        </p:nvSpPr>
        <p:spPr>
          <a:xfrm>
            <a:off x="17261473" y="236871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3" name="직사각형 2232">
            <a:extLst>
              <a:ext uri="{FF2B5EF4-FFF2-40B4-BE49-F238E27FC236}">
                <a16:creationId xmlns:a16="http://schemas.microsoft.com/office/drawing/2014/main" id="{C085F2B8-4C2F-6C99-75A1-3F56C04B7509}"/>
              </a:ext>
            </a:extLst>
          </p:cNvPr>
          <p:cNvSpPr/>
          <p:nvPr/>
        </p:nvSpPr>
        <p:spPr>
          <a:xfrm>
            <a:off x="17365250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4" name="직사각형 2233">
            <a:extLst>
              <a:ext uri="{FF2B5EF4-FFF2-40B4-BE49-F238E27FC236}">
                <a16:creationId xmlns:a16="http://schemas.microsoft.com/office/drawing/2014/main" id="{C707E7DF-A790-91F1-AEA2-FD87046C3AD0}"/>
              </a:ext>
            </a:extLst>
          </p:cNvPr>
          <p:cNvSpPr/>
          <p:nvPr/>
        </p:nvSpPr>
        <p:spPr>
          <a:xfrm>
            <a:off x="17365250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5" name="직사각형 2234">
            <a:extLst>
              <a:ext uri="{FF2B5EF4-FFF2-40B4-BE49-F238E27FC236}">
                <a16:creationId xmlns:a16="http://schemas.microsoft.com/office/drawing/2014/main" id="{EDF70198-5FFF-80C8-9C8D-92548A685A73}"/>
              </a:ext>
            </a:extLst>
          </p:cNvPr>
          <p:cNvSpPr/>
          <p:nvPr/>
        </p:nvSpPr>
        <p:spPr>
          <a:xfrm>
            <a:off x="17365250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6" name="직사각형 2235">
            <a:extLst>
              <a:ext uri="{FF2B5EF4-FFF2-40B4-BE49-F238E27FC236}">
                <a16:creationId xmlns:a16="http://schemas.microsoft.com/office/drawing/2014/main" id="{2F184D17-232F-BA84-7C96-3F5813717648}"/>
              </a:ext>
            </a:extLst>
          </p:cNvPr>
          <p:cNvSpPr/>
          <p:nvPr/>
        </p:nvSpPr>
        <p:spPr>
          <a:xfrm>
            <a:off x="1746926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7" name="직사각형 2236">
            <a:extLst>
              <a:ext uri="{FF2B5EF4-FFF2-40B4-BE49-F238E27FC236}">
                <a16:creationId xmlns:a16="http://schemas.microsoft.com/office/drawing/2014/main" id="{C74B97E2-3030-C502-B4FA-E85C64A2D936}"/>
              </a:ext>
            </a:extLst>
          </p:cNvPr>
          <p:cNvSpPr/>
          <p:nvPr/>
        </p:nvSpPr>
        <p:spPr>
          <a:xfrm>
            <a:off x="17469263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8" name="직사각형 2237">
            <a:extLst>
              <a:ext uri="{FF2B5EF4-FFF2-40B4-BE49-F238E27FC236}">
                <a16:creationId xmlns:a16="http://schemas.microsoft.com/office/drawing/2014/main" id="{AE285704-FA03-5FC9-F3B4-AE0139830B6D}"/>
              </a:ext>
            </a:extLst>
          </p:cNvPr>
          <p:cNvSpPr/>
          <p:nvPr/>
        </p:nvSpPr>
        <p:spPr>
          <a:xfrm>
            <a:off x="17469263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9" name="직사각형 2238">
            <a:extLst>
              <a:ext uri="{FF2B5EF4-FFF2-40B4-BE49-F238E27FC236}">
                <a16:creationId xmlns:a16="http://schemas.microsoft.com/office/drawing/2014/main" id="{1C16C05F-8307-A225-30CB-077B139BEE76}"/>
              </a:ext>
            </a:extLst>
          </p:cNvPr>
          <p:cNvSpPr/>
          <p:nvPr/>
        </p:nvSpPr>
        <p:spPr>
          <a:xfrm>
            <a:off x="1726147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직사각형 2239">
            <a:extLst>
              <a:ext uri="{FF2B5EF4-FFF2-40B4-BE49-F238E27FC236}">
                <a16:creationId xmlns:a16="http://schemas.microsoft.com/office/drawing/2014/main" id="{F4302F4E-B6BC-44CB-EEC4-951D3B1F5E59}"/>
              </a:ext>
            </a:extLst>
          </p:cNvPr>
          <p:cNvSpPr/>
          <p:nvPr/>
        </p:nvSpPr>
        <p:spPr>
          <a:xfrm>
            <a:off x="17365250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1" name="직사각형 2240">
            <a:extLst>
              <a:ext uri="{FF2B5EF4-FFF2-40B4-BE49-F238E27FC236}">
                <a16:creationId xmlns:a16="http://schemas.microsoft.com/office/drawing/2014/main" id="{80E561CC-3372-E65E-C647-109672FF445C}"/>
              </a:ext>
            </a:extLst>
          </p:cNvPr>
          <p:cNvSpPr/>
          <p:nvPr/>
        </p:nvSpPr>
        <p:spPr>
          <a:xfrm>
            <a:off x="1746926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2" name="직사각형 2241">
            <a:extLst>
              <a:ext uri="{FF2B5EF4-FFF2-40B4-BE49-F238E27FC236}">
                <a16:creationId xmlns:a16="http://schemas.microsoft.com/office/drawing/2014/main" id="{0AB28D17-E89C-0A27-063C-F79C621D90E3}"/>
              </a:ext>
            </a:extLst>
          </p:cNvPr>
          <p:cNvSpPr/>
          <p:nvPr/>
        </p:nvSpPr>
        <p:spPr>
          <a:xfrm>
            <a:off x="1585323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3" name="직사각형 2242">
            <a:extLst>
              <a:ext uri="{FF2B5EF4-FFF2-40B4-BE49-F238E27FC236}">
                <a16:creationId xmlns:a16="http://schemas.microsoft.com/office/drawing/2014/main" id="{3472ECD7-8881-FEE4-CA1B-308A28D6AF94}"/>
              </a:ext>
            </a:extLst>
          </p:cNvPr>
          <p:cNvSpPr/>
          <p:nvPr/>
        </p:nvSpPr>
        <p:spPr>
          <a:xfrm>
            <a:off x="1585323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4" name="직사각형 2243">
            <a:extLst>
              <a:ext uri="{FF2B5EF4-FFF2-40B4-BE49-F238E27FC236}">
                <a16:creationId xmlns:a16="http://schemas.microsoft.com/office/drawing/2014/main" id="{3D053402-7025-219A-15AF-AE21777A3751}"/>
              </a:ext>
            </a:extLst>
          </p:cNvPr>
          <p:cNvSpPr/>
          <p:nvPr/>
        </p:nvSpPr>
        <p:spPr>
          <a:xfrm>
            <a:off x="1585323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5" name="직사각형 2244">
            <a:extLst>
              <a:ext uri="{FF2B5EF4-FFF2-40B4-BE49-F238E27FC236}">
                <a16:creationId xmlns:a16="http://schemas.microsoft.com/office/drawing/2014/main" id="{17D42CB7-51FA-707D-C7B4-62FA1CC3453A}"/>
              </a:ext>
            </a:extLst>
          </p:cNvPr>
          <p:cNvSpPr/>
          <p:nvPr/>
        </p:nvSpPr>
        <p:spPr>
          <a:xfrm>
            <a:off x="1585323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6" name="직사각형 2245">
            <a:extLst>
              <a:ext uri="{FF2B5EF4-FFF2-40B4-BE49-F238E27FC236}">
                <a16:creationId xmlns:a16="http://schemas.microsoft.com/office/drawing/2014/main" id="{98DCC095-C091-BF0B-2214-2568203ED726}"/>
              </a:ext>
            </a:extLst>
          </p:cNvPr>
          <p:cNvSpPr/>
          <p:nvPr/>
        </p:nvSpPr>
        <p:spPr>
          <a:xfrm>
            <a:off x="1585323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7" name="직사각형 2246">
            <a:extLst>
              <a:ext uri="{FF2B5EF4-FFF2-40B4-BE49-F238E27FC236}">
                <a16:creationId xmlns:a16="http://schemas.microsoft.com/office/drawing/2014/main" id="{B52772FB-6DA2-E0B4-4A82-7F5F095F6905}"/>
              </a:ext>
            </a:extLst>
          </p:cNvPr>
          <p:cNvSpPr/>
          <p:nvPr/>
        </p:nvSpPr>
        <p:spPr>
          <a:xfrm>
            <a:off x="1585323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8" name="직사각형 2247">
            <a:extLst>
              <a:ext uri="{FF2B5EF4-FFF2-40B4-BE49-F238E27FC236}">
                <a16:creationId xmlns:a16="http://schemas.microsoft.com/office/drawing/2014/main" id="{E91211FF-88F1-E008-8BE9-7FBCE34F19C3}"/>
              </a:ext>
            </a:extLst>
          </p:cNvPr>
          <p:cNvSpPr/>
          <p:nvPr/>
        </p:nvSpPr>
        <p:spPr>
          <a:xfrm>
            <a:off x="1585323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9" name="직사각형 2248">
            <a:extLst>
              <a:ext uri="{FF2B5EF4-FFF2-40B4-BE49-F238E27FC236}">
                <a16:creationId xmlns:a16="http://schemas.microsoft.com/office/drawing/2014/main" id="{6FAD656D-C4B2-3245-CF23-3C47A8D48270}"/>
              </a:ext>
            </a:extLst>
          </p:cNvPr>
          <p:cNvSpPr/>
          <p:nvPr/>
        </p:nvSpPr>
        <p:spPr>
          <a:xfrm>
            <a:off x="1585323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0" name="직사각형 2249">
            <a:extLst>
              <a:ext uri="{FF2B5EF4-FFF2-40B4-BE49-F238E27FC236}">
                <a16:creationId xmlns:a16="http://schemas.microsoft.com/office/drawing/2014/main" id="{A109E3B9-4395-59EE-9A99-3DE4794EBD99}"/>
              </a:ext>
            </a:extLst>
          </p:cNvPr>
          <p:cNvSpPr/>
          <p:nvPr/>
        </p:nvSpPr>
        <p:spPr>
          <a:xfrm>
            <a:off x="15957013" y="22943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1" name="직사각형 2250">
            <a:extLst>
              <a:ext uri="{FF2B5EF4-FFF2-40B4-BE49-F238E27FC236}">
                <a16:creationId xmlns:a16="http://schemas.microsoft.com/office/drawing/2014/main" id="{FA2EAF3A-25DE-6B67-D5D7-D5E5FB1D18A7}"/>
              </a:ext>
            </a:extLst>
          </p:cNvPr>
          <p:cNvSpPr/>
          <p:nvPr/>
        </p:nvSpPr>
        <p:spPr>
          <a:xfrm>
            <a:off x="15957013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2" name="직사각형 2251">
            <a:extLst>
              <a:ext uri="{FF2B5EF4-FFF2-40B4-BE49-F238E27FC236}">
                <a16:creationId xmlns:a16="http://schemas.microsoft.com/office/drawing/2014/main" id="{EB76F43D-051B-DA3E-6EB6-2AB2AF874EA0}"/>
              </a:ext>
            </a:extLst>
          </p:cNvPr>
          <p:cNvSpPr/>
          <p:nvPr/>
        </p:nvSpPr>
        <p:spPr>
          <a:xfrm>
            <a:off x="15957013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" name="직사각형 2252">
            <a:extLst>
              <a:ext uri="{FF2B5EF4-FFF2-40B4-BE49-F238E27FC236}">
                <a16:creationId xmlns:a16="http://schemas.microsoft.com/office/drawing/2014/main" id="{6EDC47B6-C31A-FACA-4921-DB6310CD247F}"/>
              </a:ext>
            </a:extLst>
          </p:cNvPr>
          <p:cNvSpPr/>
          <p:nvPr/>
        </p:nvSpPr>
        <p:spPr>
          <a:xfrm>
            <a:off x="15957013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4B115507-6A8A-749D-F3CD-DCA9FF4E3004}"/>
              </a:ext>
            </a:extLst>
          </p:cNvPr>
          <p:cNvSpPr/>
          <p:nvPr/>
        </p:nvSpPr>
        <p:spPr>
          <a:xfrm>
            <a:off x="15957013" y="233177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5" name="직사각형 2254">
            <a:extLst>
              <a:ext uri="{FF2B5EF4-FFF2-40B4-BE49-F238E27FC236}">
                <a16:creationId xmlns:a16="http://schemas.microsoft.com/office/drawing/2014/main" id="{81513586-8E8D-0589-9576-4F93BB1FF1DB}"/>
              </a:ext>
            </a:extLst>
          </p:cNvPr>
          <p:cNvSpPr/>
          <p:nvPr/>
        </p:nvSpPr>
        <p:spPr>
          <a:xfrm>
            <a:off x="15957013" y="23411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6" name="직사각형 2255">
            <a:extLst>
              <a:ext uri="{FF2B5EF4-FFF2-40B4-BE49-F238E27FC236}">
                <a16:creationId xmlns:a16="http://schemas.microsoft.com/office/drawing/2014/main" id="{6A432AD0-389C-9980-90E2-45D2A59B1788}"/>
              </a:ext>
            </a:extLst>
          </p:cNvPr>
          <p:cNvSpPr/>
          <p:nvPr/>
        </p:nvSpPr>
        <p:spPr>
          <a:xfrm>
            <a:off x="15957013" y="23130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7" name="직사각형 2256">
            <a:extLst>
              <a:ext uri="{FF2B5EF4-FFF2-40B4-BE49-F238E27FC236}">
                <a16:creationId xmlns:a16="http://schemas.microsoft.com/office/drawing/2014/main" id="{4E59928E-96ED-F966-3BD4-42FFFFAD5992}"/>
              </a:ext>
            </a:extLst>
          </p:cNvPr>
          <p:cNvSpPr/>
          <p:nvPr/>
        </p:nvSpPr>
        <p:spPr>
          <a:xfrm>
            <a:off x="15957013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8" name="직사각형 2257">
            <a:extLst>
              <a:ext uri="{FF2B5EF4-FFF2-40B4-BE49-F238E27FC236}">
                <a16:creationId xmlns:a16="http://schemas.microsoft.com/office/drawing/2014/main" id="{0D29CF01-133F-F221-24CE-A84E63DF3636}"/>
              </a:ext>
            </a:extLst>
          </p:cNvPr>
          <p:cNvSpPr/>
          <p:nvPr/>
        </p:nvSpPr>
        <p:spPr>
          <a:xfrm>
            <a:off x="1606102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1D1AD376-0840-AD61-2121-305C90C69DA4}"/>
              </a:ext>
            </a:extLst>
          </p:cNvPr>
          <p:cNvSpPr/>
          <p:nvPr/>
        </p:nvSpPr>
        <p:spPr>
          <a:xfrm>
            <a:off x="1606102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5A20621E-85E0-76B8-2901-0990FD56AAD9}"/>
              </a:ext>
            </a:extLst>
          </p:cNvPr>
          <p:cNvSpPr/>
          <p:nvPr/>
        </p:nvSpPr>
        <p:spPr>
          <a:xfrm>
            <a:off x="1606102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1" name="직사각형 2260">
            <a:extLst>
              <a:ext uri="{FF2B5EF4-FFF2-40B4-BE49-F238E27FC236}">
                <a16:creationId xmlns:a16="http://schemas.microsoft.com/office/drawing/2014/main" id="{B62BAB62-F9BD-304F-3B45-82C4F86E5DB0}"/>
              </a:ext>
            </a:extLst>
          </p:cNvPr>
          <p:cNvSpPr/>
          <p:nvPr/>
        </p:nvSpPr>
        <p:spPr>
          <a:xfrm>
            <a:off x="1606102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84A77EA7-1495-872E-EF2B-423588864FD2}"/>
              </a:ext>
            </a:extLst>
          </p:cNvPr>
          <p:cNvSpPr/>
          <p:nvPr/>
        </p:nvSpPr>
        <p:spPr>
          <a:xfrm>
            <a:off x="1606102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3" name="직사각형 2262">
            <a:extLst>
              <a:ext uri="{FF2B5EF4-FFF2-40B4-BE49-F238E27FC236}">
                <a16:creationId xmlns:a16="http://schemas.microsoft.com/office/drawing/2014/main" id="{59B39915-BC88-2B95-2000-133DFF9E2AC2}"/>
              </a:ext>
            </a:extLst>
          </p:cNvPr>
          <p:cNvSpPr/>
          <p:nvPr/>
        </p:nvSpPr>
        <p:spPr>
          <a:xfrm>
            <a:off x="1606102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4" name="직사각형 2263">
            <a:extLst>
              <a:ext uri="{FF2B5EF4-FFF2-40B4-BE49-F238E27FC236}">
                <a16:creationId xmlns:a16="http://schemas.microsoft.com/office/drawing/2014/main" id="{301AE8C5-96E2-AE02-F285-E0B34771253D}"/>
              </a:ext>
            </a:extLst>
          </p:cNvPr>
          <p:cNvSpPr/>
          <p:nvPr/>
        </p:nvSpPr>
        <p:spPr>
          <a:xfrm>
            <a:off x="1606102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5" name="직사각형 2264">
            <a:extLst>
              <a:ext uri="{FF2B5EF4-FFF2-40B4-BE49-F238E27FC236}">
                <a16:creationId xmlns:a16="http://schemas.microsoft.com/office/drawing/2014/main" id="{52DF0ED0-0703-E131-9E09-79648664DEEE}"/>
              </a:ext>
            </a:extLst>
          </p:cNvPr>
          <p:cNvSpPr/>
          <p:nvPr/>
        </p:nvSpPr>
        <p:spPr>
          <a:xfrm>
            <a:off x="1606102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6" name="직사각형 2265">
            <a:extLst>
              <a:ext uri="{FF2B5EF4-FFF2-40B4-BE49-F238E27FC236}">
                <a16:creationId xmlns:a16="http://schemas.microsoft.com/office/drawing/2014/main" id="{691C8E9E-334E-BCEF-7501-B438A9A49989}"/>
              </a:ext>
            </a:extLst>
          </p:cNvPr>
          <p:cNvSpPr/>
          <p:nvPr/>
        </p:nvSpPr>
        <p:spPr>
          <a:xfrm>
            <a:off x="1585323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7" name="직사각형 2266">
            <a:extLst>
              <a:ext uri="{FF2B5EF4-FFF2-40B4-BE49-F238E27FC236}">
                <a16:creationId xmlns:a16="http://schemas.microsoft.com/office/drawing/2014/main" id="{C8B8ADA8-0B88-7B39-3441-D988BEBE8BB8}"/>
              </a:ext>
            </a:extLst>
          </p:cNvPr>
          <p:cNvSpPr/>
          <p:nvPr/>
        </p:nvSpPr>
        <p:spPr>
          <a:xfrm>
            <a:off x="1585323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8" name="직사각형 2267">
            <a:extLst>
              <a:ext uri="{FF2B5EF4-FFF2-40B4-BE49-F238E27FC236}">
                <a16:creationId xmlns:a16="http://schemas.microsoft.com/office/drawing/2014/main" id="{E56F9499-5F72-CBCB-F644-959B365029A4}"/>
              </a:ext>
            </a:extLst>
          </p:cNvPr>
          <p:cNvSpPr/>
          <p:nvPr/>
        </p:nvSpPr>
        <p:spPr>
          <a:xfrm>
            <a:off x="1585323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9" name="직사각형 2268">
            <a:extLst>
              <a:ext uri="{FF2B5EF4-FFF2-40B4-BE49-F238E27FC236}">
                <a16:creationId xmlns:a16="http://schemas.microsoft.com/office/drawing/2014/main" id="{B767609E-16CB-1A80-72D2-466F1A3204DA}"/>
              </a:ext>
            </a:extLst>
          </p:cNvPr>
          <p:cNvSpPr/>
          <p:nvPr/>
        </p:nvSpPr>
        <p:spPr>
          <a:xfrm>
            <a:off x="15957013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0" name="직사각형 2269">
            <a:extLst>
              <a:ext uri="{FF2B5EF4-FFF2-40B4-BE49-F238E27FC236}">
                <a16:creationId xmlns:a16="http://schemas.microsoft.com/office/drawing/2014/main" id="{2A484CA6-45C6-9D59-D15F-19966E2C3F2A}"/>
              </a:ext>
            </a:extLst>
          </p:cNvPr>
          <p:cNvSpPr/>
          <p:nvPr/>
        </p:nvSpPr>
        <p:spPr>
          <a:xfrm>
            <a:off x="15957013" y="238759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1" name="직사각형 2270">
            <a:extLst>
              <a:ext uri="{FF2B5EF4-FFF2-40B4-BE49-F238E27FC236}">
                <a16:creationId xmlns:a16="http://schemas.microsoft.com/office/drawing/2014/main" id="{B8423FCB-729C-7DD1-6DA4-C83C2F46FAF2}"/>
              </a:ext>
            </a:extLst>
          </p:cNvPr>
          <p:cNvSpPr/>
          <p:nvPr/>
        </p:nvSpPr>
        <p:spPr>
          <a:xfrm>
            <a:off x="15957013" y="23688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2" name="직사각형 2271">
            <a:extLst>
              <a:ext uri="{FF2B5EF4-FFF2-40B4-BE49-F238E27FC236}">
                <a16:creationId xmlns:a16="http://schemas.microsoft.com/office/drawing/2014/main" id="{A90A937B-7E4E-271C-99B7-8919F271A448}"/>
              </a:ext>
            </a:extLst>
          </p:cNvPr>
          <p:cNvSpPr/>
          <p:nvPr/>
        </p:nvSpPr>
        <p:spPr>
          <a:xfrm>
            <a:off x="1606102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3" name="직사각형 2272">
            <a:extLst>
              <a:ext uri="{FF2B5EF4-FFF2-40B4-BE49-F238E27FC236}">
                <a16:creationId xmlns:a16="http://schemas.microsoft.com/office/drawing/2014/main" id="{5F615232-09F3-243B-A8BD-B475E600F171}"/>
              </a:ext>
            </a:extLst>
          </p:cNvPr>
          <p:cNvSpPr/>
          <p:nvPr/>
        </p:nvSpPr>
        <p:spPr>
          <a:xfrm>
            <a:off x="1606102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4" name="직사각형 2273">
            <a:extLst>
              <a:ext uri="{FF2B5EF4-FFF2-40B4-BE49-F238E27FC236}">
                <a16:creationId xmlns:a16="http://schemas.microsoft.com/office/drawing/2014/main" id="{353DE87F-AC71-5BC0-54F5-059BFF720FF9}"/>
              </a:ext>
            </a:extLst>
          </p:cNvPr>
          <p:cNvSpPr/>
          <p:nvPr/>
        </p:nvSpPr>
        <p:spPr>
          <a:xfrm>
            <a:off x="1606102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5" name="직사각형 2274">
            <a:extLst>
              <a:ext uri="{FF2B5EF4-FFF2-40B4-BE49-F238E27FC236}">
                <a16:creationId xmlns:a16="http://schemas.microsoft.com/office/drawing/2014/main" id="{BA0D9B98-E665-7420-7FC5-F3507CBB3FC5}"/>
              </a:ext>
            </a:extLst>
          </p:cNvPr>
          <p:cNvSpPr/>
          <p:nvPr/>
        </p:nvSpPr>
        <p:spPr>
          <a:xfrm>
            <a:off x="1585323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6" name="직사각형 2275">
            <a:extLst>
              <a:ext uri="{FF2B5EF4-FFF2-40B4-BE49-F238E27FC236}">
                <a16:creationId xmlns:a16="http://schemas.microsoft.com/office/drawing/2014/main" id="{17872F1F-03B1-93CF-0517-D25AE642D960}"/>
              </a:ext>
            </a:extLst>
          </p:cNvPr>
          <p:cNvSpPr/>
          <p:nvPr/>
        </p:nvSpPr>
        <p:spPr>
          <a:xfrm>
            <a:off x="15957013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7" name="직사각형 2276">
            <a:extLst>
              <a:ext uri="{FF2B5EF4-FFF2-40B4-BE49-F238E27FC236}">
                <a16:creationId xmlns:a16="http://schemas.microsoft.com/office/drawing/2014/main" id="{5DA14C97-FD25-C4E1-9BA5-328AD637F8B8}"/>
              </a:ext>
            </a:extLst>
          </p:cNvPr>
          <p:cNvSpPr/>
          <p:nvPr/>
        </p:nvSpPr>
        <p:spPr>
          <a:xfrm>
            <a:off x="1606102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8" name="직사각형 2277">
            <a:extLst>
              <a:ext uri="{FF2B5EF4-FFF2-40B4-BE49-F238E27FC236}">
                <a16:creationId xmlns:a16="http://schemas.microsoft.com/office/drawing/2014/main" id="{AFC005BE-7977-E7CE-F7E4-BBC1C97B8898}"/>
              </a:ext>
            </a:extLst>
          </p:cNvPr>
          <p:cNvSpPr/>
          <p:nvPr/>
        </p:nvSpPr>
        <p:spPr>
          <a:xfrm>
            <a:off x="16623026" y="229407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9" name="직사각형 2278">
            <a:extLst>
              <a:ext uri="{FF2B5EF4-FFF2-40B4-BE49-F238E27FC236}">
                <a16:creationId xmlns:a16="http://schemas.microsoft.com/office/drawing/2014/main" id="{8B8038B9-EE2F-708A-495F-CDD07AA1B413}"/>
              </a:ext>
            </a:extLst>
          </p:cNvPr>
          <p:cNvSpPr/>
          <p:nvPr/>
        </p:nvSpPr>
        <p:spPr>
          <a:xfrm>
            <a:off x="16623026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0" name="직사각형 2279">
            <a:extLst>
              <a:ext uri="{FF2B5EF4-FFF2-40B4-BE49-F238E27FC236}">
                <a16:creationId xmlns:a16="http://schemas.microsoft.com/office/drawing/2014/main" id="{38E6B490-1413-786C-1100-DFBDCE02414B}"/>
              </a:ext>
            </a:extLst>
          </p:cNvPr>
          <p:cNvSpPr/>
          <p:nvPr/>
        </p:nvSpPr>
        <p:spPr>
          <a:xfrm>
            <a:off x="16623026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1" name="직사각형 2280">
            <a:extLst>
              <a:ext uri="{FF2B5EF4-FFF2-40B4-BE49-F238E27FC236}">
                <a16:creationId xmlns:a16="http://schemas.microsoft.com/office/drawing/2014/main" id="{535902D7-75BF-E2F6-1476-600186E1DDD6}"/>
              </a:ext>
            </a:extLst>
          </p:cNvPr>
          <p:cNvSpPr/>
          <p:nvPr/>
        </p:nvSpPr>
        <p:spPr>
          <a:xfrm>
            <a:off x="16623026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2" name="직사각형 2281">
            <a:extLst>
              <a:ext uri="{FF2B5EF4-FFF2-40B4-BE49-F238E27FC236}">
                <a16:creationId xmlns:a16="http://schemas.microsoft.com/office/drawing/2014/main" id="{5AFBC97C-1611-225A-6BCD-A8400261B32F}"/>
              </a:ext>
            </a:extLst>
          </p:cNvPr>
          <p:cNvSpPr/>
          <p:nvPr/>
        </p:nvSpPr>
        <p:spPr>
          <a:xfrm>
            <a:off x="16623026" y="233149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3" name="직사각형 2282">
            <a:extLst>
              <a:ext uri="{FF2B5EF4-FFF2-40B4-BE49-F238E27FC236}">
                <a16:creationId xmlns:a16="http://schemas.microsoft.com/office/drawing/2014/main" id="{2D7C5806-F8C1-9A51-1ED0-E78B78199461}"/>
              </a:ext>
            </a:extLst>
          </p:cNvPr>
          <p:cNvSpPr/>
          <p:nvPr/>
        </p:nvSpPr>
        <p:spPr>
          <a:xfrm>
            <a:off x="16623026" y="234084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4" name="직사각형 2283">
            <a:extLst>
              <a:ext uri="{FF2B5EF4-FFF2-40B4-BE49-F238E27FC236}">
                <a16:creationId xmlns:a16="http://schemas.microsoft.com/office/drawing/2014/main" id="{35BB21F7-C09D-9F0C-1F7A-827F26C83173}"/>
              </a:ext>
            </a:extLst>
          </p:cNvPr>
          <p:cNvSpPr/>
          <p:nvPr/>
        </p:nvSpPr>
        <p:spPr>
          <a:xfrm>
            <a:off x="16623026" y="231278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5" name="직사각형 2284">
            <a:extLst>
              <a:ext uri="{FF2B5EF4-FFF2-40B4-BE49-F238E27FC236}">
                <a16:creationId xmlns:a16="http://schemas.microsoft.com/office/drawing/2014/main" id="{1ADBBC6F-9A7A-623C-F883-F6F4B13C38A3}"/>
              </a:ext>
            </a:extLst>
          </p:cNvPr>
          <p:cNvSpPr/>
          <p:nvPr/>
        </p:nvSpPr>
        <p:spPr>
          <a:xfrm>
            <a:off x="16623026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6" name="직사각형 2285">
            <a:extLst>
              <a:ext uri="{FF2B5EF4-FFF2-40B4-BE49-F238E27FC236}">
                <a16:creationId xmlns:a16="http://schemas.microsoft.com/office/drawing/2014/main" id="{F05320F9-41F8-3336-F50F-E520579BE931}"/>
              </a:ext>
            </a:extLst>
          </p:cNvPr>
          <p:cNvSpPr/>
          <p:nvPr/>
        </p:nvSpPr>
        <p:spPr>
          <a:xfrm>
            <a:off x="16726803" y="229407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7" name="직사각형 2286">
            <a:extLst>
              <a:ext uri="{FF2B5EF4-FFF2-40B4-BE49-F238E27FC236}">
                <a16:creationId xmlns:a16="http://schemas.microsoft.com/office/drawing/2014/main" id="{4FA9D621-D70A-1847-1DE0-9FA2F84FE01D}"/>
              </a:ext>
            </a:extLst>
          </p:cNvPr>
          <p:cNvSpPr/>
          <p:nvPr/>
        </p:nvSpPr>
        <p:spPr>
          <a:xfrm>
            <a:off x="16726803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8" name="직사각형 2287">
            <a:extLst>
              <a:ext uri="{FF2B5EF4-FFF2-40B4-BE49-F238E27FC236}">
                <a16:creationId xmlns:a16="http://schemas.microsoft.com/office/drawing/2014/main" id="{BD76D663-0DA2-0497-38DD-F049A7C4DEB6}"/>
              </a:ext>
            </a:extLst>
          </p:cNvPr>
          <p:cNvSpPr/>
          <p:nvPr/>
        </p:nvSpPr>
        <p:spPr>
          <a:xfrm>
            <a:off x="16726803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9" name="직사각형 2288">
            <a:extLst>
              <a:ext uri="{FF2B5EF4-FFF2-40B4-BE49-F238E27FC236}">
                <a16:creationId xmlns:a16="http://schemas.microsoft.com/office/drawing/2014/main" id="{9794603D-E33F-E50A-B22A-0C4FDA59BEA8}"/>
              </a:ext>
            </a:extLst>
          </p:cNvPr>
          <p:cNvSpPr/>
          <p:nvPr/>
        </p:nvSpPr>
        <p:spPr>
          <a:xfrm>
            <a:off x="16726803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0" name="직사각형 2289">
            <a:extLst>
              <a:ext uri="{FF2B5EF4-FFF2-40B4-BE49-F238E27FC236}">
                <a16:creationId xmlns:a16="http://schemas.microsoft.com/office/drawing/2014/main" id="{51CF5734-CCDE-D882-AD2F-C7FAB39FF3C1}"/>
              </a:ext>
            </a:extLst>
          </p:cNvPr>
          <p:cNvSpPr/>
          <p:nvPr/>
        </p:nvSpPr>
        <p:spPr>
          <a:xfrm>
            <a:off x="16726803" y="233149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1" name="직사각형 2290">
            <a:extLst>
              <a:ext uri="{FF2B5EF4-FFF2-40B4-BE49-F238E27FC236}">
                <a16:creationId xmlns:a16="http://schemas.microsoft.com/office/drawing/2014/main" id="{87217ECA-DF96-22A3-9829-12A6CAC38CD1}"/>
              </a:ext>
            </a:extLst>
          </p:cNvPr>
          <p:cNvSpPr/>
          <p:nvPr/>
        </p:nvSpPr>
        <p:spPr>
          <a:xfrm>
            <a:off x="16726803" y="234084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2" name="직사각형 2291">
            <a:extLst>
              <a:ext uri="{FF2B5EF4-FFF2-40B4-BE49-F238E27FC236}">
                <a16:creationId xmlns:a16="http://schemas.microsoft.com/office/drawing/2014/main" id="{F2A3E21B-1307-7035-DAD3-FEBB49732F45}"/>
              </a:ext>
            </a:extLst>
          </p:cNvPr>
          <p:cNvSpPr/>
          <p:nvPr/>
        </p:nvSpPr>
        <p:spPr>
          <a:xfrm>
            <a:off x="16726803" y="231278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3" name="직사각형 2292">
            <a:extLst>
              <a:ext uri="{FF2B5EF4-FFF2-40B4-BE49-F238E27FC236}">
                <a16:creationId xmlns:a16="http://schemas.microsoft.com/office/drawing/2014/main" id="{C7315DB9-09BD-76B7-EA85-66FAB07B4DEF}"/>
              </a:ext>
            </a:extLst>
          </p:cNvPr>
          <p:cNvSpPr/>
          <p:nvPr/>
        </p:nvSpPr>
        <p:spPr>
          <a:xfrm>
            <a:off x="16726803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4" name="직사각형 2293">
            <a:extLst>
              <a:ext uri="{FF2B5EF4-FFF2-40B4-BE49-F238E27FC236}">
                <a16:creationId xmlns:a16="http://schemas.microsoft.com/office/drawing/2014/main" id="{CF6594F1-4CDB-8278-4E0B-C8A0361EC7DE}"/>
              </a:ext>
            </a:extLst>
          </p:cNvPr>
          <p:cNvSpPr/>
          <p:nvPr/>
        </p:nvSpPr>
        <p:spPr>
          <a:xfrm>
            <a:off x="16623026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5" name="직사각형 2294">
            <a:extLst>
              <a:ext uri="{FF2B5EF4-FFF2-40B4-BE49-F238E27FC236}">
                <a16:creationId xmlns:a16="http://schemas.microsoft.com/office/drawing/2014/main" id="{57317709-373A-2C78-9828-A2511FFD1E8A}"/>
              </a:ext>
            </a:extLst>
          </p:cNvPr>
          <p:cNvSpPr/>
          <p:nvPr/>
        </p:nvSpPr>
        <p:spPr>
          <a:xfrm>
            <a:off x="16623026" y="238731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6" name="직사각형 2295">
            <a:extLst>
              <a:ext uri="{FF2B5EF4-FFF2-40B4-BE49-F238E27FC236}">
                <a16:creationId xmlns:a16="http://schemas.microsoft.com/office/drawing/2014/main" id="{1915208D-D87E-09B5-DF00-009407D86FC7}"/>
              </a:ext>
            </a:extLst>
          </p:cNvPr>
          <p:cNvSpPr/>
          <p:nvPr/>
        </p:nvSpPr>
        <p:spPr>
          <a:xfrm>
            <a:off x="16623026" y="236860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7" name="직사각형 2296">
            <a:extLst>
              <a:ext uri="{FF2B5EF4-FFF2-40B4-BE49-F238E27FC236}">
                <a16:creationId xmlns:a16="http://schemas.microsoft.com/office/drawing/2014/main" id="{64378782-D9AB-C56A-6D52-BB77F2B2C76E}"/>
              </a:ext>
            </a:extLst>
          </p:cNvPr>
          <p:cNvSpPr/>
          <p:nvPr/>
        </p:nvSpPr>
        <p:spPr>
          <a:xfrm>
            <a:off x="16726803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8" name="직사각형 2297">
            <a:extLst>
              <a:ext uri="{FF2B5EF4-FFF2-40B4-BE49-F238E27FC236}">
                <a16:creationId xmlns:a16="http://schemas.microsoft.com/office/drawing/2014/main" id="{5EB51C81-B027-4997-F018-226E53A0BC7C}"/>
              </a:ext>
            </a:extLst>
          </p:cNvPr>
          <p:cNvSpPr/>
          <p:nvPr/>
        </p:nvSpPr>
        <p:spPr>
          <a:xfrm>
            <a:off x="16726803" y="238731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9" name="직사각형 2298">
            <a:extLst>
              <a:ext uri="{FF2B5EF4-FFF2-40B4-BE49-F238E27FC236}">
                <a16:creationId xmlns:a16="http://schemas.microsoft.com/office/drawing/2014/main" id="{DFEF7DBE-E991-FD6B-4FC4-30FC60EC8011}"/>
              </a:ext>
            </a:extLst>
          </p:cNvPr>
          <p:cNvSpPr/>
          <p:nvPr/>
        </p:nvSpPr>
        <p:spPr>
          <a:xfrm>
            <a:off x="16726803" y="236860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0" name="직사각형 2299">
            <a:extLst>
              <a:ext uri="{FF2B5EF4-FFF2-40B4-BE49-F238E27FC236}">
                <a16:creationId xmlns:a16="http://schemas.microsoft.com/office/drawing/2014/main" id="{4474EE04-C89A-3F81-B5B3-BD50B68FA427}"/>
              </a:ext>
            </a:extLst>
          </p:cNvPr>
          <p:cNvSpPr/>
          <p:nvPr/>
        </p:nvSpPr>
        <p:spPr>
          <a:xfrm>
            <a:off x="16623026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4864BCC1-57F3-253F-1952-0315795F69E3}"/>
              </a:ext>
            </a:extLst>
          </p:cNvPr>
          <p:cNvSpPr/>
          <p:nvPr/>
        </p:nvSpPr>
        <p:spPr>
          <a:xfrm>
            <a:off x="16726803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2" name="TextBox 2301">
            <a:extLst>
              <a:ext uri="{FF2B5EF4-FFF2-40B4-BE49-F238E27FC236}">
                <a16:creationId xmlns:a16="http://schemas.microsoft.com/office/drawing/2014/main" id="{9AEB5418-D607-3FD2-7601-7D2C9A842BF9}"/>
              </a:ext>
            </a:extLst>
          </p:cNvPr>
          <p:cNvSpPr txBox="1"/>
          <p:nvPr/>
        </p:nvSpPr>
        <p:spPr>
          <a:xfrm>
            <a:off x="15358979" y="233233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303" name="원호 2302">
            <a:extLst>
              <a:ext uri="{FF2B5EF4-FFF2-40B4-BE49-F238E27FC236}">
                <a16:creationId xmlns:a16="http://schemas.microsoft.com/office/drawing/2014/main" id="{274E5438-EC0B-9215-8B90-9F3C0CDC8491}"/>
              </a:ext>
            </a:extLst>
          </p:cNvPr>
          <p:cNvSpPr/>
          <p:nvPr/>
        </p:nvSpPr>
        <p:spPr>
          <a:xfrm rot="16200000">
            <a:off x="15501570" y="2303643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4" name="원호 2303">
            <a:extLst>
              <a:ext uri="{FF2B5EF4-FFF2-40B4-BE49-F238E27FC236}">
                <a16:creationId xmlns:a16="http://schemas.microsoft.com/office/drawing/2014/main" id="{BA540211-7282-A91C-23B4-41AB107D83A4}"/>
              </a:ext>
            </a:extLst>
          </p:cNvPr>
          <p:cNvSpPr/>
          <p:nvPr/>
        </p:nvSpPr>
        <p:spPr>
          <a:xfrm rot="5400000" flipV="1">
            <a:off x="15505715" y="2354266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5" name="TextBox 2304">
            <a:extLst>
              <a:ext uri="{FF2B5EF4-FFF2-40B4-BE49-F238E27FC236}">
                <a16:creationId xmlns:a16="http://schemas.microsoft.com/office/drawing/2014/main" id="{C020A264-8864-C6C5-1E12-38986EC03B5A}"/>
              </a:ext>
            </a:extLst>
          </p:cNvPr>
          <p:cNvSpPr txBox="1"/>
          <p:nvPr/>
        </p:nvSpPr>
        <p:spPr>
          <a:xfrm>
            <a:off x="16462793" y="225529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306" name="TextBox 2305">
            <a:extLst>
              <a:ext uri="{FF2B5EF4-FFF2-40B4-BE49-F238E27FC236}">
                <a16:creationId xmlns:a16="http://schemas.microsoft.com/office/drawing/2014/main" id="{132FE6A0-C8A4-FED9-CCC9-9447645C898F}"/>
              </a:ext>
            </a:extLst>
          </p:cNvPr>
          <p:cNvSpPr txBox="1"/>
          <p:nvPr/>
        </p:nvSpPr>
        <p:spPr>
          <a:xfrm>
            <a:off x="14425351" y="2338004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308" name="직사각형 2307">
            <a:extLst>
              <a:ext uri="{FF2B5EF4-FFF2-40B4-BE49-F238E27FC236}">
                <a16:creationId xmlns:a16="http://schemas.microsoft.com/office/drawing/2014/main" id="{D21C4264-8C4C-596A-147D-AD4461368E67}"/>
              </a:ext>
            </a:extLst>
          </p:cNvPr>
          <p:cNvSpPr/>
          <p:nvPr/>
        </p:nvSpPr>
        <p:spPr>
          <a:xfrm>
            <a:off x="1726147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9" name="직사각형 2308">
            <a:extLst>
              <a:ext uri="{FF2B5EF4-FFF2-40B4-BE49-F238E27FC236}">
                <a16:creationId xmlns:a16="http://schemas.microsoft.com/office/drawing/2014/main" id="{F3C883BC-DFCD-DFD7-A432-A697D5E18822}"/>
              </a:ext>
            </a:extLst>
          </p:cNvPr>
          <p:cNvSpPr/>
          <p:nvPr/>
        </p:nvSpPr>
        <p:spPr>
          <a:xfrm>
            <a:off x="1726147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0" name="직사각형 2309">
            <a:extLst>
              <a:ext uri="{FF2B5EF4-FFF2-40B4-BE49-F238E27FC236}">
                <a16:creationId xmlns:a16="http://schemas.microsoft.com/office/drawing/2014/main" id="{FA94B27A-8718-A9E2-9EC7-49D65ED0B9AE}"/>
              </a:ext>
            </a:extLst>
          </p:cNvPr>
          <p:cNvSpPr/>
          <p:nvPr/>
        </p:nvSpPr>
        <p:spPr>
          <a:xfrm>
            <a:off x="17365250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1" name="직사각형 2310">
            <a:extLst>
              <a:ext uri="{FF2B5EF4-FFF2-40B4-BE49-F238E27FC236}">
                <a16:creationId xmlns:a16="http://schemas.microsoft.com/office/drawing/2014/main" id="{EB506F59-239E-6276-0C37-5FB89FCBB76B}"/>
              </a:ext>
            </a:extLst>
          </p:cNvPr>
          <p:cNvSpPr/>
          <p:nvPr/>
        </p:nvSpPr>
        <p:spPr>
          <a:xfrm>
            <a:off x="17365250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2" name="직사각형 2311">
            <a:extLst>
              <a:ext uri="{FF2B5EF4-FFF2-40B4-BE49-F238E27FC236}">
                <a16:creationId xmlns:a16="http://schemas.microsoft.com/office/drawing/2014/main" id="{3D945032-2C66-12CC-092E-542498B5CA5D}"/>
              </a:ext>
            </a:extLst>
          </p:cNvPr>
          <p:cNvSpPr/>
          <p:nvPr/>
        </p:nvSpPr>
        <p:spPr>
          <a:xfrm>
            <a:off x="1746926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3" name="직사각형 2312">
            <a:extLst>
              <a:ext uri="{FF2B5EF4-FFF2-40B4-BE49-F238E27FC236}">
                <a16:creationId xmlns:a16="http://schemas.microsoft.com/office/drawing/2014/main" id="{7DED553E-B90D-1E29-72FE-E21B2150A6D6}"/>
              </a:ext>
            </a:extLst>
          </p:cNvPr>
          <p:cNvSpPr/>
          <p:nvPr/>
        </p:nvSpPr>
        <p:spPr>
          <a:xfrm>
            <a:off x="1746926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4" name="직사각형 2313">
            <a:extLst>
              <a:ext uri="{FF2B5EF4-FFF2-40B4-BE49-F238E27FC236}">
                <a16:creationId xmlns:a16="http://schemas.microsoft.com/office/drawing/2014/main" id="{50B9D578-C958-4FBE-682A-DF7A8A60150F}"/>
              </a:ext>
            </a:extLst>
          </p:cNvPr>
          <p:cNvSpPr/>
          <p:nvPr/>
        </p:nvSpPr>
        <p:spPr>
          <a:xfrm>
            <a:off x="1726147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5" name="직사각형 2314">
            <a:extLst>
              <a:ext uri="{FF2B5EF4-FFF2-40B4-BE49-F238E27FC236}">
                <a16:creationId xmlns:a16="http://schemas.microsoft.com/office/drawing/2014/main" id="{DD60FD30-055B-CF21-8E33-43C189A079D2}"/>
              </a:ext>
            </a:extLst>
          </p:cNvPr>
          <p:cNvSpPr/>
          <p:nvPr/>
        </p:nvSpPr>
        <p:spPr>
          <a:xfrm>
            <a:off x="17365250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6" name="직사각형 2315">
            <a:extLst>
              <a:ext uri="{FF2B5EF4-FFF2-40B4-BE49-F238E27FC236}">
                <a16:creationId xmlns:a16="http://schemas.microsoft.com/office/drawing/2014/main" id="{006733D5-B63E-4830-D27F-2F15FFA4D815}"/>
              </a:ext>
            </a:extLst>
          </p:cNvPr>
          <p:cNvSpPr/>
          <p:nvPr/>
        </p:nvSpPr>
        <p:spPr>
          <a:xfrm>
            <a:off x="1746926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직사각형 2316">
            <a:extLst>
              <a:ext uri="{FF2B5EF4-FFF2-40B4-BE49-F238E27FC236}">
                <a16:creationId xmlns:a16="http://schemas.microsoft.com/office/drawing/2014/main" id="{AEE9BA38-9B6F-FF43-1250-60FD07CF4F44}"/>
              </a:ext>
            </a:extLst>
          </p:cNvPr>
          <p:cNvSpPr/>
          <p:nvPr/>
        </p:nvSpPr>
        <p:spPr>
          <a:xfrm>
            <a:off x="1585323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8" name="직사각형 2317">
            <a:extLst>
              <a:ext uri="{FF2B5EF4-FFF2-40B4-BE49-F238E27FC236}">
                <a16:creationId xmlns:a16="http://schemas.microsoft.com/office/drawing/2014/main" id="{5C1BEA87-808B-9A3D-7454-FF3D30947662}"/>
              </a:ext>
            </a:extLst>
          </p:cNvPr>
          <p:cNvSpPr/>
          <p:nvPr/>
        </p:nvSpPr>
        <p:spPr>
          <a:xfrm>
            <a:off x="1585323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9" name="직사각형 2318">
            <a:extLst>
              <a:ext uri="{FF2B5EF4-FFF2-40B4-BE49-F238E27FC236}">
                <a16:creationId xmlns:a16="http://schemas.microsoft.com/office/drawing/2014/main" id="{420114CA-DD52-D114-9D0D-08D72EAE4480}"/>
              </a:ext>
            </a:extLst>
          </p:cNvPr>
          <p:cNvSpPr/>
          <p:nvPr/>
        </p:nvSpPr>
        <p:spPr>
          <a:xfrm>
            <a:off x="15957013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0" name="직사각형 2319">
            <a:extLst>
              <a:ext uri="{FF2B5EF4-FFF2-40B4-BE49-F238E27FC236}">
                <a16:creationId xmlns:a16="http://schemas.microsoft.com/office/drawing/2014/main" id="{F1BBD364-FD62-2EE0-3B5E-3D4765516362}"/>
              </a:ext>
            </a:extLst>
          </p:cNvPr>
          <p:cNvSpPr/>
          <p:nvPr/>
        </p:nvSpPr>
        <p:spPr>
          <a:xfrm>
            <a:off x="15957013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1" name="직사각형 2320">
            <a:extLst>
              <a:ext uri="{FF2B5EF4-FFF2-40B4-BE49-F238E27FC236}">
                <a16:creationId xmlns:a16="http://schemas.microsoft.com/office/drawing/2014/main" id="{97248112-B472-2C7D-9C68-6CD8003E550A}"/>
              </a:ext>
            </a:extLst>
          </p:cNvPr>
          <p:cNvSpPr/>
          <p:nvPr/>
        </p:nvSpPr>
        <p:spPr>
          <a:xfrm>
            <a:off x="1606102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2" name="직사각형 2321">
            <a:extLst>
              <a:ext uri="{FF2B5EF4-FFF2-40B4-BE49-F238E27FC236}">
                <a16:creationId xmlns:a16="http://schemas.microsoft.com/office/drawing/2014/main" id="{D0F743FF-17D7-204C-F8BF-EA62C9AD98E5}"/>
              </a:ext>
            </a:extLst>
          </p:cNvPr>
          <p:cNvSpPr/>
          <p:nvPr/>
        </p:nvSpPr>
        <p:spPr>
          <a:xfrm>
            <a:off x="1606102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3" name="직사각형 2322">
            <a:extLst>
              <a:ext uri="{FF2B5EF4-FFF2-40B4-BE49-F238E27FC236}">
                <a16:creationId xmlns:a16="http://schemas.microsoft.com/office/drawing/2014/main" id="{0BB36796-66A7-5743-4B48-D77D3919B657}"/>
              </a:ext>
            </a:extLst>
          </p:cNvPr>
          <p:cNvSpPr/>
          <p:nvPr/>
        </p:nvSpPr>
        <p:spPr>
          <a:xfrm>
            <a:off x="1585323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4" name="직사각형 2323">
            <a:extLst>
              <a:ext uri="{FF2B5EF4-FFF2-40B4-BE49-F238E27FC236}">
                <a16:creationId xmlns:a16="http://schemas.microsoft.com/office/drawing/2014/main" id="{4D813AB1-3634-FAEC-F19F-51AAFF65F450}"/>
              </a:ext>
            </a:extLst>
          </p:cNvPr>
          <p:cNvSpPr/>
          <p:nvPr/>
        </p:nvSpPr>
        <p:spPr>
          <a:xfrm>
            <a:off x="15957013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5" name="직사각형 2324">
            <a:extLst>
              <a:ext uri="{FF2B5EF4-FFF2-40B4-BE49-F238E27FC236}">
                <a16:creationId xmlns:a16="http://schemas.microsoft.com/office/drawing/2014/main" id="{8BC6F5BB-9FB4-7F46-6BD3-D6811CB903E8}"/>
              </a:ext>
            </a:extLst>
          </p:cNvPr>
          <p:cNvSpPr/>
          <p:nvPr/>
        </p:nvSpPr>
        <p:spPr>
          <a:xfrm>
            <a:off x="1606102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6" name="직사각형 2325">
            <a:extLst>
              <a:ext uri="{FF2B5EF4-FFF2-40B4-BE49-F238E27FC236}">
                <a16:creationId xmlns:a16="http://schemas.microsoft.com/office/drawing/2014/main" id="{E10BBF39-1AB8-B05B-C092-939BB997469B}"/>
              </a:ext>
            </a:extLst>
          </p:cNvPr>
          <p:cNvSpPr/>
          <p:nvPr/>
        </p:nvSpPr>
        <p:spPr>
          <a:xfrm>
            <a:off x="16623026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7" name="직사각형 2326">
            <a:extLst>
              <a:ext uri="{FF2B5EF4-FFF2-40B4-BE49-F238E27FC236}">
                <a16:creationId xmlns:a16="http://schemas.microsoft.com/office/drawing/2014/main" id="{F97C69D8-D3D7-9A68-0546-301C560B9F4F}"/>
              </a:ext>
            </a:extLst>
          </p:cNvPr>
          <p:cNvSpPr/>
          <p:nvPr/>
        </p:nvSpPr>
        <p:spPr>
          <a:xfrm>
            <a:off x="16623026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8" name="직사각형 2327">
            <a:extLst>
              <a:ext uri="{FF2B5EF4-FFF2-40B4-BE49-F238E27FC236}">
                <a16:creationId xmlns:a16="http://schemas.microsoft.com/office/drawing/2014/main" id="{2DFD2F96-1FE1-02F0-537D-7A30D8C88D03}"/>
              </a:ext>
            </a:extLst>
          </p:cNvPr>
          <p:cNvSpPr/>
          <p:nvPr/>
        </p:nvSpPr>
        <p:spPr>
          <a:xfrm>
            <a:off x="16726803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9" name="직사각형 2328">
            <a:extLst>
              <a:ext uri="{FF2B5EF4-FFF2-40B4-BE49-F238E27FC236}">
                <a16:creationId xmlns:a16="http://schemas.microsoft.com/office/drawing/2014/main" id="{5319A304-4F53-9F6C-051D-3E92EFB3F417}"/>
              </a:ext>
            </a:extLst>
          </p:cNvPr>
          <p:cNvSpPr/>
          <p:nvPr/>
        </p:nvSpPr>
        <p:spPr>
          <a:xfrm>
            <a:off x="16726803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0" name="직사각형 2329">
            <a:extLst>
              <a:ext uri="{FF2B5EF4-FFF2-40B4-BE49-F238E27FC236}">
                <a16:creationId xmlns:a16="http://schemas.microsoft.com/office/drawing/2014/main" id="{FD655FFB-C4BC-F63E-E988-CB6D83CB60AE}"/>
              </a:ext>
            </a:extLst>
          </p:cNvPr>
          <p:cNvSpPr/>
          <p:nvPr/>
        </p:nvSpPr>
        <p:spPr>
          <a:xfrm>
            <a:off x="16623026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1" name="직사각형 2330">
            <a:extLst>
              <a:ext uri="{FF2B5EF4-FFF2-40B4-BE49-F238E27FC236}">
                <a16:creationId xmlns:a16="http://schemas.microsoft.com/office/drawing/2014/main" id="{C63129A4-FB90-0D4A-5C54-3F7C7824447D}"/>
              </a:ext>
            </a:extLst>
          </p:cNvPr>
          <p:cNvSpPr/>
          <p:nvPr/>
        </p:nvSpPr>
        <p:spPr>
          <a:xfrm>
            <a:off x="16726803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2" name="TextBox 2331">
            <a:extLst>
              <a:ext uri="{FF2B5EF4-FFF2-40B4-BE49-F238E27FC236}">
                <a16:creationId xmlns:a16="http://schemas.microsoft.com/office/drawing/2014/main" id="{AA6EBC86-A4D6-266A-BE45-4BE777F62FCA}"/>
              </a:ext>
            </a:extLst>
          </p:cNvPr>
          <p:cNvSpPr txBox="1"/>
          <p:nvPr/>
        </p:nvSpPr>
        <p:spPr>
          <a:xfrm>
            <a:off x="15468590" y="241722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334" name="직사각형 2333">
            <a:extLst>
              <a:ext uri="{FF2B5EF4-FFF2-40B4-BE49-F238E27FC236}">
                <a16:creationId xmlns:a16="http://schemas.microsoft.com/office/drawing/2014/main" id="{EF01BEDC-786B-DEA2-2D85-FCB3AF8DDBCD}"/>
              </a:ext>
            </a:extLst>
          </p:cNvPr>
          <p:cNvSpPr/>
          <p:nvPr/>
        </p:nvSpPr>
        <p:spPr>
          <a:xfrm>
            <a:off x="1772819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5" name="직사각형 2334">
            <a:extLst>
              <a:ext uri="{FF2B5EF4-FFF2-40B4-BE49-F238E27FC236}">
                <a16:creationId xmlns:a16="http://schemas.microsoft.com/office/drawing/2014/main" id="{F3F63370-2A5E-0A6D-495A-891C33021DEE}"/>
              </a:ext>
            </a:extLst>
          </p:cNvPr>
          <p:cNvSpPr/>
          <p:nvPr/>
        </p:nvSpPr>
        <p:spPr>
          <a:xfrm>
            <a:off x="1772819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6" name="직사각형 2335">
            <a:extLst>
              <a:ext uri="{FF2B5EF4-FFF2-40B4-BE49-F238E27FC236}">
                <a16:creationId xmlns:a16="http://schemas.microsoft.com/office/drawing/2014/main" id="{657C5C0A-E40C-E94F-89B7-97424F1C4AE5}"/>
              </a:ext>
            </a:extLst>
          </p:cNvPr>
          <p:cNvSpPr/>
          <p:nvPr/>
        </p:nvSpPr>
        <p:spPr>
          <a:xfrm>
            <a:off x="1772819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7" name="직사각형 2336">
            <a:extLst>
              <a:ext uri="{FF2B5EF4-FFF2-40B4-BE49-F238E27FC236}">
                <a16:creationId xmlns:a16="http://schemas.microsoft.com/office/drawing/2014/main" id="{D406CCF2-B075-744A-F820-DB471377647B}"/>
              </a:ext>
            </a:extLst>
          </p:cNvPr>
          <p:cNvSpPr/>
          <p:nvPr/>
        </p:nvSpPr>
        <p:spPr>
          <a:xfrm>
            <a:off x="1772819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8" name="직사각형 2337">
            <a:extLst>
              <a:ext uri="{FF2B5EF4-FFF2-40B4-BE49-F238E27FC236}">
                <a16:creationId xmlns:a16="http://schemas.microsoft.com/office/drawing/2014/main" id="{89CAF642-DE05-EB99-D527-5D67FCEFD167}"/>
              </a:ext>
            </a:extLst>
          </p:cNvPr>
          <p:cNvSpPr/>
          <p:nvPr/>
        </p:nvSpPr>
        <p:spPr>
          <a:xfrm>
            <a:off x="1772819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9" name="직사각형 2338">
            <a:extLst>
              <a:ext uri="{FF2B5EF4-FFF2-40B4-BE49-F238E27FC236}">
                <a16:creationId xmlns:a16="http://schemas.microsoft.com/office/drawing/2014/main" id="{0835515E-B18F-599B-D7A3-2CEAB59649DD}"/>
              </a:ext>
            </a:extLst>
          </p:cNvPr>
          <p:cNvSpPr/>
          <p:nvPr/>
        </p:nvSpPr>
        <p:spPr>
          <a:xfrm>
            <a:off x="1772819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0" name="직사각형 2339">
            <a:extLst>
              <a:ext uri="{FF2B5EF4-FFF2-40B4-BE49-F238E27FC236}">
                <a16:creationId xmlns:a16="http://schemas.microsoft.com/office/drawing/2014/main" id="{DD4DF260-C487-D72E-BFF8-68665CAF288F}"/>
              </a:ext>
            </a:extLst>
          </p:cNvPr>
          <p:cNvSpPr/>
          <p:nvPr/>
        </p:nvSpPr>
        <p:spPr>
          <a:xfrm>
            <a:off x="1772819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1" name="직사각형 2340">
            <a:extLst>
              <a:ext uri="{FF2B5EF4-FFF2-40B4-BE49-F238E27FC236}">
                <a16:creationId xmlns:a16="http://schemas.microsoft.com/office/drawing/2014/main" id="{E9B88FCF-9BB6-6974-8FD1-A87CF80913A7}"/>
              </a:ext>
            </a:extLst>
          </p:cNvPr>
          <p:cNvSpPr/>
          <p:nvPr/>
        </p:nvSpPr>
        <p:spPr>
          <a:xfrm>
            <a:off x="1772819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2" name="직사각형 2341">
            <a:extLst>
              <a:ext uri="{FF2B5EF4-FFF2-40B4-BE49-F238E27FC236}">
                <a16:creationId xmlns:a16="http://schemas.microsoft.com/office/drawing/2014/main" id="{303EED39-407D-ED32-C8CA-42FB87C996FD}"/>
              </a:ext>
            </a:extLst>
          </p:cNvPr>
          <p:cNvSpPr/>
          <p:nvPr/>
        </p:nvSpPr>
        <p:spPr>
          <a:xfrm>
            <a:off x="17831975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3" name="직사각형 2342">
            <a:extLst>
              <a:ext uri="{FF2B5EF4-FFF2-40B4-BE49-F238E27FC236}">
                <a16:creationId xmlns:a16="http://schemas.microsoft.com/office/drawing/2014/main" id="{786DCB04-B5E1-F51E-D9BD-9BC34D0E2A4A}"/>
              </a:ext>
            </a:extLst>
          </p:cNvPr>
          <p:cNvSpPr/>
          <p:nvPr/>
        </p:nvSpPr>
        <p:spPr>
          <a:xfrm>
            <a:off x="17831975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4" name="직사각형 2343">
            <a:extLst>
              <a:ext uri="{FF2B5EF4-FFF2-40B4-BE49-F238E27FC236}">
                <a16:creationId xmlns:a16="http://schemas.microsoft.com/office/drawing/2014/main" id="{0AF714D5-D871-E0DF-140B-46615D7F0573}"/>
              </a:ext>
            </a:extLst>
          </p:cNvPr>
          <p:cNvSpPr/>
          <p:nvPr/>
        </p:nvSpPr>
        <p:spPr>
          <a:xfrm>
            <a:off x="17831975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5" name="직사각형 2344">
            <a:extLst>
              <a:ext uri="{FF2B5EF4-FFF2-40B4-BE49-F238E27FC236}">
                <a16:creationId xmlns:a16="http://schemas.microsoft.com/office/drawing/2014/main" id="{60A39A6D-1417-78AA-C0E7-E6961AD8A7EF}"/>
              </a:ext>
            </a:extLst>
          </p:cNvPr>
          <p:cNvSpPr/>
          <p:nvPr/>
        </p:nvSpPr>
        <p:spPr>
          <a:xfrm>
            <a:off x="17831975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6" name="직사각형 2345">
            <a:extLst>
              <a:ext uri="{FF2B5EF4-FFF2-40B4-BE49-F238E27FC236}">
                <a16:creationId xmlns:a16="http://schemas.microsoft.com/office/drawing/2014/main" id="{840CEEC5-972D-57C8-96ED-AC8C83A71A58}"/>
              </a:ext>
            </a:extLst>
          </p:cNvPr>
          <p:cNvSpPr/>
          <p:nvPr/>
        </p:nvSpPr>
        <p:spPr>
          <a:xfrm>
            <a:off x="17831975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7" name="직사각형 2346">
            <a:extLst>
              <a:ext uri="{FF2B5EF4-FFF2-40B4-BE49-F238E27FC236}">
                <a16:creationId xmlns:a16="http://schemas.microsoft.com/office/drawing/2014/main" id="{596888B0-B401-DF1E-CDD7-A9CEC25AE5FB}"/>
              </a:ext>
            </a:extLst>
          </p:cNvPr>
          <p:cNvSpPr/>
          <p:nvPr/>
        </p:nvSpPr>
        <p:spPr>
          <a:xfrm>
            <a:off x="17831975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8" name="직사각형 2347">
            <a:extLst>
              <a:ext uri="{FF2B5EF4-FFF2-40B4-BE49-F238E27FC236}">
                <a16:creationId xmlns:a16="http://schemas.microsoft.com/office/drawing/2014/main" id="{E3BA80FB-15CA-C385-21B6-1C63812F73D2}"/>
              </a:ext>
            </a:extLst>
          </p:cNvPr>
          <p:cNvSpPr/>
          <p:nvPr/>
        </p:nvSpPr>
        <p:spPr>
          <a:xfrm>
            <a:off x="17831975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9" name="직사각형 2348">
            <a:extLst>
              <a:ext uri="{FF2B5EF4-FFF2-40B4-BE49-F238E27FC236}">
                <a16:creationId xmlns:a16="http://schemas.microsoft.com/office/drawing/2014/main" id="{D0D73F34-7ADE-8123-F46A-D5144C7E0F10}"/>
              </a:ext>
            </a:extLst>
          </p:cNvPr>
          <p:cNvSpPr/>
          <p:nvPr/>
        </p:nvSpPr>
        <p:spPr>
          <a:xfrm>
            <a:off x="17831975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0" name="직사각형 2349">
            <a:extLst>
              <a:ext uri="{FF2B5EF4-FFF2-40B4-BE49-F238E27FC236}">
                <a16:creationId xmlns:a16="http://schemas.microsoft.com/office/drawing/2014/main" id="{C8A0F78E-B2EE-D00D-B32A-8AD51A90D80A}"/>
              </a:ext>
            </a:extLst>
          </p:cNvPr>
          <p:cNvSpPr/>
          <p:nvPr/>
        </p:nvSpPr>
        <p:spPr>
          <a:xfrm>
            <a:off x="1793598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1" name="직사각형 2350">
            <a:extLst>
              <a:ext uri="{FF2B5EF4-FFF2-40B4-BE49-F238E27FC236}">
                <a16:creationId xmlns:a16="http://schemas.microsoft.com/office/drawing/2014/main" id="{96F84486-32C8-6453-B18D-C41B15F4B2A0}"/>
              </a:ext>
            </a:extLst>
          </p:cNvPr>
          <p:cNvSpPr/>
          <p:nvPr/>
        </p:nvSpPr>
        <p:spPr>
          <a:xfrm>
            <a:off x="1793598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2" name="직사각형 2351">
            <a:extLst>
              <a:ext uri="{FF2B5EF4-FFF2-40B4-BE49-F238E27FC236}">
                <a16:creationId xmlns:a16="http://schemas.microsoft.com/office/drawing/2014/main" id="{F83DB591-E5F0-E08C-F26B-C474CA214025}"/>
              </a:ext>
            </a:extLst>
          </p:cNvPr>
          <p:cNvSpPr/>
          <p:nvPr/>
        </p:nvSpPr>
        <p:spPr>
          <a:xfrm>
            <a:off x="1793598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3" name="직사각형 2352">
            <a:extLst>
              <a:ext uri="{FF2B5EF4-FFF2-40B4-BE49-F238E27FC236}">
                <a16:creationId xmlns:a16="http://schemas.microsoft.com/office/drawing/2014/main" id="{53A93870-8864-8D33-6E54-7D519396B8A9}"/>
              </a:ext>
            </a:extLst>
          </p:cNvPr>
          <p:cNvSpPr/>
          <p:nvPr/>
        </p:nvSpPr>
        <p:spPr>
          <a:xfrm>
            <a:off x="1793598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4" name="직사각형 2353">
            <a:extLst>
              <a:ext uri="{FF2B5EF4-FFF2-40B4-BE49-F238E27FC236}">
                <a16:creationId xmlns:a16="http://schemas.microsoft.com/office/drawing/2014/main" id="{5F1C69F3-8BDB-F3D3-6FEE-72AD16DE643D}"/>
              </a:ext>
            </a:extLst>
          </p:cNvPr>
          <p:cNvSpPr/>
          <p:nvPr/>
        </p:nvSpPr>
        <p:spPr>
          <a:xfrm>
            <a:off x="1793598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5" name="직사각형 2354">
            <a:extLst>
              <a:ext uri="{FF2B5EF4-FFF2-40B4-BE49-F238E27FC236}">
                <a16:creationId xmlns:a16="http://schemas.microsoft.com/office/drawing/2014/main" id="{C1FF86C0-1A5E-04E7-1311-C0DF93774AA4}"/>
              </a:ext>
            </a:extLst>
          </p:cNvPr>
          <p:cNvSpPr/>
          <p:nvPr/>
        </p:nvSpPr>
        <p:spPr>
          <a:xfrm>
            <a:off x="1793598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6" name="직사각형 2355">
            <a:extLst>
              <a:ext uri="{FF2B5EF4-FFF2-40B4-BE49-F238E27FC236}">
                <a16:creationId xmlns:a16="http://schemas.microsoft.com/office/drawing/2014/main" id="{30714AE9-016C-B42C-FD57-3B303F0FCEA8}"/>
              </a:ext>
            </a:extLst>
          </p:cNvPr>
          <p:cNvSpPr/>
          <p:nvPr/>
        </p:nvSpPr>
        <p:spPr>
          <a:xfrm>
            <a:off x="1793598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" name="직사각형 2356">
            <a:extLst>
              <a:ext uri="{FF2B5EF4-FFF2-40B4-BE49-F238E27FC236}">
                <a16:creationId xmlns:a16="http://schemas.microsoft.com/office/drawing/2014/main" id="{40C1A59B-3CEE-E882-3CBC-8516127A4243}"/>
              </a:ext>
            </a:extLst>
          </p:cNvPr>
          <p:cNvSpPr/>
          <p:nvPr/>
        </p:nvSpPr>
        <p:spPr>
          <a:xfrm>
            <a:off x="1793598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8" name="직사각형 2357">
            <a:extLst>
              <a:ext uri="{FF2B5EF4-FFF2-40B4-BE49-F238E27FC236}">
                <a16:creationId xmlns:a16="http://schemas.microsoft.com/office/drawing/2014/main" id="{02830EBE-B86A-3B70-930B-3D7CBF16524D}"/>
              </a:ext>
            </a:extLst>
          </p:cNvPr>
          <p:cNvSpPr/>
          <p:nvPr/>
        </p:nvSpPr>
        <p:spPr>
          <a:xfrm>
            <a:off x="1772819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9" name="직사각형 2358">
            <a:extLst>
              <a:ext uri="{FF2B5EF4-FFF2-40B4-BE49-F238E27FC236}">
                <a16:creationId xmlns:a16="http://schemas.microsoft.com/office/drawing/2014/main" id="{BDE2C7E0-AB49-38C2-522A-95B62AAD28A3}"/>
              </a:ext>
            </a:extLst>
          </p:cNvPr>
          <p:cNvSpPr/>
          <p:nvPr/>
        </p:nvSpPr>
        <p:spPr>
          <a:xfrm>
            <a:off x="1772819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0" name="직사각형 2359">
            <a:extLst>
              <a:ext uri="{FF2B5EF4-FFF2-40B4-BE49-F238E27FC236}">
                <a16:creationId xmlns:a16="http://schemas.microsoft.com/office/drawing/2014/main" id="{7C87576A-F78D-6C8A-6654-43028C6473BA}"/>
              </a:ext>
            </a:extLst>
          </p:cNvPr>
          <p:cNvSpPr/>
          <p:nvPr/>
        </p:nvSpPr>
        <p:spPr>
          <a:xfrm>
            <a:off x="1772819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1" name="직사각형 2360">
            <a:extLst>
              <a:ext uri="{FF2B5EF4-FFF2-40B4-BE49-F238E27FC236}">
                <a16:creationId xmlns:a16="http://schemas.microsoft.com/office/drawing/2014/main" id="{754B31A5-6ED5-26C3-16ED-0AEA4D177E31}"/>
              </a:ext>
            </a:extLst>
          </p:cNvPr>
          <p:cNvSpPr/>
          <p:nvPr/>
        </p:nvSpPr>
        <p:spPr>
          <a:xfrm>
            <a:off x="17831975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2" name="직사각형 2361">
            <a:extLst>
              <a:ext uri="{FF2B5EF4-FFF2-40B4-BE49-F238E27FC236}">
                <a16:creationId xmlns:a16="http://schemas.microsoft.com/office/drawing/2014/main" id="{3A4D99EF-803C-F9F2-03C0-CA523DDE5CC4}"/>
              </a:ext>
            </a:extLst>
          </p:cNvPr>
          <p:cNvSpPr/>
          <p:nvPr/>
        </p:nvSpPr>
        <p:spPr>
          <a:xfrm>
            <a:off x="17831975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3" name="직사각형 2362">
            <a:extLst>
              <a:ext uri="{FF2B5EF4-FFF2-40B4-BE49-F238E27FC236}">
                <a16:creationId xmlns:a16="http://schemas.microsoft.com/office/drawing/2014/main" id="{7F90D8FB-3083-885A-C00F-2F72F867F9BC}"/>
              </a:ext>
            </a:extLst>
          </p:cNvPr>
          <p:cNvSpPr/>
          <p:nvPr/>
        </p:nvSpPr>
        <p:spPr>
          <a:xfrm>
            <a:off x="17831975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4" name="직사각형 2363">
            <a:extLst>
              <a:ext uri="{FF2B5EF4-FFF2-40B4-BE49-F238E27FC236}">
                <a16:creationId xmlns:a16="http://schemas.microsoft.com/office/drawing/2014/main" id="{B07D640E-037D-A5E9-2B24-B894055CCCA3}"/>
              </a:ext>
            </a:extLst>
          </p:cNvPr>
          <p:cNvSpPr/>
          <p:nvPr/>
        </p:nvSpPr>
        <p:spPr>
          <a:xfrm>
            <a:off x="1793598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5" name="직사각형 2364">
            <a:extLst>
              <a:ext uri="{FF2B5EF4-FFF2-40B4-BE49-F238E27FC236}">
                <a16:creationId xmlns:a16="http://schemas.microsoft.com/office/drawing/2014/main" id="{A7F793CE-8DBE-94BD-78E5-5A85F7036D7D}"/>
              </a:ext>
            </a:extLst>
          </p:cNvPr>
          <p:cNvSpPr/>
          <p:nvPr/>
        </p:nvSpPr>
        <p:spPr>
          <a:xfrm>
            <a:off x="1793598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6" name="직사각형 2365">
            <a:extLst>
              <a:ext uri="{FF2B5EF4-FFF2-40B4-BE49-F238E27FC236}">
                <a16:creationId xmlns:a16="http://schemas.microsoft.com/office/drawing/2014/main" id="{D1EB41D4-D87F-C663-57C6-1F54A81F8856}"/>
              </a:ext>
            </a:extLst>
          </p:cNvPr>
          <p:cNvSpPr/>
          <p:nvPr/>
        </p:nvSpPr>
        <p:spPr>
          <a:xfrm>
            <a:off x="1793598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7" name="직사각형 2366">
            <a:extLst>
              <a:ext uri="{FF2B5EF4-FFF2-40B4-BE49-F238E27FC236}">
                <a16:creationId xmlns:a16="http://schemas.microsoft.com/office/drawing/2014/main" id="{58156E87-13E2-66E4-B5A9-BAB91133A57F}"/>
              </a:ext>
            </a:extLst>
          </p:cNvPr>
          <p:cNvSpPr/>
          <p:nvPr/>
        </p:nvSpPr>
        <p:spPr>
          <a:xfrm>
            <a:off x="1772819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8" name="직사각형 2367">
            <a:extLst>
              <a:ext uri="{FF2B5EF4-FFF2-40B4-BE49-F238E27FC236}">
                <a16:creationId xmlns:a16="http://schemas.microsoft.com/office/drawing/2014/main" id="{9D781D4D-EE72-DFF7-764A-C38B8E64B756}"/>
              </a:ext>
            </a:extLst>
          </p:cNvPr>
          <p:cNvSpPr/>
          <p:nvPr/>
        </p:nvSpPr>
        <p:spPr>
          <a:xfrm>
            <a:off x="17831975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9" name="직사각형 2368">
            <a:extLst>
              <a:ext uri="{FF2B5EF4-FFF2-40B4-BE49-F238E27FC236}">
                <a16:creationId xmlns:a16="http://schemas.microsoft.com/office/drawing/2014/main" id="{C1FAFA40-D16A-1D66-81CE-5400A3040DBC}"/>
              </a:ext>
            </a:extLst>
          </p:cNvPr>
          <p:cNvSpPr/>
          <p:nvPr/>
        </p:nvSpPr>
        <p:spPr>
          <a:xfrm>
            <a:off x="1793598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0" name="직사각형 2369">
            <a:extLst>
              <a:ext uri="{FF2B5EF4-FFF2-40B4-BE49-F238E27FC236}">
                <a16:creationId xmlns:a16="http://schemas.microsoft.com/office/drawing/2014/main" id="{07A8887A-D566-FB17-A91B-B5304660005E}"/>
              </a:ext>
            </a:extLst>
          </p:cNvPr>
          <p:cNvSpPr/>
          <p:nvPr/>
        </p:nvSpPr>
        <p:spPr>
          <a:xfrm>
            <a:off x="1772819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1" name="직사각형 2370">
            <a:extLst>
              <a:ext uri="{FF2B5EF4-FFF2-40B4-BE49-F238E27FC236}">
                <a16:creationId xmlns:a16="http://schemas.microsoft.com/office/drawing/2014/main" id="{CCF30715-E498-DAB8-36A6-1EC68B74718B}"/>
              </a:ext>
            </a:extLst>
          </p:cNvPr>
          <p:cNvSpPr/>
          <p:nvPr/>
        </p:nvSpPr>
        <p:spPr>
          <a:xfrm>
            <a:off x="1772819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2" name="직사각형 2371">
            <a:extLst>
              <a:ext uri="{FF2B5EF4-FFF2-40B4-BE49-F238E27FC236}">
                <a16:creationId xmlns:a16="http://schemas.microsoft.com/office/drawing/2014/main" id="{F72F5FE2-F9A6-0CE0-971B-324E2E807D63}"/>
              </a:ext>
            </a:extLst>
          </p:cNvPr>
          <p:cNvSpPr/>
          <p:nvPr/>
        </p:nvSpPr>
        <p:spPr>
          <a:xfrm>
            <a:off x="17831975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3" name="직사각형 2372">
            <a:extLst>
              <a:ext uri="{FF2B5EF4-FFF2-40B4-BE49-F238E27FC236}">
                <a16:creationId xmlns:a16="http://schemas.microsoft.com/office/drawing/2014/main" id="{F0CC56F0-9DD9-5FD3-8DCB-F74AA7C7A9CF}"/>
              </a:ext>
            </a:extLst>
          </p:cNvPr>
          <p:cNvSpPr/>
          <p:nvPr/>
        </p:nvSpPr>
        <p:spPr>
          <a:xfrm>
            <a:off x="17831975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4" name="직사각형 2373">
            <a:extLst>
              <a:ext uri="{FF2B5EF4-FFF2-40B4-BE49-F238E27FC236}">
                <a16:creationId xmlns:a16="http://schemas.microsoft.com/office/drawing/2014/main" id="{0FF7340B-ACAD-5AC7-2A6D-0DD70337C9AC}"/>
              </a:ext>
            </a:extLst>
          </p:cNvPr>
          <p:cNvSpPr/>
          <p:nvPr/>
        </p:nvSpPr>
        <p:spPr>
          <a:xfrm>
            <a:off x="1793598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5" name="직사각형 2374">
            <a:extLst>
              <a:ext uri="{FF2B5EF4-FFF2-40B4-BE49-F238E27FC236}">
                <a16:creationId xmlns:a16="http://schemas.microsoft.com/office/drawing/2014/main" id="{4810D8B1-5998-9532-EAE9-DA63843E2B26}"/>
              </a:ext>
            </a:extLst>
          </p:cNvPr>
          <p:cNvSpPr/>
          <p:nvPr/>
        </p:nvSpPr>
        <p:spPr>
          <a:xfrm>
            <a:off x="1793598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6" name="직사각형 2375">
            <a:extLst>
              <a:ext uri="{FF2B5EF4-FFF2-40B4-BE49-F238E27FC236}">
                <a16:creationId xmlns:a16="http://schemas.microsoft.com/office/drawing/2014/main" id="{6D4D7A08-F3AC-CC46-C1EE-129B4180F13C}"/>
              </a:ext>
            </a:extLst>
          </p:cNvPr>
          <p:cNvSpPr/>
          <p:nvPr/>
        </p:nvSpPr>
        <p:spPr>
          <a:xfrm>
            <a:off x="1772819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7" name="직사각형 2376">
            <a:extLst>
              <a:ext uri="{FF2B5EF4-FFF2-40B4-BE49-F238E27FC236}">
                <a16:creationId xmlns:a16="http://schemas.microsoft.com/office/drawing/2014/main" id="{BBA87AB6-698F-95D7-0EE8-77291E291496}"/>
              </a:ext>
            </a:extLst>
          </p:cNvPr>
          <p:cNvSpPr/>
          <p:nvPr/>
        </p:nvSpPr>
        <p:spPr>
          <a:xfrm>
            <a:off x="17831975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8" name="직사각형 2377">
            <a:extLst>
              <a:ext uri="{FF2B5EF4-FFF2-40B4-BE49-F238E27FC236}">
                <a16:creationId xmlns:a16="http://schemas.microsoft.com/office/drawing/2014/main" id="{38AA902F-0EAE-9FF6-BFC8-EB3599FB698A}"/>
              </a:ext>
            </a:extLst>
          </p:cNvPr>
          <p:cNvSpPr/>
          <p:nvPr/>
        </p:nvSpPr>
        <p:spPr>
          <a:xfrm>
            <a:off x="1793598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9" name="TextBox 2378">
            <a:extLst>
              <a:ext uri="{FF2B5EF4-FFF2-40B4-BE49-F238E27FC236}">
                <a16:creationId xmlns:a16="http://schemas.microsoft.com/office/drawing/2014/main" id="{1D303132-9A58-C2E7-AFBF-532AE5CF4E01}"/>
              </a:ext>
            </a:extLst>
          </p:cNvPr>
          <p:cNvSpPr txBox="1"/>
          <p:nvPr/>
        </p:nvSpPr>
        <p:spPr>
          <a:xfrm>
            <a:off x="17678418" y="226228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/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/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2" name="직사각형 2381">
            <a:extLst>
              <a:ext uri="{FF2B5EF4-FFF2-40B4-BE49-F238E27FC236}">
                <a16:creationId xmlns:a16="http://schemas.microsoft.com/office/drawing/2014/main" id="{ECFB4293-A3DA-4455-16C4-4630AB5E4929}"/>
              </a:ext>
            </a:extLst>
          </p:cNvPr>
          <p:cNvSpPr/>
          <p:nvPr/>
        </p:nvSpPr>
        <p:spPr>
          <a:xfrm>
            <a:off x="17694843" y="22900135"/>
            <a:ext cx="346075" cy="1584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8" name="TextBox 2387">
            <a:extLst>
              <a:ext uri="{FF2B5EF4-FFF2-40B4-BE49-F238E27FC236}">
                <a16:creationId xmlns:a16="http://schemas.microsoft.com/office/drawing/2014/main" id="{1867F335-B5F2-2206-2752-7CBA743EB36F}"/>
              </a:ext>
            </a:extLst>
          </p:cNvPr>
          <p:cNvSpPr txBox="1"/>
          <p:nvPr/>
        </p:nvSpPr>
        <p:spPr>
          <a:xfrm>
            <a:off x="17335699" y="2449214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392" name="화살표: 오른쪽 2391">
            <a:extLst>
              <a:ext uri="{FF2B5EF4-FFF2-40B4-BE49-F238E27FC236}">
                <a16:creationId xmlns:a16="http://schemas.microsoft.com/office/drawing/2014/main" id="{F7F78052-2795-0700-C144-B095D8E200FA}"/>
              </a:ext>
            </a:extLst>
          </p:cNvPr>
          <p:cNvSpPr/>
          <p:nvPr/>
        </p:nvSpPr>
        <p:spPr>
          <a:xfrm>
            <a:off x="18259994" y="235764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/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4" name="원호 2393">
            <a:extLst>
              <a:ext uri="{FF2B5EF4-FFF2-40B4-BE49-F238E27FC236}">
                <a16:creationId xmlns:a16="http://schemas.microsoft.com/office/drawing/2014/main" id="{E16E226A-D237-21CD-B3EC-1FADF4F9AF98}"/>
              </a:ext>
            </a:extLst>
          </p:cNvPr>
          <p:cNvSpPr/>
          <p:nvPr/>
        </p:nvSpPr>
        <p:spPr>
          <a:xfrm>
            <a:off x="19694159" y="2277295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5" name="원호 2394">
            <a:extLst>
              <a:ext uri="{FF2B5EF4-FFF2-40B4-BE49-F238E27FC236}">
                <a16:creationId xmlns:a16="http://schemas.microsoft.com/office/drawing/2014/main" id="{A812D318-0C03-BBFC-54E1-2E77340B3791}"/>
              </a:ext>
            </a:extLst>
          </p:cNvPr>
          <p:cNvSpPr/>
          <p:nvPr/>
        </p:nvSpPr>
        <p:spPr>
          <a:xfrm rot="16200000">
            <a:off x="19406823" y="2241597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/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7" name="직사각형 2396">
            <a:extLst>
              <a:ext uri="{FF2B5EF4-FFF2-40B4-BE49-F238E27FC236}">
                <a16:creationId xmlns:a16="http://schemas.microsoft.com/office/drawing/2014/main" id="{1EA0F1C0-85D1-45FA-B6B9-8B7D124CB2C6}"/>
              </a:ext>
            </a:extLst>
          </p:cNvPr>
          <p:cNvSpPr/>
          <p:nvPr/>
        </p:nvSpPr>
        <p:spPr>
          <a:xfrm>
            <a:off x="20453605" y="229780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8" name="직사각형 2397">
            <a:extLst>
              <a:ext uri="{FF2B5EF4-FFF2-40B4-BE49-F238E27FC236}">
                <a16:creationId xmlns:a16="http://schemas.microsoft.com/office/drawing/2014/main" id="{008C1027-AF22-F276-955F-361C16C80A8A}"/>
              </a:ext>
            </a:extLst>
          </p:cNvPr>
          <p:cNvSpPr/>
          <p:nvPr/>
        </p:nvSpPr>
        <p:spPr>
          <a:xfrm>
            <a:off x="2045360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9" name="직사각형 2398">
            <a:extLst>
              <a:ext uri="{FF2B5EF4-FFF2-40B4-BE49-F238E27FC236}">
                <a16:creationId xmlns:a16="http://schemas.microsoft.com/office/drawing/2014/main" id="{236089B1-7F89-485F-EBC0-ACFF86BF8514}"/>
              </a:ext>
            </a:extLst>
          </p:cNvPr>
          <p:cNvSpPr/>
          <p:nvPr/>
        </p:nvSpPr>
        <p:spPr>
          <a:xfrm>
            <a:off x="2045360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0" name="직사각형 2399">
            <a:extLst>
              <a:ext uri="{FF2B5EF4-FFF2-40B4-BE49-F238E27FC236}">
                <a16:creationId xmlns:a16="http://schemas.microsoft.com/office/drawing/2014/main" id="{16233595-6FDF-4286-4E41-C5A30C04A0D5}"/>
              </a:ext>
            </a:extLst>
          </p:cNvPr>
          <p:cNvSpPr/>
          <p:nvPr/>
        </p:nvSpPr>
        <p:spPr>
          <a:xfrm>
            <a:off x="2045360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1" name="직사각형 2400">
            <a:extLst>
              <a:ext uri="{FF2B5EF4-FFF2-40B4-BE49-F238E27FC236}">
                <a16:creationId xmlns:a16="http://schemas.microsoft.com/office/drawing/2014/main" id="{840B1B93-0CEE-FCEB-AD65-7E080F45AE6D}"/>
              </a:ext>
            </a:extLst>
          </p:cNvPr>
          <p:cNvSpPr/>
          <p:nvPr/>
        </p:nvSpPr>
        <p:spPr>
          <a:xfrm>
            <a:off x="20453605" y="233522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2" name="직사각형 2401">
            <a:extLst>
              <a:ext uri="{FF2B5EF4-FFF2-40B4-BE49-F238E27FC236}">
                <a16:creationId xmlns:a16="http://schemas.microsoft.com/office/drawing/2014/main" id="{D5524B6A-F8D6-B89C-10E8-8C9C2D70621B}"/>
              </a:ext>
            </a:extLst>
          </p:cNvPr>
          <p:cNvSpPr/>
          <p:nvPr/>
        </p:nvSpPr>
        <p:spPr>
          <a:xfrm>
            <a:off x="20453605" y="234458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3" name="직사각형 2402">
            <a:extLst>
              <a:ext uri="{FF2B5EF4-FFF2-40B4-BE49-F238E27FC236}">
                <a16:creationId xmlns:a16="http://schemas.microsoft.com/office/drawing/2014/main" id="{2641821A-6E1E-23DC-C305-DCE5349DD884}"/>
              </a:ext>
            </a:extLst>
          </p:cNvPr>
          <p:cNvSpPr/>
          <p:nvPr/>
        </p:nvSpPr>
        <p:spPr>
          <a:xfrm>
            <a:off x="20453605" y="231651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4" name="직사각형 2403">
            <a:extLst>
              <a:ext uri="{FF2B5EF4-FFF2-40B4-BE49-F238E27FC236}">
                <a16:creationId xmlns:a16="http://schemas.microsoft.com/office/drawing/2014/main" id="{29172852-6595-8C80-F030-54D9D02C1C36}"/>
              </a:ext>
            </a:extLst>
          </p:cNvPr>
          <p:cNvSpPr/>
          <p:nvPr/>
        </p:nvSpPr>
        <p:spPr>
          <a:xfrm>
            <a:off x="2045360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5" name="직사각형 2404">
            <a:extLst>
              <a:ext uri="{FF2B5EF4-FFF2-40B4-BE49-F238E27FC236}">
                <a16:creationId xmlns:a16="http://schemas.microsoft.com/office/drawing/2014/main" id="{2F249DD2-B0E5-3C56-3B31-097C11B5EF65}"/>
              </a:ext>
            </a:extLst>
          </p:cNvPr>
          <p:cNvSpPr/>
          <p:nvPr/>
        </p:nvSpPr>
        <p:spPr>
          <a:xfrm>
            <a:off x="20557382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6" name="직사각형 2405">
            <a:extLst>
              <a:ext uri="{FF2B5EF4-FFF2-40B4-BE49-F238E27FC236}">
                <a16:creationId xmlns:a16="http://schemas.microsoft.com/office/drawing/2014/main" id="{F00F6FA8-4B15-FE24-716A-D12E5114B0F4}"/>
              </a:ext>
            </a:extLst>
          </p:cNvPr>
          <p:cNvSpPr/>
          <p:nvPr/>
        </p:nvSpPr>
        <p:spPr>
          <a:xfrm>
            <a:off x="20557382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7" name="직사각형 2406">
            <a:extLst>
              <a:ext uri="{FF2B5EF4-FFF2-40B4-BE49-F238E27FC236}">
                <a16:creationId xmlns:a16="http://schemas.microsoft.com/office/drawing/2014/main" id="{D2CFE7B6-F102-BBE3-A7DD-F2C746F3D72C}"/>
              </a:ext>
            </a:extLst>
          </p:cNvPr>
          <p:cNvSpPr/>
          <p:nvPr/>
        </p:nvSpPr>
        <p:spPr>
          <a:xfrm>
            <a:off x="20557382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8" name="직사각형 2407">
            <a:extLst>
              <a:ext uri="{FF2B5EF4-FFF2-40B4-BE49-F238E27FC236}">
                <a16:creationId xmlns:a16="http://schemas.microsoft.com/office/drawing/2014/main" id="{677595A7-3183-D3C6-7077-9AA2F1461E41}"/>
              </a:ext>
            </a:extLst>
          </p:cNvPr>
          <p:cNvSpPr/>
          <p:nvPr/>
        </p:nvSpPr>
        <p:spPr>
          <a:xfrm>
            <a:off x="20557382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9" name="직사각형 2408">
            <a:extLst>
              <a:ext uri="{FF2B5EF4-FFF2-40B4-BE49-F238E27FC236}">
                <a16:creationId xmlns:a16="http://schemas.microsoft.com/office/drawing/2014/main" id="{8E363533-2B05-3DED-BEBB-266695D3F74E}"/>
              </a:ext>
            </a:extLst>
          </p:cNvPr>
          <p:cNvSpPr/>
          <p:nvPr/>
        </p:nvSpPr>
        <p:spPr>
          <a:xfrm>
            <a:off x="20557382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0" name="직사각형 2409">
            <a:extLst>
              <a:ext uri="{FF2B5EF4-FFF2-40B4-BE49-F238E27FC236}">
                <a16:creationId xmlns:a16="http://schemas.microsoft.com/office/drawing/2014/main" id="{B1FAE3DB-B532-9D73-29C7-4D3FFFCE1659}"/>
              </a:ext>
            </a:extLst>
          </p:cNvPr>
          <p:cNvSpPr/>
          <p:nvPr/>
        </p:nvSpPr>
        <p:spPr>
          <a:xfrm>
            <a:off x="20557382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1" name="직사각형 2410">
            <a:extLst>
              <a:ext uri="{FF2B5EF4-FFF2-40B4-BE49-F238E27FC236}">
                <a16:creationId xmlns:a16="http://schemas.microsoft.com/office/drawing/2014/main" id="{99862D51-F0F4-B299-F9E4-82474825D1C0}"/>
              </a:ext>
            </a:extLst>
          </p:cNvPr>
          <p:cNvSpPr/>
          <p:nvPr/>
        </p:nvSpPr>
        <p:spPr>
          <a:xfrm>
            <a:off x="20557382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2" name="직사각형 2411">
            <a:extLst>
              <a:ext uri="{FF2B5EF4-FFF2-40B4-BE49-F238E27FC236}">
                <a16:creationId xmlns:a16="http://schemas.microsoft.com/office/drawing/2014/main" id="{8481B00C-2ECD-BCCA-9579-21C7FAEA476B}"/>
              </a:ext>
            </a:extLst>
          </p:cNvPr>
          <p:cNvSpPr/>
          <p:nvPr/>
        </p:nvSpPr>
        <p:spPr>
          <a:xfrm>
            <a:off x="20557382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3" name="직사각형 2412">
            <a:extLst>
              <a:ext uri="{FF2B5EF4-FFF2-40B4-BE49-F238E27FC236}">
                <a16:creationId xmlns:a16="http://schemas.microsoft.com/office/drawing/2014/main" id="{11B248ED-38C6-1C87-59BD-C14D01E457F9}"/>
              </a:ext>
            </a:extLst>
          </p:cNvPr>
          <p:cNvSpPr/>
          <p:nvPr/>
        </p:nvSpPr>
        <p:spPr>
          <a:xfrm>
            <a:off x="20661395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4" name="직사각형 2413">
            <a:extLst>
              <a:ext uri="{FF2B5EF4-FFF2-40B4-BE49-F238E27FC236}">
                <a16:creationId xmlns:a16="http://schemas.microsoft.com/office/drawing/2014/main" id="{58CDF32C-3684-60FD-5AE6-9CD197028A29}"/>
              </a:ext>
            </a:extLst>
          </p:cNvPr>
          <p:cNvSpPr/>
          <p:nvPr/>
        </p:nvSpPr>
        <p:spPr>
          <a:xfrm>
            <a:off x="2066139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5" name="직사각형 2414">
            <a:extLst>
              <a:ext uri="{FF2B5EF4-FFF2-40B4-BE49-F238E27FC236}">
                <a16:creationId xmlns:a16="http://schemas.microsoft.com/office/drawing/2014/main" id="{13510C15-1969-0F6D-4946-C9DADF112254}"/>
              </a:ext>
            </a:extLst>
          </p:cNvPr>
          <p:cNvSpPr/>
          <p:nvPr/>
        </p:nvSpPr>
        <p:spPr>
          <a:xfrm>
            <a:off x="2066139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6" name="직사각형 2415">
            <a:extLst>
              <a:ext uri="{FF2B5EF4-FFF2-40B4-BE49-F238E27FC236}">
                <a16:creationId xmlns:a16="http://schemas.microsoft.com/office/drawing/2014/main" id="{74DFD731-5D71-D488-3A15-77D8E31F1D07}"/>
              </a:ext>
            </a:extLst>
          </p:cNvPr>
          <p:cNvSpPr/>
          <p:nvPr/>
        </p:nvSpPr>
        <p:spPr>
          <a:xfrm>
            <a:off x="2066139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7" name="직사각형 2416">
            <a:extLst>
              <a:ext uri="{FF2B5EF4-FFF2-40B4-BE49-F238E27FC236}">
                <a16:creationId xmlns:a16="http://schemas.microsoft.com/office/drawing/2014/main" id="{2CE42ECE-FEC3-E0D4-CFAE-36CBADB36503}"/>
              </a:ext>
            </a:extLst>
          </p:cNvPr>
          <p:cNvSpPr/>
          <p:nvPr/>
        </p:nvSpPr>
        <p:spPr>
          <a:xfrm>
            <a:off x="20661395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8" name="직사각형 2417">
            <a:extLst>
              <a:ext uri="{FF2B5EF4-FFF2-40B4-BE49-F238E27FC236}">
                <a16:creationId xmlns:a16="http://schemas.microsoft.com/office/drawing/2014/main" id="{3A8F8FFA-1E50-F539-ACF6-7A46372FB02A}"/>
              </a:ext>
            </a:extLst>
          </p:cNvPr>
          <p:cNvSpPr/>
          <p:nvPr/>
        </p:nvSpPr>
        <p:spPr>
          <a:xfrm>
            <a:off x="20661395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9" name="직사각형 2418">
            <a:extLst>
              <a:ext uri="{FF2B5EF4-FFF2-40B4-BE49-F238E27FC236}">
                <a16:creationId xmlns:a16="http://schemas.microsoft.com/office/drawing/2014/main" id="{649CB911-EE5B-2BC3-AFC7-44409F27B64E}"/>
              </a:ext>
            </a:extLst>
          </p:cNvPr>
          <p:cNvSpPr/>
          <p:nvPr/>
        </p:nvSpPr>
        <p:spPr>
          <a:xfrm>
            <a:off x="20661395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0" name="직사각형 2419">
            <a:extLst>
              <a:ext uri="{FF2B5EF4-FFF2-40B4-BE49-F238E27FC236}">
                <a16:creationId xmlns:a16="http://schemas.microsoft.com/office/drawing/2014/main" id="{5F17580F-EE29-6FBC-6651-C65DFA3469F7}"/>
              </a:ext>
            </a:extLst>
          </p:cNvPr>
          <p:cNvSpPr/>
          <p:nvPr/>
        </p:nvSpPr>
        <p:spPr>
          <a:xfrm>
            <a:off x="2066139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1" name="직사각형 2420">
            <a:extLst>
              <a:ext uri="{FF2B5EF4-FFF2-40B4-BE49-F238E27FC236}">
                <a16:creationId xmlns:a16="http://schemas.microsoft.com/office/drawing/2014/main" id="{176ADE8A-21BF-5A56-DC79-3E49962E3300}"/>
              </a:ext>
            </a:extLst>
          </p:cNvPr>
          <p:cNvSpPr/>
          <p:nvPr/>
        </p:nvSpPr>
        <p:spPr>
          <a:xfrm>
            <a:off x="2045360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2" name="직사각형 2421">
            <a:extLst>
              <a:ext uri="{FF2B5EF4-FFF2-40B4-BE49-F238E27FC236}">
                <a16:creationId xmlns:a16="http://schemas.microsoft.com/office/drawing/2014/main" id="{BD11F111-D5F6-0D8A-8B1C-2C60261B887B}"/>
              </a:ext>
            </a:extLst>
          </p:cNvPr>
          <p:cNvSpPr/>
          <p:nvPr/>
        </p:nvSpPr>
        <p:spPr>
          <a:xfrm>
            <a:off x="20453605" y="239104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3" name="직사각형 2422">
            <a:extLst>
              <a:ext uri="{FF2B5EF4-FFF2-40B4-BE49-F238E27FC236}">
                <a16:creationId xmlns:a16="http://schemas.microsoft.com/office/drawing/2014/main" id="{ED86398A-4EC5-3B4A-699D-8948EF0B6815}"/>
              </a:ext>
            </a:extLst>
          </p:cNvPr>
          <p:cNvSpPr/>
          <p:nvPr/>
        </p:nvSpPr>
        <p:spPr>
          <a:xfrm>
            <a:off x="20453605" y="2372334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4" name="직사각형 2423">
            <a:extLst>
              <a:ext uri="{FF2B5EF4-FFF2-40B4-BE49-F238E27FC236}">
                <a16:creationId xmlns:a16="http://schemas.microsoft.com/office/drawing/2014/main" id="{F8DBE517-C7AA-FFF6-43D7-1AEE3B8E07EA}"/>
              </a:ext>
            </a:extLst>
          </p:cNvPr>
          <p:cNvSpPr/>
          <p:nvPr/>
        </p:nvSpPr>
        <p:spPr>
          <a:xfrm>
            <a:off x="20557382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5" name="직사각형 2424">
            <a:extLst>
              <a:ext uri="{FF2B5EF4-FFF2-40B4-BE49-F238E27FC236}">
                <a16:creationId xmlns:a16="http://schemas.microsoft.com/office/drawing/2014/main" id="{E2C70E53-3C2D-3757-8FB6-EAA35852A7AF}"/>
              </a:ext>
            </a:extLst>
          </p:cNvPr>
          <p:cNvSpPr/>
          <p:nvPr/>
        </p:nvSpPr>
        <p:spPr>
          <a:xfrm>
            <a:off x="20557382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6" name="직사각형 2425">
            <a:extLst>
              <a:ext uri="{FF2B5EF4-FFF2-40B4-BE49-F238E27FC236}">
                <a16:creationId xmlns:a16="http://schemas.microsoft.com/office/drawing/2014/main" id="{02715AE0-B0CE-BBFC-8A36-58A91319B5FF}"/>
              </a:ext>
            </a:extLst>
          </p:cNvPr>
          <p:cNvSpPr/>
          <p:nvPr/>
        </p:nvSpPr>
        <p:spPr>
          <a:xfrm>
            <a:off x="20557382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7" name="직사각형 2426">
            <a:extLst>
              <a:ext uri="{FF2B5EF4-FFF2-40B4-BE49-F238E27FC236}">
                <a16:creationId xmlns:a16="http://schemas.microsoft.com/office/drawing/2014/main" id="{CE7B5807-6939-FC7B-B5BF-022D7397DA31}"/>
              </a:ext>
            </a:extLst>
          </p:cNvPr>
          <p:cNvSpPr/>
          <p:nvPr/>
        </p:nvSpPr>
        <p:spPr>
          <a:xfrm>
            <a:off x="2066139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8" name="직사각형 2427">
            <a:extLst>
              <a:ext uri="{FF2B5EF4-FFF2-40B4-BE49-F238E27FC236}">
                <a16:creationId xmlns:a16="http://schemas.microsoft.com/office/drawing/2014/main" id="{709D8D7B-C326-CE41-2420-A39DBA7E3603}"/>
              </a:ext>
            </a:extLst>
          </p:cNvPr>
          <p:cNvSpPr/>
          <p:nvPr/>
        </p:nvSpPr>
        <p:spPr>
          <a:xfrm>
            <a:off x="20661395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9" name="직사각형 2428">
            <a:extLst>
              <a:ext uri="{FF2B5EF4-FFF2-40B4-BE49-F238E27FC236}">
                <a16:creationId xmlns:a16="http://schemas.microsoft.com/office/drawing/2014/main" id="{BA6F95C8-87EC-F478-4912-7A705682A96D}"/>
              </a:ext>
            </a:extLst>
          </p:cNvPr>
          <p:cNvSpPr/>
          <p:nvPr/>
        </p:nvSpPr>
        <p:spPr>
          <a:xfrm>
            <a:off x="20661395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0" name="직사각형 2429">
            <a:extLst>
              <a:ext uri="{FF2B5EF4-FFF2-40B4-BE49-F238E27FC236}">
                <a16:creationId xmlns:a16="http://schemas.microsoft.com/office/drawing/2014/main" id="{C4FEC541-1EA2-82F8-BC3B-48C13B81BE12}"/>
              </a:ext>
            </a:extLst>
          </p:cNvPr>
          <p:cNvSpPr/>
          <p:nvPr/>
        </p:nvSpPr>
        <p:spPr>
          <a:xfrm>
            <a:off x="2045360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1" name="직사각형 2430">
            <a:extLst>
              <a:ext uri="{FF2B5EF4-FFF2-40B4-BE49-F238E27FC236}">
                <a16:creationId xmlns:a16="http://schemas.microsoft.com/office/drawing/2014/main" id="{7B9E08D2-6A9A-ED7D-AD30-0314B8C6ED53}"/>
              </a:ext>
            </a:extLst>
          </p:cNvPr>
          <p:cNvSpPr/>
          <p:nvPr/>
        </p:nvSpPr>
        <p:spPr>
          <a:xfrm>
            <a:off x="20557382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2" name="직사각형 2431">
            <a:extLst>
              <a:ext uri="{FF2B5EF4-FFF2-40B4-BE49-F238E27FC236}">
                <a16:creationId xmlns:a16="http://schemas.microsoft.com/office/drawing/2014/main" id="{CEDA8AF6-89B3-4969-3469-BFFF1A47B6E6}"/>
              </a:ext>
            </a:extLst>
          </p:cNvPr>
          <p:cNvSpPr/>
          <p:nvPr/>
        </p:nvSpPr>
        <p:spPr>
          <a:xfrm>
            <a:off x="2066139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3" name="직사각형 2432">
            <a:extLst>
              <a:ext uri="{FF2B5EF4-FFF2-40B4-BE49-F238E27FC236}">
                <a16:creationId xmlns:a16="http://schemas.microsoft.com/office/drawing/2014/main" id="{1A7D8339-A1A9-8772-5F4C-C7F887E4EB80}"/>
              </a:ext>
            </a:extLst>
          </p:cNvPr>
          <p:cNvSpPr/>
          <p:nvPr/>
        </p:nvSpPr>
        <p:spPr>
          <a:xfrm>
            <a:off x="1904536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4" name="직사각형 2433">
            <a:extLst>
              <a:ext uri="{FF2B5EF4-FFF2-40B4-BE49-F238E27FC236}">
                <a16:creationId xmlns:a16="http://schemas.microsoft.com/office/drawing/2014/main" id="{289ABD14-349B-E738-2D73-EA531AC8975F}"/>
              </a:ext>
            </a:extLst>
          </p:cNvPr>
          <p:cNvSpPr/>
          <p:nvPr/>
        </p:nvSpPr>
        <p:spPr>
          <a:xfrm>
            <a:off x="1904536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5" name="직사각형 2434">
            <a:extLst>
              <a:ext uri="{FF2B5EF4-FFF2-40B4-BE49-F238E27FC236}">
                <a16:creationId xmlns:a16="http://schemas.microsoft.com/office/drawing/2014/main" id="{AE218B45-BBFA-91CD-72F6-0FE4695A5DD1}"/>
              </a:ext>
            </a:extLst>
          </p:cNvPr>
          <p:cNvSpPr/>
          <p:nvPr/>
        </p:nvSpPr>
        <p:spPr>
          <a:xfrm>
            <a:off x="1904536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6" name="직사각형 2435">
            <a:extLst>
              <a:ext uri="{FF2B5EF4-FFF2-40B4-BE49-F238E27FC236}">
                <a16:creationId xmlns:a16="http://schemas.microsoft.com/office/drawing/2014/main" id="{101263A4-FEC3-8885-AAEE-6D4EA8BD7A75}"/>
              </a:ext>
            </a:extLst>
          </p:cNvPr>
          <p:cNvSpPr/>
          <p:nvPr/>
        </p:nvSpPr>
        <p:spPr>
          <a:xfrm>
            <a:off x="1904536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7" name="직사각형 2436">
            <a:extLst>
              <a:ext uri="{FF2B5EF4-FFF2-40B4-BE49-F238E27FC236}">
                <a16:creationId xmlns:a16="http://schemas.microsoft.com/office/drawing/2014/main" id="{F8C55CD0-08EC-3B4E-678F-3A108953CF70}"/>
              </a:ext>
            </a:extLst>
          </p:cNvPr>
          <p:cNvSpPr/>
          <p:nvPr/>
        </p:nvSpPr>
        <p:spPr>
          <a:xfrm>
            <a:off x="1904536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8" name="직사각형 2437">
            <a:extLst>
              <a:ext uri="{FF2B5EF4-FFF2-40B4-BE49-F238E27FC236}">
                <a16:creationId xmlns:a16="http://schemas.microsoft.com/office/drawing/2014/main" id="{3F480656-5A45-E071-D5AE-C151E5001D30}"/>
              </a:ext>
            </a:extLst>
          </p:cNvPr>
          <p:cNvSpPr/>
          <p:nvPr/>
        </p:nvSpPr>
        <p:spPr>
          <a:xfrm>
            <a:off x="1904536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9" name="직사각형 2438">
            <a:extLst>
              <a:ext uri="{FF2B5EF4-FFF2-40B4-BE49-F238E27FC236}">
                <a16:creationId xmlns:a16="http://schemas.microsoft.com/office/drawing/2014/main" id="{E16DE9A3-F151-BDF8-F467-766355D2F038}"/>
              </a:ext>
            </a:extLst>
          </p:cNvPr>
          <p:cNvSpPr/>
          <p:nvPr/>
        </p:nvSpPr>
        <p:spPr>
          <a:xfrm>
            <a:off x="1904536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0" name="직사각형 2439">
            <a:extLst>
              <a:ext uri="{FF2B5EF4-FFF2-40B4-BE49-F238E27FC236}">
                <a16:creationId xmlns:a16="http://schemas.microsoft.com/office/drawing/2014/main" id="{FE2C5EB0-3A32-9DE8-D0F5-0205EA7D3184}"/>
              </a:ext>
            </a:extLst>
          </p:cNvPr>
          <p:cNvSpPr/>
          <p:nvPr/>
        </p:nvSpPr>
        <p:spPr>
          <a:xfrm>
            <a:off x="1904536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1" name="직사각형 2440">
            <a:extLst>
              <a:ext uri="{FF2B5EF4-FFF2-40B4-BE49-F238E27FC236}">
                <a16:creationId xmlns:a16="http://schemas.microsoft.com/office/drawing/2014/main" id="{2844C34B-EC81-FCC2-B578-6EC2F763F827}"/>
              </a:ext>
            </a:extLst>
          </p:cNvPr>
          <p:cNvSpPr/>
          <p:nvPr/>
        </p:nvSpPr>
        <p:spPr>
          <a:xfrm>
            <a:off x="19149145" y="229797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2" name="직사각형 2441">
            <a:extLst>
              <a:ext uri="{FF2B5EF4-FFF2-40B4-BE49-F238E27FC236}">
                <a16:creationId xmlns:a16="http://schemas.microsoft.com/office/drawing/2014/main" id="{423CF967-A86A-C314-C4C7-598F04A05AE0}"/>
              </a:ext>
            </a:extLst>
          </p:cNvPr>
          <p:cNvSpPr/>
          <p:nvPr/>
        </p:nvSpPr>
        <p:spPr>
          <a:xfrm>
            <a:off x="19149145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3" name="직사각형 2442">
            <a:extLst>
              <a:ext uri="{FF2B5EF4-FFF2-40B4-BE49-F238E27FC236}">
                <a16:creationId xmlns:a16="http://schemas.microsoft.com/office/drawing/2014/main" id="{C1843628-E3B0-092F-21A1-DE4397F3354F}"/>
              </a:ext>
            </a:extLst>
          </p:cNvPr>
          <p:cNvSpPr/>
          <p:nvPr/>
        </p:nvSpPr>
        <p:spPr>
          <a:xfrm>
            <a:off x="19149145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4" name="직사각형 2443">
            <a:extLst>
              <a:ext uri="{FF2B5EF4-FFF2-40B4-BE49-F238E27FC236}">
                <a16:creationId xmlns:a16="http://schemas.microsoft.com/office/drawing/2014/main" id="{5AC65748-7FD1-F3C5-C06A-14876EAAB86A}"/>
              </a:ext>
            </a:extLst>
          </p:cNvPr>
          <p:cNvSpPr/>
          <p:nvPr/>
        </p:nvSpPr>
        <p:spPr>
          <a:xfrm>
            <a:off x="19149145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5" name="직사각형 2444">
            <a:extLst>
              <a:ext uri="{FF2B5EF4-FFF2-40B4-BE49-F238E27FC236}">
                <a16:creationId xmlns:a16="http://schemas.microsoft.com/office/drawing/2014/main" id="{065508EE-06BF-66D7-8758-38E29B1A5118}"/>
              </a:ext>
            </a:extLst>
          </p:cNvPr>
          <p:cNvSpPr/>
          <p:nvPr/>
        </p:nvSpPr>
        <p:spPr>
          <a:xfrm>
            <a:off x="19149145" y="233539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6" name="직사각형 2445">
            <a:extLst>
              <a:ext uri="{FF2B5EF4-FFF2-40B4-BE49-F238E27FC236}">
                <a16:creationId xmlns:a16="http://schemas.microsoft.com/office/drawing/2014/main" id="{7CB9B287-E6DD-861B-188F-8919184EC1A8}"/>
              </a:ext>
            </a:extLst>
          </p:cNvPr>
          <p:cNvSpPr/>
          <p:nvPr/>
        </p:nvSpPr>
        <p:spPr>
          <a:xfrm>
            <a:off x="19149145" y="234474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" name="직사각형 2446">
            <a:extLst>
              <a:ext uri="{FF2B5EF4-FFF2-40B4-BE49-F238E27FC236}">
                <a16:creationId xmlns:a16="http://schemas.microsoft.com/office/drawing/2014/main" id="{01BEFB41-A2D6-D673-AD10-F3F513705E52}"/>
              </a:ext>
            </a:extLst>
          </p:cNvPr>
          <p:cNvSpPr/>
          <p:nvPr/>
        </p:nvSpPr>
        <p:spPr>
          <a:xfrm>
            <a:off x="19149145" y="23166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8" name="직사각형 2447">
            <a:extLst>
              <a:ext uri="{FF2B5EF4-FFF2-40B4-BE49-F238E27FC236}">
                <a16:creationId xmlns:a16="http://schemas.microsoft.com/office/drawing/2014/main" id="{D4682A1F-15EA-20C3-95AE-35EA5983F1EC}"/>
              </a:ext>
            </a:extLst>
          </p:cNvPr>
          <p:cNvSpPr/>
          <p:nvPr/>
        </p:nvSpPr>
        <p:spPr>
          <a:xfrm>
            <a:off x="19149145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9" name="직사각형 2448">
            <a:extLst>
              <a:ext uri="{FF2B5EF4-FFF2-40B4-BE49-F238E27FC236}">
                <a16:creationId xmlns:a16="http://schemas.microsoft.com/office/drawing/2014/main" id="{82E16514-2C95-410A-0769-5B165DF25298}"/>
              </a:ext>
            </a:extLst>
          </p:cNvPr>
          <p:cNvSpPr/>
          <p:nvPr/>
        </p:nvSpPr>
        <p:spPr>
          <a:xfrm>
            <a:off x="1925315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0" name="직사각형 2449">
            <a:extLst>
              <a:ext uri="{FF2B5EF4-FFF2-40B4-BE49-F238E27FC236}">
                <a16:creationId xmlns:a16="http://schemas.microsoft.com/office/drawing/2014/main" id="{B3148DD9-75BF-877B-8CF4-8A62E8777263}"/>
              </a:ext>
            </a:extLst>
          </p:cNvPr>
          <p:cNvSpPr/>
          <p:nvPr/>
        </p:nvSpPr>
        <p:spPr>
          <a:xfrm>
            <a:off x="1925315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1" name="직사각형 2450">
            <a:extLst>
              <a:ext uri="{FF2B5EF4-FFF2-40B4-BE49-F238E27FC236}">
                <a16:creationId xmlns:a16="http://schemas.microsoft.com/office/drawing/2014/main" id="{6F86CB35-CFFA-8E14-81C6-5913521121C7}"/>
              </a:ext>
            </a:extLst>
          </p:cNvPr>
          <p:cNvSpPr/>
          <p:nvPr/>
        </p:nvSpPr>
        <p:spPr>
          <a:xfrm>
            <a:off x="1925315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2" name="직사각형 2451">
            <a:extLst>
              <a:ext uri="{FF2B5EF4-FFF2-40B4-BE49-F238E27FC236}">
                <a16:creationId xmlns:a16="http://schemas.microsoft.com/office/drawing/2014/main" id="{CF95ED76-DDBF-C5A0-C1C7-B27B74AE0474}"/>
              </a:ext>
            </a:extLst>
          </p:cNvPr>
          <p:cNvSpPr/>
          <p:nvPr/>
        </p:nvSpPr>
        <p:spPr>
          <a:xfrm>
            <a:off x="1925315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3" name="직사각형 2452">
            <a:extLst>
              <a:ext uri="{FF2B5EF4-FFF2-40B4-BE49-F238E27FC236}">
                <a16:creationId xmlns:a16="http://schemas.microsoft.com/office/drawing/2014/main" id="{8DC69A42-5DF4-F72C-0C45-BE6C18DB8121}"/>
              </a:ext>
            </a:extLst>
          </p:cNvPr>
          <p:cNvSpPr/>
          <p:nvPr/>
        </p:nvSpPr>
        <p:spPr>
          <a:xfrm>
            <a:off x="1925315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4" name="직사각형 2453">
            <a:extLst>
              <a:ext uri="{FF2B5EF4-FFF2-40B4-BE49-F238E27FC236}">
                <a16:creationId xmlns:a16="http://schemas.microsoft.com/office/drawing/2014/main" id="{92B0921B-3290-57BA-627E-15A62AD685DC}"/>
              </a:ext>
            </a:extLst>
          </p:cNvPr>
          <p:cNvSpPr/>
          <p:nvPr/>
        </p:nvSpPr>
        <p:spPr>
          <a:xfrm>
            <a:off x="1925315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5" name="직사각형 2454">
            <a:extLst>
              <a:ext uri="{FF2B5EF4-FFF2-40B4-BE49-F238E27FC236}">
                <a16:creationId xmlns:a16="http://schemas.microsoft.com/office/drawing/2014/main" id="{4723DCD8-0555-0DBA-4A75-24E64B687B1E}"/>
              </a:ext>
            </a:extLst>
          </p:cNvPr>
          <p:cNvSpPr/>
          <p:nvPr/>
        </p:nvSpPr>
        <p:spPr>
          <a:xfrm>
            <a:off x="1925315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6" name="직사각형 2455">
            <a:extLst>
              <a:ext uri="{FF2B5EF4-FFF2-40B4-BE49-F238E27FC236}">
                <a16:creationId xmlns:a16="http://schemas.microsoft.com/office/drawing/2014/main" id="{378D843F-C8E8-5635-8A75-733D078257A8}"/>
              </a:ext>
            </a:extLst>
          </p:cNvPr>
          <p:cNvSpPr/>
          <p:nvPr/>
        </p:nvSpPr>
        <p:spPr>
          <a:xfrm>
            <a:off x="1925315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7" name="직사각형 2456">
            <a:extLst>
              <a:ext uri="{FF2B5EF4-FFF2-40B4-BE49-F238E27FC236}">
                <a16:creationId xmlns:a16="http://schemas.microsoft.com/office/drawing/2014/main" id="{EEF345F7-A8A4-948D-4988-6DCDA82050DB}"/>
              </a:ext>
            </a:extLst>
          </p:cNvPr>
          <p:cNvSpPr/>
          <p:nvPr/>
        </p:nvSpPr>
        <p:spPr>
          <a:xfrm>
            <a:off x="1904536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8" name="직사각형 2457">
            <a:extLst>
              <a:ext uri="{FF2B5EF4-FFF2-40B4-BE49-F238E27FC236}">
                <a16:creationId xmlns:a16="http://schemas.microsoft.com/office/drawing/2014/main" id="{33F3C45E-FC84-21DF-49D1-6145FF00C0BB}"/>
              </a:ext>
            </a:extLst>
          </p:cNvPr>
          <p:cNvSpPr/>
          <p:nvPr/>
        </p:nvSpPr>
        <p:spPr>
          <a:xfrm>
            <a:off x="1904536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9" name="직사각형 2458">
            <a:extLst>
              <a:ext uri="{FF2B5EF4-FFF2-40B4-BE49-F238E27FC236}">
                <a16:creationId xmlns:a16="http://schemas.microsoft.com/office/drawing/2014/main" id="{2C0B8114-A288-83DE-413A-A5D1C13384D6}"/>
              </a:ext>
            </a:extLst>
          </p:cNvPr>
          <p:cNvSpPr/>
          <p:nvPr/>
        </p:nvSpPr>
        <p:spPr>
          <a:xfrm>
            <a:off x="1904536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0" name="직사각형 2459">
            <a:extLst>
              <a:ext uri="{FF2B5EF4-FFF2-40B4-BE49-F238E27FC236}">
                <a16:creationId xmlns:a16="http://schemas.microsoft.com/office/drawing/2014/main" id="{E95641B5-BED4-5209-4EEB-981ACBE9AEA0}"/>
              </a:ext>
            </a:extLst>
          </p:cNvPr>
          <p:cNvSpPr/>
          <p:nvPr/>
        </p:nvSpPr>
        <p:spPr>
          <a:xfrm>
            <a:off x="19149145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1" name="직사각형 2460">
            <a:extLst>
              <a:ext uri="{FF2B5EF4-FFF2-40B4-BE49-F238E27FC236}">
                <a16:creationId xmlns:a16="http://schemas.microsoft.com/office/drawing/2014/main" id="{905119D4-4283-9945-0D33-3C14737B43AE}"/>
              </a:ext>
            </a:extLst>
          </p:cNvPr>
          <p:cNvSpPr/>
          <p:nvPr/>
        </p:nvSpPr>
        <p:spPr>
          <a:xfrm>
            <a:off x="19149145" y="239121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2" name="직사각형 2461">
            <a:extLst>
              <a:ext uri="{FF2B5EF4-FFF2-40B4-BE49-F238E27FC236}">
                <a16:creationId xmlns:a16="http://schemas.microsoft.com/office/drawing/2014/main" id="{97771923-FF62-6557-CA30-71A9138606C9}"/>
              </a:ext>
            </a:extLst>
          </p:cNvPr>
          <p:cNvSpPr/>
          <p:nvPr/>
        </p:nvSpPr>
        <p:spPr>
          <a:xfrm>
            <a:off x="19149145" y="23725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3" name="직사각형 2462">
            <a:extLst>
              <a:ext uri="{FF2B5EF4-FFF2-40B4-BE49-F238E27FC236}">
                <a16:creationId xmlns:a16="http://schemas.microsoft.com/office/drawing/2014/main" id="{88A1BAF1-89FA-B835-99F9-84D230C3DEA1}"/>
              </a:ext>
            </a:extLst>
          </p:cNvPr>
          <p:cNvSpPr/>
          <p:nvPr/>
        </p:nvSpPr>
        <p:spPr>
          <a:xfrm>
            <a:off x="1925315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4" name="직사각형 2463">
            <a:extLst>
              <a:ext uri="{FF2B5EF4-FFF2-40B4-BE49-F238E27FC236}">
                <a16:creationId xmlns:a16="http://schemas.microsoft.com/office/drawing/2014/main" id="{404C176D-575F-FB9A-60FA-1A6BF3E6B101}"/>
              </a:ext>
            </a:extLst>
          </p:cNvPr>
          <p:cNvSpPr/>
          <p:nvPr/>
        </p:nvSpPr>
        <p:spPr>
          <a:xfrm>
            <a:off x="1925315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5" name="직사각형 2464">
            <a:extLst>
              <a:ext uri="{FF2B5EF4-FFF2-40B4-BE49-F238E27FC236}">
                <a16:creationId xmlns:a16="http://schemas.microsoft.com/office/drawing/2014/main" id="{457FFA1B-B34B-1550-C63F-CA77250548FF}"/>
              </a:ext>
            </a:extLst>
          </p:cNvPr>
          <p:cNvSpPr/>
          <p:nvPr/>
        </p:nvSpPr>
        <p:spPr>
          <a:xfrm>
            <a:off x="1925315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6" name="직사각형 2465">
            <a:extLst>
              <a:ext uri="{FF2B5EF4-FFF2-40B4-BE49-F238E27FC236}">
                <a16:creationId xmlns:a16="http://schemas.microsoft.com/office/drawing/2014/main" id="{7D93C0EC-33CD-0F64-F1F2-4AFED8BD2D01}"/>
              </a:ext>
            </a:extLst>
          </p:cNvPr>
          <p:cNvSpPr/>
          <p:nvPr/>
        </p:nvSpPr>
        <p:spPr>
          <a:xfrm>
            <a:off x="1904536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7" name="직사각형 2466">
            <a:extLst>
              <a:ext uri="{FF2B5EF4-FFF2-40B4-BE49-F238E27FC236}">
                <a16:creationId xmlns:a16="http://schemas.microsoft.com/office/drawing/2014/main" id="{D63B6855-D431-0BBF-A4A8-75692CE591F4}"/>
              </a:ext>
            </a:extLst>
          </p:cNvPr>
          <p:cNvSpPr/>
          <p:nvPr/>
        </p:nvSpPr>
        <p:spPr>
          <a:xfrm>
            <a:off x="19149145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8" name="직사각형 2467">
            <a:extLst>
              <a:ext uri="{FF2B5EF4-FFF2-40B4-BE49-F238E27FC236}">
                <a16:creationId xmlns:a16="http://schemas.microsoft.com/office/drawing/2014/main" id="{4AA2911A-ED2E-F0F1-E944-2794A60E328E}"/>
              </a:ext>
            </a:extLst>
          </p:cNvPr>
          <p:cNvSpPr/>
          <p:nvPr/>
        </p:nvSpPr>
        <p:spPr>
          <a:xfrm>
            <a:off x="1925315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9" name="직사각형 2468">
            <a:extLst>
              <a:ext uri="{FF2B5EF4-FFF2-40B4-BE49-F238E27FC236}">
                <a16:creationId xmlns:a16="http://schemas.microsoft.com/office/drawing/2014/main" id="{95B821D7-4922-7CC4-C318-DBD49FE3CF0F}"/>
              </a:ext>
            </a:extLst>
          </p:cNvPr>
          <p:cNvSpPr/>
          <p:nvPr/>
        </p:nvSpPr>
        <p:spPr>
          <a:xfrm>
            <a:off x="19815158" y="229768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0" name="직사각형 2469">
            <a:extLst>
              <a:ext uri="{FF2B5EF4-FFF2-40B4-BE49-F238E27FC236}">
                <a16:creationId xmlns:a16="http://schemas.microsoft.com/office/drawing/2014/main" id="{EF31E8D0-EE09-0BD6-4480-20A4A4BCBA6F}"/>
              </a:ext>
            </a:extLst>
          </p:cNvPr>
          <p:cNvSpPr/>
          <p:nvPr/>
        </p:nvSpPr>
        <p:spPr>
          <a:xfrm>
            <a:off x="19815158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1" name="직사각형 2470">
            <a:extLst>
              <a:ext uri="{FF2B5EF4-FFF2-40B4-BE49-F238E27FC236}">
                <a16:creationId xmlns:a16="http://schemas.microsoft.com/office/drawing/2014/main" id="{71CA7E8C-19B7-5037-3CA9-B9D555519ED9}"/>
              </a:ext>
            </a:extLst>
          </p:cNvPr>
          <p:cNvSpPr/>
          <p:nvPr/>
        </p:nvSpPr>
        <p:spPr>
          <a:xfrm>
            <a:off x="19815158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2" name="직사각형 2471">
            <a:extLst>
              <a:ext uri="{FF2B5EF4-FFF2-40B4-BE49-F238E27FC236}">
                <a16:creationId xmlns:a16="http://schemas.microsoft.com/office/drawing/2014/main" id="{84C2FFC9-399C-A68C-CF26-B40C8C394920}"/>
              </a:ext>
            </a:extLst>
          </p:cNvPr>
          <p:cNvSpPr/>
          <p:nvPr/>
        </p:nvSpPr>
        <p:spPr>
          <a:xfrm>
            <a:off x="19815158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3" name="직사각형 2472">
            <a:extLst>
              <a:ext uri="{FF2B5EF4-FFF2-40B4-BE49-F238E27FC236}">
                <a16:creationId xmlns:a16="http://schemas.microsoft.com/office/drawing/2014/main" id="{3B4BB079-4A86-9A7F-50CF-E34556E4BC3F}"/>
              </a:ext>
            </a:extLst>
          </p:cNvPr>
          <p:cNvSpPr/>
          <p:nvPr/>
        </p:nvSpPr>
        <p:spPr>
          <a:xfrm>
            <a:off x="19815158" y="233510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4" name="직사각형 2473">
            <a:extLst>
              <a:ext uri="{FF2B5EF4-FFF2-40B4-BE49-F238E27FC236}">
                <a16:creationId xmlns:a16="http://schemas.microsoft.com/office/drawing/2014/main" id="{9B04B9AD-C414-CD21-7A0E-066FCD3A0ACE}"/>
              </a:ext>
            </a:extLst>
          </p:cNvPr>
          <p:cNvSpPr/>
          <p:nvPr/>
        </p:nvSpPr>
        <p:spPr>
          <a:xfrm>
            <a:off x="19815158" y="234446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5" name="직사각형 2474">
            <a:extLst>
              <a:ext uri="{FF2B5EF4-FFF2-40B4-BE49-F238E27FC236}">
                <a16:creationId xmlns:a16="http://schemas.microsoft.com/office/drawing/2014/main" id="{861A3F25-E66C-2EDE-19CE-374EE215A527}"/>
              </a:ext>
            </a:extLst>
          </p:cNvPr>
          <p:cNvSpPr/>
          <p:nvPr/>
        </p:nvSpPr>
        <p:spPr>
          <a:xfrm>
            <a:off x="19815158" y="231639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6" name="직사각형 2475">
            <a:extLst>
              <a:ext uri="{FF2B5EF4-FFF2-40B4-BE49-F238E27FC236}">
                <a16:creationId xmlns:a16="http://schemas.microsoft.com/office/drawing/2014/main" id="{AEB3BBA7-2692-FDF2-46F7-C062D652A353}"/>
              </a:ext>
            </a:extLst>
          </p:cNvPr>
          <p:cNvSpPr/>
          <p:nvPr/>
        </p:nvSpPr>
        <p:spPr>
          <a:xfrm>
            <a:off x="19815158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7" name="직사각형 2476">
            <a:extLst>
              <a:ext uri="{FF2B5EF4-FFF2-40B4-BE49-F238E27FC236}">
                <a16:creationId xmlns:a16="http://schemas.microsoft.com/office/drawing/2014/main" id="{17521970-6825-1F04-E910-0F5AC65ED3E7}"/>
              </a:ext>
            </a:extLst>
          </p:cNvPr>
          <p:cNvSpPr/>
          <p:nvPr/>
        </p:nvSpPr>
        <p:spPr>
          <a:xfrm>
            <a:off x="19918935" y="229768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8" name="직사각형 2477">
            <a:extLst>
              <a:ext uri="{FF2B5EF4-FFF2-40B4-BE49-F238E27FC236}">
                <a16:creationId xmlns:a16="http://schemas.microsoft.com/office/drawing/2014/main" id="{CABACA57-1280-E7E6-699A-F24FB2BD6132}"/>
              </a:ext>
            </a:extLst>
          </p:cNvPr>
          <p:cNvSpPr/>
          <p:nvPr/>
        </p:nvSpPr>
        <p:spPr>
          <a:xfrm>
            <a:off x="19918935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9" name="직사각형 2478">
            <a:extLst>
              <a:ext uri="{FF2B5EF4-FFF2-40B4-BE49-F238E27FC236}">
                <a16:creationId xmlns:a16="http://schemas.microsoft.com/office/drawing/2014/main" id="{DBD75053-D49F-F5A5-E768-7FEDC16DCA73}"/>
              </a:ext>
            </a:extLst>
          </p:cNvPr>
          <p:cNvSpPr/>
          <p:nvPr/>
        </p:nvSpPr>
        <p:spPr>
          <a:xfrm>
            <a:off x="19918935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0" name="직사각형 2479">
            <a:extLst>
              <a:ext uri="{FF2B5EF4-FFF2-40B4-BE49-F238E27FC236}">
                <a16:creationId xmlns:a16="http://schemas.microsoft.com/office/drawing/2014/main" id="{6580731A-4B99-600A-7B5B-9FC69E83EF26}"/>
              </a:ext>
            </a:extLst>
          </p:cNvPr>
          <p:cNvSpPr/>
          <p:nvPr/>
        </p:nvSpPr>
        <p:spPr>
          <a:xfrm>
            <a:off x="19918935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1" name="직사각형 2480">
            <a:extLst>
              <a:ext uri="{FF2B5EF4-FFF2-40B4-BE49-F238E27FC236}">
                <a16:creationId xmlns:a16="http://schemas.microsoft.com/office/drawing/2014/main" id="{CE90605E-D8CA-2475-FBB1-7C672D28530C}"/>
              </a:ext>
            </a:extLst>
          </p:cNvPr>
          <p:cNvSpPr/>
          <p:nvPr/>
        </p:nvSpPr>
        <p:spPr>
          <a:xfrm>
            <a:off x="19918935" y="233510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2" name="직사각형 2481">
            <a:extLst>
              <a:ext uri="{FF2B5EF4-FFF2-40B4-BE49-F238E27FC236}">
                <a16:creationId xmlns:a16="http://schemas.microsoft.com/office/drawing/2014/main" id="{C5DF036E-D2C4-EBE9-413C-CDB2849F54EC}"/>
              </a:ext>
            </a:extLst>
          </p:cNvPr>
          <p:cNvSpPr/>
          <p:nvPr/>
        </p:nvSpPr>
        <p:spPr>
          <a:xfrm>
            <a:off x="19918935" y="234446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3" name="직사각형 2482">
            <a:extLst>
              <a:ext uri="{FF2B5EF4-FFF2-40B4-BE49-F238E27FC236}">
                <a16:creationId xmlns:a16="http://schemas.microsoft.com/office/drawing/2014/main" id="{AB93452E-1292-D945-2B31-6F9CD7E6AE42}"/>
              </a:ext>
            </a:extLst>
          </p:cNvPr>
          <p:cNvSpPr/>
          <p:nvPr/>
        </p:nvSpPr>
        <p:spPr>
          <a:xfrm>
            <a:off x="19918935" y="231639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4" name="직사각형 2483">
            <a:extLst>
              <a:ext uri="{FF2B5EF4-FFF2-40B4-BE49-F238E27FC236}">
                <a16:creationId xmlns:a16="http://schemas.microsoft.com/office/drawing/2014/main" id="{24834A48-894E-0868-E758-CB3F52348EF8}"/>
              </a:ext>
            </a:extLst>
          </p:cNvPr>
          <p:cNvSpPr/>
          <p:nvPr/>
        </p:nvSpPr>
        <p:spPr>
          <a:xfrm>
            <a:off x="19918935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5" name="직사각형 2484">
            <a:extLst>
              <a:ext uri="{FF2B5EF4-FFF2-40B4-BE49-F238E27FC236}">
                <a16:creationId xmlns:a16="http://schemas.microsoft.com/office/drawing/2014/main" id="{389580D2-B05C-02D9-4753-60FA3682A229}"/>
              </a:ext>
            </a:extLst>
          </p:cNvPr>
          <p:cNvSpPr/>
          <p:nvPr/>
        </p:nvSpPr>
        <p:spPr>
          <a:xfrm>
            <a:off x="19815158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6" name="직사각형 2485">
            <a:extLst>
              <a:ext uri="{FF2B5EF4-FFF2-40B4-BE49-F238E27FC236}">
                <a16:creationId xmlns:a16="http://schemas.microsoft.com/office/drawing/2014/main" id="{8B641BCA-18B5-7801-26F8-E26512AF19B6}"/>
              </a:ext>
            </a:extLst>
          </p:cNvPr>
          <p:cNvSpPr/>
          <p:nvPr/>
        </p:nvSpPr>
        <p:spPr>
          <a:xfrm>
            <a:off x="19815158" y="239092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7" name="직사각형 2486">
            <a:extLst>
              <a:ext uri="{FF2B5EF4-FFF2-40B4-BE49-F238E27FC236}">
                <a16:creationId xmlns:a16="http://schemas.microsoft.com/office/drawing/2014/main" id="{F84C0A1C-D42D-B094-88F3-172B3C940ADC}"/>
              </a:ext>
            </a:extLst>
          </p:cNvPr>
          <p:cNvSpPr/>
          <p:nvPr/>
        </p:nvSpPr>
        <p:spPr>
          <a:xfrm>
            <a:off x="19815158" y="237221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8" name="직사각형 2487">
            <a:extLst>
              <a:ext uri="{FF2B5EF4-FFF2-40B4-BE49-F238E27FC236}">
                <a16:creationId xmlns:a16="http://schemas.microsoft.com/office/drawing/2014/main" id="{4E613F8B-4927-6FCC-DE23-29CDD598CD1C}"/>
              </a:ext>
            </a:extLst>
          </p:cNvPr>
          <p:cNvSpPr/>
          <p:nvPr/>
        </p:nvSpPr>
        <p:spPr>
          <a:xfrm>
            <a:off x="19918935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9" name="직사각형 2488">
            <a:extLst>
              <a:ext uri="{FF2B5EF4-FFF2-40B4-BE49-F238E27FC236}">
                <a16:creationId xmlns:a16="http://schemas.microsoft.com/office/drawing/2014/main" id="{89340A1A-B582-94FA-5F1E-B0C05ACAA961}"/>
              </a:ext>
            </a:extLst>
          </p:cNvPr>
          <p:cNvSpPr/>
          <p:nvPr/>
        </p:nvSpPr>
        <p:spPr>
          <a:xfrm>
            <a:off x="19918935" y="239092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0" name="직사각형 2489">
            <a:extLst>
              <a:ext uri="{FF2B5EF4-FFF2-40B4-BE49-F238E27FC236}">
                <a16:creationId xmlns:a16="http://schemas.microsoft.com/office/drawing/2014/main" id="{EF6EA09F-D1B5-0794-DFC3-97896816CA4E}"/>
              </a:ext>
            </a:extLst>
          </p:cNvPr>
          <p:cNvSpPr/>
          <p:nvPr/>
        </p:nvSpPr>
        <p:spPr>
          <a:xfrm>
            <a:off x="19918935" y="237221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1" name="직사각형 2490">
            <a:extLst>
              <a:ext uri="{FF2B5EF4-FFF2-40B4-BE49-F238E27FC236}">
                <a16:creationId xmlns:a16="http://schemas.microsoft.com/office/drawing/2014/main" id="{050018F8-9963-2DD1-D595-4E575BC6F145}"/>
              </a:ext>
            </a:extLst>
          </p:cNvPr>
          <p:cNvSpPr/>
          <p:nvPr/>
        </p:nvSpPr>
        <p:spPr>
          <a:xfrm>
            <a:off x="19815158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2" name="직사각형 2491">
            <a:extLst>
              <a:ext uri="{FF2B5EF4-FFF2-40B4-BE49-F238E27FC236}">
                <a16:creationId xmlns:a16="http://schemas.microsoft.com/office/drawing/2014/main" id="{6B8E6277-F834-A4C0-4707-F4AA57125D88}"/>
              </a:ext>
            </a:extLst>
          </p:cNvPr>
          <p:cNvSpPr/>
          <p:nvPr/>
        </p:nvSpPr>
        <p:spPr>
          <a:xfrm>
            <a:off x="19918935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3" name="TextBox 2492">
            <a:extLst>
              <a:ext uri="{FF2B5EF4-FFF2-40B4-BE49-F238E27FC236}">
                <a16:creationId xmlns:a16="http://schemas.microsoft.com/office/drawing/2014/main" id="{DD30E8A7-DAA6-3C0B-D7B1-F4C738B00DDF}"/>
              </a:ext>
            </a:extLst>
          </p:cNvPr>
          <p:cNvSpPr txBox="1"/>
          <p:nvPr/>
        </p:nvSpPr>
        <p:spPr>
          <a:xfrm>
            <a:off x="18551111" y="233594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494" name="원호 2493">
            <a:extLst>
              <a:ext uri="{FF2B5EF4-FFF2-40B4-BE49-F238E27FC236}">
                <a16:creationId xmlns:a16="http://schemas.microsoft.com/office/drawing/2014/main" id="{79452796-A867-C5EB-B181-596FCA545E93}"/>
              </a:ext>
            </a:extLst>
          </p:cNvPr>
          <p:cNvSpPr/>
          <p:nvPr/>
        </p:nvSpPr>
        <p:spPr>
          <a:xfrm rot="16200000">
            <a:off x="18693702" y="2307258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5" name="원호 2494">
            <a:extLst>
              <a:ext uri="{FF2B5EF4-FFF2-40B4-BE49-F238E27FC236}">
                <a16:creationId xmlns:a16="http://schemas.microsoft.com/office/drawing/2014/main" id="{528E9191-FC27-B0C5-ECEF-208368A0D6FB}"/>
              </a:ext>
            </a:extLst>
          </p:cNvPr>
          <p:cNvSpPr/>
          <p:nvPr/>
        </p:nvSpPr>
        <p:spPr>
          <a:xfrm rot="5400000" flipV="1">
            <a:off x="18697847" y="2357882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6" name="직사각형 2495">
            <a:extLst>
              <a:ext uri="{FF2B5EF4-FFF2-40B4-BE49-F238E27FC236}">
                <a16:creationId xmlns:a16="http://schemas.microsoft.com/office/drawing/2014/main" id="{13669E90-86B1-0279-C604-91DE2A951AEB}"/>
              </a:ext>
            </a:extLst>
          </p:cNvPr>
          <p:cNvSpPr/>
          <p:nvPr/>
        </p:nvSpPr>
        <p:spPr>
          <a:xfrm>
            <a:off x="2045360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7" name="직사각형 2496">
            <a:extLst>
              <a:ext uri="{FF2B5EF4-FFF2-40B4-BE49-F238E27FC236}">
                <a16:creationId xmlns:a16="http://schemas.microsoft.com/office/drawing/2014/main" id="{366FDCE4-7DE3-EF09-5E60-076AA83DADB0}"/>
              </a:ext>
            </a:extLst>
          </p:cNvPr>
          <p:cNvSpPr/>
          <p:nvPr/>
        </p:nvSpPr>
        <p:spPr>
          <a:xfrm>
            <a:off x="2045360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8" name="직사각형 2497">
            <a:extLst>
              <a:ext uri="{FF2B5EF4-FFF2-40B4-BE49-F238E27FC236}">
                <a16:creationId xmlns:a16="http://schemas.microsoft.com/office/drawing/2014/main" id="{C4BB8BD2-B7A4-8835-DC89-80F67DDA9D05}"/>
              </a:ext>
            </a:extLst>
          </p:cNvPr>
          <p:cNvSpPr/>
          <p:nvPr/>
        </p:nvSpPr>
        <p:spPr>
          <a:xfrm>
            <a:off x="20557382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9" name="직사각형 2498">
            <a:extLst>
              <a:ext uri="{FF2B5EF4-FFF2-40B4-BE49-F238E27FC236}">
                <a16:creationId xmlns:a16="http://schemas.microsoft.com/office/drawing/2014/main" id="{7C6DF661-49FA-8F38-511B-FA4C90307E31}"/>
              </a:ext>
            </a:extLst>
          </p:cNvPr>
          <p:cNvSpPr/>
          <p:nvPr/>
        </p:nvSpPr>
        <p:spPr>
          <a:xfrm>
            <a:off x="20557382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0" name="직사각형 2499">
            <a:extLst>
              <a:ext uri="{FF2B5EF4-FFF2-40B4-BE49-F238E27FC236}">
                <a16:creationId xmlns:a16="http://schemas.microsoft.com/office/drawing/2014/main" id="{8D6570A3-685E-0BB4-FE39-BD00FDCA6071}"/>
              </a:ext>
            </a:extLst>
          </p:cNvPr>
          <p:cNvSpPr/>
          <p:nvPr/>
        </p:nvSpPr>
        <p:spPr>
          <a:xfrm>
            <a:off x="2066139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1" name="직사각형 2500">
            <a:extLst>
              <a:ext uri="{FF2B5EF4-FFF2-40B4-BE49-F238E27FC236}">
                <a16:creationId xmlns:a16="http://schemas.microsoft.com/office/drawing/2014/main" id="{13E30FA2-80D0-1351-191B-6CADF37E2852}"/>
              </a:ext>
            </a:extLst>
          </p:cNvPr>
          <p:cNvSpPr/>
          <p:nvPr/>
        </p:nvSpPr>
        <p:spPr>
          <a:xfrm>
            <a:off x="2066139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2" name="직사각형 2501">
            <a:extLst>
              <a:ext uri="{FF2B5EF4-FFF2-40B4-BE49-F238E27FC236}">
                <a16:creationId xmlns:a16="http://schemas.microsoft.com/office/drawing/2014/main" id="{4B4FC359-8065-9A71-41A7-B5A5321FEEDF}"/>
              </a:ext>
            </a:extLst>
          </p:cNvPr>
          <p:cNvSpPr/>
          <p:nvPr/>
        </p:nvSpPr>
        <p:spPr>
          <a:xfrm>
            <a:off x="2045360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3" name="직사각형 2502">
            <a:extLst>
              <a:ext uri="{FF2B5EF4-FFF2-40B4-BE49-F238E27FC236}">
                <a16:creationId xmlns:a16="http://schemas.microsoft.com/office/drawing/2014/main" id="{FD072DB6-9115-5528-A4ED-68AF06210920}"/>
              </a:ext>
            </a:extLst>
          </p:cNvPr>
          <p:cNvSpPr/>
          <p:nvPr/>
        </p:nvSpPr>
        <p:spPr>
          <a:xfrm>
            <a:off x="20557382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4" name="직사각형 2503">
            <a:extLst>
              <a:ext uri="{FF2B5EF4-FFF2-40B4-BE49-F238E27FC236}">
                <a16:creationId xmlns:a16="http://schemas.microsoft.com/office/drawing/2014/main" id="{252B9DC2-E0A2-FB21-BEC1-7590AE37A630}"/>
              </a:ext>
            </a:extLst>
          </p:cNvPr>
          <p:cNvSpPr/>
          <p:nvPr/>
        </p:nvSpPr>
        <p:spPr>
          <a:xfrm>
            <a:off x="2066139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5" name="직사각형 2504">
            <a:extLst>
              <a:ext uri="{FF2B5EF4-FFF2-40B4-BE49-F238E27FC236}">
                <a16:creationId xmlns:a16="http://schemas.microsoft.com/office/drawing/2014/main" id="{C7AA9913-7074-7EBE-632B-49EE693AC46D}"/>
              </a:ext>
            </a:extLst>
          </p:cNvPr>
          <p:cNvSpPr/>
          <p:nvPr/>
        </p:nvSpPr>
        <p:spPr>
          <a:xfrm>
            <a:off x="1904536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6" name="직사각형 2505">
            <a:extLst>
              <a:ext uri="{FF2B5EF4-FFF2-40B4-BE49-F238E27FC236}">
                <a16:creationId xmlns:a16="http://schemas.microsoft.com/office/drawing/2014/main" id="{04083C5B-14BB-3476-33FD-C666CE1EAD2A}"/>
              </a:ext>
            </a:extLst>
          </p:cNvPr>
          <p:cNvSpPr/>
          <p:nvPr/>
        </p:nvSpPr>
        <p:spPr>
          <a:xfrm>
            <a:off x="1904536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7" name="직사각형 2506">
            <a:extLst>
              <a:ext uri="{FF2B5EF4-FFF2-40B4-BE49-F238E27FC236}">
                <a16:creationId xmlns:a16="http://schemas.microsoft.com/office/drawing/2014/main" id="{1FF16DC9-BDEB-AAB2-6333-797ADBD328E8}"/>
              </a:ext>
            </a:extLst>
          </p:cNvPr>
          <p:cNvSpPr/>
          <p:nvPr/>
        </p:nvSpPr>
        <p:spPr>
          <a:xfrm>
            <a:off x="19149145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8" name="직사각형 2507">
            <a:extLst>
              <a:ext uri="{FF2B5EF4-FFF2-40B4-BE49-F238E27FC236}">
                <a16:creationId xmlns:a16="http://schemas.microsoft.com/office/drawing/2014/main" id="{BB821A97-4DFD-4B6F-3C92-889637030192}"/>
              </a:ext>
            </a:extLst>
          </p:cNvPr>
          <p:cNvSpPr/>
          <p:nvPr/>
        </p:nvSpPr>
        <p:spPr>
          <a:xfrm>
            <a:off x="19149145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9" name="직사각형 2508">
            <a:extLst>
              <a:ext uri="{FF2B5EF4-FFF2-40B4-BE49-F238E27FC236}">
                <a16:creationId xmlns:a16="http://schemas.microsoft.com/office/drawing/2014/main" id="{ACDC9BC3-9A53-37B3-101F-2D9D418BCD0A}"/>
              </a:ext>
            </a:extLst>
          </p:cNvPr>
          <p:cNvSpPr/>
          <p:nvPr/>
        </p:nvSpPr>
        <p:spPr>
          <a:xfrm>
            <a:off x="1925315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0" name="직사각형 2509">
            <a:extLst>
              <a:ext uri="{FF2B5EF4-FFF2-40B4-BE49-F238E27FC236}">
                <a16:creationId xmlns:a16="http://schemas.microsoft.com/office/drawing/2014/main" id="{F4FEC277-B2E2-D45B-8412-64B4FD4DB4E2}"/>
              </a:ext>
            </a:extLst>
          </p:cNvPr>
          <p:cNvSpPr/>
          <p:nvPr/>
        </p:nvSpPr>
        <p:spPr>
          <a:xfrm>
            <a:off x="1925315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1" name="직사각형 2510">
            <a:extLst>
              <a:ext uri="{FF2B5EF4-FFF2-40B4-BE49-F238E27FC236}">
                <a16:creationId xmlns:a16="http://schemas.microsoft.com/office/drawing/2014/main" id="{7D7C708E-EB58-5F2D-E96B-E97DD7BACB37}"/>
              </a:ext>
            </a:extLst>
          </p:cNvPr>
          <p:cNvSpPr/>
          <p:nvPr/>
        </p:nvSpPr>
        <p:spPr>
          <a:xfrm>
            <a:off x="1904536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2" name="직사각형 2511">
            <a:extLst>
              <a:ext uri="{FF2B5EF4-FFF2-40B4-BE49-F238E27FC236}">
                <a16:creationId xmlns:a16="http://schemas.microsoft.com/office/drawing/2014/main" id="{436220BE-E523-7C1B-D5B2-654DAA4E0DF4}"/>
              </a:ext>
            </a:extLst>
          </p:cNvPr>
          <p:cNvSpPr/>
          <p:nvPr/>
        </p:nvSpPr>
        <p:spPr>
          <a:xfrm>
            <a:off x="19149145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3" name="직사각형 2512">
            <a:extLst>
              <a:ext uri="{FF2B5EF4-FFF2-40B4-BE49-F238E27FC236}">
                <a16:creationId xmlns:a16="http://schemas.microsoft.com/office/drawing/2014/main" id="{52D52E86-E305-BC09-41B7-E888E84BE074}"/>
              </a:ext>
            </a:extLst>
          </p:cNvPr>
          <p:cNvSpPr/>
          <p:nvPr/>
        </p:nvSpPr>
        <p:spPr>
          <a:xfrm>
            <a:off x="1925315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4" name="직사각형 2513">
            <a:extLst>
              <a:ext uri="{FF2B5EF4-FFF2-40B4-BE49-F238E27FC236}">
                <a16:creationId xmlns:a16="http://schemas.microsoft.com/office/drawing/2014/main" id="{3A66A208-98C4-A521-6CB0-523A0E3ED38B}"/>
              </a:ext>
            </a:extLst>
          </p:cNvPr>
          <p:cNvSpPr/>
          <p:nvPr/>
        </p:nvSpPr>
        <p:spPr>
          <a:xfrm>
            <a:off x="19815158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5" name="직사각형 2514">
            <a:extLst>
              <a:ext uri="{FF2B5EF4-FFF2-40B4-BE49-F238E27FC236}">
                <a16:creationId xmlns:a16="http://schemas.microsoft.com/office/drawing/2014/main" id="{04C17ADA-4DBA-C8A3-0FC3-E39B4B5E21F7}"/>
              </a:ext>
            </a:extLst>
          </p:cNvPr>
          <p:cNvSpPr/>
          <p:nvPr/>
        </p:nvSpPr>
        <p:spPr>
          <a:xfrm>
            <a:off x="19815158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6" name="직사각형 2515">
            <a:extLst>
              <a:ext uri="{FF2B5EF4-FFF2-40B4-BE49-F238E27FC236}">
                <a16:creationId xmlns:a16="http://schemas.microsoft.com/office/drawing/2014/main" id="{E06D5279-F7EC-A350-7A10-9C06774EC3E4}"/>
              </a:ext>
            </a:extLst>
          </p:cNvPr>
          <p:cNvSpPr/>
          <p:nvPr/>
        </p:nvSpPr>
        <p:spPr>
          <a:xfrm>
            <a:off x="19918935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7" name="직사각형 2516">
            <a:extLst>
              <a:ext uri="{FF2B5EF4-FFF2-40B4-BE49-F238E27FC236}">
                <a16:creationId xmlns:a16="http://schemas.microsoft.com/office/drawing/2014/main" id="{3E324A9C-711D-0E47-0F33-F998EA49BF1C}"/>
              </a:ext>
            </a:extLst>
          </p:cNvPr>
          <p:cNvSpPr/>
          <p:nvPr/>
        </p:nvSpPr>
        <p:spPr>
          <a:xfrm>
            <a:off x="19918935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8" name="직사각형 2517">
            <a:extLst>
              <a:ext uri="{FF2B5EF4-FFF2-40B4-BE49-F238E27FC236}">
                <a16:creationId xmlns:a16="http://schemas.microsoft.com/office/drawing/2014/main" id="{C0DB68BD-D34E-D34A-500A-72801BE96DBF}"/>
              </a:ext>
            </a:extLst>
          </p:cNvPr>
          <p:cNvSpPr/>
          <p:nvPr/>
        </p:nvSpPr>
        <p:spPr>
          <a:xfrm>
            <a:off x="19815158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9" name="직사각형 2518">
            <a:extLst>
              <a:ext uri="{FF2B5EF4-FFF2-40B4-BE49-F238E27FC236}">
                <a16:creationId xmlns:a16="http://schemas.microsoft.com/office/drawing/2014/main" id="{6FE282EB-334E-1268-5BB3-6201E0505493}"/>
              </a:ext>
            </a:extLst>
          </p:cNvPr>
          <p:cNvSpPr/>
          <p:nvPr/>
        </p:nvSpPr>
        <p:spPr>
          <a:xfrm>
            <a:off x="19918935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0" name="TextBox 2519">
            <a:extLst>
              <a:ext uri="{FF2B5EF4-FFF2-40B4-BE49-F238E27FC236}">
                <a16:creationId xmlns:a16="http://schemas.microsoft.com/office/drawing/2014/main" id="{5F5CA4FD-54F4-BB33-39AC-E745A42552F8}"/>
              </a:ext>
            </a:extLst>
          </p:cNvPr>
          <p:cNvSpPr txBox="1"/>
          <p:nvPr/>
        </p:nvSpPr>
        <p:spPr>
          <a:xfrm>
            <a:off x="18660722" y="2420837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21" name="직사각형 2520">
            <a:extLst>
              <a:ext uri="{FF2B5EF4-FFF2-40B4-BE49-F238E27FC236}">
                <a16:creationId xmlns:a16="http://schemas.microsoft.com/office/drawing/2014/main" id="{8BA3B26B-9928-845F-AFC7-FC5B4B833EF5}"/>
              </a:ext>
            </a:extLst>
          </p:cNvPr>
          <p:cNvSpPr/>
          <p:nvPr/>
        </p:nvSpPr>
        <p:spPr>
          <a:xfrm>
            <a:off x="20920330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2" name="직사각형 2521">
            <a:extLst>
              <a:ext uri="{FF2B5EF4-FFF2-40B4-BE49-F238E27FC236}">
                <a16:creationId xmlns:a16="http://schemas.microsoft.com/office/drawing/2014/main" id="{03412485-6472-3119-CC81-90A4E2856FB9}"/>
              </a:ext>
            </a:extLst>
          </p:cNvPr>
          <p:cNvSpPr/>
          <p:nvPr/>
        </p:nvSpPr>
        <p:spPr>
          <a:xfrm>
            <a:off x="20920330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3" name="직사각형 2522">
            <a:extLst>
              <a:ext uri="{FF2B5EF4-FFF2-40B4-BE49-F238E27FC236}">
                <a16:creationId xmlns:a16="http://schemas.microsoft.com/office/drawing/2014/main" id="{FFBF2EFF-CD09-2C4B-5C3D-56493431DF0B}"/>
              </a:ext>
            </a:extLst>
          </p:cNvPr>
          <p:cNvSpPr/>
          <p:nvPr/>
        </p:nvSpPr>
        <p:spPr>
          <a:xfrm>
            <a:off x="20920330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4" name="직사각형 2523">
            <a:extLst>
              <a:ext uri="{FF2B5EF4-FFF2-40B4-BE49-F238E27FC236}">
                <a16:creationId xmlns:a16="http://schemas.microsoft.com/office/drawing/2014/main" id="{F9ED204C-8A06-98A2-84A8-2FCA3B3FD2FD}"/>
              </a:ext>
            </a:extLst>
          </p:cNvPr>
          <p:cNvSpPr/>
          <p:nvPr/>
        </p:nvSpPr>
        <p:spPr>
          <a:xfrm>
            <a:off x="20920330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5" name="직사각형 2524">
            <a:extLst>
              <a:ext uri="{FF2B5EF4-FFF2-40B4-BE49-F238E27FC236}">
                <a16:creationId xmlns:a16="http://schemas.microsoft.com/office/drawing/2014/main" id="{4E67BB4E-3EB2-E47E-01C5-3D11EB9033F2}"/>
              </a:ext>
            </a:extLst>
          </p:cNvPr>
          <p:cNvSpPr/>
          <p:nvPr/>
        </p:nvSpPr>
        <p:spPr>
          <a:xfrm>
            <a:off x="20920330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6" name="직사각형 2525">
            <a:extLst>
              <a:ext uri="{FF2B5EF4-FFF2-40B4-BE49-F238E27FC236}">
                <a16:creationId xmlns:a16="http://schemas.microsoft.com/office/drawing/2014/main" id="{56869E86-71E9-6E1E-4E17-44C3AE6830FB}"/>
              </a:ext>
            </a:extLst>
          </p:cNvPr>
          <p:cNvSpPr/>
          <p:nvPr/>
        </p:nvSpPr>
        <p:spPr>
          <a:xfrm>
            <a:off x="20920330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7" name="직사각형 2526">
            <a:extLst>
              <a:ext uri="{FF2B5EF4-FFF2-40B4-BE49-F238E27FC236}">
                <a16:creationId xmlns:a16="http://schemas.microsoft.com/office/drawing/2014/main" id="{CE11094A-AA4D-3E1F-6A85-B221EF9287F0}"/>
              </a:ext>
            </a:extLst>
          </p:cNvPr>
          <p:cNvSpPr/>
          <p:nvPr/>
        </p:nvSpPr>
        <p:spPr>
          <a:xfrm>
            <a:off x="20920330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8" name="직사각형 2527">
            <a:extLst>
              <a:ext uri="{FF2B5EF4-FFF2-40B4-BE49-F238E27FC236}">
                <a16:creationId xmlns:a16="http://schemas.microsoft.com/office/drawing/2014/main" id="{13170B27-313D-2957-9520-319ECD949E50}"/>
              </a:ext>
            </a:extLst>
          </p:cNvPr>
          <p:cNvSpPr/>
          <p:nvPr/>
        </p:nvSpPr>
        <p:spPr>
          <a:xfrm>
            <a:off x="20920330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9" name="직사각형 2528">
            <a:extLst>
              <a:ext uri="{FF2B5EF4-FFF2-40B4-BE49-F238E27FC236}">
                <a16:creationId xmlns:a16="http://schemas.microsoft.com/office/drawing/2014/main" id="{6B24C30E-4CC0-1ADD-A870-499DE5488204}"/>
              </a:ext>
            </a:extLst>
          </p:cNvPr>
          <p:cNvSpPr/>
          <p:nvPr/>
        </p:nvSpPr>
        <p:spPr>
          <a:xfrm>
            <a:off x="21024107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0" name="직사각형 2529">
            <a:extLst>
              <a:ext uri="{FF2B5EF4-FFF2-40B4-BE49-F238E27FC236}">
                <a16:creationId xmlns:a16="http://schemas.microsoft.com/office/drawing/2014/main" id="{36D51144-67E3-63CA-D405-31EA9F185D60}"/>
              </a:ext>
            </a:extLst>
          </p:cNvPr>
          <p:cNvSpPr/>
          <p:nvPr/>
        </p:nvSpPr>
        <p:spPr>
          <a:xfrm>
            <a:off x="21024107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1" name="직사각형 2530">
            <a:extLst>
              <a:ext uri="{FF2B5EF4-FFF2-40B4-BE49-F238E27FC236}">
                <a16:creationId xmlns:a16="http://schemas.microsoft.com/office/drawing/2014/main" id="{5411A2E8-A935-0A5B-0C97-014B226464BF}"/>
              </a:ext>
            </a:extLst>
          </p:cNvPr>
          <p:cNvSpPr/>
          <p:nvPr/>
        </p:nvSpPr>
        <p:spPr>
          <a:xfrm>
            <a:off x="21024107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2" name="직사각형 2531">
            <a:extLst>
              <a:ext uri="{FF2B5EF4-FFF2-40B4-BE49-F238E27FC236}">
                <a16:creationId xmlns:a16="http://schemas.microsoft.com/office/drawing/2014/main" id="{84266772-3E3C-A26A-7DD7-CAE6B9104F08}"/>
              </a:ext>
            </a:extLst>
          </p:cNvPr>
          <p:cNvSpPr/>
          <p:nvPr/>
        </p:nvSpPr>
        <p:spPr>
          <a:xfrm>
            <a:off x="21024107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3" name="직사각형 2532">
            <a:extLst>
              <a:ext uri="{FF2B5EF4-FFF2-40B4-BE49-F238E27FC236}">
                <a16:creationId xmlns:a16="http://schemas.microsoft.com/office/drawing/2014/main" id="{24DD59F6-D3CE-F7FE-4BDB-01E04A38D517}"/>
              </a:ext>
            </a:extLst>
          </p:cNvPr>
          <p:cNvSpPr/>
          <p:nvPr/>
        </p:nvSpPr>
        <p:spPr>
          <a:xfrm>
            <a:off x="21024107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4" name="직사각형 2533">
            <a:extLst>
              <a:ext uri="{FF2B5EF4-FFF2-40B4-BE49-F238E27FC236}">
                <a16:creationId xmlns:a16="http://schemas.microsoft.com/office/drawing/2014/main" id="{D38FF94F-E227-1A7E-F0AB-4D74E35D7FCB}"/>
              </a:ext>
            </a:extLst>
          </p:cNvPr>
          <p:cNvSpPr/>
          <p:nvPr/>
        </p:nvSpPr>
        <p:spPr>
          <a:xfrm>
            <a:off x="21024107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5" name="직사각형 2534">
            <a:extLst>
              <a:ext uri="{FF2B5EF4-FFF2-40B4-BE49-F238E27FC236}">
                <a16:creationId xmlns:a16="http://schemas.microsoft.com/office/drawing/2014/main" id="{E5FC12BE-EEC0-518A-21F3-F50011D5D689}"/>
              </a:ext>
            </a:extLst>
          </p:cNvPr>
          <p:cNvSpPr/>
          <p:nvPr/>
        </p:nvSpPr>
        <p:spPr>
          <a:xfrm>
            <a:off x="21024107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6" name="직사각형 2535">
            <a:extLst>
              <a:ext uri="{FF2B5EF4-FFF2-40B4-BE49-F238E27FC236}">
                <a16:creationId xmlns:a16="http://schemas.microsoft.com/office/drawing/2014/main" id="{0B18586B-7731-A971-25EB-3C49EE3B7DD1}"/>
              </a:ext>
            </a:extLst>
          </p:cNvPr>
          <p:cNvSpPr/>
          <p:nvPr/>
        </p:nvSpPr>
        <p:spPr>
          <a:xfrm>
            <a:off x="21024107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5" name="직사각형 2544">
            <a:extLst>
              <a:ext uri="{FF2B5EF4-FFF2-40B4-BE49-F238E27FC236}">
                <a16:creationId xmlns:a16="http://schemas.microsoft.com/office/drawing/2014/main" id="{2FA89EB4-9E98-A050-324A-E8D28E8644A9}"/>
              </a:ext>
            </a:extLst>
          </p:cNvPr>
          <p:cNvSpPr/>
          <p:nvPr/>
        </p:nvSpPr>
        <p:spPr>
          <a:xfrm>
            <a:off x="20920330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6" name="직사각형 2545">
            <a:extLst>
              <a:ext uri="{FF2B5EF4-FFF2-40B4-BE49-F238E27FC236}">
                <a16:creationId xmlns:a16="http://schemas.microsoft.com/office/drawing/2014/main" id="{E4C25429-D354-9A21-413A-EF19CA26EAC0}"/>
              </a:ext>
            </a:extLst>
          </p:cNvPr>
          <p:cNvSpPr/>
          <p:nvPr/>
        </p:nvSpPr>
        <p:spPr>
          <a:xfrm>
            <a:off x="20920330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7" name="직사각형 2546">
            <a:extLst>
              <a:ext uri="{FF2B5EF4-FFF2-40B4-BE49-F238E27FC236}">
                <a16:creationId xmlns:a16="http://schemas.microsoft.com/office/drawing/2014/main" id="{C38756AD-EF41-2569-769F-4D410AA08499}"/>
              </a:ext>
            </a:extLst>
          </p:cNvPr>
          <p:cNvSpPr/>
          <p:nvPr/>
        </p:nvSpPr>
        <p:spPr>
          <a:xfrm>
            <a:off x="20920330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8" name="직사각형 2547">
            <a:extLst>
              <a:ext uri="{FF2B5EF4-FFF2-40B4-BE49-F238E27FC236}">
                <a16:creationId xmlns:a16="http://schemas.microsoft.com/office/drawing/2014/main" id="{3CECBDB8-A2C2-4C97-3991-9A3BABF5AB35}"/>
              </a:ext>
            </a:extLst>
          </p:cNvPr>
          <p:cNvSpPr/>
          <p:nvPr/>
        </p:nvSpPr>
        <p:spPr>
          <a:xfrm>
            <a:off x="21024107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9" name="직사각형 2548">
            <a:extLst>
              <a:ext uri="{FF2B5EF4-FFF2-40B4-BE49-F238E27FC236}">
                <a16:creationId xmlns:a16="http://schemas.microsoft.com/office/drawing/2014/main" id="{0FF5327D-B089-D94E-1993-4CF2ACC5B0A5}"/>
              </a:ext>
            </a:extLst>
          </p:cNvPr>
          <p:cNvSpPr/>
          <p:nvPr/>
        </p:nvSpPr>
        <p:spPr>
          <a:xfrm>
            <a:off x="21024107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0" name="직사각형 2549">
            <a:extLst>
              <a:ext uri="{FF2B5EF4-FFF2-40B4-BE49-F238E27FC236}">
                <a16:creationId xmlns:a16="http://schemas.microsoft.com/office/drawing/2014/main" id="{A2C6C710-DA10-16F6-1097-D06C32F6C8AF}"/>
              </a:ext>
            </a:extLst>
          </p:cNvPr>
          <p:cNvSpPr/>
          <p:nvPr/>
        </p:nvSpPr>
        <p:spPr>
          <a:xfrm>
            <a:off x="21024107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4" name="직사각형 2553">
            <a:extLst>
              <a:ext uri="{FF2B5EF4-FFF2-40B4-BE49-F238E27FC236}">
                <a16:creationId xmlns:a16="http://schemas.microsoft.com/office/drawing/2014/main" id="{2823BA6E-B399-F10F-26A9-D4288E739788}"/>
              </a:ext>
            </a:extLst>
          </p:cNvPr>
          <p:cNvSpPr/>
          <p:nvPr/>
        </p:nvSpPr>
        <p:spPr>
          <a:xfrm>
            <a:off x="20920330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5" name="직사각형 2554">
            <a:extLst>
              <a:ext uri="{FF2B5EF4-FFF2-40B4-BE49-F238E27FC236}">
                <a16:creationId xmlns:a16="http://schemas.microsoft.com/office/drawing/2014/main" id="{0919CA64-C577-0DFF-94CC-B1A7CA21D06F}"/>
              </a:ext>
            </a:extLst>
          </p:cNvPr>
          <p:cNvSpPr/>
          <p:nvPr/>
        </p:nvSpPr>
        <p:spPr>
          <a:xfrm>
            <a:off x="21024107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7" name="직사각형 2556">
            <a:extLst>
              <a:ext uri="{FF2B5EF4-FFF2-40B4-BE49-F238E27FC236}">
                <a16:creationId xmlns:a16="http://schemas.microsoft.com/office/drawing/2014/main" id="{EE8DCE60-983A-F224-A795-5721B2B5E749}"/>
              </a:ext>
            </a:extLst>
          </p:cNvPr>
          <p:cNvSpPr/>
          <p:nvPr/>
        </p:nvSpPr>
        <p:spPr>
          <a:xfrm>
            <a:off x="20920330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8" name="직사각형 2557">
            <a:extLst>
              <a:ext uri="{FF2B5EF4-FFF2-40B4-BE49-F238E27FC236}">
                <a16:creationId xmlns:a16="http://schemas.microsoft.com/office/drawing/2014/main" id="{A9DAA7E1-BA3C-2978-05D7-14A5F300356F}"/>
              </a:ext>
            </a:extLst>
          </p:cNvPr>
          <p:cNvSpPr/>
          <p:nvPr/>
        </p:nvSpPr>
        <p:spPr>
          <a:xfrm>
            <a:off x="20920330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9" name="직사각형 2558">
            <a:extLst>
              <a:ext uri="{FF2B5EF4-FFF2-40B4-BE49-F238E27FC236}">
                <a16:creationId xmlns:a16="http://schemas.microsoft.com/office/drawing/2014/main" id="{FB20D7FE-25B0-6E72-6BC8-C31A0B773F7C}"/>
              </a:ext>
            </a:extLst>
          </p:cNvPr>
          <p:cNvSpPr/>
          <p:nvPr/>
        </p:nvSpPr>
        <p:spPr>
          <a:xfrm>
            <a:off x="21024107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0" name="직사각형 2559">
            <a:extLst>
              <a:ext uri="{FF2B5EF4-FFF2-40B4-BE49-F238E27FC236}">
                <a16:creationId xmlns:a16="http://schemas.microsoft.com/office/drawing/2014/main" id="{1A70E0EF-40CB-CF8C-2035-66E571E21FFB}"/>
              </a:ext>
            </a:extLst>
          </p:cNvPr>
          <p:cNvSpPr/>
          <p:nvPr/>
        </p:nvSpPr>
        <p:spPr>
          <a:xfrm>
            <a:off x="21024107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3" name="직사각형 2562">
            <a:extLst>
              <a:ext uri="{FF2B5EF4-FFF2-40B4-BE49-F238E27FC236}">
                <a16:creationId xmlns:a16="http://schemas.microsoft.com/office/drawing/2014/main" id="{F6507DFE-A6D4-86CB-5CA7-C39BE999780F}"/>
              </a:ext>
            </a:extLst>
          </p:cNvPr>
          <p:cNvSpPr/>
          <p:nvPr/>
        </p:nvSpPr>
        <p:spPr>
          <a:xfrm>
            <a:off x="20920330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4" name="직사각형 2563">
            <a:extLst>
              <a:ext uri="{FF2B5EF4-FFF2-40B4-BE49-F238E27FC236}">
                <a16:creationId xmlns:a16="http://schemas.microsoft.com/office/drawing/2014/main" id="{DFEB00B3-5361-612E-2CA3-6C1530668C48}"/>
              </a:ext>
            </a:extLst>
          </p:cNvPr>
          <p:cNvSpPr/>
          <p:nvPr/>
        </p:nvSpPr>
        <p:spPr>
          <a:xfrm>
            <a:off x="21024107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6" name="TextBox 2565">
            <a:extLst>
              <a:ext uri="{FF2B5EF4-FFF2-40B4-BE49-F238E27FC236}">
                <a16:creationId xmlns:a16="http://schemas.microsoft.com/office/drawing/2014/main" id="{1385C92C-AF53-707E-8F31-6497F3FC6FAA}"/>
              </a:ext>
            </a:extLst>
          </p:cNvPr>
          <p:cNvSpPr txBox="1"/>
          <p:nvPr/>
        </p:nvSpPr>
        <p:spPr>
          <a:xfrm>
            <a:off x="20868991" y="2264865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568" name="TextBox 2567">
            <a:extLst>
              <a:ext uri="{FF2B5EF4-FFF2-40B4-BE49-F238E27FC236}">
                <a16:creationId xmlns:a16="http://schemas.microsoft.com/office/drawing/2014/main" id="{A40D8B80-418F-993A-240B-0E8C96F483F1}"/>
              </a:ext>
            </a:extLst>
          </p:cNvPr>
          <p:cNvSpPr txBox="1"/>
          <p:nvPr/>
        </p:nvSpPr>
        <p:spPr>
          <a:xfrm>
            <a:off x="19639073" y="225910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569" name="TextBox 2568">
            <a:extLst>
              <a:ext uri="{FF2B5EF4-FFF2-40B4-BE49-F238E27FC236}">
                <a16:creationId xmlns:a16="http://schemas.microsoft.com/office/drawing/2014/main" id="{8DFB5CB8-8CA8-E803-7C9E-E8F41C117952}"/>
              </a:ext>
            </a:extLst>
          </p:cNvPr>
          <p:cNvSpPr txBox="1"/>
          <p:nvPr/>
        </p:nvSpPr>
        <p:spPr>
          <a:xfrm>
            <a:off x="14417414" y="2600245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570" name="TextBox 2569">
            <a:extLst>
              <a:ext uri="{FF2B5EF4-FFF2-40B4-BE49-F238E27FC236}">
                <a16:creationId xmlns:a16="http://schemas.microsoft.com/office/drawing/2014/main" id="{EA0599F5-C5DF-D426-8E16-711E6CAD5FEA}"/>
              </a:ext>
            </a:extLst>
          </p:cNvPr>
          <p:cNvSpPr txBox="1"/>
          <p:nvPr/>
        </p:nvSpPr>
        <p:spPr>
          <a:xfrm>
            <a:off x="15349195" y="2606681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71" name="직사각형 2570">
            <a:extLst>
              <a:ext uri="{FF2B5EF4-FFF2-40B4-BE49-F238E27FC236}">
                <a16:creationId xmlns:a16="http://schemas.microsoft.com/office/drawing/2014/main" id="{3BB1211A-C898-CE49-1F7B-AC7E3A9E8662}"/>
              </a:ext>
            </a:extLst>
          </p:cNvPr>
          <p:cNvSpPr/>
          <p:nvPr/>
        </p:nvSpPr>
        <p:spPr>
          <a:xfrm>
            <a:off x="15809022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2" name="직사각형 2571">
            <a:extLst>
              <a:ext uri="{FF2B5EF4-FFF2-40B4-BE49-F238E27FC236}">
                <a16:creationId xmlns:a16="http://schemas.microsoft.com/office/drawing/2014/main" id="{B99DD091-9A75-F46C-DAF2-D5F612E16571}"/>
              </a:ext>
            </a:extLst>
          </p:cNvPr>
          <p:cNvSpPr/>
          <p:nvPr/>
        </p:nvSpPr>
        <p:spPr>
          <a:xfrm>
            <a:off x="15939036" y="2542370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3" name="직사각형 2572">
            <a:extLst>
              <a:ext uri="{FF2B5EF4-FFF2-40B4-BE49-F238E27FC236}">
                <a16:creationId xmlns:a16="http://schemas.microsoft.com/office/drawing/2014/main" id="{8B395E8E-EE5E-0D41-BA9C-42E06B41A40D}"/>
              </a:ext>
            </a:extLst>
          </p:cNvPr>
          <p:cNvSpPr/>
          <p:nvPr/>
        </p:nvSpPr>
        <p:spPr>
          <a:xfrm>
            <a:off x="16067671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4" name="직사각형 2573">
            <a:extLst>
              <a:ext uri="{FF2B5EF4-FFF2-40B4-BE49-F238E27FC236}">
                <a16:creationId xmlns:a16="http://schemas.microsoft.com/office/drawing/2014/main" id="{2A40697E-C074-8AC8-5945-9F8E33615A35}"/>
              </a:ext>
            </a:extLst>
          </p:cNvPr>
          <p:cNvSpPr/>
          <p:nvPr/>
        </p:nvSpPr>
        <p:spPr>
          <a:xfrm>
            <a:off x="16596587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/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6" name="원호 2575">
            <a:extLst>
              <a:ext uri="{FF2B5EF4-FFF2-40B4-BE49-F238E27FC236}">
                <a16:creationId xmlns:a16="http://schemas.microsoft.com/office/drawing/2014/main" id="{C3CE0E02-BCDD-5498-B976-82F9487B4ECF}"/>
              </a:ext>
            </a:extLst>
          </p:cNvPr>
          <p:cNvSpPr/>
          <p:nvPr/>
        </p:nvSpPr>
        <p:spPr>
          <a:xfrm rot="16200000">
            <a:off x="15311301" y="2571448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7" name="원호 2576">
            <a:extLst>
              <a:ext uri="{FF2B5EF4-FFF2-40B4-BE49-F238E27FC236}">
                <a16:creationId xmlns:a16="http://schemas.microsoft.com/office/drawing/2014/main" id="{DC8D7F20-2FDA-7FAE-DB07-358594A9B212}"/>
              </a:ext>
            </a:extLst>
          </p:cNvPr>
          <p:cNvSpPr/>
          <p:nvPr/>
        </p:nvSpPr>
        <p:spPr>
          <a:xfrm>
            <a:off x="16558917" y="252341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8" name="원호 2577">
            <a:extLst>
              <a:ext uri="{FF2B5EF4-FFF2-40B4-BE49-F238E27FC236}">
                <a16:creationId xmlns:a16="http://schemas.microsoft.com/office/drawing/2014/main" id="{F8072700-FDA4-D178-598F-27887B9845E1}"/>
              </a:ext>
            </a:extLst>
          </p:cNvPr>
          <p:cNvSpPr/>
          <p:nvPr/>
        </p:nvSpPr>
        <p:spPr>
          <a:xfrm rot="16200000">
            <a:off x="16166927" y="2487127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9" name="원호 2578">
            <a:extLst>
              <a:ext uri="{FF2B5EF4-FFF2-40B4-BE49-F238E27FC236}">
                <a16:creationId xmlns:a16="http://schemas.microsoft.com/office/drawing/2014/main" id="{449EEE3D-9DD0-74A2-F167-390A8DF41078}"/>
              </a:ext>
            </a:extLst>
          </p:cNvPr>
          <p:cNvSpPr/>
          <p:nvPr/>
        </p:nvSpPr>
        <p:spPr>
          <a:xfrm rot="5400000" flipV="1">
            <a:off x="15316990" y="2634216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1" name="직사각형 2580">
            <a:extLst>
              <a:ext uri="{FF2B5EF4-FFF2-40B4-BE49-F238E27FC236}">
                <a16:creationId xmlns:a16="http://schemas.microsoft.com/office/drawing/2014/main" id="{3017015D-AEBA-41EF-BB49-394CB6D116BE}"/>
              </a:ext>
            </a:extLst>
          </p:cNvPr>
          <p:cNvSpPr/>
          <p:nvPr/>
        </p:nvSpPr>
        <p:spPr>
          <a:xfrm>
            <a:off x="16734052" y="2542381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2" name="직사각형 2581">
            <a:extLst>
              <a:ext uri="{FF2B5EF4-FFF2-40B4-BE49-F238E27FC236}">
                <a16:creationId xmlns:a16="http://schemas.microsoft.com/office/drawing/2014/main" id="{09166B1E-AEB2-739A-8E0E-F4C9148966B0}"/>
              </a:ext>
            </a:extLst>
          </p:cNvPr>
          <p:cNvSpPr/>
          <p:nvPr/>
        </p:nvSpPr>
        <p:spPr>
          <a:xfrm>
            <a:off x="17268788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3" name="직사각형 2582">
            <a:extLst>
              <a:ext uri="{FF2B5EF4-FFF2-40B4-BE49-F238E27FC236}">
                <a16:creationId xmlns:a16="http://schemas.microsoft.com/office/drawing/2014/main" id="{44E97844-23F4-A04F-AA9E-8F2BCCF5FDEF}"/>
              </a:ext>
            </a:extLst>
          </p:cNvPr>
          <p:cNvSpPr/>
          <p:nvPr/>
        </p:nvSpPr>
        <p:spPr>
          <a:xfrm>
            <a:off x="17398802" y="25432638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4" name="직사각형 2583">
            <a:extLst>
              <a:ext uri="{FF2B5EF4-FFF2-40B4-BE49-F238E27FC236}">
                <a16:creationId xmlns:a16="http://schemas.microsoft.com/office/drawing/2014/main" id="{75BF66FA-556F-30E7-82A5-4C9CF2CA66D2}"/>
              </a:ext>
            </a:extLst>
          </p:cNvPr>
          <p:cNvSpPr/>
          <p:nvPr/>
        </p:nvSpPr>
        <p:spPr>
          <a:xfrm>
            <a:off x="17527437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/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6" name="TextBox 2585">
            <a:extLst>
              <a:ext uri="{FF2B5EF4-FFF2-40B4-BE49-F238E27FC236}">
                <a16:creationId xmlns:a16="http://schemas.microsoft.com/office/drawing/2014/main" id="{272D3C83-3D4E-B9B4-BE4E-EF21FE60DBDF}"/>
              </a:ext>
            </a:extLst>
          </p:cNvPr>
          <p:cNvSpPr txBox="1"/>
          <p:nvPr/>
        </p:nvSpPr>
        <p:spPr>
          <a:xfrm>
            <a:off x="16451524" y="250569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/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8" name="직사각형 2587">
            <a:extLst>
              <a:ext uri="{FF2B5EF4-FFF2-40B4-BE49-F238E27FC236}">
                <a16:creationId xmlns:a16="http://schemas.microsoft.com/office/drawing/2014/main" id="{B0765432-67CB-CC47-9873-6F5358B89F85}"/>
              </a:ext>
            </a:extLst>
          </p:cNvPr>
          <p:cNvSpPr/>
          <p:nvPr/>
        </p:nvSpPr>
        <p:spPr>
          <a:xfrm>
            <a:off x="17903519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9" name="직사각형 2588">
            <a:extLst>
              <a:ext uri="{FF2B5EF4-FFF2-40B4-BE49-F238E27FC236}">
                <a16:creationId xmlns:a16="http://schemas.microsoft.com/office/drawing/2014/main" id="{FA6C7162-5CED-88A7-6086-54785CDB5056}"/>
              </a:ext>
            </a:extLst>
          </p:cNvPr>
          <p:cNvSpPr/>
          <p:nvPr/>
        </p:nvSpPr>
        <p:spPr>
          <a:xfrm>
            <a:off x="18033533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0" name="직사각형 2589">
            <a:extLst>
              <a:ext uri="{FF2B5EF4-FFF2-40B4-BE49-F238E27FC236}">
                <a16:creationId xmlns:a16="http://schemas.microsoft.com/office/drawing/2014/main" id="{0AD769AE-5382-5326-B3A2-0814C44EE854}"/>
              </a:ext>
            </a:extLst>
          </p:cNvPr>
          <p:cNvSpPr/>
          <p:nvPr/>
        </p:nvSpPr>
        <p:spPr>
          <a:xfrm>
            <a:off x="18162168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1" name="TextBox 2590">
            <a:extLst>
              <a:ext uri="{FF2B5EF4-FFF2-40B4-BE49-F238E27FC236}">
                <a16:creationId xmlns:a16="http://schemas.microsoft.com/office/drawing/2014/main" id="{7116C121-FD4F-AF43-AD8B-803A6C3EB019}"/>
              </a:ext>
            </a:extLst>
          </p:cNvPr>
          <p:cNvSpPr txBox="1"/>
          <p:nvPr/>
        </p:nvSpPr>
        <p:spPr>
          <a:xfrm>
            <a:off x="17877779" y="2512348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92" name="직사각형 2591">
            <a:extLst>
              <a:ext uri="{FF2B5EF4-FFF2-40B4-BE49-F238E27FC236}">
                <a16:creationId xmlns:a16="http://schemas.microsoft.com/office/drawing/2014/main" id="{2390DD0B-A002-B4D7-52A8-CFB349583DBE}"/>
              </a:ext>
            </a:extLst>
          </p:cNvPr>
          <p:cNvSpPr/>
          <p:nvPr/>
        </p:nvSpPr>
        <p:spPr>
          <a:xfrm>
            <a:off x="17872773" y="25378154"/>
            <a:ext cx="396877" cy="17484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3" name="TextBox 2592">
            <a:extLst>
              <a:ext uri="{FF2B5EF4-FFF2-40B4-BE49-F238E27FC236}">
                <a16:creationId xmlns:a16="http://schemas.microsoft.com/office/drawing/2014/main" id="{2946F4D5-65E1-1955-8BA8-F4FF3C3A2184}"/>
              </a:ext>
            </a:extLst>
          </p:cNvPr>
          <p:cNvSpPr txBox="1"/>
          <p:nvPr/>
        </p:nvSpPr>
        <p:spPr>
          <a:xfrm>
            <a:off x="17519777" y="27109862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594" name="화살표: 오른쪽 2593">
            <a:extLst>
              <a:ext uri="{FF2B5EF4-FFF2-40B4-BE49-F238E27FC236}">
                <a16:creationId xmlns:a16="http://schemas.microsoft.com/office/drawing/2014/main" id="{A4F440C8-84F8-4E2B-C180-1E405DBC7C32}"/>
              </a:ext>
            </a:extLst>
          </p:cNvPr>
          <p:cNvSpPr/>
          <p:nvPr/>
        </p:nvSpPr>
        <p:spPr>
          <a:xfrm>
            <a:off x="18484312" y="26156029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5" name="TextBox 2594">
            <a:extLst>
              <a:ext uri="{FF2B5EF4-FFF2-40B4-BE49-F238E27FC236}">
                <a16:creationId xmlns:a16="http://schemas.microsoft.com/office/drawing/2014/main" id="{DEFA56E3-CA27-B0D5-199B-675164CAA78F}"/>
              </a:ext>
            </a:extLst>
          </p:cNvPr>
          <p:cNvSpPr txBox="1"/>
          <p:nvPr/>
        </p:nvSpPr>
        <p:spPr>
          <a:xfrm>
            <a:off x="18850414" y="261011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96" name="직사각형 2595">
            <a:extLst>
              <a:ext uri="{FF2B5EF4-FFF2-40B4-BE49-F238E27FC236}">
                <a16:creationId xmlns:a16="http://schemas.microsoft.com/office/drawing/2014/main" id="{B432107E-CD6D-60E1-8AA3-4EDF655313C2}"/>
              </a:ext>
            </a:extLst>
          </p:cNvPr>
          <p:cNvSpPr/>
          <p:nvPr/>
        </p:nvSpPr>
        <p:spPr>
          <a:xfrm>
            <a:off x="19310241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7" name="직사각형 2596">
            <a:extLst>
              <a:ext uri="{FF2B5EF4-FFF2-40B4-BE49-F238E27FC236}">
                <a16:creationId xmlns:a16="http://schemas.microsoft.com/office/drawing/2014/main" id="{379CB1B1-053C-7E3A-0419-C775DA82A33A}"/>
              </a:ext>
            </a:extLst>
          </p:cNvPr>
          <p:cNvSpPr/>
          <p:nvPr/>
        </p:nvSpPr>
        <p:spPr>
          <a:xfrm>
            <a:off x="19440255" y="2545808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8" name="직사각형 2597">
            <a:extLst>
              <a:ext uri="{FF2B5EF4-FFF2-40B4-BE49-F238E27FC236}">
                <a16:creationId xmlns:a16="http://schemas.microsoft.com/office/drawing/2014/main" id="{75DA4A06-C214-9735-09C4-5AB82AB7DCEF}"/>
              </a:ext>
            </a:extLst>
          </p:cNvPr>
          <p:cNvSpPr/>
          <p:nvPr/>
        </p:nvSpPr>
        <p:spPr>
          <a:xfrm>
            <a:off x="19568890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9" name="직사각형 2598">
            <a:extLst>
              <a:ext uri="{FF2B5EF4-FFF2-40B4-BE49-F238E27FC236}">
                <a16:creationId xmlns:a16="http://schemas.microsoft.com/office/drawing/2014/main" id="{A74BBF58-0950-1D9E-BEDB-5F45A163EB3C}"/>
              </a:ext>
            </a:extLst>
          </p:cNvPr>
          <p:cNvSpPr/>
          <p:nvPr/>
        </p:nvSpPr>
        <p:spPr>
          <a:xfrm>
            <a:off x="20097806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/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원호 2600">
            <a:extLst>
              <a:ext uri="{FF2B5EF4-FFF2-40B4-BE49-F238E27FC236}">
                <a16:creationId xmlns:a16="http://schemas.microsoft.com/office/drawing/2014/main" id="{83DD8293-7947-AA5C-166F-5DD6A37D0A55}"/>
              </a:ext>
            </a:extLst>
          </p:cNvPr>
          <p:cNvSpPr/>
          <p:nvPr/>
        </p:nvSpPr>
        <p:spPr>
          <a:xfrm rot="16200000">
            <a:off x="18812520" y="2574886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2" name="원호 2601">
            <a:extLst>
              <a:ext uri="{FF2B5EF4-FFF2-40B4-BE49-F238E27FC236}">
                <a16:creationId xmlns:a16="http://schemas.microsoft.com/office/drawing/2014/main" id="{63D1EC81-A391-3154-134A-8516789FAE97}"/>
              </a:ext>
            </a:extLst>
          </p:cNvPr>
          <p:cNvSpPr/>
          <p:nvPr/>
        </p:nvSpPr>
        <p:spPr>
          <a:xfrm>
            <a:off x="20060136" y="25268489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3" name="원호 2602">
            <a:extLst>
              <a:ext uri="{FF2B5EF4-FFF2-40B4-BE49-F238E27FC236}">
                <a16:creationId xmlns:a16="http://schemas.microsoft.com/office/drawing/2014/main" id="{31B07B0E-FCEC-0796-ADDD-11F137E2ADD0}"/>
              </a:ext>
            </a:extLst>
          </p:cNvPr>
          <p:cNvSpPr/>
          <p:nvPr/>
        </p:nvSpPr>
        <p:spPr>
          <a:xfrm rot="16200000">
            <a:off x="19668146" y="24905656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4" name="원호 2603">
            <a:extLst>
              <a:ext uri="{FF2B5EF4-FFF2-40B4-BE49-F238E27FC236}">
                <a16:creationId xmlns:a16="http://schemas.microsoft.com/office/drawing/2014/main" id="{0FA499E3-56E0-ACD2-FF45-0E213B98B785}"/>
              </a:ext>
            </a:extLst>
          </p:cNvPr>
          <p:cNvSpPr/>
          <p:nvPr/>
        </p:nvSpPr>
        <p:spPr>
          <a:xfrm rot="5400000" flipV="1">
            <a:off x="18818209" y="2637654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5" name="직사각형 2604">
            <a:extLst>
              <a:ext uri="{FF2B5EF4-FFF2-40B4-BE49-F238E27FC236}">
                <a16:creationId xmlns:a16="http://schemas.microsoft.com/office/drawing/2014/main" id="{88133B93-C919-2929-820C-CA9C4269F6C3}"/>
              </a:ext>
            </a:extLst>
          </p:cNvPr>
          <p:cNvSpPr/>
          <p:nvPr/>
        </p:nvSpPr>
        <p:spPr>
          <a:xfrm>
            <a:off x="20235271" y="2545819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6" name="직사각형 2605">
            <a:extLst>
              <a:ext uri="{FF2B5EF4-FFF2-40B4-BE49-F238E27FC236}">
                <a16:creationId xmlns:a16="http://schemas.microsoft.com/office/drawing/2014/main" id="{E8E373C9-E79E-358D-7963-9DBE6FBCCBDA}"/>
              </a:ext>
            </a:extLst>
          </p:cNvPr>
          <p:cNvSpPr/>
          <p:nvPr/>
        </p:nvSpPr>
        <p:spPr>
          <a:xfrm>
            <a:off x="20770007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7" name="직사각형 2606">
            <a:extLst>
              <a:ext uri="{FF2B5EF4-FFF2-40B4-BE49-F238E27FC236}">
                <a16:creationId xmlns:a16="http://schemas.microsoft.com/office/drawing/2014/main" id="{1660F494-2C24-7A36-6177-160794B78BB7}"/>
              </a:ext>
            </a:extLst>
          </p:cNvPr>
          <p:cNvSpPr/>
          <p:nvPr/>
        </p:nvSpPr>
        <p:spPr>
          <a:xfrm>
            <a:off x="20900021" y="2546701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8" name="직사각형 2607">
            <a:extLst>
              <a:ext uri="{FF2B5EF4-FFF2-40B4-BE49-F238E27FC236}">
                <a16:creationId xmlns:a16="http://schemas.microsoft.com/office/drawing/2014/main" id="{852DB9B5-E1DD-BC92-2C06-F0FA0EE9667E}"/>
              </a:ext>
            </a:extLst>
          </p:cNvPr>
          <p:cNvSpPr/>
          <p:nvPr/>
        </p:nvSpPr>
        <p:spPr>
          <a:xfrm>
            <a:off x="21028656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/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/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1" name="직사각형 2610">
            <a:extLst>
              <a:ext uri="{FF2B5EF4-FFF2-40B4-BE49-F238E27FC236}">
                <a16:creationId xmlns:a16="http://schemas.microsoft.com/office/drawing/2014/main" id="{853D0B4E-F0FC-7C47-3D50-96061A05D743}"/>
              </a:ext>
            </a:extLst>
          </p:cNvPr>
          <p:cNvSpPr/>
          <p:nvPr/>
        </p:nvSpPr>
        <p:spPr>
          <a:xfrm>
            <a:off x="21404738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2" name="직사각형 2611">
            <a:extLst>
              <a:ext uri="{FF2B5EF4-FFF2-40B4-BE49-F238E27FC236}">
                <a16:creationId xmlns:a16="http://schemas.microsoft.com/office/drawing/2014/main" id="{9E9642C8-C502-EE3D-0BEA-A671B9A937C8}"/>
              </a:ext>
            </a:extLst>
          </p:cNvPr>
          <p:cNvSpPr/>
          <p:nvPr/>
        </p:nvSpPr>
        <p:spPr>
          <a:xfrm>
            <a:off x="21534752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5" name="TextBox 2614">
            <a:extLst>
              <a:ext uri="{FF2B5EF4-FFF2-40B4-BE49-F238E27FC236}">
                <a16:creationId xmlns:a16="http://schemas.microsoft.com/office/drawing/2014/main" id="{06547C70-4A98-49D6-8BF7-F8BF658663DA}"/>
              </a:ext>
            </a:extLst>
          </p:cNvPr>
          <p:cNvSpPr txBox="1"/>
          <p:nvPr/>
        </p:nvSpPr>
        <p:spPr>
          <a:xfrm>
            <a:off x="19994530" y="2508099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616" name="TextBox 2615">
            <a:extLst>
              <a:ext uri="{FF2B5EF4-FFF2-40B4-BE49-F238E27FC236}">
                <a16:creationId xmlns:a16="http://schemas.microsoft.com/office/drawing/2014/main" id="{2A7DB0D4-48F4-4EFC-271F-F9F91F4E2FF9}"/>
              </a:ext>
            </a:extLst>
          </p:cNvPr>
          <p:cNvSpPr txBox="1"/>
          <p:nvPr/>
        </p:nvSpPr>
        <p:spPr>
          <a:xfrm>
            <a:off x="21360035" y="25162567"/>
            <a:ext cx="215901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617" name="직사각형 2616">
            <a:extLst>
              <a:ext uri="{FF2B5EF4-FFF2-40B4-BE49-F238E27FC236}">
                <a16:creationId xmlns:a16="http://schemas.microsoft.com/office/drawing/2014/main" id="{B6C628B6-B672-2FD8-8EB7-03DA19952A3B}"/>
              </a:ext>
            </a:extLst>
          </p:cNvPr>
          <p:cNvSpPr/>
          <p:nvPr/>
        </p:nvSpPr>
        <p:spPr>
          <a:xfrm>
            <a:off x="18970076" y="24180800"/>
            <a:ext cx="2201416" cy="3817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/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/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0" name="연결선: 구부러짐 2619">
            <a:extLst>
              <a:ext uri="{FF2B5EF4-FFF2-40B4-BE49-F238E27FC236}">
                <a16:creationId xmlns:a16="http://schemas.microsoft.com/office/drawing/2014/main" id="{92692944-E49D-8B6B-C9BD-520C0923D432}"/>
              </a:ext>
            </a:extLst>
          </p:cNvPr>
          <p:cNvCxnSpPr>
            <a:cxnSpLocks/>
            <a:stCxn id="2616" idx="0"/>
            <a:endCxn id="2617" idx="3"/>
          </p:cNvCxnSpPr>
          <p:nvPr/>
        </p:nvCxnSpPr>
        <p:spPr>
          <a:xfrm rot="16200000" flipV="1">
            <a:off x="20924297" y="24618878"/>
            <a:ext cx="790884" cy="296494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24" name="TextBox 2623">
            <a:extLst>
              <a:ext uri="{FF2B5EF4-FFF2-40B4-BE49-F238E27FC236}">
                <a16:creationId xmlns:a16="http://schemas.microsoft.com/office/drawing/2014/main" id="{91483CA1-9418-62A4-98F1-84BAE4496527}"/>
              </a:ext>
            </a:extLst>
          </p:cNvPr>
          <p:cNvSpPr txBox="1"/>
          <p:nvPr/>
        </p:nvSpPr>
        <p:spPr>
          <a:xfrm>
            <a:off x="21272914" y="23905029"/>
            <a:ext cx="137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Layer 1</a:t>
            </a:r>
            <a:r>
              <a:rPr lang="ko-KR" altLang="en-US" sz="1100" b="1"/>
              <a:t>에서 제거된 </a:t>
            </a:r>
            <a:endParaRPr lang="en-US" altLang="ko-KR" sz="1100" b="1"/>
          </a:p>
          <a:p>
            <a:r>
              <a:rPr lang="en-US" altLang="ko-KR" sz="1100" b="1"/>
              <a:t>featue</a:t>
            </a:r>
            <a:r>
              <a:rPr lang="ko-KR" altLang="en-US" sz="1100" b="1"/>
              <a:t>와</a:t>
            </a:r>
            <a:r>
              <a:rPr lang="en-US" altLang="ko-KR" sz="1100" b="1"/>
              <a:t> </a:t>
            </a:r>
            <a:r>
              <a:rPr lang="ko-KR" altLang="en-US" sz="1100" b="1"/>
              <a:t>같이 제거</a:t>
            </a:r>
            <a:endParaRPr lang="en-US" altLang="ko-KR" sz="1100" b="1"/>
          </a:p>
        </p:txBody>
      </p:sp>
      <p:sp>
        <p:nvSpPr>
          <p:cNvPr id="2625" name="화살표: 오른쪽 2624">
            <a:extLst>
              <a:ext uri="{FF2B5EF4-FFF2-40B4-BE49-F238E27FC236}">
                <a16:creationId xmlns:a16="http://schemas.microsoft.com/office/drawing/2014/main" id="{289BFBEC-518E-9E47-6340-4C4D49739878}"/>
              </a:ext>
            </a:extLst>
          </p:cNvPr>
          <p:cNvSpPr/>
          <p:nvPr/>
        </p:nvSpPr>
        <p:spPr>
          <a:xfrm>
            <a:off x="21779708" y="235647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/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7" name="원호 2626">
            <a:extLst>
              <a:ext uri="{FF2B5EF4-FFF2-40B4-BE49-F238E27FC236}">
                <a16:creationId xmlns:a16="http://schemas.microsoft.com/office/drawing/2014/main" id="{33862181-1DD3-9C8B-3B01-DDBFE21D31E6}"/>
              </a:ext>
            </a:extLst>
          </p:cNvPr>
          <p:cNvSpPr/>
          <p:nvPr/>
        </p:nvSpPr>
        <p:spPr>
          <a:xfrm>
            <a:off x="23605506" y="227564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8" name="원호 2627">
            <a:extLst>
              <a:ext uri="{FF2B5EF4-FFF2-40B4-BE49-F238E27FC236}">
                <a16:creationId xmlns:a16="http://schemas.microsoft.com/office/drawing/2014/main" id="{02E596A6-C514-D418-CBFE-8F511268DA19}"/>
              </a:ext>
            </a:extLst>
          </p:cNvPr>
          <p:cNvSpPr/>
          <p:nvPr/>
        </p:nvSpPr>
        <p:spPr>
          <a:xfrm rot="16200000">
            <a:off x="23318170" y="2239942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/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0" name="직사각형 2629">
            <a:extLst>
              <a:ext uri="{FF2B5EF4-FFF2-40B4-BE49-F238E27FC236}">
                <a16:creationId xmlns:a16="http://schemas.microsoft.com/office/drawing/2014/main" id="{AC82494E-B3F4-8257-1189-8E6BF9E1639D}"/>
              </a:ext>
            </a:extLst>
          </p:cNvPr>
          <p:cNvSpPr/>
          <p:nvPr/>
        </p:nvSpPr>
        <p:spPr>
          <a:xfrm>
            <a:off x="24364952" y="229615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1" name="직사각형 2630">
            <a:extLst>
              <a:ext uri="{FF2B5EF4-FFF2-40B4-BE49-F238E27FC236}">
                <a16:creationId xmlns:a16="http://schemas.microsoft.com/office/drawing/2014/main" id="{9C087ECB-ECFD-6EA6-D413-D97D5C34C953}"/>
              </a:ext>
            </a:extLst>
          </p:cNvPr>
          <p:cNvSpPr/>
          <p:nvPr/>
        </p:nvSpPr>
        <p:spPr>
          <a:xfrm>
            <a:off x="2436495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2" name="직사각형 2631">
            <a:extLst>
              <a:ext uri="{FF2B5EF4-FFF2-40B4-BE49-F238E27FC236}">
                <a16:creationId xmlns:a16="http://schemas.microsoft.com/office/drawing/2014/main" id="{47D8FE64-A9A6-0C23-94B8-090D6BA6C371}"/>
              </a:ext>
            </a:extLst>
          </p:cNvPr>
          <p:cNvSpPr/>
          <p:nvPr/>
        </p:nvSpPr>
        <p:spPr>
          <a:xfrm>
            <a:off x="2436495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3" name="직사각형 2632">
            <a:extLst>
              <a:ext uri="{FF2B5EF4-FFF2-40B4-BE49-F238E27FC236}">
                <a16:creationId xmlns:a16="http://schemas.microsoft.com/office/drawing/2014/main" id="{6AD55B2D-B084-0942-6B53-A6D78079557A}"/>
              </a:ext>
            </a:extLst>
          </p:cNvPr>
          <p:cNvSpPr/>
          <p:nvPr/>
        </p:nvSpPr>
        <p:spPr>
          <a:xfrm>
            <a:off x="2436495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4" name="직사각형 2633">
            <a:extLst>
              <a:ext uri="{FF2B5EF4-FFF2-40B4-BE49-F238E27FC236}">
                <a16:creationId xmlns:a16="http://schemas.microsoft.com/office/drawing/2014/main" id="{12B5DE3E-CD2E-C9A8-DD44-1155AE776F34}"/>
              </a:ext>
            </a:extLst>
          </p:cNvPr>
          <p:cNvSpPr/>
          <p:nvPr/>
        </p:nvSpPr>
        <p:spPr>
          <a:xfrm>
            <a:off x="24364952" y="233357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5" name="직사각형 2634">
            <a:extLst>
              <a:ext uri="{FF2B5EF4-FFF2-40B4-BE49-F238E27FC236}">
                <a16:creationId xmlns:a16="http://schemas.microsoft.com/office/drawing/2014/main" id="{E3AED03E-D2AD-E6DE-2FAA-6FEB5C154620}"/>
              </a:ext>
            </a:extLst>
          </p:cNvPr>
          <p:cNvSpPr/>
          <p:nvPr/>
        </p:nvSpPr>
        <p:spPr>
          <a:xfrm>
            <a:off x="24364952" y="234292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6" name="직사각형 2635">
            <a:extLst>
              <a:ext uri="{FF2B5EF4-FFF2-40B4-BE49-F238E27FC236}">
                <a16:creationId xmlns:a16="http://schemas.microsoft.com/office/drawing/2014/main" id="{DB22BB95-D871-374F-99BB-0898E21C19A4}"/>
              </a:ext>
            </a:extLst>
          </p:cNvPr>
          <p:cNvSpPr/>
          <p:nvPr/>
        </p:nvSpPr>
        <p:spPr>
          <a:xfrm>
            <a:off x="24364952" y="231486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7" name="직사각형 2636">
            <a:extLst>
              <a:ext uri="{FF2B5EF4-FFF2-40B4-BE49-F238E27FC236}">
                <a16:creationId xmlns:a16="http://schemas.microsoft.com/office/drawing/2014/main" id="{47887917-F657-7D77-C7E5-05311F1363C0}"/>
              </a:ext>
            </a:extLst>
          </p:cNvPr>
          <p:cNvSpPr/>
          <p:nvPr/>
        </p:nvSpPr>
        <p:spPr>
          <a:xfrm>
            <a:off x="2436495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8" name="직사각형 2637">
            <a:extLst>
              <a:ext uri="{FF2B5EF4-FFF2-40B4-BE49-F238E27FC236}">
                <a16:creationId xmlns:a16="http://schemas.microsoft.com/office/drawing/2014/main" id="{98325BDE-477A-8F98-EC69-C8BE58DC3AD2}"/>
              </a:ext>
            </a:extLst>
          </p:cNvPr>
          <p:cNvSpPr/>
          <p:nvPr/>
        </p:nvSpPr>
        <p:spPr>
          <a:xfrm>
            <a:off x="24468729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9" name="직사각형 2638">
            <a:extLst>
              <a:ext uri="{FF2B5EF4-FFF2-40B4-BE49-F238E27FC236}">
                <a16:creationId xmlns:a16="http://schemas.microsoft.com/office/drawing/2014/main" id="{E8B549A1-FC5A-8FB3-84F8-B8086B6B0AD3}"/>
              </a:ext>
            </a:extLst>
          </p:cNvPr>
          <p:cNvSpPr/>
          <p:nvPr/>
        </p:nvSpPr>
        <p:spPr>
          <a:xfrm>
            <a:off x="24468729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0" name="직사각형 2639">
            <a:extLst>
              <a:ext uri="{FF2B5EF4-FFF2-40B4-BE49-F238E27FC236}">
                <a16:creationId xmlns:a16="http://schemas.microsoft.com/office/drawing/2014/main" id="{69617155-2922-C9EC-5508-B3A757517795}"/>
              </a:ext>
            </a:extLst>
          </p:cNvPr>
          <p:cNvSpPr/>
          <p:nvPr/>
        </p:nvSpPr>
        <p:spPr>
          <a:xfrm>
            <a:off x="24468729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1" name="직사각형 2640">
            <a:extLst>
              <a:ext uri="{FF2B5EF4-FFF2-40B4-BE49-F238E27FC236}">
                <a16:creationId xmlns:a16="http://schemas.microsoft.com/office/drawing/2014/main" id="{1B1A0D42-9D82-661E-9870-BE44ED8AF701}"/>
              </a:ext>
            </a:extLst>
          </p:cNvPr>
          <p:cNvSpPr/>
          <p:nvPr/>
        </p:nvSpPr>
        <p:spPr>
          <a:xfrm>
            <a:off x="24468729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2" name="직사각형 2641">
            <a:extLst>
              <a:ext uri="{FF2B5EF4-FFF2-40B4-BE49-F238E27FC236}">
                <a16:creationId xmlns:a16="http://schemas.microsoft.com/office/drawing/2014/main" id="{62D5345C-FF6F-B3DC-1B7D-CFD892EF8F59}"/>
              </a:ext>
            </a:extLst>
          </p:cNvPr>
          <p:cNvSpPr/>
          <p:nvPr/>
        </p:nvSpPr>
        <p:spPr>
          <a:xfrm>
            <a:off x="24468729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3" name="직사각형 2642">
            <a:extLst>
              <a:ext uri="{FF2B5EF4-FFF2-40B4-BE49-F238E27FC236}">
                <a16:creationId xmlns:a16="http://schemas.microsoft.com/office/drawing/2014/main" id="{823B59A2-F630-9A9F-13DE-5DCCE955F23A}"/>
              </a:ext>
            </a:extLst>
          </p:cNvPr>
          <p:cNvSpPr/>
          <p:nvPr/>
        </p:nvSpPr>
        <p:spPr>
          <a:xfrm>
            <a:off x="24468729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4" name="직사각형 2643">
            <a:extLst>
              <a:ext uri="{FF2B5EF4-FFF2-40B4-BE49-F238E27FC236}">
                <a16:creationId xmlns:a16="http://schemas.microsoft.com/office/drawing/2014/main" id="{E422F9B0-C64C-CDA6-D0F5-E1B3BF80AAEB}"/>
              </a:ext>
            </a:extLst>
          </p:cNvPr>
          <p:cNvSpPr/>
          <p:nvPr/>
        </p:nvSpPr>
        <p:spPr>
          <a:xfrm>
            <a:off x="24468729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5" name="직사각형 2644">
            <a:extLst>
              <a:ext uri="{FF2B5EF4-FFF2-40B4-BE49-F238E27FC236}">
                <a16:creationId xmlns:a16="http://schemas.microsoft.com/office/drawing/2014/main" id="{C2BF233D-4BA5-3C1B-F28A-B7887BE971FE}"/>
              </a:ext>
            </a:extLst>
          </p:cNvPr>
          <p:cNvSpPr/>
          <p:nvPr/>
        </p:nvSpPr>
        <p:spPr>
          <a:xfrm>
            <a:off x="24468729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6" name="직사각형 2645">
            <a:extLst>
              <a:ext uri="{FF2B5EF4-FFF2-40B4-BE49-F238E27FC236}">
                <a16:creationId xmlns:a16="http://schemas.microsoft.com/office/drawing/2014/main" id="{CB9404F8-4557-03D4-C83B-D3F8A351555D}"/>
              </a:ext>
            </a:extLst>
          </p:cNvPr>
          <p:cNvSpPr/>
          <p:nvPr/>
        </p:nvSpPr>
        <p:spPr>
          <a:xfrm>
            <a:off x="24572742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7" name="직사각형 2646">
            <a:extLst>
              <a:ext uri="{FF2B5EF4-FFF2-40B4-BE49-F238E27FC236}">
                <a16:creationId xmlns:a16="http://schemas.microsoft.com/office/drawing/2014/main" id="{FDB95FAB-253B-A803-AB55-89EF385FE272}"/>
              </a:ext>
            </a:extLst>
          </p:cNvPr>
          <p:cNvSpPr/>
          <p:nvPr/>
        </p:nvSpPr>
        <p:spPr>
          <a:xfrm>
            <a:off x="2457274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8" name="직사각형 2647">
            <a:extLst>
              <a:ext uri="{FF2B5EF4-FFF2-40B4-BE49-F238E27FC236}">
                <a16:creationId xmlns:a16="http://schemas.microsoft.com/office/drawing/2014/main" id="{DA289D7E-B742-491D-6B78-D78359809C5D}"/>
              </a:ext>
            </a:extLst>
          </p:cNvPr>
          <p:cNvSpPr/>
          <p:nvPr/>
        </p:nvSpPr>
        <p:spPr>
          <a:xfrm>
            <a:off x="2457274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9" name="직사각형 2648">
            <a:extLst>
              <a:ext uri="{FF2B5EF4-FFF2-40B4-BE49-F238E27FC236}">
                <a16:creationId xmlns:a16="http://schemas.microsoft.com/office/drawing/2014/main" id="{0A51C421-79ED-5A0C-7771-67B61E470BEE}"/>
              </a:ext>
            </a:extLst>
          </p:cNvPr>
          <p:cNvSpPr/>
          <p:nvPr/>
        </p:nvSpPr>
        <p:spPr>
          <a:xfrm>
            <a:off x="2457274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0" name="직사각형 2649">
            <a:extLst>
              <a:ext uri="{FF2B5EF4-FFF2-40B4-BE49-F238E27FC236}">
                <a16:creationId xmlns:a16="http://schemas.microsoft.com/office/drawing/2014/main" id="{CBB9137C-6CFE-1CD7-65F5-443621B90138}"/>
              </a:ext>
            </a:extLst>
          </p:cNvPr>
          <p:cNvSpPr/>
          <p:nvPr/>
        </p:nvSpPr>
        <p:spPr>
          <a:xfrm>
            <a:off x="24572742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1" name="직사각형 2650">
            <a:extLst>
              <a:ext uri="{FF2B5EF4-FFF2-40B4-BE49-F238E27FC236}">
                <a16:creationId xmlns:a16="http://schemas.microsoft.com/office/drawing/2014/main" id="{85D0D8AE-8728-1609-D456-960EB337295A}"/>
              </a:ext>
            </a:extLst>
          </p:cNvPr>
          <p:cNvSpPr/>
          <p:nvPr/>
        </p:nvSpPr>
        <p:spPr>
          <a:xfrm>
            <a:off x="24572742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2" name="직사각형 2651">
            <a:extLst>
              <a:ext uri="{FF2B5EF4-FFF2-40B4-BE49-F238E27FC236}">
                <a16:creationId xmlns:a16="http://schemas.microsoft.com/office/drawing/2014/main" id="{79CF917B-B5C5-7354-5ABD-1331B989B40B}"/>
              </a:ext>
            </a:extLst>
          </p:cNvPr>
          <p:cNvSpPr/>
          <p:nvPr/>
        </p:nvSpPr>
        <p:spPr>
          <a:xfrm>
            <a:off x="24572742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3" name="직사각형 2652">
            <a:extLst>
              <a:ext uri="{FF2B5EF4-FFF2-40B4-BE49-F238E27FC236}">
                <a16:creationId xmlns:a16="http://schemas.microsoft.com/office/drawing/2014/main" id="{82DA1AB0-A0A4-3559-ECE9-6AD2AC37A744}"/>
              </a:ext>
            </a:extLst>
          </p:cNvPr>
          <p:cNvSpPr/>
          <p:nvPr/>
        </p:nvSpPr>
        <p:spPr>
          <a:xfrm>
            <a:off x="2457274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4" name="직사각형 2653">
            <a:extLst>
              <a:ext uri="{FF2B5EF4-FFF2-40B4-BE49-F238E27FC236}">
                <a16:creationId xmlns:a16="http://schemas.microsoft.com/office/drawing/2014/main" id="{C6F05A8B-F15D-B306-63CC-CE1A094AD9F4}"/>
              </a:ext>
            </a:extLst>
          </p:cNvPr>
          <p:cNvSpPr/>
          <p:nvPr/>
        </p:nvSpPr>
        <p:spPr>
          <a:xfrm>
            <a:off x="2436495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5" name="직사각형 2654">
            <a:extLst>
              <a:ext uri="{FF2B5EF4-FFF2-40B4-BE49-F238E27FC236}">
                <a16:creationId xmlns:a16="http://schemas.microsoft.com/office/drawing/2014/main" id="{68A50D95-47D3-5572-0EBB-0B122A45396D}"/>
              </a:ext>
            </a:extLst>
          </p:cNvPr>
          <p:cNvSpPr/>
          <p:nvPr/>
        </p:nvSpPr>
        <p:spPr>
          <a:xfrm>
            <a:off x="24364952" y="23893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6" name="직사각형 2655">
            <a:extLst>
              <a:ext uri="{FF2B5EF4-FFF2-40B4-BE49-F238E27FC236}">
                <a16:creationId xmlns:a16="http://schemas.microsoft.com/office/drawing/2014/main" id="{6AAAA93B-B178-5802-D509-446D5743B2F5}"/>
              </a:ext>
            </a:extLst>
          </p:cNvPr>
          <p:cNvSpPr/>
          <p:nvPr/>
        </p:nvSpPr>
        <p:spPr>
          <a:xfrm>
            <a:off x="24364952" y="237067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7" name="직사각형 2656">
            <a:extLst>
              <a:ext uri="{FF2B5EF4-FFF2-40B4-BE49-F238E27FC236}">
                <a16:creationId xmlns:a16="http://schemas.microsoft.com/office/drawing/2014/main" id="{CDCFAA44-EF9B-95BA-F597-4E7C349887C4}"/>
              </a:ext>
            </a:extLst>
          </p:cNvPr>
          <p:cNvSpPr/>
          <p:nvPr/>
        </p:nvSpPr>
        <p:spPr>
          <a:xfrm>
            <a:off x="24468729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8" name="직사각형 2657">
            <a:extLst>
              <a:ext uri="{FF2B5EF4-FFF2-40B4-BE49-F238E27FC236}">
                <a16:creationId xmlns:a16="http://schemas.microsoft.com/office/drawing/2014/main" id="{9F51398D-6654-E20A-455F-8263FF20B173}"/>
              </a:ext>
            </a:extLst>
          </p:cNvPr>
          <p:cNvSpPr/>
          <p:nvPr/>
        </p:nvSpPr>
        <p:spPr>
          <a:xfrm>
            <a:off x="24468729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9" name="직사각형 2658">
            <a:extLst>
              <a:ext uri="{FF2B5EF4-FFF2-40B4-BE49-F238E27FC236}">
                <a16:creationId xmlns:a16="http://schemas.microsoft.com/office/drawing/2014/main" id="{5BCF0D20-46C2-2643-4776-6D45AE136DBE}"/>
              </a:ext>
            </a:extLst>
          </p:cNvPr>
          <p:cNvSpPr/>
          <p:nvPr/>
        </p:nvSpPr>
        <p:spPr>
          <a:xfrm>
            <a:off x="24468729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0" name="직사각형 2659">
            <a:extLst>
              <a:ext uri="{FF2B5EF4-FFF2-40B4-BE49-F238E27FC236}">
                <a16:creationId xmlns:a16="http://schemas.microsoft.com/office/drawing/2014/main" id="{40BEB6B4-A6BF-23E4-9C98-53FE51E6BDE8}"/>
              </a:ext>
            </a:extLst>
          </p:cNvPr>
          <p:cNvSpPr/>
          <p:nvPr/>
        </p:nvSpPr>
        <p:spPr>
          <a:xfrm>
            <a:off x="2457274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1" name="직사각형 2660">
            <a:extLst>
              <a:ext uri="{FF2B5EF4-FFF2-40B4-BE49-F238E27FC236}">
                <a16:creationId xmlns:a16="http://schemas.microsoft.com/office/drawing/2014/main" id="{C5294A36-DC65-674A-DB39-C884D93266C0}"/>
              </a:ext>
            </a:extLst>
          </p:cNvPr>
          <p:cNvSpPr/>
          <p:nvPr/>
        </p:nvSpPr>
        <p:spPr>
          <a:xfrm>
            <a:off x="24572742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2" name="직사각형 2661">
            <a:extLst>
              <a:ext uri="{FF2B5EF4-FFF2-40B4-BE49-F238E27FC236}">
                <a16:creationId xmlns:a16="http://schemas.microsoft.com/office/drawing/2014/main" id="{581842AD-26F3-F309-654F-67FF303B1C2A}"/>
              </a:ext>
            </a:extLst>
          </p:cNvPr>
          <p:cNvSpPr/>
          <p:nvPr/>
        </p:nvSpPr>
        <p:spPr>
          <a:xfrm>
            <a:off x="24572742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3" name="직사각형 2662">
            <a:extLst>
              <a:ext uri="{FF2B5EF4-FFF2-40B4-BE49-F238E27FC236}">
                <a16:creationId xmlns:a16="http://schemas.microsoft.com/office/drawing/2014/main" id="{627C6FAA-D383-9670-2218-AF6620BF7D96}"/>
              </a:ext>
            </a:extLst>
          </p:cNvPr>
          <p:cNvSpPr/>
          <p:nvPr/>
        </p:nvSpPr>
        <p:spPr>
          <a:xfrm>
            <a:off x="2436495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4" name="직사각형 2663">
            <a:extLst>
              <a:ext uri="{FF2B5EF4-FFF2-40B4-BE49-F238E27FC236}">
                <a16:creationId xmlns:a16="http://schemas.microsoft.com/office/drawing/2014/main" id="{3FE90CB8-F633-913E-AEFD-3438FB333B2C}"/>
              </a:ext>
            </a:extLst>
          </p:cNvPr>
          <p:cNvSpPr/>
          <p:nvPr/>
        </p:nvSpPr>
        <p:spPr>
          <a:xfrm>
            <a:off x="24468729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5" name="직사각형 2664">
            <a:extLst>
              <a:ext uri="{FF2B5EF4-FFF2-40B4-BE49-F238E27FC236}">
                <a16:creationId xmlns:a16="http://schemas.microsoft.com/office/drawing/2014/main" id="{00C9311F-DEDE-D83D-2174-8939F4E54E40}"/>
              </a:ext>
            </a:extLst>
          </p:cNvPr>
          <p:cNvSpPr/>
          <p:nvPr/>
        </p:nvSpPr>
        <p:spPr>
          <a:xfrm>
            <a:off x="2457274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6" name="직사각형 2665">
            <a:extLst>
              <a:ext uri="{FF2B5EF4-FFF2-40B4-BE49-F238E27FC236}">
                <a16:creationId xmlns:a16="http://schemas.microsoft.com/office/drawing/2014/main" id="{9CBCABA1-09D8-9041-E9A9-824CB4B7E3EB}"/>
              </a:ext>
            </a:extLst>
          </p:cNvPr>
          <p:cNvSpPr/>
          <p:nvPr/>
        </p:nvSpPr>
        <p:spPr>
          <a:xfrm>
            <a:off x="2295671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7" name="직사각형 2666">
            <a:extLst>
              <a:ext uri="{FF2B5EF4-FFF2-40B4-BE49-F238E27FC236}">
                <a16:creationId xmlns:a16="http://schemas.microsoft.com/office/drawing/2014/main" id="{BC9BEBC9-F344-E892-D45A-88935F1E1C5D}"/>
              </a:ext>
            </a:extLst>
          </p:cNvPr>
          <p:cNvSpPr/>
          <p:nvPr/>
        </p:nvSpPr>
        <p:spPr>
          <a:xfrm>
            <a:off x="2295671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8" name="직사각형 2667">
            <a:extLst>
              <a:ext uri="{FF2B5EF4-FFF2-40B4-BE49-F238E27FC236}">
                <a16:creationId xmlns:a16="http://schemas.microsoft.com/office/drawing/2014/main" id="{EAE4AC77-1AB3-2D7F-DB29-B8C6053FA12B}"/>
              </a:ext>
            </a:extLst>
          </p:cNvPr>
          <p:cNvSpPr/>
          <p:nvPr/>
        </p:nvSpPr>
        <p:spPr>
          <a:xfrm>
            <a:off x="2295671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9" name="직사각형 2668">
            <a:extLst>
              <a:ext uri="{FF2B5EF4-FFF2-40B4-BE49-F238E27FC236}">
                <a16:creationId xmlns:a16="http://schemas.microsoft.com/office/drawing/2014/main" id="{CC472E34-015C-91E0-F374-C978A8D991C0}"/>
              </a:ext>
            </a:extLst>
          </p:cNvPr>
          <p:cNvSpPr/>
          <p:nvPr/>
        </p:nvSpPr>
        <p:spPr>
          <a:xfrm>
            <a:off x="2295671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0" name="직사각형 2669">
            <a:extLst>
              <a:ext uri="{FF2B5EF4-FFF2-40B4-BE49-F238E27FC236}">
                <a16:creationId xmlns:a16="http://schemas.microsoft.com/office/drawing/2014/main" id="{700ED711-72C3-3E18-7B16-8295B05C669D}"/>
              </a:ext>
            </a:extLst>
          </p:cNvPr>
          <p:cNvSpPr/>
          <p:nvPr/>
        </p:nvSpPr>
        <p:spPr>
          <a:xfrm>
            <a:off x="2295671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1" name="직사각형 2670">
            <a:extLst>
              <a:ext uri="{FF2B5EF4-FFF2-40B4-BE49-F238E27FC236}">
                <a16:creationId xmlns:a16="http://schemas.microsoft.com/office/drawing/2014/main" id="{B3CA3512-56E6-E573-760A-DBE67DBCF0CB}"/>
              </a:ext>
            </a:extLst>
          </p:cNvPr>
          <p:cNvSpPr/>
          <p:nvPr/>
        </p:nvSpPr>
        <p:spPr>
          <a:xfrm>
            <a:off x="2295671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2" name="직사각형 2671">
            <a:extLst>
              <a:ext uri="{FF2B5EF4-FFF2-40B4-BE49-F238E27FC236}">
                <a16:creationId xmlns:a16="http://schemas.microsoft.com/office/drawing/2014/main" id="{72FAAA11-1044-5E87-93BD-E1DF55CF7F69}"/>
              </a:ext>
            </a:extLst>
          </p:cNvPr>
          <p:cNvSpPr/>
          <p:nvPr/>
        </p:nvSpPr>
        <p:spPr>
          <a:xfrm>
            <a:off x="2295671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3" name="직사각형 2672">
            <a:extLst>
              <a:ext uri="{FF2B5EF4-FFF2-40B4-BE49-F238E27FC236}">
                <a16:creationId xmlns:a16="http://schemas.microsoft.com/office/drawing/2014/main" id="{69D39F1B-5F17-FC05-C4B5-ECFA66AD9D53}"/>
              </a:ext>
            </a:extLst>
          </p:cNvPr>
          <p:cNvSpPr/>
          <p:nvPr/>
        </p:nvSpPr>
        <p:spPr>
          <a:xfrm>
            <a:off x="2295671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4" name="직사각형 2673">
            <a:extLst>
              <a:ext uri="{FF2B5EF4-FFF2-40B4-BE49-F238E27FC236}">
                <a16:creationId xmlns:a16="http://schemas.microsoft.com/office/drawing/2014/main" id="{42B1CDAF-4419-AACA-FBB8-DF884D68222B}"/>
              </a:ext>
            </a:extLst>
          </p:cNvPr>
          <p:cNvSpPr/>
          <p:nvPr/>
        </p:nvSpPr>
        <p:spPr>
          <a:xfrm>
            <a:off x="23060492" y="229631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5" name="직사각형 2674">
            <a:extLst>
              <a:ext uri="{FF2B5EF4-FFF2-40B4-BE49-F238E27FC236}">
                <a16:creationId xmlns:a16="http://schemas.microsoft.com/office/drawing/2014/main" id="{4B0A00DB-94A7-636D-359B-D0A2FDD20D8C}"/>
              </a:ext>
            </a:extLst>
          </p:cNvPr>
          <p:cNvSpPr/>
          <p:nvPr/>
        </p:nvSpPr>
        <p:spPr>
          <a:xfrm>
            <a:off x="23060492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6" name="직사각형 2675">
            <a:extLst>
              <a:ext uri="{FF2B5EF4-FFF2-40B4-BE49-F238E27FC236}">
                <a16:creationId xmlns:a16="http://schemas.microsoft.com/office/drawing/2014/main" id="{B65172CA-0998-4C8C-4989-ADA8E874E194}"/>
              </a:ext>
            </a:extLst>
          </p:cNvPr>
          <p:cNvSpPr/>
          <p:nvPr/>
        </p:nvSpPr>
        <p:spPr>
          <a:xfrm>
            <a:off x="23060492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7" name="직사각형 2676">
            <a:extLst>
              <a:ext uri="{FF2B5EF4-FFF2-40B4-BE49-F238E27FC236}">
                <a16:creationId xmlns:a16="http://schemas.microsoft.com/office/drawing/2014/main" id="{7E128958-0E40-E693-0696-49902FFA0DDC}"/>
              </a:ext>
            </a:extLst>
          </p:cNvPr>
          <p:cNvSpPr/>
          <p:nvPr/>
        </p:nvSpPr>
        <p:spPr>
          <a:xfrm>
            <a:off x="23060492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8" name="직사각형 2677">
            <a:extLst>
              <a:ext uri="{FF2B5EF4-FFF2-40B4-BE49-F238E27FC236}">
                <a16:creationId xmlns:a16="http://schemas.microsoft.com/office/drawing/2014/main" id="{31342356-6682-53A9-C48B-1FA44121144B}"/>
              </a:ext>
            </a:extLst>
          </p:cNvPr>
          <p:cNvSpPr/>
          <p:nvPr/>
        </p:nvSpPr>
        <p:spPr>
          <a:xfrm>
            <a:off x="23060492" y="233373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12D48561-E562-A950-ADFD-E0F527259970}"/>
              </a:ext>
            </a:extLst>
          </p:cNvPr>
          <p:cNvSpPr/>
          <p:nvPr/>
        </p:nvSpPr>
        <p:spPr>
          <a:xfrm>
            <a:off x="23060492" y="234309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0" name="직사각형 2679">
            <a:extLst>
              <a:ext uri="{FF2B5EF4-FFF2-40B4-BE49-F238E27FC236}">
                <a16:creationId xmlns:a16="http://schemas.microsoft.com/office/drawing/2014/main" id="{87321413-1F07-AD69-3902-EC0BA7A12DA8}"/>
              </a:ext>
            </a:extLst>
          </p:cNvPr>
          <p:cNvSpPr/>
          <p:nvPr/>
        </p:nvSpPr>
        <p:spPr>
          <a:xfrm>
            <a:off x="23060492" y="23150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1" name="직사각형 2680">
            <a:extLst>
              <a:ext uri="{FF2B5EF4-FFF2-40B4-BE49-F238E27FC236}">
                <a16:creationId xmlns:a16="http://schemas.microsoft.com/office/drawing/2014/main" id="{62FA9CA8-9FE3-FF10-8825-BD38D160FFA9}"/>
              </a:ext>
            </a:extLst>
          </p:cNvPr>
          <p:cNvSpPr/>
          <p:nvPr/>
        </p:nvSpPr>
        <p:spPr>
          <a:xfrm>
            <a:off x="23060492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2" name="직사각형 2681">
            <a:extLst>
              <a:ext uri="{FF2B5EF4-FFF2-40B4-BE49-F238E27FC236}">
                <a16:creationId xmlns:a16="http://schemas.microsoft.com/office/drawing/2014/main" id="{22DEB296-16D3-E1A7-DA33-E13882338F83}"/>
              </a:ext>
            </a:extLst>
          </p:cNvPr>
          <p:cNvSpPr/>
          <p:nvPr/>
        </p:nvSpPr>
        <p:spPr>
          <a:xfrm>
            <a:off x="2316450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3" name="직사각형 2682">
            <a:extLst>
              <a:ext uri="{FF2B5EF4-FFF2-40B4-BE49-F238E27FC236}">
                <a16:creationId xmlns:a16="http://schemas.microsoft.com/office/drawing/2014/main" id="{5F41B539-87C7-B2FA-4A45-4D7CE1D13C7E}"/>
              </a:ext>
            </a:extLst>
          </p:cNvPr>
          <p:cNvSpPr/>
          <p:nvPr/>
        </p:nvSpPr>
        <p:spPr>
          <a:xfrm>
            <a:off x="2316450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4" name="직사각형 2683">
            <a:extLst>
              <a:ext uri="{FF2B5EF4-FFF2-40B4-BE49-F238E27FC236}">
                <a16:creationId xmlns:a16="http://schemas.microsoft.com/office/drawing/2014/main" id="{EB291C05-CC83-084A-6D4B-0D57411F1017}"/>
              </a:ext>
            </a:extLst>
          </p:cNvPr>
          <p:cNvSpPr/>
          <p:nvPr/>
        </p:nvSpPr>
        <p:spPr>
          <a:xfrm>
            <a:off x="2316450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5" name="직사각형 2684">
            <a:extLst>
              <a:ext uri="{FF2B5EF4-FFF2-40B4-BE49-F238E27FC236}">
                <a16:creationId xmlns:a16="http://schemas.microsoft.com/office/drawing/2014/main" id="{27D1DB04-B977-33BA-0F86-F64366FFDD7D}"/>
              </a:ext>
            </a:extLst>
          </p:cNvPr>
          <p:cNvSpPr/>
          <p:nvPr/>
        </p:nvSpPr>
        <p:spPr>
          <a:xfrm>
            <a:off x="2316450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6" name="직사각형 2685">
            <a:extLst>
              <a:ext uri="{FF2B5EF4-FFF2-40B4-BE49-F238E27FC236}">
                <a16:creationId xmlns:a16="http://schemas.microsoft.com/office/drawing/2014/main" id="{618E2861-2FAE-5698-EC00-D77E524D3B71}"/>
              </a:ext>
            </a:extLst>
          </p:cNvPr>
          <p:cNvSpPr/>
          <p:nvPr/>
        </p:nvSpPr>
        <p:spPr>
          <a:xfrm>
            <a:off x="2316450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7" name="직사각형 2686">
            <a:extLst>
              <a:ext uri="{FF2B5EF4-FFF2-40B4-BE49-F238E27FC236}">
                <a16:creationId xmlns:a16="http://schemas.microsoft.com/office/drawing/2014/main" id="{798EF8F3-C04A-25D8-AD4A-248AED69FDF2}"/>
              </a:ext>
            </a:extLst>
          </p:cNvPr>
          <p:cNvSpPr/>
          <p:nvPr/>
        </p:nvSpPr>
        <p:spPr>
          <a:xfrm>
            <a:off x="2316450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8" name="직사각형 2687">
            <a:extLst>
              <a:ext uri="{FF2B5EF4-FFF2-40B4-BE49-F238E27FC236}">
                <a16:creationId xmlns:a16="http://schemas.microsoft.com/office/drawing/2014/main" id="{27112479-B212-AD7A-941C-D6027CDF8E88}"/>
              </a:ext>
            </a:extLst>
          </p:cNvPr>
          <p:cNvSpPr/>
          <p:nvPr/>
        </p:nvSpPr>
        <p:spPr>
          <a:xfrm>
            <a:off x="2316450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9" name="직사각형 2688">
            <a:extLst>
              <a:ext uri="{FF2B5EF4-FFF2-40B4-BE49-F238E27FC236}">
                <a16:creationId xmlns:a16="http://schemas.microsoft.com/office/drawing/2014/main" id="{673C770E-1A94-5355-07DF-BFAEBD1EEE65}"/>
              </a:ext>
            </a:extLst>
          </p:cNvPr>
          <p:cNvSpPr/>
          <p:nvPr/>
        </p:nvSpPr>
        <p:spPr>
          <a:xfrm>
            <a:off x="2316450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0" name="직사각형 2689">
            <a:extLst>
              <a:ext uri="{FF2B5EF4-FFF2-40B4-BE49-F238E27FC236}">
                <a16:creationId xmlns:a16="http://schemas.microsoft.com/office/drawing/2014/main" id="{A2463AF0-7497-71A3-A732-726E38B28766}"/>
              </a:ext>
            </a:extLst>
          </p:cNvPr>
          <p:cNvSpPr/>
          <p:nvPr/>
        </p:nvSpPr>
        <p:spPr>
          <a:xfrm>
            <a:off x="2295671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1" name="직사각형 2690">
            <a:extLst>
              <a:ext uri="{FF2B5EF4-FFF2-40B4-BE49-F238E27FC236}">
                <a16:creationId xmlns:a16="http://schemas.microsoft.com/office/drawing/2014/main" id="{E93FA3EB-CC15-DEE3-5FC8-EBA1917291D1}"/>
              </a:ext>
            </a:extLst>
          </p:cNvPr>
          <p:cNvSpPr/>
          <p:nvPr/>
        </p:nvSpPr>
        <p:spPr>
          <a:xfrm>
            <a:off x="2295671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2" name="직사각형 2691">
            <a:extLst>
              <a:ext uri="{FF2B5EF4-FFF2-40B4-BE49-F238E27FC236}">
                <a16:creationId xmlns:a16="http://schemas.microsoft.com/office/drawing/2014/main" id="{C3B38EE3-CD15-FD5D-8CA3-288F54CD6782}"/>
              </a:ext>
            </a:extLst>
          </p:cNvPr>
          <p:cNvSpPr/>
          <p:nvPr/>
        </p:nvSpPr>
        <p:spPr>
          <a:xfrm>
            <a:off x="2295671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3" name="직사각형 2692">
            <a:extLst>
              <a:ext uri="{FF2B5EF4-FFF2-40B4-BE49-F238E27FC236}">
                <a16:creationId xmlns:a16="http://schemas.microsoft.com/office/drawing/2014/main" id="{F604566D-B6AC-BE53-6394-089C2813B920}"/>
              </a:ext>
            </a:extLst>
          </p:cNvPr>
          <p:cNvSpPr/>
          <p:nvPr/>
        </p:nvSpPr>
        <p:spPr>
          <a:xfrm>
            <a:off x="23060492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4" name="직사각형 2693">
            <a:extLst>
              <a:ext uri="{FF2B5EF4-FFF2-40B4-BE49-F238E27FC236}">
                <a16:creationId xmlns:a16="http://schemas.microsoft.com/office/drawing/2014/main" id="{098098FE-4D78-7DAC-A9E0-83643C328936}"/>
              </a:ext>
            </a:extLst>
          </p:cNvPr>
          <p:cNvSpPr/>
          <p:nvPr/>
        </p:nvSpPr>
        <p:spPr>
          <a:xfrm>
            <a:off x="23060492" y="238955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5" name="직사각형 2694">
            <a:extLst>
              <a:ext uri="{FF2B5EF4-FFF2-40B4-BE49-F238E27FC236}">
                <a16:creationId xmlns:a16="http://schemas.microsoft.com/office/drawing/2014/main" id="{2A3FCE91-1299-50C5-9AD2-101549977FF7}"/>
              </a:ext>
            </a:extLst>
          </p:cNvPr>
          <p:cNvSpPr/>
          <p:nvPr/>
        </p:nvSpPr>
        <p:spPr>
          <a:xfrm>
            <a:off x="23060492" y="23708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6" name="직사각형 2695">
            <a:extLst>
              <a:ext uri="{FF2B5EF4-FFF2-40B4-BE49-F238E27FC236}">
                <a16:creationId xmlns:a16="http://schemas.microsoft.com/office/drawing/2014/main" id="{33C212BB-3FDB-C44F-C079-43E4939F34F2}"/>
              </a:ext>
            </a:extLst>
          </p:cNvPr>
          <p:cNvSpPr/>
          <p:nvPr/>
        </p:nvSpPr>
        <p:spPr>
          <a:xfrm>
            <a:off x="2316450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7" name="직사각형 2696">
            <a:extLst>
              <a:ext uri="{FF2B5EF4-FFF2-40B4-BE49-F238E27FC236}">
                <a16:creationId xmlns:a16="http://schemas.microsoft.com/office/drawing/2014/main" id="{C491D40D-A0ED-B436-06C9-0CD889F18300}"/>
              </a:ext>
            </a:extLst>
          </p:cNvPr>
          <p:cNvSpPr/>
          <p:nvPr/>
        </p:nvSpPr>
        <p:spPr>
          <a:xfrm>
            <a:off x="2316450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8" name="직사각형 2697">
            <a:extLst>
              <a:ext uri="{FF2B5EF4-FFF2-40B4-BE49-F238E27FC236}">
                <a16:creationId xmlns:a16="http://schemas.microsoft.com/office/drawing/2014/main" id="{EAD1AB99-F781-C7B9-4C36-A131E5002CAA}"/>
              </a:ext>
            </a:extLst>
          </p:cNvPr>
          <p:cNvSpPr/>
          <p:nvPr/>
        </p:nvSpPr>
        <p:spPr>
          <a:xfrm>
            <a:off x="2316450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9" name="직사각형 2698">
            <a:extLst>
              <a:ext uri="{FF2B5EF4-FFF2-40B4-BE49-F238E27FC236}">
                <a16:creationId xmlns:a16="http://schemas.microsoft.com/office/drawing/2014/main" id="{55FE9B82-CC8C-3E17-DFC2-1F3295A18518}"/>
              </a:ext>
            </a:extLst>
          </p:cNvPr>
          <p:cNvSpPr/>
          <p:nvPr/>
        </p:nvSpPr>
        <p:spPr>
          <a:xfrm>
            <a:off x="2295671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0" name="직사각형 2699">
            <a:extLst>
              <a:ext uri="{FF2B5EF4-FFF2-40B4-BE49-F238E27FC236}">
                <a16:creationId xmlns:a16="http://schemas.microsoft.com/office/drawing/2014/main" id="{F180FDD2-7B9B-E81B-3D6D-7F1CD5A1A15D}"/>
              </a:ext>
            </a:extLst>
          </p:cNvPr>
          <p:cNvSpPr/>
          <p:nvPr/>
        </p:nvSpPr>
        <p:spPr>
          <a:xfrm>
            <a:off x="23060492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1" name="직사각형 2700">
            <a:extLst>
              <a:ext uri="{FF2B5EF4-FFF2-40B4-BE49-F238E27FC236}">
                <a16:creationId xmlns:a16="http://schemas.microsoft.com/office/drawing/2014/main" id="{917878B7-EBA5-0696-0F46-EEEAAAB2623C}"/>
              </a:ext>
            </a:extLst>
          </p:cNvPr>
          <p:cNvSpPr/>
          <p:nvPr/>
        </p:nvSpPr>
        <p:spPr>
          <a:xfrm>
            <a:off x="2316450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2" name="직사각형 2701">
            <a:extLst>
              <a:ext uri="{FF2B5EF4-FFF2-40B4-BE49-F238E27FC236}">
                <a16:creationId xmlns:a16="http://schemas.microsoft.com/office/drawing/2014/main" id="{3D556612-0C8D-A490-1706-192E81D488F7}"/>
              </a:ext>
            </a:extLst>
          </p:cNvPr>
          <p:cNvSpPr/>
          <p:nvPr/>
        </p:nvSpPr>
        <p:spPr>
          <a:xfrm>
            <a:off x="23726505" y="229603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3" name="직사각형 2702">
            <a:extLst>
              <a:ext uri="{FF2B5EF4-FFF2-40B4-BE49-F238E27FC236}">
                <a16:creationId xmlns:a16="http://schemas.microsoft.com/office/drawing/2014/main" id="{56117751-22DB-907D-A96C-CE11516FA419}"/>
              </a:ext>
            </a:extLst>
          </p:cNvPr>
          <p:cNvSpPr/>
          <p:nvPr/>
        </p:nvSpPr>
        <p:spPr>
          <a:xfrm>
            <a:off x="23726505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4" name="직사각형 2703">
            <a:extLst>
              <a:ext uri="{FF2B5EF4-FFF2-40B4-BE49-F238E27FC236}">
                <a16:creationId xmlns:a16="http://schemas.microsoft.com/office/drawing/2014/main" id="{8E386918-DFA1-7F64-D580-D25908BC2B5D}"/>
              </a:ext>
            </a:extLst>
          </p:cNvPr>
          <p:cNvSpPr/>
          <p:nvPr/>
        </p:nvSpPr>
        <p:spPr>
          <a:xfrm>
            <a:off x="23726505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5" name="직사각형 2704">
            <a:extLst>
              <a:ext uri="{FF2B5EF4-FFF2-40B4-BE49-F238E27FC236}">
                <a16:creationId xmlns:a16="http://schemas.microsoft.com/office/drawing/2014/main" id="{C35E1D90-FB1D-9307-21CD-FFFA5F3A12BB}"/>
              </a:ext>
            </a:extLst>
          </p:cNvPr>
          <p:cNvSpPr/>
          <p:nvPr/>
        </p:nvSpPr>
        <p:spPr>
          <a:xfrm>
            <a:off x="23726505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6" name="직사각형 2705">
            <a:extLst>
              <a:ext uri="{FF2B5EF4-FFF2-40B4-BE49-F238E27FC236}">
                <a16:creationId xmlns:a16="http://schemas.microsoft.com/office/drawing/2014/main" id="{673FBE2E-2188-7245-A9D2-FC370FCAA2FC}"/>
              </a:ext>
            </a:extLst>
          </p:cNvPr>
          <p:cNvSpPr/>
          <p:nvPr/>
        </p:nvSpPr>
        <p:spPr>
          <a:xfrm>
            <a:off x="23726505" y="233345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7" name="직사각형 2706">
            <a:extLst>
              <a:ext uri="{FF2B5EF4-FFF2-40B4-BE49-F238E27FC236}">
                <a16:creationId xmlns:a16="http://schemas.microsoft.com/office/drawing/2014/main" id="{F852A991-C959-7118-F3CD-E3BD76F8141A}"/>
              </a:ext>
            </a:extLst>
          </p:cNvPr>
          <p:cNvSpPr/>
          <p:nvPr/>
        </p:nvSpPr>
        <p:spPr>
          <a:xfrm>
            <a:off x="23726505" y="234280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8" name="직사각형 2707">
            <a:extLst>
              <a:ext uri="{FF2B5EF4-FFF2-40B4-BE49-F238E27FC236}">
                <a16:creationId xmlns:a16="http://schemas.microsoft.com/office/drawing/2014/main" id="{1EFD512E-9A77-4043-4495-9AA61BF943A5}"/>
              </a:ext>
            </a:extLst>
          </p:cNvPr>
          <p:cNvSpPr/>
          <p:nvPr/>
        </p:nvSpPr>
        <p:spPr>
          <a:xfrm>
            <a:off x="23726505" y="23147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9" name="직사각형 2708">
            <a:extLst>
              <a:ext uri="{FF2B5EF4-FFF2-40B4-BE49-F238E27FC236}">
                <a16:creationId xmlns:a16="http://schemas.microsoft.com/office/drawing/2014/main" id="{D8FABB13-177F-501C-6919-DF290E06116B}"/>
              </a:ext>
            </a:extLst>
          </p:cNvPr>
          <p:cNvSpPr/>
          <p:nvPr/>
        </p:nvSpPr>
        <p:spPr>
          <a:xfrm>
            <a:off x="23726505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0" name="직사각형 2709">
            <a:extLst>
              <a:ext uri="{FF2B5EF4-FFF2-40B4-BE49-F238E27FC236}">
                <a16:creationId xmlns:a16="http://schemas.microsoft.com/office/drawing/2014/main" id="{A4B6FB92-A7E1-E9F1-68F3-3846866414AC}"/>
              </a:ext>
            </a:extLst>
          </p:cNvPr>
          <p:cNvSpPr/>
          <p:nvPr/>
        </p:nvSpPr>
        <p:spPr>
          <a:xfrm>
            <a:off x="23830282" y="229603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1" name="직사각형 2710">
            <a:extLst>
              <a:ext uri="{FF2B5EF4-FFF2-40B4-BE49-F238E27FC236}">
                <a16:creationId xmlns:a16="http://schemas.microsoft.com/office/drawing/2014/main" id="{C0E4E425-AC46-6B41-72B6-EE01B77B7CA9}"/>
              </a:ext>
            </a:extLst>
          </p:cNvPr>
          <p:cNvSpPr/>
          <p:nvPr/>
        </p:nvSpPr>
        <p:spPr>
          <a:xfrm>
            <a:off x="23830282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2" name="직사각형 2711">
            <a:extLst>
              <a:ext uri="{FF2B5EF4-FFF2-40B4-BE49-F238E27FC236}">
                <a16:creationId xmlns:a16="http://schemas.microsoft.com/office/drawing/2014/main" id="{1B05294C-1C52-6B5C-4477-D832762CC25B}"/>
              </a:ext>
            </a:extLst>
          </p:cNvPr>
          <p:cNvSpPr/>
          <p:nvPr/>
        </p:nvSpPr>
        <p:spPr>
          <a:xfrm>
            <a:off x="23830282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3" name="직사각형 2712">
            <a:extLst>
              <a:ext uri="{FF2B5EF4-FFF2-40B4-BE49-F238E27FC236}">
                <a16:creationId xmlns:a16="http://schemas.microsoft.com/office/drawing/2014/main" id="{4475D724-3EC3-1286-F49C-53BBF87B925F}"/>
              </a:ext>
            </a:extLst>
          </p:cNvPr>
          <p:cNvSpPr/>
          <p:nvPr/>
        </p:nvSpPr>
        <p:spPr>
          <a:xfrm>
            <a:off x="23830282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4" name="직사각형 2713">
            <a:extLst>
              <a:ext uri="{FF2B5EF4-FFF2-40B4-BE49-F238E27FC236}">
                <a16:creationId xmlns:a16="http://schemas.microsoft.com/office/drawing/2014/main" id="{97302973-3DB9-5966-5A57-222C9DDCE4E7}"/>
              </a:ext>
            </a:extLst>
          </p:cNvPr>
          <p:cNvSpPr/>
          <p:nvPr/>
        </p:nvSpPr>
        <p:spPr>
          <a:xfrm>
            <a:off x="23830282" y="233345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5" name="직사각형 2714">
            <a:extLst>
              <a:ext uri="{FF2B5EF4-FFF2-40B4-BE49-F238E27FC236}">
                <a16:creationId xmlns:a16="http://schemas.microsoft.com/office/drawing/2014/main" id="{1181FFA0-09A8-F0F4-0CC0-D6A36A913EAF}"/>
              </a:ext>
            </a:extLst>
          </p:cNvPr>
          <p:cNvSpPr/>
          <p:nvPr/>
        </p:nvSpPr>
        <p:spPr>
          <a:xfrm>
            <a:off x="23830282" y="234280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6" name="직사각형 2715">
            <a:extLst>
              <a:ext uri="{FF2B5EF4-FFF2-40B4-BE49-F238E27FC236}">
                <a16:creationId xmlns:a16="http://schemas.microsoft.com/office/drawing/2014/main" id="{29E803F4-F1CD-2066-59AE-A843D88487D4}"/>
              </a:ext>
            </a:extLst>
          </p:cNvPr>
          <p:cNvSpPr/>
          <p:nvPr/>
        </p:nvSpPr>
        <p:spPr>
          <a:xfrm>
            <a:off x="23830282" y="231474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7" name="직사각형 2716">
            <a:extLst>
              <a:ext uri="{FF2B5EF4-FFF2-40B4-BE49-F238E27FC236}">
                <a16:creationId xmlns:a16="http://schemas.microsoft.com/office/drawing/2014/main" id="{0F526687-90F8-7585-F495-D698EB739ACC}"/>
              </a:ext>
            </a:extLst>
          </p:cNvPr>
          <p:cNvSpPr/>
          <p:nvPr/>
        </p:nvSpPr>
        <p:spPr>
          <a:xfrm>
            <a:off x="23830282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8" name="직사각형 2717">
            <a:extLst>
              <a:ext uri="{FF2B5EF4-FFF2-40B4-BE49-F238E27FC236}">
                <a16:creationId xmlns:a16="http://schemas.microsoft.com/office/drawing/2014/main" id="{AFC699A6-6DF6-8398-1071-D3972CA9AC78}"/>
              </a:ext>
            </a:extLst>
          </p:cNvPr>
          <p:cNvSpPr/>
          <p:nvPr/>
        </p:nvSpPr>
        <p:spPr>
          <a:xfrm>
            <a:off x="23726505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9" name="직사각형 2718">
            <a:extLst>
              <a:ext uri="{FF2B5EF4-FFF2-40B4-BE49-F238E27FC236}">
                <a16:creationId xmlns:a16="http://schemas.microsoft.com/office/drawing/2014/main" id="{38224790-1D7F-49AD-41A6-3725FF76B04C}"/>
              </a:ext>
            </a:extLst>
          </p:cNvPr>
          <p:cNvSpPr/>
          <p:nvPr/>
        </p:nvSpPr>
        <p:spPr>
          <a:xfrm>
            <a:off x="23726505" y="23892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0" name="직사각형 2719">
            <a:extLst>
              <a:ext uri="{FF2B5EF4-FFF2-40B4-BE49-F238E27FC236}">
                <a16:creationId xmlns:a16="http://schemas.microsoft.com/office/drawing/2014/main" id="{E7983C71-3073-BD5C-8EC0-0A0957E0EC5A}"/>
              </a:ext>
            </a:extLst>
          </p:cNvPr>
          <p:cNvSpPr/>
          <p:nvPr/>
        </p:nvSpPr>
        <p:spPr>
          <a:xfrm>
            <a:off x="23726505" y="237056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1" name="직사각형 2720">
            <a:extLst>
              <a:ext uri="{FF2B5EF4-FFF2-40B4-BE49-F238E27FC236}">
                <a16:creationId xmlns:a16="http://schemas.microsoft.com/office/drawing/2014/main" id="{BF7039E4-68D3-0282-BDA2-00010AAD8CB4}"/>
              </a:ext>
            </a:extLst>
          </p:cNvPr>
          <p:cNvSpPr/>
          <p:nvPr/>
        </p:nvSpPr>
        <p:spPr>
          <a:xfrm>
            <a:off x="23830282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2" name="직사각형 2721">
            <a:extLst>
              <a:ext uri="{FF2B5EF4-FFF2-40B4-BE49-F238E27FC236}">
                <a16:creationId xmlns:a16="http://schemas.microsoft.com/office/drawing/2014/main" id="{8C29B121-8A38-4E4B-C144-F64D25612A1E}"/>
              </a:ext>
            </a:extLst>
          </p:cNvPr>
          <p:cNvSpPr/>
          <p:nvPr/>
        </p:nvSpPr>
        <p:spPr>
          <a:xfrm>
            <a:off x="23830282" y="238927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3" name="직사각형 2722">
            <a:extLst>
              <a:ext uri="{FF2B5EF4-FFF2-40B4-BE49-F238E27FC236}">
                <a16:creationId xmlns:a16="http://schemas.microsoft.com/office/drawing/2014/main" id="{95729F00-7A7B-3B9F-8CE2-A73B8A1E844E}"/>
              </a:ext>
            </a:extLst>
          </p:cNvPr>
          <p:cNvSpPr/>
          <p:nvPr/>
        </p:nvSpPr>
        <p:spPr>
          <a:xfrm>
            <a:off x="23830282" y="237056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4" name="직사각형 2723">
            <a:extLst>
              <a:ext uri="{FF2B5EF4-FFF2-40B4-BE49-F238E27FC236}">
                <a16:creationId xmlns:a16="http://schemas.microsoft.com/office/drawing/2014/main" id="{E2F7FC07-0494-408B-F4C6-A24D7931BE0B}"/>
              </a:ext>
            </a:extLst>
          </p:cNvPr>
          <p:cNvSpPr/>
          <p:nvPr/>
        </p:nvSpPr>
        <p:spPr>
          <a:xfrm>
            <a:off x="23726505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5" name="직사각형 2724">
            <a:extLst>
              <a:ext uri="{FF2B5EF4-FFF2-40B4-BE49-F238E27FC236}">
                <a16:creationId xmlns:a16="http://schemas.microsoft.com/office/drawing/2014/main" id="{5A998400-5980-028A-1EE4-973B701E8866}"/>
              </a:ext>
            </a:extLst>
          </p:cNvPr>
          <p:cNvSpPr/>
          <p:nvPr/>
        </p:nvSpPr>
        <p:spPr>
          <a:xfrm>
            <a:off x="23830282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6" name="원호 2725">
            <a:extLst>
              <a:ext uri="{FF2B5EF4-FFF2-40B4-BE49-F238E27FC236}">
                <a16:creationId xmlns:a16="http://schemas.microsoft.com/office/drawing/2014/main" id="{33915870-BEA2-D718-4F32-270308C2DE41}"/>
              </a:ext>
            </a:extLst>
          </p:cNvPr>
          <p:cNvSpPr/>
          <p:nvPr/>
        </p:nvSpPr>
        <p:spPr>
          <a:xfrm rot="16200000">
            <a:off x="22605049" y="230560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7" name="원호 2726">
            <a:extLst>
              <a:ext uri="{FF2B5EF4-FFF2-40B4-BE49-F238E27FC236}">
                <a16:creationId xmlns:a16="http://schemas.microsoft.com/office/drawing/2014/main" id="{3B0FB3CF-1172-191E-A6DD-0722C4097493}"/>
              </a:ext>
            </a:extLst>
          </p:cNvPr>
          <p:cNvSpPr/>
          <p:nvPr/>
        </p:nvSpPr>
        <p:spPr>
          <a:xfrm rot="5400000" flipV="1">
            <a:off x="22609194" y="2356227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8" name="직사각형 2727">
            <a:extLst>
              <a:ext uri="{FF2B5EF4-FFF2-40B4-BE49-F238E27FC236}">
                <a16:creationId xmlns:a16="http://schemas.microsoft.com/office/drawing/2014/main" id="{EC1A15E2-4121-3808-07B8-751B9F7C4D16}"/>
              </a:ext>
            </a:extLst>
          </p:cNvPr>
          <p:cNvSpPr/>
          <p:nvPr/>
        </p:nvSpPr>
        <p:spPr>
          <a:xfrm>
            <a:off x="2436495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9" name="직사각형 2728">
            <a:extLst>
              <a:ext uri="{FF2B5EF4-FFF2-40B4-BE49-F238E27FC236}">
                <a16:creationId xmlns:a16="http://schemas.microsoft.com/office/drawing/2014/main" id="{04D70F87-6B35-839D-CAB4-B14F6F165BAC}"/>
              </a:ext>
            </a:extLst>
          </p:cNvPr>
          <p:cNvSpPr/>
          <p:nvPr/>
        </p:nvSpPr>
        <p:spPr>
          <a:xfrm>
            <a:off x="2436495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0" name="직사각형 2729">
            <a:extLst>
              <a:ext uri="{FF2B5EF4-FFF2-40B4-BE49-F238E27FC236}">
                <a16:creationId xmlns:a16="http://schemas.microsoft.com/office/drawing/2014/main" id="{AC8845B2-0195-1AA0-F61F-7237715B3B6C}"/>
              </a:ext>
            </a:extLst>
          </p:cNvPr>
          <p:cNvSpPr/>
          <p:nvPr/>
        </p:nvSpPr>
        <p:spPr>
          <a:xfrm>
            <a:off x="24468729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1" name="직사각형 2730">
            <a:extLst>
              <a:ext uri="{FF2B5EF4-FFF2-40B4-BE49-F238E27FC236}">
                <a16:creationId xmlns:a16="http://schemas.microsoft.com/office/drawing/2014/main" id="{96BA3E3F-B42D-4F6B-BEFF-D16187246631}"/>
              </a:ext>
            </a:extLst>
          </p:cNvPr>
          <p:cNvSpPr/>
          <p:nvPr/>
        </p:nvSpPr>
        <p:spPr>
          <a:xfrm>
            <a:off x="24468729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2" name="직사각형 2731">
            <a:extLst>
              <a:ext uri="{FF2B5EF4-FFF2-40B4-BE49-F238E27FC236}">
                <a16:creationId xmlns:a16="http://schemas.microsoft.com/office/drawing/2014/main" id="{8BBF4280-E2FE-8A7F-FC70-7D6D3CA5B682}"/>
              </a:ext>
            </a:extLst>
          </p:cNvPr>
          <p:cNvSpPr/>
          <p:nvPr/>
        </p:nvSpPr>
        <p:spPr>
          <a:xfrm>
            <a:off x="2457274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3" name="직사각형 2732">
            <a:extLst>
              <a:ext uri="{FF2B5EF4-FFF2-40B4-BE49-F238E27FC236}">
                <a16:creationId xmlns:a16="http://schemas.microsoft.com/office/drawing/2014/main" id="{4C8273B0-A829-BC16-9F8B-1AD41E3FEE9E}"/>
              </a:ext>
            </a:extLst>
          </p:cNvPr>
          <p:cNvSpPr/>
          <p:nvPr/>
        </p:nvSpPr>
        <p:spPr>
          <a:xfrm>
            <a:off x="2457274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7" name="직사각형 2736">
            <a:extLst>
              <a:ext uri="{FF2B5EF4-FFF2-40B4-BE49-F238E27FC236}">
                <a16:creationId xmlns:a16="http://schemas.microsoft.com/office/drawing/2014/main" id="{E388991A-1D9C-097C-CB64-212CB49D224C}"/>
              </a:ext>
            </a:extLst>
          </p:cNvPr>
          <p:cNvSpPr/>
          <p:nvPr/>
        </p:nvSpPr>
        <p:spPr>
          <a:xfrm>
            <a:off x="2295671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8" name="직사각형 2737">
            <a:extLst>
              <a:ext uri="{FF2B5EF4-FFF2-40B4-BE49-F238E27FC236}">
                <a16:creationId xmlns:a16="http://schemas.microsoft.com/office/drawing/2014/main" id="{205536C6-7A87-F781-B457-44B690EC317E}"/>
              </a:ext>
            </a:extLst>
          </p:cNvPr>
          <p:cNvSpPr/>
          <p:nvPr/>
        </p:nvSpPr>
        <p:spPr>
          <a:xfrm>
            <a:off x="2295671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9" name="직사각형 2738">
            <a:extLst>
              <a:ext uri="{FF2B5EF4-FFF2-40B4-BE49-F238E27FC236}">
                <a16:creationId xmlns:a16="http://schemas.microsoft.com/office/drawing/2014/main" id="{64B01835-B9BB-48F2-A7AF-5C542A30C781}"/>
              </a:ext>
            </a:extLst>
          </p:cNvPr>
          <p:cNvSpPr/>
          <p:nvPr/>
        </p:nvSpPr>
        <p:spPr>
          <a:xfrm>
            <a:off x="23060492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0" name="직사각형 2739">
            <a:extLst>
              <a:ext uri="{FF2B5EF4-FFF2-40B4-BE49-F238E27FC236}">
                <a16:creationId xmlns:a16="http://schemas.microsoft.com/office/drawing/2014/main" id="{EA614899-7723-3DE8-EFCC-83081DCBA089}"/>
              </a:ext>
            </a:extLst>
          </p:cNvPr>
          <p:cNvSpPr/>
          <p:nvPr/>
        </p:nvSpPr>
        <p:spPr>
          <a:xfrm>
            <a:off x="23060492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1" name="직사각형 2740">
            <a:extLst>
              <a:ext uri="{FF2B5EF4-FFF2-40B4-BE49-F238E27FC236}">
                <a16:creationId xmlns:a16="http://schemas.microsoft.com/office/drawing/2014/main" id="{018BD07F-D2F4-B744-06CD-FF05C77EA822}"/>
              </a:ext>
            </a:extLst>
          </p:cNvPr>
          <p:cNvSpPr/>
          <p:nvPr/>
        </p:nvSpPr>
        <p:spPr>
          <a:xfrm>
            <a:off x="2316450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2" name="직사각형 2741">
            <a:extLst>
              <a:ext uri="{FF2B5EF4-FFF2-40B4-BE49-F238E27FC236}">
                <a16:creationId xmlns:a16="http://schemas.microsoft.com/office/drawing/2014/main" id="{7D7D34BB-1317-E5FF-7722-0824711330F3}"/>
              </a:ext>
            </a:extLst>
          </p:cNvPr>
          <p:cNvSpPr/>
          <p:nvPr/>
        </p:nvSpPr>
        <p:spPr>
          <a:xfrm>
            <a:off x="2316450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6" name="직사각형 2745">
            <a:extLst>
              <a:ext uri="{FF2B5EF4-FFF2-40B4-BE49-F238E27FC236}">
                <a16:creationId xmlns:a16="http://schemas.microsoft.com/office/drawing/2014/main" id="{F5567C50-FDE5-9F69-8462-4F7EAAD76294}"/>
              </a:ext>
            </a:extLst>
          </p:cNvPr>
          <p:cNvSpPr/>
          <p:nvPr/>
        </p:nvSpPr>
        <p:spPr>
          <a:xfrm>
            <a:off x="23726505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7" name="직사각형 2746">
            <a:extLst>
              <a:ext uri="{FF2B5EF4-FFF2-40B4-BE49-F238E27FC236}">
                <a16:creationId xmlns:a16="http://schemas.microsoft.com/office/drawing/2014/main" id="{A44B6F51-35B4-C3FC-6188-B4C62FC01CF4}"/>
              </a:ext>
            </a:extLst>
          </p:cNvPr>
          <p:cNvSpPr/>
          <p:nvPr/>
        </p:nvSpPr>
        <p:spPr>
          <a:xfrm>
            <a:off x="23726505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8" name="직사각형 2747">
            <a:extLst>
              <a:ext uri="{FF2B5EF4-FFF2-40B4-BE49-F238E27FC236}">
                <a16:creationId xmlns:a16="http://schemas.microsoft.com/office/drawing/2014/main" id="{56E897C5-E22B-893C-8E0F-D7A732C76F2B}"/>
              </a:ext>
            </a:extLst>
          </p:cNvPr>
          <p:cNvSpPr/>
          <p:nvPr/>
        </p:nvSpPr>
        <p:spPr>
          <a:xfrm>
            <a:off x="23830282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9" name="직사각형 2748">
            <a:extLst>
              <a:ext uri="{FF2B5EF4-FFF2-40B4-BE49-F238E27FC236}">
                <a16:creationId xmlns:a16="http://schemas.microsoft.com/office/drawing/2014/main" id="{8B06F967-B27C-B26E-0F60-F3ABDC64104D}"/>
              </a:ext>
            </a:extLst>
          </p:cNvPr>
          <p:cNvSpPr/>
          <p:nvPr/>
        </p:nvSpPr>
        <p:spPr>
          <a:xfrm>
            <a:off x="23830282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2" name="TextBox 2751">
            <a:extLst>
              <a:ext uri="{FF2B5EF4-FFF2-40B4-BE49-F238E27FC236}">
                <a16:creationId xmlns:a16="http://schemas.microsoft.com/office/drawing/2014/main" id="{FBAE5BD8-159D-D9C6-1767-EBD6687C7A53}"/>
              </a:ext>
            </a:extLst>
          </p:cNvPr>
          <p:cNvSpPr txBox="1"/>
          <p:nvPr/>
        </p:nvSpPr>
        <p:spPr>
          <a:xfrm>
            <a:off x="22712220" y="2415327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753" name="직사각형 2752">
            <a:extLst>
              <a:ext uri="{FF2B5EF4-FFF2-40B4-BE49-F238E27FC236}">
                <a16:creationId xmlns:a16="http://schemas.microsoft.com/office/drawing/2014/main" id="{6D966583-09CE-12C8-DDEA-20FD04570C40}"/>
              </a:ext>
            </a:extLst>
          </p:cNvPr>
          <p:cNvSpPr/>
          <p:nvPr/>
        </p:nvSpPr>
        <p:spPr>
          <a:xfrm>
            <a:off x="24831677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4" name="직사각형 2753">
            <a:extLst>
              <a:ext uri="{FF2B5EF4-FFF2-40B4-BE49-F238E27FC236}">
                <a16:creationId xmlns:a16="http://schemas.microsoft.com/office/drawing/2014/main" id="{A26A9D42-F9AA-501C-F56F-99A32BA9578B}"/>
              </a:ext>
            </a:extLst>
          </p:cNvPr>
          <p:cNvSpPr/>
          <p:nvPr/>
        </p:nvSpPr>
        <p:spPr>
          <a:xfrm>
            <a:off x="24831677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5" name="직사각형 2754">
            <a:extLst>
              <a:ext uri="{FF2B5EF4-FFF2-40B4-BE49-F238E27FC236}">
                <a16:creationId xmlns:a16="http://schemas.microsoft.com/office/drawing/2014/main" id="{CAD19E0F-007C-B681-698B-BFE46BD5DC06}"/>
              </a:ext>
            </a:extLst>
          </p:cNvPr>
          <p:cNvSpPr/>
          <p:nvPr/>
        </p:nvSpPr>
        <p:spPr>
          <a:xfrm>
            <a:off x="24831677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6" name="직사각형 2755">
            <a:extLst>
              <a:ext uri="{FF2B5EF4-FFF2-40B4-BE49-F238E27FC236}">
                <a16:creationId xmlns:a16="http://schemas.microsoft.com/office/drawing/2014/main" id="{7849A77A-B207-8BE0-F223-5F573825B99B}"/>
              </a:ext>
            </a:extLst>
          </p:cNvPr>
          <p:cNvSpPr/>
          <p:nvPr/>
        </p:nvSpPr>
        <p:spPr>
          <a:xfrm>
            <a:off x="24831677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7" name="직사각형 2756">
            <a:extLst>
              <a:ext uri="{FF2B5EF4-FFF2-40B4-BE49-F238E27FC236}">
                <a16:creationId xmlns:a16="http://schemas.microsoft.com/office/drawing/2014/main" id="{390826DB-4E08-D89F-93A9-FF5916E88ACC}"/>
              </a:ext>
            </a:extLst>
          </p:cNvPr>
          <p:cNvSpPr/>
          <p:nvPr/>
        </p:nvSpPr>
        <p:spPr>
          <a:xfrm>
            <a:off x="24831677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8" name="직사각형 2757">
            <a:extLst>
              <a:ext uri="{FF2B5EF4-FFF2-40B4-BE49-F238E27FC236}">
                <a16:creationId xmlns:a16="http://schemas.microsoft.com/office/drawing/2014/main" id="{D44D4838-C3C0-ED33-98B4-CF61864F41DC}"/>
              </a:ext>
            </a:extLst>
          </p:cNvPr>
          <p:cNvSpPr/>
          <p:nvPr/>
        </p:nvSpPr>
        <p:spPr>
          <a:xfrm>
            <a:off x="24831677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9" name="직사각형 2758">
            <a:extLst>
              <a:ext uri="{FF2B5EF4-FFF2-40B4-BE49-F238E27FC236}">
                <a16:creationId xmlns:a16="http://schemas.microsoft.com/office/drawing/2014/main" id="{DCD88EFE-22F5-9CBB-2AE7-9AB0BF027274}"/>
              </a:ext>
            </a:extLst>
          </p:cNvPr>
          <p:cNvSpPr/>
          <p:nvPr/>
        </p:nvSpPr>
        <p:spPr>
          <a:xfrm>
            <a:off x="24831677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0" name="직사각형 2759">
            <a:extLst>
              <a:ext uri="{FF2B5EF4-FFF2-40B4-BE49-F238E27FC236}">
                <a16:creationId xmlns:a16="http://schemas.microsoft.com/office/drawing/2014/main" id="{4E431502-1E2A-739A-DFAD-2A6A810C3D30}"/>
              </a:ext>
            </a:extLst>
          </p:cNvPr>
          <p:cNvSpPr/>
          <p:nvPr/>
        </p:nvSpPr>
        <p:spPr>
          <a:xfrm>
            <a:off x="24831677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1" name="직사각형 2760">
            <a:extLst>
              <a:ext uri="{FF2B5EF4-FFF2-40B4-BE49-F238E27FC236}">
                <a16:creationId xmlns:a16="http://schemas.microsoft.com/office/drawing/2014/main" id="{BE22F6B8-B1D3-720D-0C65-98F0AA1FB15D}"/>
              </a:ext>
            </a:extLst>
          </p:cNvPr>
          <p:cNvSpPr/>
          <p:nvPr/>
        </p:nvSpPr>
        <p:spPr>
          <a:xfrm>
            <a:off x="24935454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2" name="직사각형 2761">
            <a:extLst>
              <a:ext uri="{FF2B5EF4-FFF2-40B4-BE49-F238E27FC236}">
                <a16:creationId xmlns:a16="http://schemas.microsoft.com/office/drawing/2014/main" id="{9081D6A7-0144-3C00-CD0C-AA03F6C5B3E7}"/>
              </a:ext>
            </a:extLst>
          </p:cNvPr>
          <p:cNvSpPr/>
          <p:nvPr/>
        </p:nvSpPr>
        <p:spPr>
          <a:xfrm>
            <a:off x="24935454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3" name="직사각형 2762">
            <a:extLst>
              <a:ext uri="{FF2B5EF4-FFF2-40B4-BE49-F238E27FC236}">
                <a16:creationId xmlns:a16="http://schemas.microsoft.com/office/drawing/2014/main" id="{0EB81AF7-B85A-A8FD-9463-E682B9099132}"/>
              </a:ext>
            </a:extLst>
          </p:cNvPr>
          <p:cNvSpPr/>
          <p:nvPr/>
        </p:nvSpPr>
        <p:spPr>
          <a:xfrm>
            <a:off x="24935454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4" name="직사각형 2763">
            <a:extLst>
              <a:ext uri="{FF2B5EF4-FFF2-40B4-BE49-F238E27FC236}">
                <a16:creationId xmlns:a16="http://schemas.microsoft.com/office/drawing/2014/main" id="{12F81A8A-16E7-533B-AEA1-19702F134FF0}"/>
              </a:ext>
            </a:extLst>
          </p:cNvPr>
          <p:cNvSpPr/>
          <p:nvPr/>
        </p:nvSpPr>
        <p:spPr>
          <a:xfrm>
            <a:off x="24935454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5" name="직사각형 2764">
            <a:extLst>
              <a:ext uri="{FF2B5EF4-FFF2-40B4-BE49-F238E27FC236}">
                <a16:creationId xmlns:a16="http://schemas.microsoft.com/office/drawing/2014/main" id="{99FC0455-1F8C-201B-3A29-1F566B99C720}"/>
              </a:ext>
            </a:extLst>
          </p:cNvPr>
          <p:cNvSpPr/>
          <p:nvPr/>
        </p:nvSpPr>
        <p:spPr>
          <a:xfrm>
            <a:off x="24935454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6" name="직사각형 2765">
            <a:extLst>
              <a:ext uri="{FF2B5EF4-FFF2-40B4-BE49-F238E27FC236}">
                <a16:creationId xmlns:a16="http://schemas.microsoft.com/office/drawing/2014/main" id="{7B677FCA-B4C2-3831-7F03-CF825F67252E}"/>
              </a:ext>
            </a:extLst>
          </p:cNvPr>
          <p:cNvSpPr/>
          <p:nvPr/>
        </p:nvSpPr>
        <p:spPr>
          <a:xfrm>
            <a:off x="24935454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7" name="직사각형 2766">
            <a:extLst>
              <a:ext uri="{FF2B5EF4-FFF2-40B4-BE49-F238E27FC236}">
                <a16:creationId xmlns:a16="http://schemas.microsoft.com/office/drawing/2014/main" id="{5AE08083-CDBC-3D41-5507-8FA95F699AD4}"/>
              </a:ext>
            </a:extLst>
          </p:cNvPr>
          <p:cNvSpPr/>
          <p:nvPr/>
        </p:nvSpPr>
        <p:spPr>
          <a:xfrm>
            <a:off x="24935454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8" name="직사각형 2767">
            <a:extLst>
              <a:ext uri="{FF2B5EF4-FFF2-40B4-BE49-F238E27FC236}">
                <a16:creationId xmlns:a16="http://schemas.microsoft.com/office/drawing/2014/main" id="{133903EA-F643-23D1-B308-C607FE31C642}"/>
              </a:ext>
            </a:extLst>
          </p:cNvPr>
          <p:cNvSpPr/>
          <p:nvPr/>
        </p:nvSpPr>
        <p:spPr>
          <a:xfrm>
            <a:off x="24935454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9" name="직사각형 2768">
            <a:extLst>
              <a:ext uri="{FF2B5EF4-FFF2-40B4-BE49-F238E27FC236}">
                <a16:creationId xmlns:a16="http://schemas.microsoft.com/office/drawing/2014/main" id="{2705D210-BA60-D930-F1DF-5C44912A67D6}"/>
              </a:ext>
            </a:extLst>
          </p:cNvPr>
          <p:cNvSpPr/>
          <p:nvPr/>
        </p:nvSpPr>
        <p:spPr>
          <a:xfrm>
            <a:off x="24831677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0" name="직사각형 2769">
            <a:extLst>
              <a:ext uri="{FF2B5EF4-FFF2-40B4-BE49-F238E27FC236}">
                <a16:creationId xmlns:a16="http://schemas.microsoft.com/office/drawing/2014/main" id="{EE5664F2-EF17-1C3F-1C21-27D85ED686F8}"/>
              </a:ext>
            </a:extLst>
          </p:cNvPr>
          <p:cNvSpPr/>
          <p:nvPr/>
        </p:nvSpPr>
        <p:spPr>
          <a:xfrm>
            <a:off x="24831677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1" name="직사각형 2770">
            <a:extLst>
              <a:ext uri="{FF2B5EF4-FFF2-40B4-BE49-F238E27FC236}">
                <a16:creationId xmlns:a16="http://schemas.microsoft.com/office/drawing/2014/main" id="{05F8F0FA-02A3-9428-A259-349A0B050BF4}"/>
              </a:ext>
            </a:extLst>
          </p:cNvPr>
          <p:cNvSpPr/>
          <p:nvPr/>
        </p:nvSpPr>
        <p:spPr>
          <a:xfrm>
            <a:off x="24831677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2" name="직사각형 2771">
            <a:extLst>
              <a:ext uri="{FF2B5EF4-FFF2-40B4-BE49-F238E27FC236}">
                <a16:creationId xmlns:a16="http://schemas.microsoft.com/office/drawing/2014/main" id="{CFB0592A-ADE5-0A31-6231-525E3598708C}"/>
              </a:ext>
            </a:extLst>
          </p:cNvPr>
          <p:cNvSpPr/>
          <p:nvPr/>
        </p:nvSpPr>
        <p:spPr>
          <a:xfrm>
            <a:off x="24935454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3" name="직사각형 2772">
            <a:extLst>
              <a:ext uri="{FF2B5EF4-FFF2-40B4-BE49-F238E27FC236}">
                <a16:creationId xmlns:a16="http://schemas.microsoft.com/office/drawing/2014/main" id="{CF03C1F7-73A1-C739-0A5F-016F4B7A25A2}"/>
              </a:ext>
            </a:extLst>
          </p:cNvPr>
          <p:cNvSpPr/>
          <p:nvPr/>
        </p:nvSpPr>
        <p:spPr>
          <a:xfrm>
            <a:off x="24935454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4" name="직사각형 2773">
            <a:extLst>
              <a:ext uri="{FF2B5EF4-FFF2-40B4-BE49-F238E27FC236}">
                <a16:creationId xmlns:a16="http://schemas.microsoft.com/office/drawing/2014/main" id="{86A838CD-E0F8-B3A8-F3E1-01E46CE7FF91}"/>
              </a:ext>
            </a:extLst>
          </p:cNvPr>
          <p:cNvSpPr/>
          <p:nvPr/>
        </p:nvSpPr>
        <p:spPr>
          <a:xfrm>
            <a:off x="24935454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5" name="직사각형 2774">
            <a:extLst>
              <a:ext uri="{FF2B5EF4-FFF2-40B4-BE49-F238E27FC236}">
                <a16:creationId xmlns:a16="http://schemas.microsoft.com/office/drawing/2014/main" id="{652636AF-D7C5-66E0-BE7E-1A0ECFED7233}"/>
              </a:ext>
            </a:extLst>
          </p:cNvPr>
          <p:cNvSpPr/>
          <p:nvPr/>
        </p:nvSpPr>
        <p:spPr>
          <a:xfrm>
            <a:off x="24831677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6" name="직사각형 2775">
            <a:extLst>
              <a:ext uri="{FF2B5EF4-FFF2-40B4-BE49-F238E27FC236}">
                <a16:creationId xmlns:a16="http://schemas.microsoft.com/office/drawing/2014/main" id="{29A9C68A-FE28-9890-E361-C1EDA833D152}"/>
              </a:ext>
            </a:extLst>
          </p:cNvPr>
          <p:cNvSpPr/>
          <p:nvPr/>
        </p:nvSpPr>
        <p:spPr>
          <a:xfrm>
            <a:off x="24935454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7" name="직사각형 2776">
            <a:extLst>
              <a:ext uri="{FF2B5EF4-FFF2-40B4-BE49-F238E27FC236}">
                <a16:creationId xmlns:a16="http://schemas.microsoft.com/office/drawing/2014/main" id="{80B20FE8-D735-DEBD-2125-847C7C60512E}"/>
              </a:ext>
            </a:extLst>
          </p:cNvPr>
          <p:cNvSpPr/>
          <p:nvPr/>
        </p:nvSpPr>
        <p:spPr>
          <a:xfrm>
            <a:off x="24831677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8" name="직사각형 2777">
            <a:extLst>
              <a:ext uri="{FF2B5EF4-FFF2-40B4-BE49-F238E27FC236}">
                <a16:creationId xmlns:a16="http://schemas.microsoft.com/office/drawing/2014/main" id="{541F5F4D-9F49-3496-EDF4-F7750418F892}"/>
              </a:ext>
            </a:extLst>
          </p:cNvPr>
          <p:cNvSpPr/>
          <p:nvPr/>
        </p:nvSpPr>
        <p:spPr>
          <a:xfrm>
            <a:off x="24831677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9" name="직사각형 2778">
            <a:extLst>
              <a:ext uri="{FF2B5EF4-FFF2-40B4-BE49-F238E27FC236}">
                <a16:creationId xmlns:a16="http://schemas.microsoft.com/office/drawing/2014/main" id="{FA37E435-5F80-A561-DFE3-5C961A56CD1D}"/>
              </a:ext>
            </a:extLst>
          </p:cNvPr>
          <p:cNvSpPr/>
          <p:nvPr/>
        </p:nvSpPr>
        <p:spPr>
          <a:xfrm>
            <a:off x="24935454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0" name="직사각형 2779">
            <a:extLst>
              <a:ext uri="{FF2B5EF4-FFF2-40B4-BE49-F238E27FC236}">
                <a16:creationId xmlns:a16="http://schemas.microsoft.com/office/drawing/2014/main" id="{74BEF23D-8FF4-6FF5-3437-20525B3BF7D0}"/>
              </a:ext>
            </a:extLst>
          </p:cNvPr>
          <p:cNvSpPr/>
          <p:nvPr/>
        </p:nvSpPr>
        <p:spPr>
          <a:xfrm>
            <a:off x="24935454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/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/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blipFill>
                <a:blip r:embed="rId1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6" name="TextBox 2785">
            <a:extLst>
              <a:ext uri="{FF2B5EF4-FFF2-40B4-BE49-F238E27FC236}">
                <a16:creationId xmlns:a16="http://schemas.microsoft.com/office/drawing/2014/main" id="{AB758BA6-50AC-AF83-4B89-0B8D90242044}"/>
              </a:ext>
            </a:extLst>
          </p:cNvPr>
          <p:cNvSpPr txBox="1"/>
          <p:nvPr/>
        </p:nvSpPr>
        <p:spPr>
          <a:xfrm>
            <a:off x="22448197" y="233518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787" name="TextBox 2786">
            <a:extLst>
              <a:ext uri="{FF2B5EF4-FFF2-40B4-BE49-F238E27FC236}">
                <a16:creationId xmlns:a16="http://schemas.microsoft.com/office/drawing/2014/main" id="{8B73C653-2134-0581-9AEE-C84BFF288E82}"/>
              </a:ext>
            </a:extLst>
          </p:cNvPr>
          <p:cNvSpPr txBox="1"/>
          <p:nvPr/>
        </p:nvSpPr>
        <p:spPr>
          <a:xfrm>
            <a:off x="23536159" y="225834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788" name="TextBox 2787">
            <a:extLst>
              <a:ext uri="{FF2B5EF4-FFF2-40B4-BE49-F238E27FC236}">
                <a16:creationId xmlns:a16="http://schemas.microsoft.com/office/drawing/2014/main" id="{9B7FA30D-71E3-B18B-8D14-6F7A51E043E1}"/>
              </a:ext>
            </a:extLst>
          </p:cNvPr>
          <p:cNvSpPr txBox="1"/>
          <p:nvPr/>
        </p:nvSpPr>
        <p:spPr>
          <a:xfrm>
            <a:off x="24782397" y="2262416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789" name="사각형: 둥근 모서리 2788">
            <a:extLst>
              <a:ext uri="{FF2B5EF4-FFF2-40B4-BE49-F238E27FC236}">
                <a16:creationId xmlns:a16="http://schemas.microsoft.com/office/drawing/2014/main" id="{5400F218-0241-33E6-9C91-CCB07E1A6511}"/>
              </a:ext>
            </a:extLst>
          </p:cNvPr>
          <p:cNvSpPr/>
          <p:nvPr/>
        </p:nvSpPr>
        <p:spPr>
          <a:xfrm>
            <a:off x="14017871" y="12912775"/>
            <a:ext cx="8801562" cy="760294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0" name="TextBox 2789">
            <a:extLst>
              <a:ext uri="{FF2B5EF4-FFF2-40B4-BE49-F238E27FC236}">
                <a16:creationId xmlns:a16="http://schemas.microsoft.com/office/drawing/2014/main" id="{97B9FC35-82D0-6944-DF0E-93C9E564668B}"/>
              </a:ext>
            </a:extLst>
          </p:cNvPr>
          <p:cNvSpPr txBox="1"/>
          <p:nvPr/>
        </p:nvSpPr>
        <p:spPr>
          <a:xfrm>
            <a:off x="15049780" y="12774313"/>
            <a:ext cx="2856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Split</a:t>
            </a:r>
            <a:r>
              <a:rPr lang="ko-KR" altLang="en-US" b="1"/>
              <a:t> </a:t>
            </a:r>
            <a:r>
              <a:rPr lang="en-US" altLang="ko-KR" b="1"/>
              <a:t>&amp;</a:t>
            </a:r>
            <a:r>
              <a:rPr lang="ko-KR" altLang="en-US" b="1"/>
              <a:t> </a:t>
            </a:r>
            <a:r>
              <a:rPr lang="en-US" altLang="ko-KR" b="1"/>
              <a:t>Duplication</a:t>
            </a:r>
            <a:endParaRPr lang="ko-KR" altLang="en-US" b="1"/>
          </a:p>
        </p:txBody>
      </p:sp>
      <p:sp>
        <p:nvSpPr>
          <p:cNvPr id="2791" name="TextBox 2790">
            <a:extLst>
              <a:ext uri="{FF2B5EF4-FFF2-40B4-BE49-F238E27FC236}">
                <a16:creationId xmlns:a16="http://schemas.microsoft.com/office/drawing/2014/main" id="{21027702-0A08-2830-BF7C-3CDE19748AB0}"/>
              </a:ext>
            </a:extLst>
          </p:cNvPr>
          <p:cNvSpPr txBox="1"/>
          <p:nvPr/>
        </p:nvSpPr>
        <p:spPr>
          <a:xfrm>
            <a:off x="14600487" y="151324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792" name="직사각형 2791">
            <a:extLst>
              <a:ext uri="{FF2B5EF4-FFF2-40B4-BE49-F238E27FC236}">
                <a16:creationId xmlns:a16="http://schemas.microsoft.com/office/drawing/2014/main" id="{E0E73ACA-56F1-54E4-B882-7B1D13205CDE}"/>
              </a:ext>
            </a:extLst>
          </p:cNvPr>
          <p:cNvSpPr/>
          <p:nvPr/>
        </p:nvSpPr>
        <p:spPr>
          <a:xfrm>
            <a:off x="15060314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3" name="직사각형 2792">
            <a:extLst>
              <a:ext uri="{FF2B5EF4-FFF2-40B4-BE49-F238E27FC236}">
                <a16:creationId xmlns:a16="http://schemas.microsoft.com/office/drawing/2014/main" id="{F3AC191E-FB47-75B8-6298-304127839127}"/>
              </a:ext>
            </a:extLst>
          </p:cNvPr>
          <p:cNvSpPr/>
          <p:nvPr/>
        </p:nvSpPr>
        <p:spPr>
          <a:xfrm>
            <a:off x="15190328" y="14489322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4" name="직사각형 2793">
            <a:extLst>
              <a:ext uri="{FF2B5EF4-FFF2-40B4-BE49-F238E27FC236}">
                <a16:creationId xmlns:a16="http://schemas.microsoft.com/office/drawing/2014/main" id="{D640F42D-A75C-9F09-83DB-90FE47AD550E}"/>
              </a:ext>
            </a:extLst>
          </p:cNvPr>
          <p:cNvSpPr/>
          <p:nvPr/>
        </p:nvSpPr>
        <p:spPr>
          <a:xfrm>
            <a:off x="15318963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5" name="직사각형 2794">
            <a:extLst>
              <a:ext uri="{FF2B5EF4-FFF2-40B4-BE49-F238E27FC236}">
                <a16:creationId xmlns:a16="http://schemas.microsoft.com/office/drawing/2014/main" id="{40C1416B-EDD2-D08F-5351-E7BEE4D08E45}"/>
              </a:ext>
            </a:extLst>
          </p:cNvPr>
          <p:cNvSpPr/>
          <p:nvPr/>
        </p:nvSpPr>
        <p:spPr>
          <a:xfrm>
            <a:off x="15847879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/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7" name="원호 2796">
            <a:extLst>
              <a:ext uri="{FF2B5EF4-FFF2-40B4-BE49-F238E27FC236}">
                <a16:creationId xmlns:a16="http://schemas.microsoft.com/office/drawing/2014/main" id="{0FB58E62-7000-07AD-E7B8-1E4E914601C1}"/>
              </a:ext>
            </a:extLst>
          </p:cNvPr>
          <p:cNvSpPr/>
          <p:nvPr/>
        </p:nvSpPr>
        <p:spPr>
          <a:xfrm rot="16200000">
            <a:off x="14562593" y="1478010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8" name="원호 2797">
            <a:extLst>
              <a:ext uri="{FF2B5EF4-FFF2-40B4-BE49-F238E27FC236}">
                <a16:creationId xmlns:a16="http://schemas.microsoft.com/office/drawing/2014/main" id="{CDA8A11E-3EB9-19DB-BF6D-1D23ED00E6FF}"/>
              </a:ext>
            </a:extLst>
          </p:cNvPr>
          <p:cNvSpPr/>
          <p:nvPr/>
        </p:nvSpPr>
        <p:spPr>
          <a:xfrm>
            <a:off x="16089609" y="1429972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9" name="원호 2798">
            <a:extLst>
              <a:ext uri="{FF2B5EF4-FFF2-40B4-BE49-F238E27FC236}">
                <a16:creationId xmlns:a16="http://schemas.microsoft.com/office/drawing/2014/main" id="{D9C8A560-B5B4-B7B1-4263-C2762A16FB1B}"/>
              </a:ext>
            </a:extLst>
          </p:cNvPr>
          <p:cNvSpPr/>
          <p:nvPr/>
        </p:nvSpPr>
        <p:spPr>
          <a:xfrm rot="16200000">
            <a:off x="15418219" y="1393689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0" name="원호 2799">
            <a:extLst>
              <a:ext uri="{FF2B5EF4-FFF2-40B4-BE49-F238E27FC236}">
                <a16:creationId xmlns:a16="http://schemas.microsoft.com/office/drawing/2014/main" id="{554448E0-146D-C5E9-BAF3-D68CE7AA2CAC}"/>
              </a:ext>
            </a:extLst>
          </p:cNvPr>
          <p:cNvSpPr/>
          <p:nvPr/>
        </p:nvSpPr>
        <p:spPr>
          <a:xfrm rot="5400000" flipV="1">
            <a:off x="14568282" y="1540778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1" name="직사각형 2800">
            <a:extLst>
              <a:ext uri="{FF2B5EF4-FFF2-40B4-BE49-F238E27FC236}">
                <a16:creationId xmlns:a16="http://schemas.microsoft.com/office/drawing/2014/main" id="{5A2E7338-04FC-205B-F462-FB115295DB9F}"/>
              </a:ext>
            </a:extLst>
          </p:cNvPr>
          <p:cNvSpPr/>
          <p:nvPr/>
        </p:nvSpPr>
        <p:spPr>
          <a:xfrm>
            <a:off x="15985344" y="1448943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2" name="직사각형 2801">
            <a:extLst>
              <a:ext uri="{FF2B5EF4-FFF2-40B4-BE49-F238E27FC236}">
                <a16:creationId xmlns:a16="http://schemas.microsoft.com/office/drawing/2014/main" id="{C1414F70-0818-505B-A7A8-F90FE479C1E9}"/>
              </a:ext>
            </a:extLst>
          </p:cNvPr>
          <p:cNvSpPr/>
          <p:nvPr/>
        </p:nvSpPr>
        <p:spPr>
          <a:xfrm>
            <a:off x="16520080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3" name="직사각형 2802">
            <a:extLst>
              <a:ext uri="{FF2B5EF4-FFF2-40B4-BE49-F238E27FC236}">
                <a16:creationId xmlns:a16="http://schemas.microsoft.com/office/drawing/2014/main" id="{D4843188-71C6-9ECF-0744-E7C81F68EC37}"/>
              </a:ext>
            </a:extLst>
          </p:cNvPr>
          <p:cNvSpPr/>
          <p:nvPr/>
        </p:nvSpPr>
        <p:spPr>
          <a:xfrm>
            <a:off x="16650094" y="1449825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4" name="직사각형 2803">
            <a:extLst>
              <a:ext uri="{FF2B5EF4-FFF2-40B4-BE49-F238E27FC236}">
                <a16:creationId xmlns:a16="http://schemas.microsoft.com/office/drawing/2014/main" id="{0692C648-091E-AC57-21F3-01523F2972FC}"/>
              </a:ext>
            </a:extLst>
          </p:cNvPr>
          <p:cNvSpPr/>
          <p:nvPr/>
        </p:nvSpPr>
        <p:spPr>
          <a:xfrm>
            <a:off x="16778729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/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7" name="직사각형 2806">
            <a:extLst>
              <a:ext uri="{FF2B5EF4-FFF2-40B4-BE49-F238E27FC236}">
                <a16:creationId xmlns:a16="http://schemas.microsoft.com/office/drawing/2014/main" id="{DB85BF5D-371B-600A-5B96-B379EB4F7A03}"/>
              </a:ext>
            </a:extLst>
          </p:cNvPr>
          <p:cNvSpPr/>
          <p:nvPr/>
        </p:nvSpPr>
        <p:spPr>
          <a:xfrm>
            <a:off x="16912694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8" name="직사각형 2807">
            <a:extLst>
              <a:ext uri="{FF2B5EF4-FFF2-40B4-BE49-F238E27FC236}">
                <a16:creationId xmlns:a16="http://schemas.microsoft.com/office/drawing/2014/main" id="{7D52F37F-2C20-A3E9-7530-C7EE6CED2C87}"/>
              </a:ext>
            </a:extLst>
          </p:cNvPr>
          <p:cNvSpPr/>
          <p:nvPr/>
        </p:nvSpPr>
        <p:spPr>
          <a:xfrm>
            <a:off x="17042708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9" name="TextBox 2808">
            <a:extLst>
              <a:ext uri="{FF2B5EF4-FFF2-40B4-BE49-F238E27FC236}">
                <a16:creationId xmlns:a16="http://schemas.microsoft.com/office/drawing/2014/main" id="{6B72C454-4E26-32E3-524A-11B2DAB94FA0}"/>
              </a:ext>
            </a:extLst>
          </p:cNvPr>
          <p:cNvSpPr txBox="1"/>
          <p:nvPr/>
        </p:nvSpPr>
        <p:spPr>
          <a:xfrm>
            <a:off x="15846203" y="141122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/>
              <p:nvPr/>
            </p:nvSpPr>
            <p:spPr>
              <a:xfrm>
                <a:off x="14835658" y="13198454"/>
                <a:ext cx="65505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1600"/>
                  <a:t>에 대해서 학습한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600"/>
                  <a:t>에서 </a:t>
                </a:r>
                <a:r>
                  <a:rPr lang="en-US" altLang="ko-KR" sz="1600"/>
                  <a:t>expansion</a:t>
                </a:r>
                <a:r>
                  <a:rPr lang="ko-KR" altLang="en-US" sz="1600"/>
                  <a:t>까지 끝난 </a:t>
                </a:r>
                <a:endParaRPr lang="en-US" altLang="ko-KR" sz="1600"/>
              </a:p>
              <a:p>
                <a:r>
                  <a:rPr lang="ko-KR" altLang="en-US" sz="1600"/>
                  <a:t>현재의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unit</a:t>
                </a:r>
                <a:r>
                  <a:rPr lang="ko-KR" altLang="en-US" sz="1600"/>
                  <a:t>을 비교함</a:t>
                </a:r>
                <a:r>
                  <a:rPr lang="en-US" altLang="ko-KR" sz="1600"/>
                  <a:t>(additional unit </a:t>
                </a:r>
                <a:r>
                  <a:rPr lang="ko-KR" altLang="en-US" sz="1600"/>
                  <a:t>부분 제외</a:t>
                </a:r>
                <a:r>
                  <a:rPr lang="en-US" altLang="ko-KR" sz="1600"/>
                  <a:t>)</a:t>
                </a:r>
              </a:p>
            </p:txBody>
          </p:sp>
        </mc:Choice>
        <mc:Fallback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58" y="13198454"/>
                <a:ext cx="6550511" cy="584775"/>
              </a:xfrm>
              <a:prstGeom prst="rect">
                <a:avLst/>
              </a:prstGeom>
              <a:blipFill>
                <a:blip r:embed="rId106"/>
                <a:stretch>
                  <a:fillRect l="-559" t="-4167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2" name="TextBox 2811">
            <a:extLst>
              <a:ext uri="{FF2B5EF4-FFF2-40B4-BE49-F238E27FC236}">
                <a16:creationId xmlns:a16="http://schemas.microsoft.com/office/drawing/2014/main" id="{C5C06CB1-417B-D3FE-949B-40D9A52621D7}"/>
              </a:ext>
            </a:extLst>
          </p:cNvPr>
          <p:cNvSpPr txBox="1"/>
          <p:nvPr/>
        </p:nvSpPr>
        <p:spPr>
          <a:xfrm>
            <a:off x="15214072" y="13692901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T)</a:t>
            </a:r>
            <a:endParaRPr lang="ko-KR" altLang="en-US" b="1"/>
          </a:p>
        </p:txBody>
      </p:sp>
      <p:sp>
        <p:nvSpPr>
          <p:cNvPr id="2825" name="TextBox 2824">
            <a:extLst>
              <a:ext uri="{FF2B5EF4-FFF2-40B4-BE49-F238E27FC236}">
                <a16:creationId xmlns:a16="http://schemas.microsoft.com/office/drawing/2014/main" id="{4B70FF46-FA23-4338-3804-B5749AA5B886}"/>
              </a:ext>
            </a:extLst>
          </p:cNvPr>
          <p:cNvSpPr txBox="1"/>
          <p:nvPr/>
        </p:nvSpPr>
        <p:spPr>
          <a:xfrm>
            <a:off x="14623272" y="18336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26" name="직사각형 2825">
            <a:extLst>
              <a:ext uri="{FF2B5EF4-FFF2-40B4-BE49-F238E27FC236}">
                <a16:creationId xmlns:a16="http://schemas.microsoft.com/office/drawing/2014/main" id="{176D3EE9-D75D-FA39-B892-0D9702D5CBE5}"/>
              </a:ext>
            </a:extLst>
          </p:cNvPr>
          <p:cNvSpPr/>
          <p:nvPr/>
        </p:nvSpPr>
        <p:spPr>
          <a:xfrm>
            <a:off x="15083099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7" name="직사각형 2826">
            <a:extLst>
              <a:ext uri="{FF2B5EF4-FFF2-40B4-BE49-F238E27FC236}">
                <a16:creationId xmlns:a16="http://schemas.microsoft.com/office/drawing/2014/main" id="{417D31DF-3EFE-A6A9-F1A1-E77D9914C482}"/>
              </a:ext>
            </a:extLst>
          </p:cNvPr>
          <p:cNvSpPr/>
          <p:nvPr/>
        </p:nvSpPr>
        <p:spPr>
          <a:xfrm>
            <a:off x="15213113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8" name="직사각형 2827">
            <a:extLst>
              <a:ext uri="{FF2B5EF4-FFF2-40B4-BE49-F238E27FC236}">
                <a16:creationId xmlns:a16="http://schemas.microsoft.com/office/drawing/2014/main" id="{F05E34EE-EB27-8D31-D0BB-83F690D14E26}"/>
              </a:ext>
            </a:extLst>
          </p:cNvPr>
          <p:cNvSpPr/>
          <p:nvPr/>
        </p:nvSpPr>
        <p:spPr>
          <a:xfrm>
            <a:off x="15341748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9" name="직사각형 2828">
            <a:extLst>
              <a:ext uri="{FF2B5EF4-FFF2-40B4-BE49-F238E27FC236}">
                <a16:creationId xmlns:a16="http://schemas.microsoft.com/office/drawing/2014/main" id="{B6A92011-92F3-3943-3B4B-4E556A5AD903}"/>
              </a:ext>
            </a:extLst>
          </p:cNvPr>
          <p:cNvSpPr/>
          <p:nvPr/>
        </p:nvSpPr>
        <p:spPr>
          <a:xfrm>
            <a:off x="15870664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/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blipFill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1" name="원호 2830">
            <a:extLst>
              <a:ext uri="{FF2B5EF4-FFF2-40B4-BE49-F238E27FC236}">
                <a16:creationId xmlns:a16="http://schemas.microsoft.com/office/drawing/2014/main" id="{F1298010-943B-9828-AC49-93B53C7896CB}"/>
              </a:ext>
            </a:extLst>
          </p:cNvPr>
          <p:cNvSpPr/>
          <p:nvPr/>
        </p:nvSpPr>
        <p:spPr>
          <a:xfrm rot="16200000">
            <a:off x="14585378" y="1798419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2" name="원호 2831">
            <a:extLst>
              <a:ext uri="{FF2B5EF4-FFF2-40B4-BE49-F238E27FC236}">
                <a16:creationId xmlns:a16="http://schemas.microsoft.com/office/drawing/2014/main" id="{6290EC0D-E6B6-3639-8CD0-0062FB7F26FE}"/>
              </a:ext>
            </a:extLst>
          </p:cNvPr>
          <p:cNvSpPr/>
          <p:nvPr/>
        </p:nvSpPr>
        <p:spPr>
          <a:xfrm>
            <a:off x="15827120" y="1750103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3" name="원호 2832">
            <a:extLst>
              <a:ext uri="{FF2B5EF4-FFF2-40B4-BE49-F238E27FC236}">
                <a16:creationId xmlns:a16="http://schemas.microsoft.com/office/drawing/2014/main" id="{5A13B85D-71E7-9850-E78D-270770F6D86D}"/>
              </a:ext>
            </a:extLst>
          </p:cNvPr>
          <p:cNvSpPr/>
          <p:nvPr/>
        </p:nvSpPr>
        <p:spPr>
          <a:xfrm rot="16200000">
            <a:off x="15441004" y="1714098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4" name="원호 2833">
            <a:extLst>
              <a:ext uri="{FF2B5EF4-FFF2-40B4-BE49-F238E27FC236}">
                <a16:creationId xmlns:a16="http://schemas.microsoft.com/office/drawing/2014/main" id="{FE170334-5E28-8FBC-4FF6-53C2AE916EBA}"/>
              </a:ext>
            </a:extLst>
          </p:cNvPr>
          <p:cNvSpPr/>
          <p:nvPr/>
        </p:nvSpPr>
        <p:spPr>
          <a:xfrm rot="5400000" flipV="1">
            <a:off x="14591067" y="1861187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5" name="직사각형 2834">
            <a:extLst>
              <a:ext uri="{FF2B5EF4-FFF2-40B4-BE49-F238E27FC236}">
                <a16:creationId xmlns:a16="http://schemas.microsoft.com/office/drawing/2014/main" id="{2B8524D3-87CE-06F0-8DB8-E28CBD01D9E7}"/>
              </a:ext>
            </a:extLst>
          </p:cNvPr>
          <p:cNvSpPr/>
          <p:nvPr/>
        </p:nvSpPr>
        <p:spPr>
          <a:xfrm>
            <a:off x="16008129" y="1769353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6" name="직사각형 2835">
            <a:extLst>
              <a:ext uri="{FF2B5EF4-FFF2-40B4-BE49-F238E27FC236}">
                <a16:creationId xmlns:a16="http://schemas.microsoft.com/office/drawing/2014/main" id="{29ABFE76-A7F1-E5C4-87CA-A3C2086CF6BA}"/>
              </a:ext>
            </a:extLst>
          </p:cNvPr>
          <p:cNvSpPr/>
          <p:nvPr/>
        </p:nvSpPr>
        <p:spPr>
          <a:xfrm>
            <a:off x="16542865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7" name="직사각형 2836">
            <a:extLst>
              <a:ext uri="{FF2B5EF4-FFF2-40B4-BE49-F238E27FC236}">
                <a16:creationId xmlns:a16="http://schemas.microsoft.com/office/drawing/2014/main" id="{7551C06D-E978-0C15-8711-747A0AB088DA}"/>
              </a:ext>
            </a:extLst>
          </p:cNvPr>
          <p:cNvSpPr/>
          <p:nvPr/>
        </p:nvSpPr>
        <p:spPr>
          <a:xfrm>
            <a:off x="16672879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8" name="직사각형 2837">
            <a:extLst>
              <a:ext uri="{FF2B5EF4-FFF2-40B4-BE49-F238E27FC236}">
                <a16:creationId xmlns:a16="http://schemas.microsoft.com/office/drawing/2014/main" id="{F85DAAB9-CA2D-4876-9020-8E7ADE858847}"/>
              </a:ext>
            </a:extLst>
          </p:cNvPr>
          <p:cNvSpPr/>
          <p:nvPr/>
        </p:nvSpPr>
        <p:spPr>
          <a:xfrm>
            <a:off x="16801514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/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2" name="TextBox 2841">
            <a:extLst>
              <a:ext uri="{FF2B5EF4-FFF2-40B4-BE49-F238E27FC236}">
                <a16:creationId xmlns:a16="http://schemas.microsoft.com/office/drawing/2014/main" id="{3EF59088-F6BD-8525-1836-4AA45CBF1C3E}"/>
              </a:ext>
            </a:extLst>
          </p:cNvPr>
          <p:cNvSpPr txBox="1"/>
          <p:nvPr/>
        </p:nvSpPr>
        <p:spPr>
          <a:xfrm>
            <a:off x="15754688" y="1732902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843" name="TextBox 2842">
            <a:extLst>
              <a:ext uri="{FF2B5EF4-FFF2-40B4-BE49-F238E27FC236}">
                <a16:creationId xmlns:a16="http://schemas.microsoft.com/office/drawing/2014/main" id="{41FEAB02-CF9E-2D02-FCB3-C2EA4F49F087}"/>
              </a:ext>
            </a:extLst>
          </p:cNvPr>
          <p:cNvSpPr txBox="1"/>
          <p:nvPr/>
        </p:nvSpPr>
        <p:spPr>
          <a:xfrm>
            <a:off x="15043152" y="1958828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T-1)</a:t>
            </a:r>
            <a:endParaRPr lang="ko-KR" altLang="en-US" b="1"/>
          </a:p>
        </p:txBody>
      </p:sp>
      <p:pic>
        <p:nvPicPr>
          <p:cNvPr id="2845" name="그림 2844">
            <a:extLst>
              <a:ext uri="{FF2B5EF4-FFF2-40B4-BE49-F238E27FC236}">
                <a16:creationId xmlns:a16="http://schemas.microsoft.com/office/drawing/2014/main" id="{861469CB-59B6-D105-2699-FC450EE632C4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14935202" y="16666002"/>
            <a:ext cx="2236977" cy="400110"/>
          </a:xfrm>
          <a:prstGeom prst="rect">
            <a:avLst/>
          </a:prstGeom>
        </p:spPr>
      </p:pic>
      <p:cxnSp>
        <p:nvCxnSpPr>
          <p:cNvPr id="2846" name="연결선: 구부러짐 2845">
            <a:extLst>
              <a:ext uri="{FF2B5EF4-FFF2-40B4-BE49-F238E27FC236}">
                <a16:creationId xmlns:a16="http://schemas.microsoft.com/office/drawing/2014/main" id="{14E44C0D-D960-2E0B-7FF4-B2A23DA6086D}"/>
              </a:ext>
            </a:extLst>
          </p:cNvPr>
          <p:cNvCxnSpPr>
            <a:cxnSpLocks/>
            <a:stCxn id="2792" idx="2"/>
            <a:endCxn id="2848" idx="0"/>
          </p:cNvCxnSpPr>
          <p:nvPr/>
        </p:nvCxnSpPr>
        <p:spPr>
          <a:xfrm rot="16200000" flipH="1">
            <a:off x="15175288" y="16011154"/>
            <a:ext cx="578633" cy="75094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48" name="직사각형 2847">
            <a:extLst>
              <a:ext uri="{FF2B5EF4-FFF2-40B4-BE49-F238E27FC236}">
                <a16:creationId xmlns:a16="http://schemas.microsoft.com/office/drawing/2014/main" id="{18B711CE-0FC7-A0B3-1B26-F3E6C9D22794}"/>
              </a:ext>
            </a:extLst>
          </p:cNvPr>
          <p:cNvSpPr/>
          <p:nvPr/>
        </p:nvSpPr>
        <p:spPr>
          <a:xfrm>
            <a:off x="15668626" y="16675943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1" name="직사각형 2850">
            <a:extLst>
              <a:ext uri="{FF2B5EF4-FFF2-40B4-BE49-F238E27FC236}">
                <a16:creationId xmlns:a16="http://schemas.microsoft.com/office/drawing/2014/main" id="{3CA31FD6-E143-5773-3C74-816FCCBEF7BB}"/>
              </a:ext>
            </a:extLst>
          </p:cNvPr>
          <p:cNvSpPr/>
          <p:nvPr/>
        </p:nvSpPr>
        <p:spPr>
          <a:xfrm>
            <a:off x="16288651" y="16675942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52" name="연결선: 구부러짐 2851">
            <a:extLst>
              <a:ext uri="{FF2B5EF4-FFF2-40B4-BE49-F238E27FC236}">
                <a16:creationId xmlns:a16="http://schemas.microsoft.com/office/drawing/2014/main" id="{000CAD42-935F-3D25-B6A4-7748122179C3}"/>
              </a:ext>
            </a:extLst>
          </p:cNvPr>
          <p:cNvCxnSpPr>
            <a:cxnSpLocks/>
            <a:stCxn id="2826" idx="0"/>
            <a:endCxn id="2851" idx="2"/>
          </p:cNvCxnSpPr>
          <p:nvPr/>
        </p:nvCxnSpPr>
        <p:spPr>
          <a:xfrm rot="5400000" flipH="1" flipV="1">
            <a:off x="15513956" y="16619136"/>
            <a:ext cx="672244" cy="14763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/>
              <p:nvPr/>
            </p:nvSpPr>
            <p:spPr>
              <a:xfrm>
                <a:off x="18450548" y="15163022"/>
                <a:ext cx="3578928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1"/>
                  <a:t>이면 </a:t>
                </a:r>
                <a:r>
                  <a:rPr lang="en-US" altLang="ko-KR" sz="1200" b="1"/>
                  <a:t>semantic drift</a:t>
                </a:r>
                <a:r>
                  <a:rPr lang="ko-KR" altLang="en-US" sz="1200" b="1"/>
                  <a:t>가 발생한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이므로</a:t>
                </a:r>
                <a:endParaRPr lang="en-US" altLang="ko-KR" sz="1200" b="1"/>
              </a:p>
              <a:p>
                <a:r>
                  <a:rPr lang="en-US" altLang="ko-KR" sz="1200" b="1"/>
                  <a:t>Task T-1</a:t>
                </a:r>
                <a:r>
                  <a:rPr lang="ko-KR" altLang="en-US" sz="1200" b="1"/>
                  <a:t>의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복사함</a:t>
                </a:r>
                <a:r>
                  <a:rPr lang="en-US" altLang="ko-KR" sz="1200" b="1"/>
                  <a:t>. </a:t>
                </a:r>
              </a:p>
            </p:txBody>
          </p:sp>
        </mc:Choice>
        <mc:Fallback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548" y="15163022"/>
                <a:ext cx="3578928" cy="468333"/>
              </a:xfrm>
              <a:prstGeom prst="rect">
                <a:avLst/>
              </a:prstGeom>
              <a:blipFill>
                <a:blip r:embed="rId110"/>
                <a:stretch>
                  <a:fillRect l="-170"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6" name="TextBox 2855">
            <a:extLst>
              <a:ext uri="{FF2B5EF4-FFF2-40B4-BE49-F238E27FC236}">
                <a16:creationId xmlns:a16="http://schemas.microsoft.com/office/drawing/2014/main" id="{7D5AC208-53E8-D044-45F3-8F336580B397}"/>
              </a:ext>
            </a:extLst>
          </p:cNvPr>
          <p:cNvSpPr txBox="1"/>
          <p:nvPr/>
        </p:nvSpPr>
        <p:spPr>
          <a:xfrm>
            <a:off x="18480978" y="167188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57" name="직사각형 2856">
            <a:extLst>
              <a:ext uri="{FF2B5EF4-FFF2-40B4-BE49-F238E27FC236}">
                <a16:creationId xmlns:a16="http://schemas.microsoft.com/office/drawing/2014/main" id="{A19B31C8-18F7-D54D-14CC-84323EA8B4DF}"/>
              </a:ext>
            </a:extLst>
          </p:cNvPr>
          <p:cNvSpPr/>
          <p:nvPr/>
        </p:nvSpPr>
        <p:spPr>
          <a:xfrm>
            <a:off x="18940805" y="160756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8" name="직사각형 2857">
            <a:extLst>
              <a:ext uri="{FF2B5EF4-FFF2-40B4-BE49-F238E27FC236}">
                <a16:creationId xmlns:a16="http://schemas.microsoft.com/office/drawing/2014/main" id="{A758F316-AF0F-27BD-7796-F3DD50EB32A8}"/>
              </a:ext>
            </a:extLst>
          </p:cNvPr>
          <p:cNvSpPr/>
          <p:nvPr/>
        </p:nvSpPr>
        <p:spPr>
          <a:xfrm>
            <a:off x="19070819" y="160756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9" name="직사각형 2858">
            <a:extLst>
              <a:ext uri="{FF2B5EF4-FFF2-40B4-BE49-F238E27FC236}">
                <a16:creationId xmlns:a16="http://schemas.microsoft.com/office/drawing/2014/main" id="{C892A06B-8509-E103-7F84-5C028B00EEED}"/>
              </a:ext>
            </a:extLst>
          </p:cNvPr>
          <p:cNvSpPr/>
          <p:nvPr/>
        </p:nvSpPr>
        <p:spPr>
          <a:xfrm>
            <a:off x="19199454" y="160756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0" name="직사각형 2859">
            <a:extLst>
              <a:ext uri="{FF2B5EF4-FFF2-40B4-BE49-F238E27FC236}">
                <a16:creationId xmlns:a16="http://schemas.microsoft.com/office/drawing/2014/main" id="{CA8E9375-3141-612A-49C4-5B87A9E64450}"/>
              </a:ext>
            </a:extLst>
          </p:cNvPr>
          <p:cNvSpPr/>
          <p:nvPr/>
        </p:nvSpPr>
        <p:spPr>
          <a:xfrm>
            <a:off x="19728370" y="160756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/>
              <p:nvPr/>
            </p:nvSpPr>
            <p:spPr>
              <a:xfrm>
                <a:off x="19235417" y="1664885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417" y="16648854"/>
                <a:ext cx="516487" cy="461665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2" name="원호 2861">
            <a:extLst>
              <a:ext uri="{FF2B5EF4-FFF2-40B4-BE49-F238E27FC236}">
                <a16:creationId xmlns:a16="http://schemas.microsoft.com/office/drawing/2014/main" id="{51271105-E669-2A6E-41C5-55705ECC7EB5}"/>
              </a:ext>
            </a:extLst>
          </p:cNvPr>
          <p:cNvSpPr/>
          <p:nvPr/>
        </p:nvSpPr>
        <p:spPr>
          <a:xfrm rot="16200000">
            <a:off x="18443084" y="1636647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3" name="원호 2862">
            <a:extLst>
              <a:ext uri="{FF2B5EF4-FFF2-40B4-BE49-F238E27FC236}">
                <a16:creationId xmlns:a16="http://schemas.microsoft.com/office/drawing/2014/main" id="{CB02038B-CC37-51E9-3151-D6165AFE69B6}"/>
              </a:ext>
            </a:extLst>
          </p:cNvPr>
          <p:cNvSpPr/>
          <p:nvPr/>
        </p:nvSpPr>
        <p:spPr>
          <a:xfrm>
            <a:off x="19970100" y="1588609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4" name="원호 2863">
            <a:extLst>
              <a:ext uri="{FF2B5EF4-FFF2-40B4-BE49-F238E27FC236}">
                <a16:creationId xmlns:a16="http://schemas.microsoft.com/office/drawing/2014/main" id="{98F8AFD5-825E-E939-B7D2-434D59A4E027}"/>
              </a:ext>
            </a:extLst>
          </p:cNvPr>
          <p:cNvSpPr/>
          <p:nvPr/>
        </p:nvSpPr>
        <p:spPr>
          <a:xfrm rot="16200000">
            <a:off x="19298710" y="1552326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5" name="원호 2864">
            <a:extLst>
              <a:ext uri="{FF2B5EF4-FFF2-40B4-BE49-F238E27FC236}">
                <a16:creationId xmlns:a16="http://schemas.microsoft.com/office/drawing/2014/main" id="{A2B381C3-965D-9A77-2A43-395AE9378307}"/>
              </a:ext>
            </a:extLst>
          </p:cNvPr>
          <p:cNvSpPr/>
          <p:nvPr/>
        </p:nvSpPr>
        <p:spPr>
          <a:xfrm rot="5400000" flipV="1">
            <a:off x="18448773" y="1699415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6" name="직사각형 2865">
            <a:extLst>
              <a:ext uri="{FF2B5EF4-FFF2-40B4-BE49-F238E27FC236}">
                <a16:creationId xmlns:a16="http://schemas.microsoft.com/office/drawing/2014/main" id="{05FD222B-55DC-D1FC-DA7F-16FB53AFF548}"/>
              </a:ext>
            </a:extLst>
          </p:cNvPr>
          <p:cNvSpPr/>
          <p:nvPr/>
        </p:nvSpPr>
        <p:spPr>
          <a:xfrm>
            <a:off x="19865835" y="1607580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" name="직사각형 2866">
            <a:extLst>
              <a:ext uri="{FF2B5EF4-FFF2-40B4-BE49-F238E27FC236}">
                <a16:creationId xmlns:a16="http://schemas.microsoft.com/office/drawing/2014/main" id="{C49E7AD4-D700-7BEF-6DE9-ECE7F5F11A1A}"/>
              </a:ext>
            </a:extLst>
          </p:cNvPr>
          <p:cNvSpPr/>
          <p:nvPr/>
        </p:nvSpPr>
        <p:spPr>
          <a:xfrm>
            <a:off x="20400571" y="160846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8" name="직사각형 2867">
            <a:extLst>
              <a:ext uri="{FF2B5EF4-FFF2-40B4-BE49-F238E27FC236}">
                <a16:creationId xmlns:a16="http://schemas.microsoft.com/office/drawing/2014/main" id="{D294AB03-081C-50C2-4C96-FDC90D30E52E}"/>
              </a:ext>
            </a:extLst>
          </p:cNvPr>
          <p:cNvSpPr/>
          <p:nvPr/>
        </p:nvSpPr>
        <p:spPr>
          <a:xfrm>
            <a:off x="20530585" y="1608462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9" name="직사각형 2868">
            <a:extLst>
              <a:ext uri="{FF2B5EF4-FFF2-40B4-BE49-F238E27FC236}">
                <a16:creationId xmlns:a16="http://schemas.microsoft.com/office/drawing/2014/main" id="{A10285FD-90E7-F20D-CC47-225323DF1FA6}"/>
              </a:ext>
            </a:extLst>
          </p:cNvPr>
          <p:cNvSpPr/>
          <p:nvPr/>
        </p:nvSpPr>
        <p:spPr>
          <a:xfrm>
            <a:off x="20659220" y="160846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/>
              <p:nvPr/>
            </p:nvSpPr>
            <p:spPr>
              <a:xfrm>
                <a:off x="19920433" y="166591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0433" y="16659126"/>
                <a:ext cx="516487" cy="461665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1" name="직사각형 2870">
            <a:extLst>
              <a:ext uri="{FF2B5EF4-FFF2-40B4-BE49-F238E27FC236}">
                <a16:creationId xmlns:a16="http://schemas.microsoft.com/office/drawing/2014/main" id="{B409CFBF-5E52-421A-2EB3-24F7B214095C}"/>
              </a:ext>
            </a:extLst>
          </p:cNvPr>
          <p:cNvSpPr/>
          <p:nvPr/>
        </p:nvSpPr>
        <p:spPr>
          <a:xfrm>
            <a:off x="20793185" y="16086192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2" name="직사각형 2871">
            <a:extLst>
              <a:ext uri="{FF2B5EF4-FFF2-40B4-BE49-F238E27FC236}">
                <a16:creationId xmlns:a16="http://schemas.microsoft.com/office/drawing/2014/main" id="{C7B21F56-DE15-FA53-461A-3FF1593F4741}"/>
              </a:ext>
            </a:extLst>
          </p:cNvPr>
          <p:cNvSpPr/>
          <p:nvPr/>
        </p:nvSpPr>
        <p:spPr>
          <a:xfrm>
            <a:off x="20923199" y="16086192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3" name="TextBox 2872">
            <a:extLst>
              <a:ext uri="{FF2B5EF4-FFF2-40B4-BE49-F238E27FC236}">
                <a16:creationId xmlns:a16="http://schemas.microsoft.com/office/drawing/2014/main" id="{378AB263-8AAF-C784-BF18-3A834F460A0A}"/>
              </a:ext>
            </a:extLst>
          </p:cNvPr>
          <p:cNvSpPr txBox="1"/>
          <p:nvPr/>
        </p:nvSpPr>
        <p:spPr>
          <a:xfrm>
            <a:off x="19726694" y="1569859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p:sp>
        <p:nvSpPr>
          <p:cNvPr id="2874" name="직사각형 2873">
            <a:extLst>
              <a:ext uri="{FF2B5EF4-FFF2-40B4-BE49-F238E27FC236}">
                <a16:creationId xmlns:a16="http://schemas.microsoft.com/office/drawing/2014/main" id="{ECB2045D-8BF1-739D-DDE9-2C49EF8299D3}"/>
              </a:ext>
            </a:extLst>
          </p:cNvPr>
          <p:cNvSpPr/>
          <p:nvPr/>
        </p:nvSpPr>
        <p:spPr>
          <a:xfrm>
            <a:off x="21308835" y="1609342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5" name="직사각형 2874">
            <a:extLst>
              <a:ext uri="{FF2B5EF4-FFF2-40B4-BE49-F238E27FC236}">
                <a16:creationId xmlns:a16="http://schemas.microsoft.com/office/drawing/2014/main" id="{8157C0A1-C305-D70C-49CE-AF7445910B9A}"/>
              </a:ext>
            </a:extLst>
          </p:cNvPr>
          <p:cNvSpPr/>
          <p:nvPr/>
        </p:nvSpPr>
        <p:spPr>
          <a:xfrm>
            <a:off x="21438849" y="1609342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6" name="직사각형 2875">
            <a:extLst>
              <a:ext uri="{FF2B5EF4-FFF2-40B4-BE49-F238E27FC236}">
                <a16:creationId xmlns:a16="http://schemas.microsoft.com/office/drawing/2014/main" id="{76588633-28F4-E939-BA97-519C6B357F4A}"/>
              </a:ext>
            </a:extLst>
          </p:cNvPr>
          <p:cNvSpPr/>
          <p:nvPr/>
        </p:nvSpPr>
        <p:spPr>
          <a:xfrm>
            <a:off x="21567484" y="1609342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/>
              <p:nvPr/>
            </p:nvSpPr>
            <p:spPr>
              <a:xfrm>
                <a:off x="20942039" y="16724573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039" y="16724573"/>
                <a:ext cx="422821" cy="369332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8" name="TextBox 2877">
            <a:extLst>
              <a:ext uri="{FF2B5EF4-FFF2-40B4-BE49-F238E27FC236}">
                <a16:creationId xmlns:a16="http://schemas.microsoft.com/office/drawing/2014/main" id="{B8C57CC4-56D4-6547-60D5-BAB4D740A37C}"/>
              </a:ext>
            </a:extLst>
          </p:cNvPr>
          <p:cNvSpPr txBox="1"/>
          <p:nvPr/>
        </p:nvSpPr>
        <p:spPr>
          <a:xfrm>
            <a:off x="21323547" y="157965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2881" name="연결선: 구부러짐 2880">
            <a:extLst>
              <a:ext uri="{FF2B5EF4-FFF2-40B4-BE49-F238E27FC236}">
                <a16:creationId xmlns:a16="http://schemas.microsoft.com/office/drawing/2014/main" id="{CFE73D0B-B263-185B-B914-355445A2DF17}"/>
              </a:ext>
            </a:extLst>
          </p:cNvPr>
          <p:cNvCxnSpPr>
            <a:cxnSpLocks/>
            <a:stCxn id="2828" idx="2"/>
            <a:endCxn id="2874" idx="2"/>
          </p:cNvCxnSpPr>
          <p:nvPr/>
        </p:nvCxnSpPr>
        <p:spPr>
          <a:xfrm rot="5400000" flipH="1" flipV="1">
            <a:off x="17554111" y="15517864"/>
            <a:ext cx="1599997" cy="5967087"/>
          </a:xfrm>
          <a:prstGeom prst="curvedConnector3">
            <a:avLst>
              <a:gd name="adj1" fmla="val -142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4" name="연결선: 구부러짐 2883">
            <a:extLst>
              <a:ext uri="{FF2B5EF4-FFF2-40B4-BE49-F238E27FC236}">
                <a16:creationId xmlns:a16="http://schemas.microsoft.com/office/drawing/2014/main" id="{783660F1-02CE-02FA-989F-CCFCE7B5360B}"/>
              </a:ext>
            </a:extLst>
          </p:cNvPr>
          <p:cNvCxnSpPr>
            <a:cxnSpLocks/>
            <a:stCxn id="2836" idx="2"/>
            <a:endCxn id="2876" idx="2"/>
          </p:cNvCxnSpPr>
          <p:nvPr/>
        </p:nvCxnSpPr>
        <p:spPr>
          <a:xfrm rot="5400000" flipH="1" flipV="1">
            <a:off x="18279529" y="15993563"/>
            <a:ext cx="1608928" cy="5024619"/>
          </a:xfrm>
          <a:prstGeom prst="curvedConnector3">
            <a:avLst>
              <a:gd name="adj1" fmla="val -142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/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1200" b="1"/>
                  <a:t> </a:t>
                </a:r>
                <a:r>
                  <a:rPr lang="ko-KR" altLang="en-US" sz="1200" b="1"/>
                  <a:t>모든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추가하지않고 </a:t>
                </a:r>
                <a:endParaRPr lang="en-US" altLang="ko-KR" sz="1200" b="1"/>
              </a:p>
              <a:p>
                <a:r>
                  <a:rPr lang="ko-KR" altLang="en-US" sz="1200" b="1"/>
                  <a:t>점수가 높은 최상위 </a:t>
                </a:r>
                <a:r>
                  <a:rPr lang="en-US" altLang="ko-KR" sz="1200" b="1"/>
                  <a:t>k</a:t>
                </a:r>
                <a:r>
                  <a:rPr lang="ko-KR" altLang="en-US" sz="1200" b="1"/>
                  <a:t>개만 추가함</a:t>
                </a:r>
                <a:endParaRPr lang="en-US" altLang="ko-KR" sz="1200" b="1"/>
              </a:p>
            </p:txBody>
          </p:sp>
        </mc:Choice>
        <mc:Fallback xmlns="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blipFill>
                <a:blip r:embed="rId11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0" name="화살표: 오른쪽 2889">
            <a:extLst>
              <a:ext uri="{FF2B5EF4-FFF2-40B4-BE49-F238E27FC236}">
                <a16:creationId xmlns:a16="http://schemas.microsoft.com/office/drawing/2014/main" id="{EBCB50A1-2E7A-3486-CDFB-29FED9F8B95D}"/>
              </a:ext>
            </a:extLst>
          </p:cNvPr>
          <p:cNvSpPr/>
          <p:nvPr/>
        </p:nvSpPr>
        <p:spPr>
          <a:xfrm>
            <a:off x="17407544" y="16603119"/>
            <a:ext cx="857405" cy="4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1" name="TextBox 2890">
            <a:extLst>
              <a:ext uri="{FF2B5EF4-FFF2-40B4-BE49-F238E27FC236}">
                <a16:creationId xmlns:a16="http://schemas.microsoft.com/office/drawing/2014/main" id="{F082128D-9292-927E-D000-E817C7F9C8D4}"/>
              </a:ext>
            </a:extLst>
          </p:cNvPr>
          <p:cNvSpPr txBox="1"/>
          <p:nvPr/>
        </p:nvSpPr>
        <p:spPr>
          <a:xfrm>
            <a:off x="19323536" y="17869046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splited</a:t>
            </a:r>
            <a:r>
              <a:rPr lang="ko-KR" altLang="en-US" b="1"/>
              <a:t> </a:t>
            </a:r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28FAF22-0015-9D12-CDBB-0BA88EF8704A}"/>
              </a:ext>
            </a:extLst>
          </p:cNvPr>
          <p:cNvSpPr/>
          <p:nvPr/>
        </p:nvSpPr>
        <p:spPr>
          <a:xfrm>
            <a:off x="29107984" y="2111347"/>
            <a:ext cx="581669" cy="230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8E9E1-0184-9175-3137-54124BA412E3}"/>
              </a:ext>
            </a:extLst>
          </p:cNvPr>
          <p:cNvSpPr txBox="1"/>
          <p:nvPr/>
        </p:nvSpPr>
        <p:spPr>
          <a:xfrm>
            <a:off x="1107685" y="24742186"/>
            <a:ext cx="32484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selected sub-network retraining</a:t>
            </a:r>
            <a:endParaRPr lang="ko-KR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FD9F26-C618-1842-4288-1EF4154E5882}"/>
                  </a:ext>
                </a:extLst>
              </p:cNvPr>
              <p:cNvSpPr txBox="1"/>
              <p:nvPr/>
            </p:nvSpPr>
            <p:spPr>
              <a:xfrm>
                <a:off x="21023058" y="75233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FD9F26-C618-1842-4288-1EF4154E5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058" y="7523375"/>
                <a:ext cx="516487" cy="461665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원호 4">
            <a:extLst>
              <a:ext uri="{FF2B5EF4-FFF2-40B4-BE49-F238E27FC236}">
                <a16:creationId xmlns:a16="http://schemas.microsoft.com/office/drawing/2014/main" id="{A453BFD0-6CE7-81BA-8463-D17B4C1CB8CE}"/>
              </a:ext>
            </a:extLst>
          </p:cNvPr>
          <p:cNvSpPr/>
          <p:nvPr/>
        </p:nvSpPr>
        <p:spPr>
          <a:xfrm>
            <a:off x="21423391" y="7009123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0EC075C8-D147-E0DD-D20C-9625A546C768}"/>
              </a:ext>
            </a:extLst>
          </p:cNvPr>
          <p:cNvSpPr/>
          <p:nvPr/>
        </p:nvSpPr>
        <p:spPr>
          <a:xfrm rot="16200000">
            <a:off x="21136055" y="665213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1AEAC9-5D52-6C3A-872B-5FB755C0EBEF}"/>
                  </a:ext>
                </a:extLst>
              </p:cNvPr>
              <p:cNvSpPr txBox="1"/>
              <p:nvPr/>
            </p:nvSpPr>
            <p:spPr>
              <a:xfrm>
                <a:off x="21705083" y="753019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1AEAC9-5D52-6C3A-872B-5FB755C0E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083" y="7530194"/>
                <a:ext cx="516487" cy="461665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D5B761-59F7-2129-3ABF-753CA05E1ECE}"/>
              </a:ext>
            </a:extLst>
          </p:cNvPr>
          <p:cNvSpPr/>
          <p:nvPr/>
        </p:nvSpPr>
        <p:spPr>
          <a:xfrm>
            <a:off x="22182837" y="72142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DB4DC3-4996-EB17-97F9-AA8B8887DB15}"/>
              </a:ext>
            </a:extLst>
          </p:cNvPr>
          <p:cNvSpPr/>
          <p:nvPr/>
        </p:nvSpPr>
        <p:spPr>
          <a:xfrm>
            <a:off x="22182837" y="7307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092BEE-EF18-DABF-246D-8D92D33DBE8B}"/>
              </a:ext>
            </a:extLst>
          </p:cNvPr>
          <p:cNvSpPr/>
          <p:nvPr/>
        </p:nvSpPr>
        <p:spPr>
          <a:xfrm>
            <a:off x="22182837" y="77755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861C83-A660-E152-9650-07A3E047FBE0}"/>
              </a:ext>
            </a:extLst>
          </p:cNvPr>
          <p:cNvSpPr/>
          <p:nvPr/>
        </p:nvSpPr>
        <p:spPr>
          <a:xfrm>
            <a:off x="22182837" y="78690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CF8FD3-5A47-DFEC-80D8-065BEBBDBE18}"/>
              </a:ext>
            </a:extLst>
          </p:cNvPr>
          <p:cNvSpPr/>
          <p:nvPr/>
        </p:nvSpPr>
        <p:spPr>
          <a:xfrm>
            <a:off x="22182837" y="75884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A4F2E0-ACBA-B6A0-8FCA-E4214F110FBC}"/>
              </a:ext>
            </a:extLst>
          </p:cNvPr>
          <p:cNvSpPr/>
          <p:nvPr/>
        </p:nvSpPr>
        <p:spPr>
          <a:xfrm>
            <a:off x="22182837" y="76819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D39CD1-87EE-7FB2-8028-ED19909B3D9C}"/>
              </a:ext>
            </a:extLst>
          </p:cNvPr>
          <p:cNvSpPr/>
          <p:nvPr/>
        </p:nvSpPr>
        <p:spPr>
          <a:xfrm>
            <a:off x="22182837" y="74013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4C2767-7E77-C308-856C-40EE7DED7908}"/>
              </a:ext>
            </a:extLst>
          </p:cNvPr>
          <p:cNvSpPr/>
          <p:nvPr/>
        </p:nvSpPr>
        <p:spPr>
          <a:xfrm>
            <a:off x="22182837" y="7494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A99074-2209-9FB3-CAC1-19BCCD1BC7C8}"/>
              </a:ext>
            </a:extLst>
          </p:cNvPr>
          <p:cNvSpPr/>
          <p:nvPr/>
        </p:nvSpPr>
        <p:spPr>
          <a:xfrm>
            <a:off x="22286614" y="7214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4B562446-C569-99C3-8CE7-772D527D4569}"/>
              </a:ext>
            </a:extLst>
          </p:cNvPr>
          <p:cNvSpPr/>
          <p:nvPr/>
        </p:nvSpPr>
        <p:spPr>
          <a:xfrm>
            <a:off x="22286614" y="7307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4E309240-5808-F48B-D6EA-4930651FB17E}"/>
              </a:ext>
            </a:extLst>
          </p:cNvPr>
          <p:cNvSpPr/>
          <p:nvPr/>
        </p:nvSpPr>
        <p:spPr>
          <a:xfrm>
            <a:off x="22286614" y="77755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F105A62-9301-173A-C62F-A50D2AF49B7B}"/>
              </a:ext>
            </a:extLst>
          </p:cNvPr>
          <p:cNvSpPr/>
          <p:nvPr/>
        </p:nvSpPr>
        <p:spPr>
          <a:xfrm>
            <a:off x="22286614" y="78690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DDFA5BDF-4A50-B0FA-9EBC-73B0461E03EE}"/>
              </a:ext>
            </a:extLst>
          </p:cNvPr>
          <p:cNvSpPr/>
          <p:nvPr/>
        </p:nvSpPr>
        <p:spPr>
          <a:xfrm>
            <a:off x="22286614" y="75884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FA704AF2-3FA8-04E5-7C4C-81A75DBCA5BF}"/>
              </a:ext>
            </a:extLst>
          </p:cNvPr>
          <p:cNvSpPr/>
          <p:nvPr/>
        </p:nvSpPr>
        <p:spPr>
          <a:xfrm>
            <a:off x="22286614" y="76819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9D2D762-8229-965B-2422-92824FC32C76}"/>
              </a:ext>
            </a:extLst>
          </p:cNvPr>
          <p:cNvSpPr/>
          <p:nvPr/>
        </p:nvSpPr>
        <p:spPr>
          <a:xfrm>
            <a:off x="22286614" y="7401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C3DB6E1A-77F6-CDF2-DE48-3A1F5897D798}"/>
              </a:ext>
            </a:extLst>
          </p:cNvPr>
          <p:cNvSpPr/>
          <p:nvPr/>
        </p:nvSpPr>
        <p:spPr>
          <a:xfrm>
            <a:off x="22286614" y="7494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93E73ECA-E198-20FE-013E-E22DC0121BEF}"/>
              </a:ext>
            </a:extLst>
          </p:cNvPr>
          <p:cNvSpPr/>
          <p:nvPr/>
        </p:nvSpPr>
        <p:spPr>
          <a:xfrm>
            <a:off x="22390627" y="7214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84D6FA4-363B-A84F-4584-8E967843129E}"/>
              </a:ext>
            </a:extLst>
          </p:cNvPr>
          <p:cNvSpPr/>
          <p:nvPr/>
        </p:nvSpPr>
        <p:spPr>
          <a:xfrm>
            <a:off x="22390627" y="7307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9733539-A578-2A25-691B-F7EE72DBE9E5}"/>
              </a:ext>
            </a:extLst>
          </p:cNvPr>
          <p:cNvSpPr/>
          <p:nvPr/>
        </p:nvSpPr>
        <p:spPr>
          <a:xfrm>
            <a:off x="22390627" y="77755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FF164F-ADB9-DBAD-5451-5416DAEAA1EA}"/>
              </a:ext>
            </a:extLst>
          </p:cNvPr>
          <p:cNvSpPr/>
          <p:nvPr/>
        </p:nvSpPr>
        <p:spPr>
          <a:xfrm>
            <a:off x="22390627" y="78690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EBBA515-9803-3B8E-C5E5-73A5E06695E0}"/>
              </a:ext>
            </a:extLst>
          </p:cNvPr>
          <p:cNvSpPr/>
          <p:nvPr/>
        </p:nvSpPr>
        <p:spPr>
          <a:xfrm>
            <a:off x="22390627" y="75884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FB3F620-4BA9-2857-91DB-51D96497F925}"/>
              </a:ext>
            </a:extLst>
          </p:cNvPr>
          <p:cNvSpPr/>
          <p:nvPr/>
        </p:nvSpPr>
        <p:spPr>
          <a:xfrm>
            <a:off x="22390627" y="76819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9712E7A7-D49E-E7D6-D26A-F752C7C428B9}"/>
              </a:ext>
            </a:extLst>
          </p:cNvPr>
          <p:cNvSpPr/>
          <p:nvPr/>
        </p:nvSpPr>
        <p:spPr>
          <a:xfrm>
            <a:off x="22390627" y="7401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E699FA7B-212D-39DD-07C7-481313D23E97}"/>
              </a:ext>
            </a:extLst>
          </p:cNvPr>
          <p:cNvSpPr/>
          <p:nvPr/>
        </p:nvSpPr>
        <p:spPr>
          <a:xfrm>
            <a:off x="22390627" y="7494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B67A86D5-9F09-64BB-B8E0-7B8110B12205}"/>
              </a:ext>
            </a:extLst>
          </p:cNvPr>
          <p:cNvSpPr/>
          <p:nvPr/>
        </p:nvSpPr>
        <p:spPr>
          <a:xfrm>
            <a:off x="22182837" y="80530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A1F0D657-5056-FC7A-7570-CA8F1DF2BB95}"/>
              </a:ext>
            </a:extLst>
          </p:cNvPr>
          <p:cNvSpPr/>
          <p:nvPr/>
        </p:nvSpPr>
        <p:spPr>
          <a:xfrm>
            <a:off x="22182837" y="81466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DEE4FD61-93A9-4C0D-650F-5D74BA3351E0}"/>
              </a:ext>
            </a:extLst>
          </p:cNvPr>
          <p:cNvSpPr/>
          <p:nvPr/>
        </p:nvSpPr>
        <p:spPr>
          <a:xfrm>
            <a:off x="22182837" y="79595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6AE6FB-9B06-9334-C015-2F0BAE9B264C}"/>
              </a:ext>
            </a:extLst>
          </p:cNvPr>
          <p:cNvSpPr/>
          <p:nvPr/>
        </p:nvSpPr>
        <p:spPr>
          <a:xfrm>
            <a:off x="22286614" y="80530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12F244C-A8C9-0FC2-8E9C-4C6AC4FEE783}"/>
              </a:ext>
            </a:extLst>
          </p:cNvPr>
          <p:cNvSpPr/>
          <p:nvPr/>
        </p:nvSpPr>
        <p:spPr>
          <a:xfrm>
            <a:off x="22286614" y="81466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514E69C-CDD7-01A4-FB67-2771BCEF8D23}"/>
              </a:ext>
            </a:extLst>
          </p:cNvPr>
          <p:cNvSpPr/>
          <p:nvPr/>
        </p:nvSpPr>
        <p:spPr>
          <a:xfrm>
            <a:off x="22286614" y="79595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E4179CA-CEA2-2CDA-306C-004A20DDF048}"/>
              </a:ext>
            </a:extLst>
          </p:cNvPr>
          <p:cNvSpPr/>
          <p:nvPr/>
        </p:nvSpPr>
        <p:spPr>
          <a:xfrm>
            <a:off x="22390627" y="80530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A2E46FB-6B7B-BE52-5A7F-7E56C56E7EF9}"/>
              </a:ext>
            </a:extLst>
          </p:cNvPr>
          <p:cNvSpPr/>
          <p:nvPr/>
        </p:nvSpPr>
        <p:spPr>
          <a:xfrm>
            <a:off x="22390627" y="81466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A894AF2-8E3A-B753-059F-ABC1C6DEE36B}"/>
              </a:ext>
            </a:extLst>
          </p:cNvPr>
          <p:cNvSpPr/>
          <p:nvPr/>
        </p:nvSpPr>
        <p:spPr>
          <a:xfrm>
            <a:off x="22390627" y="79595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6933942-8CDF-B666-88E9-76ADC9BBB8FC}"/>
              </a:ext>
            </a:extLst>
          </p:cNvPr>
          <p:cNvSpPr/>
          <p:nvPr/>
        </p:nvSpPr>
        <p:spPr>
          <a:xfrm>
            <a:off x="22182837" y="82339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435299D-5AE2-DBD6-73F2-FCFB2D597A31}"/>
              </a:ext>
            </a:extLst>
          </p:cNvPr>
          <p:cNvSpPr/>
          <p:nvPr/>
        </p:nvSpPr>
        <p:spPr>
          <a:xfrm>
            <a:off x="22286614" y="82339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2FAD6E86-67D9-259D-BD28-92A64B3DDB7C}"/>
              </a:ext>
            </a:extLst>
          </p:cNvPr>
          <p:cNvSpPr/>
          <p:nvPr/>
        </p:nvSpPr>
        <p:spPr>
          <a:xfrm>
            <a:off x="22390627" y="82339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0741DD81-5F14-02D8-01CE-8F7D25F973E7}"/>
              </a:ext>
            </a:extLst>
          </p:cNvPr>
          <p:cNvSpPr/>
          <p:nvPr/>
        </p:nvSpPr>
        <p:spPr>
          <a:xfrm>
            <a:off x="20774600" y="72158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FEC5070-96C6-C4F3-1D0A-3103C54DB5C1}"/>
              </a:ext>
            </a:extLst>
          </p:cNvPr>
          <p:cNvSpPr/>
          <p:nvPr/>
        </p:nvSpPr>
        <p:spPr>
          <a:xfrm>
            <a:off x="20774600" y="73094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AA7C2BE3-AA83-5AE7-4D85-BC1D297B2FA9}"/>
              </a:ext>
            </a:extLst>
          </p:cNvPr>
          <p:cNvSpPr/>
          <p:nvPr/>
        </p:nvSpPr>
        <p:spPr>
          <a:xfrm>
            <a:off x="20774600" y="77771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76238F79-52F9-E622-A2B4-E346A6CD8D5E}"/>
              </a:ext>
            </a:extLst>
          </p:cNvPr>
          <p:cNvSpPr/>
          <p:nvPr/>
        </p:nvSpPr>
        <p:spPr>
          <a:xfrm>
            <a:off x="20774600" y="78707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D5B22249-8B27-E0CA-B54A-9F3213854EEC}"/>
              </a:ext>
            </a:extLst>
          </p:cNvPr>
          <p:cNvSpPr/>
          <p:nvPr/>
        </p:nvSpPr>
        <p:spPr>
          <a:xfrm>
            <a:off x="20774600" y="75900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F4946E05-A44E-A737-D331-757EAC6907E1}"/>
              </a:ext>
            </a:extLst>
          </p:cNvPr>
          <p:cNvSpPr/>
          <p:nvPr/>
        </p:nvSpPr>
        <p:spPr>
          <a:xfrm>
            <a:off x="20774600" y="76836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5D39EE39-00BC-5D18-034A-4E68A95E747F}"/>
              </a:ext>
            </a:extLst>
          </p:cNvPr>
          <p:cNvSpPr/>
          <p:nvPr/>
        </p:nvSpPr>
        <p:spPr>
          <a:xfrm>
            <a:off x="20774600" y="74029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C3D82BAD-CAFD-CF26-CDFB-1359CBD3B13C}"/>
              </a:ext>
            </a:extLst>
          </p:cNvPr>
          <p:cNvSpPr/>
          <p:nvPr/>
        </p:nvSpPr>
        <p:spPr>
          <a:xfrm>
            <a:off x="20774600" y="74965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BEE8DB1-C76D-D792-59FB-7DEB0108263D}"/>
              </a:ext>
            </a:extLst>
          </p:cNvPr>
          <p:cNvSpPr/>
          <p:nvPr/>
        </p:nvSpPr>
        <p:spPr>
          <a:xfrm>
            <a:off x="20878377" y="72158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39CE809E-C2B8-8871-36E2-5BEF09331F7A}"/>
              </a:ext>
            </a:extLst>
          </p:cNvPr>
          <p:cNvSpPr/>
          <p:nvPr/>
        </p:nvSpPr>
        <p:spPr>
          <a:xfrm>
            <a:off x="20878377" y="73094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D67A307-93DB-AD2D-679E-9F28CAADBCCA}"/>
              </a:ext>
            </a:extLst>
          </p:cNvPr>
          <p:cNvSpPr/>
          <p:nvPr/>
        </p:nvSpPr>
        <p:spPr>
          <a:xfrm>
            <a:off x="20878377" y="77771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B691A463-509B-0E73-9BEF-D87B5266A132}"/>
              </a:ext>
            </a:extLst>
          </p:cNvPr>
          <p:cNvSpPr/>
          <p:nvPr/>
        </p:nvSpPr>
        <p:spPr>
          <a:xfrm>
            <a:off x="20878377" y="78707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6890ED8-C5F8-2A89-9521-CB6521A40850}"/>
              </a:ext>
            </a:extLst>
          </p:cNvPr>
          <p:cNvSpPr/>
          <p:nvPr/>
        </p:nvSpPr>
        <p:spPr>
          <a:xfrm>
            <a:off x="20878377" y="75900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115FFF69-AB31-96F9-1FDB-E524D23F67CA}"/>
              </a:ext>
            </a:extLst>
          </p:cNvPr>
          <p:cNvSpPr/>
          <p:nvPr/>
        </p:nvSpPr>
        <p:spPr>
          <a:xfrm>
            <a:off x="20878377" y="76836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F1FD8F5C-940C-A0DF-80EE-41768E697159}"/>
              </a:ext>
            </a:extLst>
          </p:cNvPr>
          <p:cNvSpPr/>
          <p:nvPr/>
        </p:nvSpPr>
        <p:spPr>
          <a:xfrm>
            <a:off x="20878377" y="7402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1492C765-61F5-CE67-03BC-5B76F06065B2}"/>
              </a:ext>
            </a:extLst>
          </p:cNvPr>
          <p:cNvSpPr/>
          <p:nvPr/>
        </p:nvSpPr>
        <p:spPr>
          <a:xfrm>
            <a:off x="20878377" y="74965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FAA44CCD-1BA5-6E72-22E9-22929D9A49DE}"/>
              </a:ext>
            </a:extLst>
          </p:cNvPr>
          <p:cNvSpPr/>
          <p:nvPr/>
        </p:nvSpPr>
        <p:spPr>
          <a:xfrm>
            <a:off x="20982390" y="72158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675E73E7-D77C-9CDE-DD6D-EF6D27922B3E}"/>
              </a:ext>
            </a:extLst>
          </p:cNvPr>
          <p:cNvSpPr/>
          <p:nvPr/>
        </p:nvSpPr>
        <p:spPr>
          <a:xfrm>
            <a:off x="20982390" y="73094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013C0C4A-85A5-3529-03EE-20BA0B210765}"/>
              </a:ext>
            </a:extLst>
          </p:cNvPr>
          <p:cNvSpPr/>
          <p:nvPr/>
        </p:nvSpPr>
        <p:spPr>
          <a:xfrm>
            <a:off x="20982390" y="77771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1A98A518-B432-ED30-F4AA-071D2DAA0448}"/>
              </a:ext>
            </a:extLst>
          </p:cNvPr>
          <p:cNvSpPr/>
          <p:nvPr/>
        </p:nvSpPr>
        <p:spPr>
          <a:xfrm>
            <a:off x="20982390" y="78707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F56DC153-0222-EDC5-7437-6A25E0E00EF4}"/>
              </a:ext>
            </a:extLst>
          </p:cNvPr>
          <p:cNvSpPr/>
          <p:nvPr/>
        </p:nvSpPr>
        <p:spPr>
          <a:xfrm>
            <a:off x="20982390" y="75900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AF581B08-B624-3351-FB1E-A7D81F19FC39}"/>
              </a:ext>
            </a:extLst>
          </p:cNvPr>
          <p:cNvSpPr/>
          <p:nvPr/>
        </p:nvSpPr>
        <p:spPr>
          <a:xfrm>
            <a:off x="20982390" y="76836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EC360683-ACC6-4A6A-7981-1F5D7A3CDA71}"/>
              </a:ext>
            </a:extLst>
          </p:cNvPr>
          <p:cNvSpPr/>
          <p:nvPr/>
        </p:nvSpPr>
        <p:spPr>
          <a:xfrm>
            <a:off x="20982390" y="74029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9649FCC4-E7E7-3A35-2BF2-922DDA51CA82}"/>
              </a:ext>
            </a:extLst>
          </p:cNvPr>
          <p:cNvSpPr/>
          <p:nvPr/>
        </p:nvSpPr>
        <p:spPr>
          <a:xfrm>
            <a:off x="20982390" y="74965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F8698B13-9ECA-FF8D-9566-A723E1533D23}"/>
              </a:ext>
            </a:extLst>
          </p:cNvPr>
          <p:cNvSpPr/>
          <p:nvPr/>
        </p:nvSpPr>
        <p:spPr>
          <a:xfrm>
            <a:off x="20774600" y="80547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766DBFAC-450B-0A18-E556-8EA7B2C56769}"/>
              </a:ext>
            </a:extLst>
          </p:cNvPr>
          <p:cNvSpPr/>
          <p:nvPr/>
        </p:nvSpPr>
        <p:spPr>
          <a:xfrm>
            <a:off x="20774600" y="81482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6E44DB80-82BD-BE1A-1DBF-359E09A1D728}"/>
              </a:ext>
            </a:extLst>
          </p:cNvPr>
          <p:cNvSpPr/>
          <p:nvPr/>
        </p:nvSpPr>
        <p:spPr>
          <a:xfrm>
            <a:off x="20774600" y="79611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78EDEDA9-4792-1176-B500-9C87989018B9}"/>
              </a:ext>
            </a:extLst>
          </p:cNvPr>
          <p:cNvSpPr/>
          <p:nvPr/>
        </p:nvSpPr>
        <p:spPr>
          <a:xfrm>
            <a:off x="20878377" y="80547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73B8E185-B418-88BF-1F28-8BA9729D268B}"/>
              </a:ext>
            </a:extLst>
          </p:cNvPr>
          <p:cNvSpPr/>
          <p:nvPr/>
        </p:nvSpPr>
        <p:spPr>
          <a:xfrm>
            <a:off x="20878377" y="81482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39052356-5E27-A73B-C3DC-F12F0FF73279}"/>
              </a:ext>
            </a:extLst>
          </p:cNvPr>
          <p:cNvSpPr/>
          <p:nvPr/>
        </p:nvSpPr>
        <p:spPr>
          <a:xfrm>
            <a:off x="20878377" y="79611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E8ABCF8C-047E-C13D-0363-D420A774FBF1}"/>
              </a:ext>
            </a:extLst>
          </p:cNvPr>
          <p:cNvSpPr/>
          <p:nvPr/>
        </p:nvSpPr>
        <p:spPr>
          <a:xfrm>
            <a:off x="20982390" y="80547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52EFC9F9-65D1-4692-334F-F68FB76DAE06}"/>
              </a:ext>
            </a:extLst>
          </p:cNvPr>
          <p:cNvSpPr/>
          <p:nvPr/>
        </p:nvSpPr>
        <p:spPr>
          <a:xfrm>
            <a:off x="20982390" y="81482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D5980DF8-8256-AFF8-5A61-C5A9BB6DA879}"/>
              </a:ext>
            </a:extLst>
          </p:cNvPr>
          <p:cNvSpPr/>
          <p:nvPr/>
        </p:nvSpPr>
        <p:spPr>
          <a:xfrm>
            <a:off x="20982390" y="79611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B84D81CE-94A2-9F4B-FE78-BDE6EB52A698}"/>
              </a:ext>
            </a:extLst>
          </p:cNvPr>
          <p:cNvSpPr/>
          <p:nvPr/>
        </p:nvSpPr>
        <p:spPr>
          <a:xfrm>
            <a:off x="20774600" y="8235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DE945F5E-4459-7BC1-F34A-12BC7A6E737A}"/>
              </a:ext>
            </a:extLst>
          </p:cNvPr>
          <p:cNvSpPr/>
          <p:nvPr/>
        </p:nvSpPr>
        <p:spPr>
          <a:xfrm>
            <a:off x="20878377" y="8235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0F935F51-B066-C7DD-67EE-36F40AF8F038}"/>
              </a:ext>
            </a:extLst>
          </p:cNvPr>
          <p:cNvSpPr/>
          <p:nvPr/>
        </p:nvSpPr>
        <p:spPr>
          <a:xfrm>
            <a:off x="20982390" y="8235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C6FA7B80-111D-7150-CD7C-7DC83B22717A}"/>
              </a:ext>
            </a:extLst>
          </p:cNvPr>
          <p:cNvSpPr/>
          <p:nvPr/>
        </p:nvSpPr>
        <p:spPr>
          <a:xfrm>
            <a:off x="21544390" y="72130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C24A71B0-491E-B0ED-1D60-B95F274FD7D8}"/>
              </a:ext>
            </a:extLst>
          </p:cNvPr>
          <p:cNvSpPr/>
          <p:nvPr/>
        </p:nvSpPr>
        <p:spPr>
          <a:xfrm>
            <a:off x="21544390" y="7306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DC58708F-22A5-5D4E-5EBE-2D2F189FB25E}"/>
              </a:ext>
            </a:extLst>
          </p:cNvPr>
          <p:cNvSpPr/>
          <p:nvPr/>
        </p:nvSpPr>
        <p:spPr>
          <a:xfrm>
            <a:off x="21544390" y="77743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00E743A3-908D-3DC7-05A8-BEED06126B98}"/>
              </a:ext>
            </a:extLst>
          </p:cNvPr>
          <p:cNvSpPr/>
          <p:nvPr/>
        </p:nvSpPr>
        <p:spPr>
          <a:xfrm>
            <a:off x="21544390" y="78678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9157D6F2-51FE-DD4F-826D-AAE00DBC75E3}"/>
              </a:ext>
            </a:extLst>
          </p:cNvPr>
          <p:cNvSpPr/>
          <p:nvPr/>
        </p:nvSpPr>
        <p:spPr>
          <a:xfrm>
            <a:off x="21544390" y="75872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B96A83BB-3410-C98D-FBE2-C2D388CF308F}"/>
              </a:ext>
            </a:extLst>
          </p:cNvPr>
          <p:cNvSpPr/>
          <p:nvPr/>
        </p:nvSpPr>
        <p:spPr>
          <a:xfrm>
            <a:off x="21544390" y="76807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70B271D3-BED0-A057-5C57-4B460D3FFED8}"/>
              </a:ext>
            </a:extLst>
          </p:cNvPr>
          <p:cNvSpPr/>
          <p:nvPr/>
        </p:nvSpPr>
        <p:spPr>
          <a:xfrm>
            <a:off x="21544390" y="7400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C27E1097-DA8D-EB67-8E22-FA51C50AC04F}"/>
              </a:ext>
            </a:extLst>
          </p:cNvPr>
          <p:cNvSpPr/>
          <p:nvPr/>
        </p:nvSpPr>
        <p:spPr>
          <a:xfrm>
            <a:off x="21544390" y="7493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C48FF307-5E55-70DC-8B4F-73520E4FBD4C}"/>
              </a:ext>
            </a:extLst>
          </p:cNvPr>
          <p:cNvSpPr/>
          <p:nvPr/>
        </p:nvSpPr>
        <p:spPr>
          <a:xfrm>
            <a:off x="21648167" y="72130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B5FD520A-4EFD-DBA2-3E98-0A52B81580AB}"/>
              </a:ext>
            </a:extLst>
          </p:cNvPr>
          <p:cNvSpPr/>
          <p:nvPr/>
        </p:nvSpPr>
        <p:spPr>
          <a:xfrm>
            <a:off x="21648167" y="7306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54FAB241-4D2F-DE8B-464A-1E865E2CDBFB}"/>
              </a:ext>
            </a:extLst>
          </p:cNvPr>
          <p:cNvSpPr/>
          <p:nvPr/>
        </p:nvSpPr>
        <p:spPr>
          <a:xfrm>
            <a:off x="21648167" y="77743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9474EA89-FD24-6C6C-B843-2B2C0C00D583}"/>
              </a:ext>
            </a:extLst>
          </p:cNvPr>
          <p:cNvSpPr/>
          <p:nvPr/>
        </p:nvSpPr>
        <p:spPr>
          <a:xfrm>
            <a:off x="21648167" y="78678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42CC3144-F89D-D562-9E74-589128E1C5E2}"/>
              </a:ext>
            </a:extLst>
          </p:cNvPr>
          <p:cNvSpPr/>
          <p:nvPr/>
        </p:nvSpPr>
        <p:spPr>
          <a:xfrm>
            <a:off x="21648167" y="75872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E83DA845-C8BB-493B-A428-30878BB48539}"/>
              </a:ext>
            </a:extLst>
          </p:cNvPr>
          <p:cNvSpPr/>
          <p:nvPr/>
        </p:nvSpPr>
        <p:spPr>
          <a:xfrm>
            <a:off x="21648167" y="76807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8087234C-9164-2D2F-A0F1-E4048C997780}"/>
              </a:ext>
            </a:extLst>
          </p:cNvPr>
          <p:cNvSpPr/>
          <p:nvPr/>
        </p:nvSpPr>
        <p:spPr>
          <a:xfrm>
            <a:off x="21648167" y="74001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4F2AB83A-9E30-59CD-8AD9-B93A22149E1C}"/>
              </a:ext>
            </a:extLst>
          </p:cNvPr>
          <p:cNvSpPr/>
          <p:nvPr/>
        </p:nvSpPr>
        <p:spPr>
          <a:xfrm>
            <a:off x="21648167" y="7493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65431AD2-5514-0521-9E54-FD56C1D09402}"/>
              </a:ext>
            </a:extLst>
          </p:cNvPr>
          <p:cNvSpPr/>
          <p:nvPr/>
        </p:nvSpPr>
        <p:spPr>
          <a:xfrm>
            <a:off x="21544390" y="805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5CF9F087-C6E2-3631-A5B5-4B68A2FCBDB1}"/>
              </a:ext>
            </a:extLst>
          </p:cNvPr>
          <p:cNvSpPr/>
          <p:nvPr/>
        </p:nvSpPr>
        <p:spPr>
          <a:xfrm>
            <a:off x="21544390" y="814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10DD9C37-8364-B51B-7A3D-54E1FAEF43E3}"/>
              </a:ext>
            </a:extLst>
          </p:cNvPr>
          <p:cNvSpPr/>
          <p:nvPr/>
        </p:nvSpPr>
        <p:spPr>
          <a:xfrm>
            <a:off x="21544390" y="795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4E59E411-0B64-7A8F-5A8B-8B512F7908EC}"/>
              </a:ext>
            </a:extLst>
          </p:cNvPr>
          <p:cNvSpPr/>
          <p:nvPr/>
        </p:nvSpPr>
        <p:spPr>
          <a:xfrm>
            <a:off x="21648167" y="805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09E4DA9B-2735-2D23-80BC-47DAE334F418}"/>
              </a:ext>
            </a:extLst>
          </p:cNvPr>
          <p:cNvSpPr/>
          <p:nvPr/>
        </p:nvSpPr>
        <p:spPr>
          <a:xfrm>
            <a:off x="21648167" y="81454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B26EEF44-7BED-32EC-5537-E4BEA38891BE}"/>
              </a:ext>
            </a:extLst>
          </p:cNvPr>
          <p:cNvSpPr/>
          <p:nvPr/>
        </p:nvSpPr>
        <p:spPr>
          <a:xfrm>
            <a:off x="21648167" y="79583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B5842D4B-CAB0-9E24-4C9C-54C6669E3CB9}"/>
              </a:ext>
            </a:extLst>
          </p:cNvPr>
          <p:cNvSpPr/>
          <p:nvPr/>
        </p:nvSpPr>
        <p:spPr>
          <a:xfrm>
            <a:off x="21544390" y="82327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3478FEC1-1BF5-9074-EED1-ECD25E9D137E}"/>
              </a:ext>
            </a:extLst>
          </p:cNvPr>
          <p:cNvSpPr/>
          <p:nvPr/>
        </p:nvSpPr>
        <p:spPr>
          <a:xfrm>
            <a:off x="21648167" y="82327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원호 424">
            <a:extLst>
              <a:ext uri="{FF2B5EF4-FFF2-40B4-BE49-F238E27FC236}">
                <a16:creationId xmlns:a16="http://schemas.microsoft.com/office/drawing/2014/main" id="{9573DF1A-F594-CDB1-AF33-706DB84A9266}"/>
              </a:ext>
            </a:extLst>
          </p:cNvPr>
          <p:cNvSpPr/>
          <p:nvPr/>
        </p:nvSpPr>
        <p:spPr>
          <a:xfrm rot="16200000">
            <a:off x="20435634" y="7308753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원호 425">
            <a:extLst>
              <a:ext uri="{FF2B5EF4-FFF2-40B4-BE49-F238E27FC236}">
                <a16:creationId xmlns:a16="http://schemas.microsoft.com/office/drawing/2014/main" id="{A7B60B0D-87E9-93A3-1BD1-EAE7795AAEB7}"/>
              </a:ext>
            </a:extLst>
          </p:cNvPr>
          <p:cNvSpPr/>
          <p:nvPr/>
        </p:nvSpPr>
        <p:spPr>
          <a:xfrm rot="5400000" flipV="1">
            <a:off x="20427079" y="781498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A7CC1579-C956-9E5F-9832-543BCB38A16F}"/>
              </a:ext>
            </a:extLst>
          </p:cNvPr>
          <p:cNvSpPr/>
          <p:nvPr/>
        </p:nvSpPr>
        <p:spPr>
          <a:xfrm>
            <a:off x="22182837" y="8325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58619457-B8A1-82A5-3F35-D214E7FAB199}"/>
              </a:ext>
            </a:extLst>
          </p:cNvPr>
          <p:cNvSpPr/>
          <p:nvPr/>
        </p:nvSpPr>
        <p:spPr>
          <a:xfrm>
            <a:off x="22182837" y="8418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18346C0D-7E5B-58CB-F91B-4FBE5481FCCA}"/>
              </a:ext>
            </a:extLst>
          </p:cNvPr>
          <p:cNvSpPr/>
          <p:nvPr/>
        </p:nvSpPr>
        <p:spPr>
          <a:xfrm>
            <a:off x="22286614" y="8325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1ECA6F54-8826-68B2-20F6-337A32644ED5}"/>
              </a:ext>
            </a:extLst>
          </p:cNvPr>
          <p:cNvSpPr/>
          <p:nvPr/>
        </p:nvSpPr>
        <p:spPr>
          <a:xfrm>
            <a:off x="22286614" y="8418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A3549B48-ABFB-234F-6778-B910A8A01285}"/>
              </a:ext>
            </a:extLst>
          </p:cNvPr>
          <p:cNvSpPr/>
          <p:nvPr/>
        </p:nvSpPr>
        <p:spPr>
          <a:xfrm>
            <a:off x="22390627" y="8325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CE163AD5-8A0C-6156-9C03-E6CD1B268A14}"/>
              </a:ext>
            </a:extLst>
          </p:cNvPr>
          <p:cNvSpPr/>
          <p:nvPr/>
        </p:nvSpPr>
        <p:spPr>
          <a:xfrm>
            <a:off x="22390627" y="8418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F882B505-08DD-668B-6808-159E96C01E20}"/>
              </a:ext>
            </a:extLst>
          </p:cNvPr>
          <p:cNvSpPr/>
          <p:nvPr/>
        </p:nvSpPr>
        <p:spPr>
          <a:xfrm>
            <a:off x="20774600" y="83267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9ECED267-E886-3363-4925-C0B2E565A97E}"/>
              </a:ext>
            </a:extLst>
          </p:cNvPr>
          <p:cNvSpPr/>
          <p:nvPr/>
        </p:nvSpPr>
        <p:spPr>
          <a:xfrm>
            <a:off x="20774600" y="84202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78F4754B-5A59-4F9D-8BE2-0CE03126E280}"/>
              </a:ext>
            </a:extLst>
          </p:cNvPr>
          <p:cNvSpPr/>
          <p:nvPr/>
        </p:nvSpPr>
        <p:spPr>
          <a:xfrm>
            <a:off x="20878377" y="83267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EED4DADC-0AB1-0562-2743-7F01F5AC08EA}"/>
              </a:ext>
            </a:extLst>
          </p:cNvPr>
          <p:cNvSpPr/>
          <p:nvPr/>
        </p:nvSpPr>
        <p:spPr>
          <a:xfrm>
            <a:off x="20878377" y="84202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3471B655-7FD8-0D80-65F5-539672BC2837}"/>
              </a:ext>
            </a:extLst>
          </p:cNvPr>
          <p:cNvSpPr/>
          <p:nvPr/>
        </p:nvSpPr>
        <p:spPr>
          <a:xfrm>
            <a:off x="20982390" y="83267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A4C2450A-C592-E5DE-F7BC-6CB45D9DBB8B}"/>
              </a:ext>
            </a:extLst>
          </p:cNvPr>
          <p:cNvSpPr/>
          <p:nvPr/>
        </p:nvSpPr>
        <p:spPr>
          <a:xfrm>
            <a:off x="20982390" y="84202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199D8075-3D37-DD47-C779-9090D7BF40E8}"/>
              </a:ext>
            </a:extLst>
          </p:cNvPr>
          <p:cNvSpPr/>
          <p:nvPr/>
        </p:nvSpPr>
        <p:spPr>
          <a:xfrm>
            <a:off x="21544390" y="83238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55C8D085-4856-9614-98B8-149D153C5D9D}"/>
              </a:ext>
            </a:extLst>
          </p:cNvPr>
          <p:cNvSpPr/>
          <p:nvPr/>
        </p:nvSpPr>
        <p:spPr>
          <a:xfrm>
            <a:off x="21544390" y="84174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3F5E9A7E-3659-D8BB-B8FD-70350FF18C28}"/>
              </a:ext>
            </a:extLst>
          </p:cNvPr>
          <p:cNvSpPr/>
          <p:nvPr/>
        </p:nvSpPr>
        <p:spPr>
          <a:xfrm>
            <a:off x="21648167" y="83238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1C8414D5-D39F-EE46-09F8-807097C87825}"/>
              </a:ext>
            </a:extLst>
          </p:cNvPr>
          <p:cNvSpPr/>
          <p:nvPr/>
        </p:nvSpPr>
        <p:spPr>
          <a:xfrm>
            <a:off x="21648167" y="84174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2A59F22A-BF70-53DD-A313-F5D7E296F473}"/>
              </a:ext>
            </a:extLst>
          </p:cNvPr>
          <p:cNvSpPr txBox="1"/>
          <p:nvPr/>
        </p:nvSpPr>
        <p:spPr>
          <a:xfrm>
            <a:off x="20530105" y="824166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C8CD26B0-1F99-AA38-0D77-121EC26FE343}"/>
              </a:ext>
            </a:extLst>
          </p:cNvPr>
          <p:cNvSpPr/>
          <p:nvPr/>
        </p:nvSpPr>
        <p:spPr>
          <a:xfrm>
            <a:off x="22490035" y="72142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5165A8EF-AB4A-7956-1F0E-965DE7D29A7E}"/>
              </a:ext>
            </a:extLst>
          </p:cNvPr>
          <p:cNvSpPr/>
          <p:nvPr/>
        </p:nvSpPr>
        <p:spPr>
          <a:xfrm>
            <a:off x="22490035" y="7307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DE2952D2-8551-4D9B-93CE-12988CD28E7A}"/>
              </a:ext>
            </a:extLst>
          </p:cNvPr>
          <p:cNvSpPr/>
          <p:nvPr/>
        </p:nvSpPr>
        <p:spPr>
          <a:xfrm>
            <a:off x="22490035" y="77755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6B453A2D-8F02-8EE2-FA8B-D42269AC36E6}"/>
              </a:ext>
            </a:extLst>
          </p:cNvPr>
          <p:cNvSpPr/>
          <p:nvPr/>
        </p:nvSpPr>
        <p:spPr>
          <a:xfrm>
            <a:off x="22490035" y="78690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55AF0DF1-2FE2-8433-624A-5C619527C3C8}"/>
              </a:ext>
            </a:extLst>
          </p:cNvPr>
          <p:cNvSpPr/>
          <p:nvPr/>
        </p:nvSpPr>
        <p:spPr>
          <a:xfrm>
            <a:off x="22490035" y="75884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E48EC5FD-5B97-370E-2F4C-A0ABBA3C527E}"/>
              </a:ext>
            </a:extLst>
          </p:cNvPr>
          <p:cNvSpPr/>
          <p:nvPr/>
        </p:nvSpPr>
        <p:spPr>
          <a:xfrm>
            <a:off x="22490035" y="76819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9F1FAFBD-D5BE-825D-0C84-B481EC0BFC2B}"/>
              </a:ext>
            </a:extLst>
          </p:cNvPr>
          <p:cNvSpPr/>
          <p:nvPr/>
        </p:nvSpPr>
        <p:spPr>
          <a:xfrm>
            <a:off x="22490035" y="7401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ACB386AF-FFA1-A9F2-0AD7-D084CEA41A6A}"/>
              </a:ext>
            </a:extLst>
          </p:cNvPr>
          <p:cNvSpPr/>
          <p:nvPr/>
        </p:nvSpPr>
        <p:spPr>
          <a:xfrm>
            <a:off x="22490035" y="7494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1A98CB2E-4E50-780B-9486-58376FCFA5C0}"/>
              </a:ext>
            </a:extLst>
          </p:cNvPr>
          <p:cNvSpPr/>
          <p:nvPr/>
        </p:nvSpPr>
        <p:spPr>
          <a:xfrm>
            <a:off x="22593812" y="72142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5C415CF2-A247-BA2D-91B6-46E9F75D45AF}"/>
              </a:ext>
            </a:extLst>
          </p:cNvPr>
          <p:cNvSpPr/>
          <p:nvPr/>
        </p:nvSpPr>
        <p:spPr>
          <a:xfrm>
            <a:off x="22593812" y="7307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B8AF123C-21A2-F1B0-DCD8-44635F8C66C4}"/>
              </a:ext>
            </a:extLst>
          </p:cNvPr>
          <p:cNvSpPr/>
          <p:nvPr/>
        </p:nvSpPr>
        <p:spPr>
          <a:xfrm>
            <a:off x="22593812" y="77755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8A7FBF93-16EA-AFCE-C74C-A6BB96B64122}"/>
              </a:ext>
            </a:extLst>
          </p:cNvPr>
          <p:cNvSpPr/>
          <p:nvPr/>
        </p:nvSpPr>
        <p:spPr>
          <a:xfrm>
            <a:off x="22593812" y="78690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75CED541-C3E3-41F8-4C1C-D46A2DAAA36E}"/>
              </a:ext>
            </a:extLst>
          </p:cNvPr>
          <p:cNvSpPr/>
          <p:nvPr/>
        </p:nvSpPr>
        <p:spPr>
          <a:xfrm>
            <a:off x="22593812" y="75884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BFC8E663-3D2C-7E2C-641B-82D495B7502D}"/>
              </a:ext>
            </a:extLst>
          </p:cNvPr>
          <p:cNvSpPr/>
          <p:nvPr/>
        </p:nvSpPr>
        <p:spPr>
          <a:xfrm>
            <a:off x="22593812" y="76819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1B3F507F-2B36-8A96-7025-56475B913CD6}"/>
              </a:ext>
            </a:extLst>
          </p:cNvPr>
          <p:cNvSpPr/>
          <p:nvPr/>
        </p:nvSpPr>
        <p:spPr>
          <a:xfrm>
            <a:off x="22593812" y="7401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104D8C97-05FC-9ADF-64B3-7FFD83C5A975}"/>
              </a:ext>
            </a:extLst>
          </p:cNvPr>
          <p:cNvSpPr/>
          <p:nvPr/>
        </p:nvSpPr>
        <p:spPr>
          <a:xfrm>
            <a:off x="22593812" y="7494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2C645D8B-FE78-4853-8635-E15F72BF0F36}"/>
              </a:ext>
            </a:extLst>
          </p:cNvPr>
          <p:cNvSpPr/>
          <p:nvPr/>
        </p:nvSpPr>
        <p:spPr>
          <a:xfrm>
            <a:off x="22490035" y="80530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302A61FB-29DB-7F81-7BCF-CA5DC2966247}"/>
              </a:ext>
            </a:extLst>
          </p:cNvPr>
          <p:cNvSpPr/>
          <p:nvPr/>
        </p:nvSpPr>
        <p:spPr>
          <a:xfrm>
            <a:off x="22490035" y="8146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C31B7BB-E15F-C199-556D-5CBECE99DD46}"/>
              </a:ext>
            </a:extLst>
          </p:cNvPr>
          <p:cNvSpPr/>
          <p:nvPr/>
        </p:nvSpPr>
        <p:spPr>
          <a:xfrm>
            <a:off x="22490035" y="79595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13625E98-155E-7C3A-A608-1840BC8D243F}"/>
              </a:ext>
            </a:extLst>
          </p:cNvPr>
          <p:cNvSpPr/>
          <p:nvPr/>
        </p:nvSpPr>
        <p:spPr>
          <a:xfrm>
            <a:off x="22593812" y="80530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02E99643-3E25-CEC1-D03F-4718C3E88834}"/>
              </a:ext>
            </a:extLst>
          </p:cNvPr>
          <p:cNvSpPr/>
          <p:nvPr/>
        </p:nvSpPr>
        <p:spPr>
          <a:xfrm>
            <a:off x="22593812" y="8146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3F83315E-5270-698D-EC6A-6AFD666E5A96}"/>
              </a:ext>
            </a:extLst>
          </p:cNvPr>
          <p:cNvSpPr/>
          <p:nvPr/>
        </p:nvSpPr>
        <p:spPr>
          <a:xfrm>
            <a:off x="22593812" y="79595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A49F0CF9-8ECF-CB94-3208-5AD82DC0C741}"/>
              </a:ext>
            </a:extLst>
          </p:cNvPr>
          <p:cNvSpPr/>
          <p:nvPr/>
        </p:nvSpPr>
        <p:spPr>
          <a:xfrm>
            <a:off x="22490035" y="82339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5C50095D-0A0F-4681-A48E-C1F07E1B1C11}"/>
              </a:ext>
            </a:extLst>
          </p:cNvPr>
          <p:cNvSpPr/>
          <p:nvPr/>
        </p:nvSpPr>
        <p:spPr>
          <a:xfrm>
            <a:off x="22593812" y="82339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62916454-AECF-51C1-497B-78431D6B1515}"/>
              </a:ext>
            </a:extLst>
          </p:cNvPr>
          <p:cNvSpPr/>
          <p:nvPr/>
        </p:nvSpPr>
        <p:spPr>
          <a:xfrm>
            <a:off x="22490035" y="8325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E3C9F2D9-CA6C-674C-E248-6618A0A71D42}"/>
              </a:ext>
            </a:extLst>
          </p:cNvPr>
          <p:cNvSpPr/>
          <p:nvPr/>
        </p:nvSpPr>
        <p:spPr>
          <a:xfrm>
            <a:off x="22490035" y="8418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3D4CD8B8-972D-01F2-5E83-63C6691C4EDA}"/>
              </a:ext>
            </a:extLst>
          </p:cNvPr>
          <p:cNvSpPr/>
          <p:nvPr/>
        </p:nvSpPr>
        <p:spPr>
          <a:xfrm>
            <a:off x="22593812" y="8325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99FBE518-0AD6-8308-7340-8617FBA6CF04}"/>
              </a:ext>
            </a:extLst>
          </p:cNvPr>
          <p:cNvSpPr/>
          <p:nvPr/>
        </p:nvSpPr>
        <p:spPr>
          <a:xfrm>
            <a:off x="22593812" y="8418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63EA9ADF-870B-F408-0995-A2D5EE606A9B}"/>
              </a:ext>
            </a:extLst>
          </p:cNvPr>
          <p:cNvSpPr txBox="1"/>
          <p:nvPr/>
        </p:nvSpPr>
        <p:spPr>
          <a:xfrm>
            <a:off x="20266082" y="76045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5E833093-48CB-A53B-BD40-CAF6467674DD}"/>
              </a:ext>
            </a:extLst>
          </p:cNvPr>
          <p:cNvSpPr txBox="1"/>
          <p:nvPr/>
        </p:nvSpPr>
        <p:spPr>
          <a:xfrm>
            <a:off x="21354044" y="68361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66D31A00-8D18-9AA6-9E5E-FDF5118E323A}"/>
              </a:ext>
            </a:extLst>
          </p:cNvPr>
          <p:cNvSpPr txBox="1"/>
          <p:nvPr/>
        </p:nvSpPr>
        <p:spPr>
          <a:xfrm>
            <a:off x="20861399" y="6532948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2(Task T)</a:t>
            </a:r>
            <a:endParaRPr lang="ko-KR" altLang="en-US" b="1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A13FC27D-FD77-54CB-8167-2B714AF9CDC0}"/>
              </a:ext>
            </a:extLst>
          </p:cNvPr>
          <p:cNvSpPr txBox="1"/>
          <p:nvPr/>
        </p:nvSpPr>
        <p:spPr>
          <a:xfrm>
            <a:off x="22431740" y="695864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pic>
        <p:nvPicPr>
          <p:cNvPr id="497" name="그림 496">
            <a:extLst>
              <a:ext uri="{FF2B5EF4-FFF2-40B4-BE49-F238E27FC236}">
                <a16:creationId xmlns:a16="http://schemas.microsoft.com/office/drawing/2014/main" id="{793C3FD8-6025-C431-A910-79E667C54DB3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23706899" y="9148208"/>
            <a:ext cx="2236977" cy="400110"/>
          </a:xfrm>
          <a:prstGeom prst="rect">
            <a:avLst/>
          </a:prstGeom>
        </p:spPr>
      </p:pic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516F2D8F-AC66-C7AC-64B4-49C64A92661A}"/>
              </a:ext>
            </a:extLst>
          </p:cNvPr>
          <p:cNvSpPr/>
          <p:nvPr/>
        </p:nvSpPr>
        <p:spPr>
          <a:xfrm>
            <a:off x="24440323" y="9158149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E0186481-F514-D5EF-C1D0-1A8D44C096C9}"/>
              </a:ext>
            </a:extLst>
          </p:cNvPr>
          <p:cNvSpPr/>
          <p:nvPr/>
        </p:nvSpPr>
        <p:spPr>
          <a:xfrm>
            <a:off x="25060348" y="9158148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DE5187AB-8D5E-1DB9-2650-212AE4B737C8}"/>
              </a:ext>
            </a:extLst>
          </p:cNvPr>
          <p:cNvSpPr/>
          <p:nvPr/>
        </p:nvSpPr>
        <p:spPr>
          <a:xfrm>
            <a:off x="23958698" y="7195071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3604131D-9E90-0DEE-339F-7168A517404D}"/>
              </a:ext>
            </a:extLst>
          </p:cNvPr>
          <p:cNvCxnSpPr>
            <a:cxnSpLocks/>
            <a:stCxn id="501" idx="1"/>
            <a:endCxn id="498" idx="0"/>
          </p:cNvCxnSpPr>
          <p:nvPr/>
        </p:nvCxnSpPr>
        <p:spPr>
          <a:xfrm rot="10800000" flipH="1" flipV="1">
            <a:off x="23958697" y="7756815"/>
            <a:ext cx="653075" cy="1401334"/>
          </a:xfrm>
          <a:prstGeom prst="curvedConnector4">
            <a:avLst>
              <a:gd name="adj1" fmla="val -35004"/>
              <a:gd name="adj2" fmla="val 8567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7BC90AC1-4819-176F-900B-C10A0979321B}"/>
              </a:ext>
            </a:extLst>
          </p:cNvPr>
          <p:cNvCxnSpPr>
            <a:cxnSpLocks/>
            <a:stCxn id="4438" idx="0"/>
            <a:endCxn id="500" idx="2"/>
          </p:cNvCxnSpPr>
          <p:nvPr/>
        </p:nvCxnSpPr>
        <p:spPr>
          <a:xfrm rot="5400000" flipH="1" flipV="1">
            <a:off x="24445422" y="9052510"/>
            <a:ext cx="463642" cy="1365383"/>
          </a:xfrm>
          <a:prstGeom prst="curvedConnector3">
            <a:avLst>
              <a:gd name="adj1" fmla="val 5821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6" name="TextBox 505">
            <a:extLst>
              <a:ext uri="{FF2B5EF4-FFF2-40B4-BE49-F238E27FC236}">
                <a16:creationId xmlns:a16="http://schemas.microsoft.com/office/drawing/2014/main" id="{A6E7FE51-053D-042D-EE6C-48BBEE2A3701}"/>
              </a:ext>
            </a:extLst>
          </p:cNvPr>
          <p:cNvSpPr txBox="1"/>
          <p:nvPr/>
        </p:nvSpPr>
        <p:spPr>
          <a:xfrm>
            <a:off x="20309254" y="9019894"/>
            <a:ext cx="29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Layer 1</a:t>
            </a:r>
            <a:r>
              <a:rPr lang="ko-KR" altLang="en-US" sz="1200" b="1"/>
              <a:t>에서 </a:t>
            </a:r>
            <a:r>
              <a:rPr lang="en-US" altLang="ko-KR" sz="1200" b="1"/>
              <a:t>split</a:t>
            </a:r>
            <a:r>
              <a:rPr lang="ko-KR" altLang="en-US" sz="1200" b="1"/>
              <a:t>된 </a:t>
            </a:r>
            <a:r>
              <a:rPr lang="en-US" altLang="ko-KR" sz="1200" b="1"/>
              <a:t>feature</a:t>
            </a:r>
            <a:r>
              <a:rPr lang="ko-KR" altLang="en-US" sz="1200" b="1"/>
              <a:t>와 같은 </a:t>
            </a:r>
            <a:r>
              <a:rPr lang="en-US" altLang="ko-KR" sz="1200" b="1"/>
              <a:t>index</a:t>
            </a:r>
            <a:r>
              <a:rPr lang="ko-KR" altLang="en-US" sz="1200" b="1"/>
              <a:t>를 가지는 </a:t>
            </a:r>
            <a:r>
              <a:rPr lang="en-US" altLang="ko-KR" sz="1200" b="1"/>
              <a:t>feature</a:t>
            </a:r>
            <a:r>
              <a:rPr lang="ko-KR" altLang="en-US" sz="1200" b="1"/>
              <a:t>를 </a:t>
            </a:r>
            <a:r>
              <a:rPr lang="en-US" altLang="ko-KR" sz="1200" b="1"/>
              <a:t>Layer 2</a:t>
            </a:r>
            <a:r>
              <a:rPr lang="ko-KR" altLang="en-US" sz="1200" b="1"/>
              <a:t>에서 복사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에도 똑같이 복사</a:t>
            </a:r>
            <a:endParaRPr lang="en-US" altLang="ko-KR" sz="1200" b="1"/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51AEE07C-3950-E46F-844E-5C1E4F099B5A}"/>
              </a:ext>
            </a:extLst>
          </p:cNvPr>
          <p:cNvSpPr/>
          <p:nvPr/>
        </p:nvSpPr>
        <p:spPr>
          <a:xfrm>
            <a:off x="20749447" y="7380534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5FF994AC-B305-7FF4-1A26-F1769E271AED}"/>
              </a:ext>
            </a:extLst>
          </p:cNvPr>
          <p:cNvSpPr/>
          <p:nvPr/>
        </p:nvSpPr>
        <p:spPr>
          <a:xfrm>
            <a:off x="22182475" y="86332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01585077-B7C0-A83F-B63B-CFAAAEDD0CE3}"/>
              </a:ext>
            </a:extLst>
          </p:cNvPr>
          <p:cNvSpPr/>
          <p:nvPr/>
        </p:nvSpPr>
        <p:spPr>
          <a:xfrm>
            <a:off x="22286252" y="86332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C41DEE7D-3423-2565-5261-66F4544739A8}"/>
              </a:ext>
            </a:extLst>
          </p:cNvPr>
          <p:cNvSpPr/>
          <p:nvPr/>
        </p:nvSpPr>
        <p:spPr>
          <a:xfrm>
            <a:off x="22390265" y="86332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818AD9A2-1B3A-7DEE-C9B4-7EC159EFBC98}"/>
              </a:ext>
            </a:extLst>
          </p:cNvPr>
          <p:cNvSpPr/>
          <p:nvPr/>
        </p:nvSpPr>
        <p:spPr>
          <a:xfrm>
            <a:off x="20774238" y="86348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BCE2E2F8-6816-C2C7-6525-9EE5E8976618}"/>
              </a:ext>
            </a:extLst>
          </p:cNvPr>
          <p:cNvSpPr/>
          <p:nvPr/>
        </p:nvSpPr>
        <p:spPr>
          <a:xfrm>
            <a:off x="20878015" y="86348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0524A591-437C-871B-94AA-D6BEF14533A0}"/>
              </a:ext>
            </a:extLst>
          </p:cNvPr>
          <p:cNvSpPr/>
          <p:nvPr/>
        </p:nvSpPr>
        <p:spPr>
          <a:xfrm>
            <a:off x="20982028" y="86348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644CBC35-D6FE-81C0-B4E1-BB8C8544D3B8}"/>
              </a:ext>
            </a:extLst>
          </p:cNvPr>
          <p:cNvSpPr/>
          <p:nvPr/>
        </p:nvSpPr>
        <p:spPr>
          <a:xfrm>
            <a:off x="21544028" y="86320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B5238737-3753-E1BC-7400-F32283FE77AC}"/>
              </a:ext>
            </a:extLst>
          </p:cNvPr>
          <p:cNvSpPr/>
          <p:nvPr/>
        </p:nvSpPr>
        <p:spPr>
          <a:xfrm>
            <a:off x="21647805" y="86320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03DF23B3-DD23-BFE5-22E5-B97587DC3F6E}"/>
              </a:ext>
            </a:extLst>
          </p:cNvPr>
          <p:cNvSpPr/>
          <p:nvPr/>
        </p:nvSpPr>
        <p:spPr>
          <a:xfrm>
            <a:off x="22489673" y="86332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2" name="직사각형 521">
            <a:extLst>
              <a:ext uri="{FF2B5EF4-FFF2-40B4-BE49-F238E27FC236}">
                <a16:creationId xmlns:a16="http://schemas.microsoft.com/office/drawing/2014/main" id="{AAF5B61B-CB04-FAF9-1AED-5258FA8ABD5C}"/>
              </a:ext>
            </a:extLst>
          </p:cNvPr>
          <p:cNvSpPr/>
          <p:nvPr/>
        </p:nvSpPr>
        <p:spPr>
          <a:xfrm>
            <a:off x="22593450" y="86332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A68C72AE-D095-D04D-FADA-6700A7C16499}"/>
              </a:ext>
            </a:extLst>
          </p:cNvPr>
          <p:cNvSpPr/>
          <p:nvPr/>
        </p:nvSpPr>
        <p:spPr>
          <a:xfrm>
            <a:off x="20749085" y="8612442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5682C196-E1AB-9645-2986-C89F732245C9}"/>
              </a:ext>
            </a:extLst>
          </p:cNvPr>
          <p:cNvSpPr/>
          <p:nvPr/>
        </p:nvSpPr>
        <p:spPr>
          <a:xfrm>
            <a:off x="22181340" y="8720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54B54FD0-1C5D-4813-2488-2C7EE3958C30}"/>
              </a:ext>
            </a:extLst>
          </p:cNvPr>
          <p:cNvSpPr/>
          <p:nvPr/>
        </p:nvSpPr>
        <p:spPr>
          <a:xfrm>
            <a:off x="22181340" y="8814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>
            <a:extLst>
              <a:ext uri="{FF2B5EF4-FFF2-40B4-BE49-F238E27FC236}">
                <a16:creationId xmlns:a16="http://schemas.microsoft.com/office/drawing/2014/main" id="{96B42BBC-D061-0ECB-CA73-5423140C8549}"/>
              </a:ext>
            </a:extLst>
          </p:cNvPr>
          <p:cNvSpPr/>
          <p:nvPr/>
        </p:nvSpPr>
        <p:spPr>
          <a:xfrm>
            <a:off x="22285117" y="8720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0" name="직사각형 599">
            <a:extLst>
              <a:ext uri="{FF2B5EF4-FFF2-40B4-BE49-F238E27FC236}">
                <a16:creationId xmlns:a16="http://schemas.microsoft.com/office/drawing/2014/main" id="{0ABD2B50-A264-270C-0957-7AB5108439DD}"/>
              </a:ext>
            </a:extLst>
          </p:cNvPr>
          <p:cNvSpPr/>
          <p:nvPr/>
        </p:nvSpPr>
        <p:spPr>
          <a:xfrm>
            <a:off x="22285117" y="8814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5975DD40-B026-C257-2546-F13450FFFA46}"/>
              </a:ext>
            </a:extLst>
          </p:cNvPr>
          <p:cNvSpPr/>
          <p:nvPr/>
        </p:nvSpPr>
        <p:spPr>
          <a:xfrm>
            <a:off x="22389130" y="8720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271BF3E3-CD2C-E111-BB7C-21CEFE397971}"/>
              </a:ext>
            </a:extLst>
          </p:cNvPr>
          <p:cNvSpPr/>
          <p:nvPr/>
        </p:nvSpPr>
        <p:spPr>
          <a:xfrm>
            <a:off x="22389130" y="8814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0193A2E0-0F05-A45E-88D6-3C7BE8BD9703}"/>
              </a:ext>
            </a:extLst>
          </p:cNvPr>
          <p:cNvSpPr/>
          <p:nvPr/>
        </p:nvSpPr>
        <p:spPr>
          <a:xfrm>
            <a:off x="20773103" y="8722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55F5F1C7-9A58-0E1F-790E-E468B3C54BD3}"/>
              </a:ext>
            </a:extLst>
          </p:cNvPr>
          <p:cNvSpPr/>
          <p:nvPr/>
        </p:nvSpPr>
        <p:spPr>
          <a:xfrm>
            <a:off x="20773103" y="88160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339301E7-5F12-1050-A412-7565731CA6F0}"/>
              </a:ext>
            </a:extLst>
          </p:cNvPr>
          <p:cNvSpPr/>
          <p:nvPr/>
        </p:nvSpPr>
        <p:spPr>
          <a:xfrm>
            <a:off x="20876880" y="8722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157921F4-DAF0-20A8-F861-78825418014A}"/>
              </a:ext>
            </a:extLst>
          </p:cNvPr>
          <p:cNvSpPr/>
          <p:nvPr/>
        </p:nvSpPr>
        <p:spPr>
          <a:xfrm>
            <a:off x="20876880" y="88160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5B0F80D6-524B-88A0-6CD7-AC5366A4CF1D}"/>
              </a:ext>
            </a:extLst>
          </p:cNvPr>
          <p:cNvSpPr/>
          <p:nvPr/>
        </p:nvSpPr>
        <p:spPr>
          <a:xfrm>
            <a:off x="20980893" y="8722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2" name="직사각형 631">
            <a:extLst>
              <a:ext uri="{FF2B5EF4-FFF2-40B4-BE49-F238E27FC236}">
                <a16:creationId xmlns:a16="http://schemas.microsoft.com/office/drawing/2014/main" id="{DF592D31-BCB0-D514-3D9E-042C686F0662}"/>
              </a:ext>
            </a:extLst>
          </p:cNvPr>
          <p:cNvSpPr/>
          <p:nvPr/>
        </p:nvSpPr>
        <p:spPr>
          <a:xfrm>
            <a:off x="20980893" y="88160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5F1F7C54-DFC4-4ACC-7AC2-E2EDA4CAA872}"/>
              </a:ext>
            </a:extLst>
          </p:cNvPr>
          <p:cNvSpPr/>
          <p:nvPr/>
        </p:nvSpPr>
        <p:spPr>
          <a:xfrm>
            <a:off x="21542893" y="87196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B799BA01-2D56-1BF0-E21E-E48356A99973}"/>
              </a:ext>
            </a:extLst>
          </p:cNvPr>
          <p:cNvSpPr/>
          <p:nvPr/>
        </p:nvSpPr>
        <p:spPr>
          <a:xfrm>
            <a:off x="21542893" y="88131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25830F7F-7508-3155-94EA-9314367F8964}"/>
              </a:ext>
            </a:extLst>
          </p:cNvPr>
          <p:cNvSpPr/>
          <p:nvPr/>
        </p:nvSpPr>
        <p:spPr>
          <a:xfrm>
            <a:off x="21646670" y="87196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3CA0792C-D634-33EC-2B1E-04A3C69369EC}"/>
              </a:ext>
            </a:extLst>
          </p:cNvPr>
          <p:cNvSpPr/>
          <p:nvPr/>
        </p:nvSpPr>
        <p:spPr>
          <a:xfrm>
            <a:off x="21646670" y="88131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7" name="직사각형 636">
            <a:extLst>
              <a:ext uri="{FF2B5EF4-FFF2-40B4-BE49-F238E27FC236}">
                <a16:creationId xmlns:a16="http://schemas.microsoft.com/office/drawing/2014/main" id="{8E1D95FD-45AE-B2BE-B101-686C4DB0D0C6}"/>
              </a:ext>
            </a:extLst>
          </p:cNvPr>
          <p:cNvSpPr/>
          <p:nvPr/>
        </p:nvSpPr>
        <p:spPr>
          <a:xfrm>
            <a:off x="22488538" y="87208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6756BCB9-C994-0F8D-2FB9-28D3960E2DA6}"/>
              </a:ext>
            </a:extLst>
          </p:cNvPr>
          <p:cNvSpPr/>
          <p:nvPr/>
        </p:nvSpPr>
        <p:spPr>
          <a:xfrm>
            <a:off x="22488538" y="8814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D07C4604-CE88-8A0D-71A3-1AA6804E890E}"/>
              </a:ext>
            </a:extLst>
          </p:cNvPr>
          <p:cNvSpPr/>
          <p:nvPr/>
        </p:nvSpPr>
        <p:spPr>
          <a:xfrm>
            <a:off x="22592315" y="87208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0648D69C-B918-59ED-121B-FC9C130D562D}"/>
              </a:ext>
            </a:extLst>
          </p:cNvPr>
          <p:cNvSpPr/>
          <p:nvPr/>
        </p:nvSpPr>
        <p:spPr>
          <a:xfrm>
            <a:off x="22592315" y="8814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317D02C4-54A3-5091-8820-64A91E75F274}"/>
              </a:ext>
            </a:extLst>
          </p:cNvPr>
          <p:cNvSpPr txBox="1"/>
          <p:nvPr/>
        </p:nvSpPr>
        <p:spPr>
          <a:xfrm>
            <a:off x="20539855" y="85783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EFB4A316-189A-3287-6B83-5334135B47B9}"/>
                  </a:ext>
                </a:extLst>
              </p:cNvPr>
              <p:cNvSpPr txBox="1"/>
              <p:nvPr/>
            </p:nvSpPr>
            <p:spPr>
              <a:xfrm>
                <a:off x="24240963" y="770562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EFB4A316-189A-3287-6B83-5334135B4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963" y="7705621"/>
                <a:ext cx="516487" cy="461665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3" name="원호 642">
            <a:extLst>
              <a:ext uri="{FF2B5EF4-FFF2-40B4-BE49-F238E27FC236}">
                <a16:creationId xmlns:a16="http://schemas.microsoft.com/office/drawing/2014/main" id="{98C1D1B3-B14D-A85E-9BAF-77C83E16DE13}"/>
              </a:ext>
            </a:extLst>
          </p:cNvPr>
          <p:cNvSpPr/>
          <p:nvPr/>
        </p:nvSpPr>
        <p:spPr>
          <a:xfrm>
            <a:off x="24637786" y="701650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4" name="원호 643">
            <a:extLst>
              <a:ext uri="{FF2B5EF4-FFF2-40B4-BE49-F238E27FC236}">
                <a16:creationId xmlns:a16="http://schemas.microsoft.com/office/drawing/2014/main" id="{9172640D-1D88-C326-B65C-C900C50D2F92}"/>
              </a:ext>
            </a:extLst>
          </p:cNvPr>
          <p:cNvSpPr/>
          <p:nvPr/>
        </p:nvSpPr>
        <p:spPr>
          <a:xfrm rot="16200000">
            <a:off x="24350450" y="6659520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0BBEA14F-0CE8-6F3B-3884-5951767EB064}"/>
                  </a:ext>
                </a:extLst>
              </p:cNvPr>
              <p:cNvSpPr txBox="1"/>
              <p:nvPr/>
            </p:nvSpPr>
            <p:spPr>
              <a:xfrm>
                <a:off x="24922988" y="771244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0BBEA14F-0CE8-6F3B-3884-5951767EB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2988" y="7712440"/>
                <a:ext cx="516487" cy="461665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F8E6BEE4-60CA-753E-E47C-48B12427A824}"/>
              </a:ext>
            </a:extLst>
          </p:cNvPr>
          <p:cNvSpPr/>
          <p:nvPr/>
        </p:nvSpPr>
        <p:spPr>
          <a:xfrm>
            <a:off x="25397232" y="722160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A26E1740-7D62-955F-B2FE-AB35A3FBB48F}"/>
              </a:ext>
            </a:extLst>
          </p:cNvPr>
          <p:cNvSpPr/>
          <p:nvPr/>
        </p:nvSpPr>
        <p:spPr>
          <a:xfrm>
            <a:off x="25397232" y="73151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5D7134F4-D14B-EA4D-FDE2-0B04CE4230F5}"/>
              </a:ext>
            </a:extLst>
          </p:cNvPr>
          <p:cNvSpPr/>
          <p:nvPr/>
        </p:nvSpPr>
        <p:spPr>
          <a:xfrm>
            <a:off x="25397232" y="77829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9" name="직사각형 658">
            <a:extLst>
              <a:ext uri="{FF2B5EF4-FFF2-40B4-BE49-F238E27FC236}">
                <a16:creationId xmlns:a16="http://schemas.microsoft.com/office/drawing/2014/main" id="{8117FD87-FE89-5E48-4DF1-471543B8BA61}"/>
              </a:ext>
            </a:extLst>
          </p:cNvPr>
          <p:cNvSpPr/>
          <p:nvPr/>
        </p:nvSpPr>
        <p:spPr>
          <a:xfrm>
            <a:off x="25397232" y="7876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3" name="직사각형 662">
            <a:extLst>
              <a:ext uri="{FF2B5EF4-FFF2-40B4-BE49-F238E27FC236}">
                <a16:creationId xmlns:a16="http://schemas.microsoft.com/office/drawing/2014/main" id="{7C4298D9-70D8-8203-A446-477FF931C49C}"/>
              </a:ext>
            </a:extLst>
          </p:cNvPr>
          <p:cNvSpPr/>
          <p:nvPr/>
        </p:nvSpPr>
        <p:spPr>
          <a:xfrm>
            <a:off x="25397232" y="759580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4" name="직사각형 663">
            <a:extLst>
              <a:ext uri="{FF2B5EF4-FFF2-40B4-BE49-F238E27FC236}">
                <a16:creationId xmlns:a16="http://schemas.microsoft.com/office/drawing/2014/main" id="{CDBC6702-78F1-84AF-56D7-AFFA1E7D6421}"/>
              </a:ext>
            </a:extLst>
          </p:cNvPr>
          <p:cNvSpPr/>
          <p:nvPr/>
        </p:nvSpPr>
        <p:spPr>
          <a:xfrm>
            <a:off x="25397232" y="76893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B9111289-422F-1591-7898-FCF3623F5908}"/>
              </a:ext>
            </a:extLst>
          </p:cNvPr>
          <p:cNvSpPr/>
          <p:nvPr/>
        </p:nvSpPr>
        <p:spPr>
          <a:xfrm>
            <a:off x="25397232" y="74087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8" name="직사각형 667">
            <a:extLst>
              <a:ext uri="{FF2B5EF4-FFF2-40B4-BE49-F238E27FC236}">
                <a16:creationId xmlns:a16="http://schemas.microsoft.com/office/drawing/2014/main" id="{8A018ABB-2090-1B19-392B-676581D44E47}"/>
              </a:ext>
            </a:extLst>
          </p:cNvPr>
          <p:cNvSpPr/>
          <p:nvPr/>
        </p:nvSpPr>
        <p:spPr>
          <a:xfrm>
            <a:off x="25397232" y="75022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5" name="직사각형 684">
            <a:extLst>
              <a:ext uri="{FF2B5EF4-FFF2-40B4-BE49-F238E27FC236}">
                <a16:creationId xmlns:a16="http://schemas.microsoft.com/office/drawing/2014/main" id="{096E3928-50E4-14B7-6779-06915EE9A37F}"/>
              </a:ext>
            </a:extLst>
          </p:cNvPr>
          <p:cNvSpPr/>
          <p:nvPr/>
        </p:nvSpPr>
        <p:spPr>
          <a:xfrm>
            <a:off x="25501009" y="7221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F3780552-3630-60F1-9885-D4695DBBC8B4}"/>
              </a:ext>
            </a:extLst>
          </p:cNvPr>
          <p:cNvSpPr/>
          <p:nvPr/>
        </p:nvSpPr>
        <p:spPr>
          <a:xfrm>
            <a:off x="25501009" y="73151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8" name="직사각형 687">
            <a:extLst>
              <a:ext uri="{FF2B5EF4-FFF2-40B4-BE49-F238E27FC236}">
                <a16:creationId xmlns:a16="http://schemas.microsoft.com/office/drawing/2014/main" id="{2EE7844C-853B-2B47-2DC0-C80C2299670B}"/>
              </a:ext>
            </a:extLst>
          </p:cNvPr>
          <p:cNvSpPr/>
          <p:nvPr/>
        </p:nvSpPr>
        <p:spPr>
          <a:xfrm>
            <a:off x="25501009" y="77829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9" name="직사각형 688">
            <a:extLst>
              <a:ext uri="{FF2B5EF4-FFF2-40B4-BE49-F238E27FC236}">
                <a16:creationId xmlns:a16="http://schemas.microsoft.com/office/drawing/2014/main" id="{EF97F5C6-3EB9-7568-C633-35FA38504BA1}"/>
              </a:ext>
            </a:extLst>
          </p:cNvPr>
          <p:cNvSpPr/>
          <p:nvPr/>
        </p:nvSpPr>
        <p:spPr>
          <a:xfrm>
            <a:off x="25501009" y="7876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1" name="직사각형 690">
            <a:extLst>
              <a:ext uri="{FF2B5EF4-FFF2-40B4-BE49-F238E27FC236}">
                <a16:creationId xmlns:a16="http://schemas.microsoft.com/office/drawing/2014/main" id="{596B1C4D-403E-23B7-2A96-00A2915B9543}"/>
              </a:ext>
            </a:extLst>
          </p:cNvPr>
          <p:cNvSpPr/>
          <p:nvPr/>
        </p:nvSpPr>
        <p:spPr>
          <a:xfrm>
            <a:off x="25501009" y="7595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2" name="직사각형 691">
            <a:extLst>
              <a:ext uri="{FF2B5EF4-FFF2-40B4-BE49-F238E27FC236}">
                <a16:creationId xmlns:a16="http://schemas.microsoft.com/office/drawing/2014/main" id="{431C96CF-6128-F7A0-B2EB-359CCEC7A905}"/>
              </a:ext>
            </a:extLst>
          </p:cNvPr>
          <p:cNvSpPr/>
          <p:nvPr/>
        </p:nvSpPr>
        <p:spPr>
          <a:xfrm>
            <a:off x="25501009" y="76893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4" name="직사각형 693">
            <a:extLst>
              <a:ext uri="{FF2B5EF4-FFF2-40B4-BE49-F238E27FC236}">
                <a16:creationId xmlns:a16="http://schemas.microsoft.com/office/drawing/2014/main" id="{29C5352B-4D2B-FDB4-D780-87AFDD939013}"/>
              </a:ext>
            </a:extLst>
          </p:cNvPr>
          <p:cNvSpPr/>
          <p:nvPr/>
        </p:nvSpPr>
        <p:spPr>
          <a:xfrm>
            <a:off x="25501009" y="74087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5" name="직사각형 694">
            <a:extLst>
              <a:ext uri="{FF2B5EF4-FFF2-40B4-BE49-F238E27FC236}">
                <a16:creationId xmlns:a16="http://schemas.microsoft.com/office/drawing/2014/main" id="{5F6CD259-532A-56A7-9C2C-D63DD664D463}"/>
              </a:ext>
            </a:extLst>
          </p:cNvPr>
          <p:cNvSpPr/>
          <p:nvPr/>
        </p:nvSpPr>
        <p:spPr>
          <a:xfrm>
            <a:off x="25501009" y="75022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6" name="직사각형 695">
            <a:extLst>
              <a:ext uri="{FF2B5EF4-FFF2-40B4-BE49-F238E27FC236}">
                <a16:creationId xmlns:a16="http://schemas.microsoft.com/office/drawing/2014/main" id="{F45E291F-206F-4B80-3673-2C5B32C29B42}"/>
              </a:ext>
            </a:extLst>
          </p:cNvPr>
          <p:cNvSpPr/>
          <p:nvPr/>
        </p:nvSpPr>
        <p:spPr>
          <a:xfrm>
            <a:off x="25605022" y="7221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D3EB2C59-62BA-4BA7-2DF1-9FC4B83E88FC}"/>
              </a:ext>
            </a:extLst>
          </p:cNvPr>
          <p:cNvSpPr/>
          <p:nvPr/>
        </p:nvSpPr>
        <p:spPr>
          <a:xfrm>
            <a:off x="25605022" y="73151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8" name="직사각형 697">
            <a:extLst>
              <a:ext uri="{FF2B5EF4-FFF2-40B4-BE49-F238E27FC236}">
                <a16:creationId xmlns:a16="http://schemas.microsoft.com/office/drawing/2014/main" id="{C21A3EBB-8F98-3E36-3B37-43DC6CE5F98C}"/>
              </a:ext>
            </a:extLst>
          </p:cNvPr>
          <p:cNvSpPr/>
          <p:nvPr/>
        </p:nvSpPr>
        <p:spPr>
          <a:xfrm>
            <a:off x="25605022" y="77829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0B6B00D1-E13E-90E9-E611-E721E1C8C9E2}"/>
              </a:ext>
            </a:extLst>
          </p:cNvPr>
          <p:cNvSpPr/>
          <p:nvPr/>
        </p:nvSpPr>
        <p:spPr>
          <a:xfrm>
            <a:off x="25605022" y="7876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0" name="직사각형 699">
            <a:extLst>
              <a:ext uri="{FF2B5EF4-FFF2-40B4-BE49-F238E27FC236}">
                <a16:creationId xmlns:a16="http://schemas.microsoft.com/office/drawing/2014/main" id="{E4E77237-50CA-F39E-0E62-485DC47AD182}"/>
              </a:ext>
            </a:extLst>
          </p:cNvPr>
          <p:cNvSpPr/>
          <p:nvPr/>
        </p:nvSpPr>
        <p:spPr>
          <a:xfrm>
            <a:off x="25605022" y="7595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1" name="직사각형 700">
            <a:extLst>
              <a:ext uri="{FF2B5EF4-FFF2-40B4-BE49-F238E27FC236}">
                <a16:creationId xmlns:a16="http://schemas.microsoft.com/office/drawing/2014/main" id="{A4F85FFC-BA64-DE7E-30E9-29D49E1BD7F2}"/>
              </a:ext>
            </a:extLst>
          </p:cNvPr>
          <p:cNvSpPr/>
          <p:nvPr/>
        </p:nvSpPr>
        <p:spPr>
          <a:xfrm>
            <a:off x="25605022" y="76893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5B56188B-FB12-65C1-9346-ECCD9591A274}"/>
              </a:ext>
            </a:extLst>
          </p:cNvPr>
          <p:cNvSpPr/>
          <p:nvPr/>
        </p:nvSpPr>
        <p:spPr>
          <a:xfrm>
            <a:off x="25605022" y="74087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B12D1177-1AAC-54EE-7319-BE0FAF114CE4}"/>
              </a:ext>
            </a:extLst>
          </p:cNvPr>
          <p:cNvSpPr/>
          <p:nvPr/>
        </p:nvSpPr>
        <p:spPr>
          <a:xfrm>
            <a:off x="25605022" y="75022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733DAD51-0194-A21C-8EF1-495D61B95E64}"/>
              </a:ext>
            </a:extLst>
          </p:cNvPr>
          <p:cNvSpPr/>
          <p:nvPr/>
        </p:nvSpPr>
        <p:spPr>
          <a:xfrm>
            <a:off x="25397232" y="80604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5" name="직사각형 704">
            <a:extLst>
              <a:ext uri="{FF2B5EF4-FFF2-40B4-BE49-F238E27FC236}">
                <a16:creationId xmlns:a16="http://schemas.microsoft.com/office/drawing/2014/main" id="{9E792FBB-D1D7-05ED-8B30-8E5EFF304C83}"/>
              </a:ext>
            </a:extLst>
          </p:cNvPr>
          <p:cNvSpPr/>
          <p:nvPr/>
        </p:nvSpPr>
        <p:spPr>
          <a:xfrm>
            <a:off x="25397232" y="815399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42BC3D82-6369-5E66-7CAE-EABE4149BF2B}"/>
              </a:ext>
            </a:extLst>
          </p:cNvPr>
          <p:cNvSpPr/>
          <p:nvPr/>
        </p:nvSpPr>
        <p:spPr>
          <a:xfrm>
            <a:off x="25397232" y="79668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7" name="직사각형 706">
            <a:extLst>
              <a:ext uri="{FF2B5EF4-FFF2-40B4-BE49-F238E27FC236}">
                <a16:creationId xmlns:a16="http://schemas.microsoft.com/office/drawing/2014/main" id="{8AEDF51A-A538-8D60-F6A4-F217ADF801F5}"/>
              </a:ext>
            </a:extLst>
          </p:cNvPr>
          <p:cNvSpPr/>
          <p:nvPr/>
        </p:nvSpPr>
        <p:spPr>
          <a:xfrm>
            <a:off x="25501009" y="80604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8" name="직사각형 707">
            <a:extLst>
              <a:ext uri="{FF2B5EF4-FFF2-40B4-BE49-F238E27FC236}">
                <a16:creationId xmlns:a16="http://schemas.microsoft.com/office/drawing/2014/main" id="{C3C79790-4467-C66D-9C33-5C5F6A1D1BD7}"/>
              </a:ext>
            </a:extLst>
          </p:cNvPr>
          <p:cNvSpPr/>
          <p:nvPr/>
        </p:nvSpPr>
        <p:spPr>
          <a:xfrm>
            <a:off x="25501009" y="81539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9" name="직사각형 708">
            <a:extLst>
              <a:ext uri="{FF2B5EF4-FFF2-40B4-BE49-F238E27FC236}">
                <a16:creationId xmlns:a16="http://schemas.microsoft.com/office/drawing/2014/main" id="{CDAE4EDB-6FC2-6484-2072-15210FC0529F}"/>
              </a:ext>
            </a:extLst>
          </p:cNvPr>
          <p:cNvSpPr/>
          <p:nvPr/>
        </p:nvSpPr>
        <p:spPr>
          <a:xfrm>
            <a:off x="25501009" y="79668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0" name="직사각형 709">
            <a:extLst>
              <a:ext uri="{FF2B5EF4-FFF2-40B4-BE49-F238E27FC236}">
                <a16:creationId xmlns:a16="http://schemas.microsoft.com/office/drawing/2014/main" id="{CA4F0806-BBD5-630B-7C78-64E3418EE8C2}"/>
              </a:ext>
            </a:extLst>
          </p:cNvPr>
          <p:cNvSpPr/>
          <p:nvPr/>
        </p:nvSpPr>
        <p:spPr>
          <a:xfrm>
            <a:off x="25605022" y="80604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1" name="직사각형 710">
            <a:extLst>
              <a:ext uri="{FF2B5EF4-FFF2-40B4-BE49-F238E27FC236}">
                <a16:creationId xmlns:a16="http://schemas.microsoft.com/office/drawing/2014/main" id="{AAE7A515-00B2-1FC4-CDBF-16F3370CAD27}"/>
              </a:ext>
            </a:extLst>
          </p:cNvPr>
          <p:cNvSpPr/>
          <p:nvPr/>
        </p:nvSpPr>
        <p:spPr>
          <a:xfrm>
            <a:off x="25605022" y="81539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42A47182-5739-BCF0-6D03-1112B369A75F}"/>
              </a:ext>
            </a:extLst>
          </p:cNvPr>
          <p:cNvSpPr/>
          <p:nvPr/>
        </p:nvSpPr>
        <p:spPr>
          <a:xfrm>
            <a:off x="25605022" y="79668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직사각형 712">
            <a:extLst>
              <a:ext uri="{FF2B5EF4-FFF2-40B4-BE49-F238E27FC236}">
                <a16:creationId xmlns:a16="http://schemas.microsoft.com/office/drawing/2014/main" id="{57B3B6CF-70FD-5BFE-15E1-021539694A17}"/>
              </a:ext>
            </a:extLst>
          </p:cNvPr>
          <p:cNvSpPr/>
          <p:nvPr/>
        </p:nvSpPr>
        <p:spPr>
          <a:xfrm>
            <a:off x="25397232" y="82413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04779917-CF37-C86A-7436-66A18287F0E2}"/>
              </a:ext>
            </a:extLst>
          </p:cNvPr>
          <p:cNvSpPr/>
          <p:nvPr/>
        </p:nvSpPr>
        <p:spPr>
          <a:xfrm>
            <a:off x="25501009" y="82413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5" name="직사각형 714">
            <a:extLst>
              <a:ext uri="{FF2B5EF4-FFF2-40B4-BE49-F238E27FC236}">
                <a16:creationId xmlns:a16="http://schemas.microsoft.com/office/drawing/2014/main" id="{E1D5F858-29BD-6571-1BDC-5BBA4BF1B2F6}"/>
              </a:ext>
            </a:extLst>
          </p:cNvPr>
          <p:cNvSpPr/>
          <p:nvPr/>
        </p:nvSpPr>
        <p:spPr>
          <a:xfrm>
            <a:off x="25605022" y="82413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7C61F9DA-BE62-5D46-EA32-E7159E258BE1}"/>
              </a:ext>
            </a:extLst>
          </p:cNvPr>
          <p:cNvSpPr/>
          <p:nvPr/>
        </p:nvSpPr>
        <p:spPr>
          <a:xfrm>
            <a:off x="23988995" y="72232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D53C1260-1F83-F253-74DF-3E2E6CC48D63}"/>
              </a:ext>
            </a:extLst>
          </p:cNvPr>
          <p:cNvSpPr/>
          <p:nvPr/>
        </p:nvSpPr>
        <p:spPr>
          <a:xfrm>
            <a:off x="23988995" y="7316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" name="직사각형 717">
            <a:extLst>
              <a:ext uri="{FF2B5EF4-FFF2-40B4-BE49-F238E27FC236}">
                <a16:creationId xmlns:a16="http://schemas.microsoft.com/office/drawing/2014/main" id="{AA814974-79A1-3C3F-E300-5B0EC77C2FCD}"/>
              </a:ext>
            </a:extLst>
          </p:cNvPr>
          <p:cNvSpPr/>
          <p:nvPr/>
        </p:nvSpPr>
        <p:spPr>
          <a:xfrm>
            <a:off x="23988995" y="77845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50E15869-F859-23C0-4745-F8F4F993145C}"/>
              </a:ext>
            </a:extLst>
          </p:cNvPr>
          <p:cNvSpPr/>
          <p:nvPr/>
        </p:nvSpPr>
        <p:spPr>
          <a:xfrm>
            <a:off x="23988995" y="78781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" name="직사각형 719">
            <a:extLst>
              <a:ext uri="{FF2B5EF4-FFF2-40B4-BE49-F238E27FC236}">
                <a16:creationId xmlns:a16="http://schemas.microsoft.com/office/drawing/2014/main" id="{D8EA1C00-B2B3-3F2F-D86A-CA341DC54ABA}"/>
              </a:ext>
            </a:extLst>
          </p:cNvPr>
          <p:cNvSpPr/>
          <p:nvPr/>
        </p:nvSpPr>
        <p:spPr>
          <a:xfrm>
            <a:off x="23988995" y="75974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1" name="직사각형 720">
            <a:extLst>
              <a:ext uri="{FF2B5EF4-FFF2-40B4-BE49-F238E27FC236}">
                <a16:creationId xmlns:a16="http://schemas.microsoft.com/office/drawing/2014/main" id="{BBBFD05A-02E4-E9F7-104E-FCFBBFE06CC1}"/>
              </a:ext>
            </a:extLst>
          </p:cNvPr>
          <p:cNvSpPr/>
          <p:nvPr/>
        </p:nvSpPr>
        <p:spPr>
          <a:xfrm>
            <a:off x="23988995" y="76910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979ACC06-DDED-8611-B0FD-706CF839D5A9}"/>
              </a:ext>
            </a:extLst>
          </p:cNvPr>
          <p:cNvSpPr/>
          <p:nvPr/>
        </p:nvSpPr>
        <p:spPr>
          <a:xfrm>
            <a:off x="23988995" y="74103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" name="직사각형 722">
            <a:extLst>
              <a:ext uri="{FF2B5EF4-FFF2-40B4-BE49-F238E27FC236}">
                <a16:creationId xmlns:a16="http://schemas.microsoft.com/office/drawing/2014/main" id="{AD0723EC-C24A-9E41-1EBD-1652A674253A}"/>
              </a:ext>
            </a:extLst>
          </p:cNvPr>
          <p:cNvSpPr/>
          <p:nvPr/>
        </p:nvSpPr>
        <p:spPr>
          <a:xfrm>
            <a:off x="23988995" y="75039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7AC82142-DB8E-EEC3-85F5-0784F21F5EBA}"/>
              </a:ext>
            </a:extLst>
          </p:cNvPr>
          <p:cNvSpPr/>
          <p:nvPr/>
        </p:nvSpPr>
        <p:spPr>
          <a:xfrm>
            <a:off x="24092772" y="7223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B1C7EBE4-1907-6DBF-6FB6-9D3A64D660D4}"/>
              </a:ext>
            </a:extLst>
          </p:cNvPr>
          <p:cNvSpPr/>
          <p:nvPr/>
        </p:nvSpPr>
        <p:spPr>
          <a:xfrm>
            <a:off x="24092772" y="7316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ED169F0D-505C-87DE-C59D-740130B1A705}"/>
              </a:ext>
            </a:extLst>
          </p:cNvPr>
          <p:cNvSpPr/>
          <p:nvPr/>
        </p:nvSpPr>
        <p:spPr>
          <a:xfrm>
            <a:off x="24092772" y="77845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B2FB4E79-3074-A5EF-AC89-9D5A858734F7}"/>
              </a:ext>
            </a:extLst>
          </p:cNvPr>
          <p:cNvSpPr/>
          <p:nvPr/>
        </p:nvSpPr>
        <p:spPr>
          <a:xfrm>
            <a:off x="24092772" y="78781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8" name="직사각형 727">
            <a:extLst>
              <a:ext uri="{FF2B5EF4-FFF2-40B4-BE49-F238E27FC236}">
                <a16:creationId xmlns:a16="http://schemas.microsoft.com/office/drawing/2014/main" id="{E9AE62A4-9DCA-5436-15AB-B5020195FD2C}"/>
              </a:ext>
            </a:extLst>
          </p:cNvPr>
          <p:cNvSpPr/>
          <p:nvPr/>
        </p:nvSpPr>
        <p:spPr>
          <a:xfrm>
            <a:off x="24092772" y="75974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9" name="직사각형 728">
            <a:extLst>
              <a:ext uri="{FF2B5EF4-FFF2-40B4-BE49-F238E27FC236}">
                <a16:creationId xmlns:a16="http://schemas.microsoft.com/office/drawing/2014/main" id="{DC931F00-CA34-74E0-7795-3B1146E76E03}"/>
              </a:ext>
            </a:extLst>
          </p:cNvPr>
          <p:cNvSpPr/>
          <p:nvPr/>
        </p:nvSpPr>
        <p:spPr>
          <a:xfrm>
            <a:off x="24092772" y="76910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0" name="직사각형 729">
            <a:extLst>
              <a:ext uri="{FF2B5EF4-FFF2-40B4-BE49-F238E27FC236}">
                <a16:creationId xmlns:a16="http://schemas.microsoft.com/office/drawing/2014/main" id="{E8B55F1B-8A7E-9C51-9C89-4B32B510DE19}"/>
              </a:ext>
            </a:extLst>
          </p:cNvPr>
          <p:cNvSpPr/>
          <p:nvPr/>
        </p:nvSpPr>
        <p:spPr>
          <a:xfrm>
            <a:off x="24092772" y="7410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135173C8-E013-17B7-E683-C074A160A2A6}"/>
              </a:ext>
            </a:extLst>
          </p:cNvPr>
          <p:cNvSpPr/>
          <p:nvPr/>
        </p:nvSpPr>
        <p:spPr>
          <a:xfrm>
            <a:off x="24092772" y="75039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1BCF8404-F4DC-E891-6673-58C95CBB4ACD}"/>
              </a:ext>
            </a:extLst>
          </p:cNvPr>
          <p:cNvSpPr/>
          <p:nvPr/>
        </p:nvSpPr>
        <p:spPr>
          <a:xfrm>
            <a:off x="24196785" y="72232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2548A124-EBC5-77C3-359E-2643E9601882}"/>
              </a:ext>
            </a:extLst>
          </p:cNvPr>
          <p:cNvSpPr/>
          <p:nvPr/>
        </p:nvSpPr>
        <p:spPr>
          <a:xfrm>
            <a:off x="24196785" y="7316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4" name="직사각형 733">
            <a:extLst>
              <a:ext uri="{FF2B5EF4-FFF2-40B4-BE49-F238E27FC236}">
                <a16:creationId xmlns:a16="http://schemas.microsoft.com/office/drawing/2014/main" id="{E7D596F4-CC7D-7462-BFD8-5CB464CBB68E}"/>
              </a:ext>
            </a:extLst>
          </p:cNvPr>
          <p:cNvSpPr/>
          <p:nvPr/>
        </p:nvSpPr>
        <p:spPr>
          <a:xfrm>
            <a:off x="24196785" y="77845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5" name="직사각형 734">
            <a:extLst>
              <a:ext uri="{FF2B5EF4-FFF2-40B4-BE49-F238E27FC236}">
                <a16:creationId xmlns:a16="http://schemas.microsoft.com/office/drawing/2014/main" id="{1AABCF9B-EB02-2EEC-44AF-E93C2BC2253C}"/>
              </a:ext>
            </a:extLst>
          </p:cNvPr>
          <p:cNvSpPr/>
          <p:nvPr/>
        </p:nvSpPr>
        <p:spPr>
          <a:xfrm>
            <a:off x="24196785" y="78781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6" name="직사각형 735">
            <a:extLst>
              <a:ext uri="{FF2B5EF4-FFF2-40B4-BE49-F238E27FC236}">
                <a16:creationId xmlns:a16="http://schemas.microsoft.com/office/drawing/2014/main" id="{18F51FE5-2BF4-6DBE-6D8C-D9D2850D02C3}"/>
              </a:ext>
            </a:extLst>
          </p:cNvPr>
          <p:cNvSpPr/>
          <p:nvPr/>
        </p:nvSpPr>
        <p:spPr>
          <a:xfrm>
            <a:off x="24196785" y="75974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직사각형 736">
            <a:extLst>
              <a:ext uri="{FF2B5EF4-FFF2-40B4-BE49-F238E27FC236}">
                <a16:creationId xmlns:a16="http://schemas.microsoft.com/office/drawing/2014/main" id="{6AB4583E-6351-3EC2-4DD9-F0EACF36E5BD}"/>
              </a:ext>
            </a:extLst>
          </p:cNvPr>
          <p:cNvSpPr/>
          <p:nvPr/>
        </p:nvSpPr>
        <p:spPr>
          <a:xfrm>
            <a:off x="24196785" y="76910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A3C48F5E-F9E7-D59C-5FFC-FAC8BA6246E6}"/>
              </a:ext>
            </a:extLst>
          </p:cNvPr>
          <p:cNvSpPr/>
          <p:nvPr/>
        </p:nvSpPr>
        <p:spPr>
          <a:xfrm>
            <a:off x="24196785" y="74103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9" name="직사각형 738">
            <a:extLst>
              <a:ext uri="{FF2B5EF4-FFF2-40B4-BE49-F238E27FC236}">
                <a16:creationId xmlns:a16="http://schemas.microsoft.com/office/drawing/2014/main" id="{35706170-210D-D386-E12A-C2D9A8AC80E8}"/>
              </a:ext>
            </a:extLst>
          </p:cNvPr>
          <p:cNvSpPr/>
          <p:nvPr/>
        </p:nvSpPr>
        <p:spPr>
          <a:xfrm>
            <a:off x="24196785" y="75039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0" name="직사각형 739">
            <a:extLst>
              <a:ext uri="{FF2B5EF4-FFF2-40B4-BE49-F238E27FC236}">
                <a16:creationId xmlns:a16="http://schemas.microsoft.com/office/drawing/2014/main" id="{4D23C982-6929-8817-88F5-0456004106AD}"/>
              </a:ext>
            </a:extLst>
          </p:cNvPr>
          <p:cNvSpPr/>
          <p:nvPr/>
        </p:nvSpPr>
        <p:spPr>
          <a:xfrm>
            <a:off x="23988995" y="8062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1" name="직사각형 740">
            <a:extLst>
              <a:ext uri="{FF2B5EF4-FFF2-40B4-BE49-F238E27FC236}">
                <a16:creationId xmlns:a16="http://schemas.microsoft.com/office/drawing/2014/main" id="{69C32A83-8D8B-B03B-D655-9562C2AEAE44}"/>
              </a:ext>
            </a:extLst>
          </p:cNvPr>
          <p:cNvSpPr/>
          <p:nvPr/>
        </p:nvSpPr>
        <p:spPr>
          <a:xfrm>
            <a:off x="23988995" y="81556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2" name="직사각형 741">
            <a:extLst>
              <a:ext uri="{FF2B5EF4-FFF2-40B4-BE49-F238E27FC236}">
                <a16:creationId xmlns:a16="http://schemas.microsoft.com/office/drawing/2014/main" id="{D3C628FA-F36D-B188-4981-06165CD15320}"/>
              </a:ext>
            </a:extLst>
          </p:cNvPr>
          <p:cNvSpPr/>
          <p:nvPr/>
        </p:nvSpPr>
        <p:spPr>
          <a:xfrm>
            <a:off x="23988995" y="79685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556888ED-4F78-09D2-315E-23E8C83DF392}"/>
              </a:ext>
            </a:extLst>
          </p:cNvPr>
          <p:cNvSpPr/>
          <p:nvPr/>
        </p:nvSpPr>
        <p:spPr>
          <a:xfrm>
            <a:off x="24092772" y="8062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4" name="직사각형 743">
            <a:extLst>
              <a:ext uri="{FF2B5EF4-FFF2-40B4-BE49-F238E27FC236}">
                <a16:creationId xmlns:a16="http://schemas.microsoft.com/office/drawing/2014/main" id="{C9C7E617-A374-F933-8034-F14E992A7204}"/>
              </a:ext>
            </a:extLst>
          </p:cNvPr>
          <p:cNvSpPr/>
          <p:nvPr/>
        </p:nvSpPr>
        <p:spPr>
          <a:xfrm>
            <a:off x="24092772" y="8155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5" name="직사각형 744">
            <a:extLst>
              <a:ext uri="{FF2B5EF4-FFF2-40B4-BE49-F238E27FC236}">
                <a16:creationId xmlns:a16="http://schemas.microsoft.com/office/drawing/2014/main" id="{D738430C-25EB-CCEE-5708-EE88E39FE118}"/>
              </a:ext>
            </a:extLst>
          </p:cNvPr>
          <p:cNvSpPr/>
          <p:nvPr/>
        </p:nvSpPr>
        <p:spPr>
          <a:xfrm>
            <a:off x="24092772" y="7968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6" name="직사각형 745">
            <a:extLst>
              <a:ext uri="{FF2B5EF4-FFF2-40B4-BE49-F238E27FC236}">
                <a16:creationId xmlns:a16="http://schemas.microsoft.com/office/drawing/2014/main" id="{F7C08FC5-0447-CC8C-B101-4E530F770C0E}"/>
              </a:ext>
            </a:extLst>
          </p:cNvPr>
          <p:cNvSpPr/>
          <p:nvPr/>
        </p:nvSpPr>
        <p:spPr>
          <a:xfrm>
            <a:off x="24196785" y="8062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7" name="직사각형 746">
            <a:extLst>
              <a:ext uri="{FF2B5EF4-FFF2-40B4-BE49-F238E27FC236}">
                <a16:creationId xmlns:a16="http://schemas.microsoft.com/office/drawing/2014/main" id="{34BD7F54-74FC-4D53-7AD0-9289FEA12CDA}"/>
              </a:ext>
            </a:extLst>
          </p:cNvPr>
          <p:cNvSpPr/>
          <p:nvPr/>
        </p:nvSpPr>
        <p:spPr>
          <a:xfrm>
            <a:off x="24196785" y="81556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8" name="직사각형 747">
            <a:extLst>
              <a:ext uri="{FF2B5EF4-FFF2-40B4-BE49-F238E27FC236}">
                <a16:creationId xmlns:a16="http://schemas.microsoft.com/office/drawing/2014/main" id="{F371A14F-EBA1-01A3-0C19-C8224B232347}"/>
              </a:ext>
            </a:extLst>
          </p:cNvPr>
          <p:cNvSpPr/>
          <p:nvPr/>
        </p:nvSpPr>
        <p:spPr>
          <a:xfrm>
            <a:off x="24196785" y="79685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9" name="직사각형 748">
            <a:extLst>
              <a:ext uri="{FF2B5EF4-FFF2-40B4-BE49-F238E27FC236}">
                <a16:creationId xmlns:a16="http://schemas.microsoft.com/office/drawing/2014/main" id="{8E1B8DBB-3915-8000-64D7-C169B68D2377}"/>
              </a:ext>
            </a:extLst>
          </p:cNvPr>
          <p:cNvSpPr/>
          <p:nvPr/>
        </p:nvSpPr>
        <p:spPr>
          <a:xfrm>
            <a:off x="23988995" y="82429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184B8E58-0B18-30EC-8942-1B16B3945944}"/>
              </a:ext>
            </a:extLst>
          </p:cNvPr>
          <p:cNvSpPr/>
          <p:nvPr/>
        </p:nvSpPr>
        <p:spPr>
          <a:xfrm>
            <a:off x="24092772" y="82429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1" name="직사각형 750">
            <a:extLst>
              <a:ext uri="{FF2B5EF4-FFF2-40B4-BE49-F238E27FC236}">
                <a16:creationId xmlns:a16="http://schemas.microsoft.com/office/drawing/2014/main" id="{E938C9D6-9EA8-2CC8-C94D-83662E79CD82}"/>
              </a:ext>
            </a:extLst>
          </p:cNvPr>
          <p:cNvSpPr/>
          <p:nvPr/>
        </p:nvSpPr>
        <p:spPr>
          <a:xfrm>
            <a:off x="24196785" y="82429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1BA5C4A0-7A3B-60D9-99C8-5ECF5F3206AA}"/>
              </a:ext>
            </a:extLst>
          </p:cNvPr>
          <p:cNvSpPr/>
          <p:nvPr/>
        </p:nvSpPr>
        <p:spPr>
          <a:xfrm>
            <a:off x="24758785" y="72204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3" name="직사각형 752">
            <a:extLst>
              <a:ext uri="{FF2B5EF4-FFF2-40B4-BE49-F238E27FC236}">
                <a16:creationId xmlns:a16="http://schemas.microsoft.com/office/drawing/2014/main" id="{2959C47D-C93E-9154-A52B-93B2ECFFEE0F}"/>
              </a:ext>
            </a:extLst>
          </p:cNvPr>
          <p:cNvSpPr/>
          <p:nvPr/>
        </p:nvSpPr>
        <p:spPr>
          <a:xfrm>
            <a:off x="24758785" y="73139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9B8F0638-FB65-C819-6FA2-D67C3A631C0B}"/>
              </a:ext>
            </a:extLst>
          </p:cNvPr>
          <p:cNvSpPr/>
          <p:nvPr/>
        </p:nvSpPr>
        <p:spPr>
          <a:xfrm>
            <a:off x="24758785" y="77817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C5BF45B4-3B65-A283-F157-6648582B68FF}"/>
              </a:ext>
            </a:extLst>
          </p:cNvPr>
          <p:cNvSpPr/>
          <p:nvPr/>
        </p:nvSpPr>
        <p:spPr>
          <a:xfrm>
            <a:off x="24758785" y="78752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0C6B61AE-D6F0-2655-9D94-E45EDA5FFB52}"/>
              </a:ext>
            </a:extLst>
          </p:cNvPr>
          <p:cNvSpPr/>
          <p:nvPr/>
        </p:nvSpPr>
        <p:spPr>
          <a:xfrm>
            <a:off x="24758785" y="75946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25F8D08D-20EC-246A-5AB7-F390DC0501CF}"/>
              </a:ext>
            </a:extLst>
          </p:cNvPr>
          <p:cNvSpPr/>
          <p:nvPr/>
        </p:nvSpPr>
        <p:spPr>
          <a:xfrm>
            <a:off x="24758785" y="76881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90E4D12C-0301-B12B-25A8-E99C9A881D35}"/>
              </a:ext>
            </a:extLst>
          </p:cNvPr>
          <p:cNvSpPr/>
          <p:nvPr/>
        </p:nvSpPr>
        <p:spPr>
          <a:xfrm>
            <a:off x="24758785" y="74075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12D8FA2E-F532-E964-1AFA-3743C718EE1E}"/>
              </a:ext>
            </a:extLst>
          </p:cNvPr>
          <p:cNvSpPr/>
          <p:nvPr/>
        </p:nvSpPr>
        <p:spPr>
          <a:xfrm>
            <a:off x="24758785" y="75010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0" name="직사각형 759">
            <a:extLst>
              <a:ext uri="{FF2B5EF4-FFF2-40B4-BE49-F238E27FC236}">
                <a16:creationId xmlns:a16="http://schemas.microsoft.com/office/drawing/2014/main" id="{679A59A5-08D0-8663-127E-A61FD150C416}"/>
              </a:ext>
            </a:extLst>
          </p:cNvPr>
          <p:cNvSpPr/>
          <p:nvPr/>
        </p:nvSpPr>
        <p:spPr>
          <a:xfrm>
            <a:off x="24862562" y="722041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1" name="직사각형 760">
            <a:extLst>
              <a:ext uri="{FF2B5EF4-FFF2-40B4-BE49-F238E27FC236}">
                <a16:creationId xmlns:a16="http://schemas.microsoft.com/office/drawing/2014/main" id="{31A53529-B229-7A0E-88ED-EAB12556DAFE}"/>
              </a:ext>
            </a:extLst>
          </p:cNvPr>
          <p:cNvSpPr/>
          <p:nvPr/>
        </p:nvSpPr>
        <p:spPr>
          <a:xfrm>
            <a:off x="24862562" y="73139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B2ADE23F-036C-10E8-0D91-8F0EABC8A0DC}"/>
              </a:ext>
            </a:extLst>
          </p:cNvPr>
          <p:cNvSpPr/>
          <p:nvPr/>
        </p:nvSpPr>
        <p:spPr>
          <a:xfrm>
            <a:off x="24862562" y="77817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3" name="직사각형 762">
            <a:extLst>
              <a:ext uri="{FF2B5EF4-FFF2-40B4-BE49-F238E27FC236}">
                <a16:creationId xmlns:a16="http://schemas.microsoft.com/office/drawing/2014/main" id="{4E6D8C1D-59A0-EBBF-0F6F-8CC8B5AED4F5}"/>
              </a:ext>
            </a:extLst>
          </p:cNvPr>
          <p:cNvSpPr/>
          <p:nvPr/>
        </p:nvSpPr>
        <p:spPr>
          <a:xfrm>
            <a:off x="24862562" y="78752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EEF5605F-91EE-851B-AED0-94A0F68977E4}"/>
              </a:ext>
            </a:extLst>
          </p:cNvPr>
          <p:cNvSpPr/>
          <p:nvPr/>
        </p:nvSpPr>
        <p:spPr>
          <a:xfrm>
            <a:off x="24862562" y="75946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5" name="직사각형 814">
            <a:extLst>
              <a:ext uri="{FF2B5EF4-FFF2-40B4-BE49-F238E27FC236}">
                <a16:creationId xmlns:a16="http://schemas.microsoft.com/office/drawing/2014/main" id="{E78873AE-F4E3-A3CE-947E-5076D7DF515F}"/>
              </a:ext>
            </a:extLst>
          </p:cNvPr>
          <p:cNvSpPr/>
          <p:nvPr/>
        </p:nvSpPr>
        <p:spPr>
          <a:xfrm>
            <a:off x="24862562" y="76881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7" name="직사각형 816">
            <a:extLst>
              <a:ext uri="{FF2B5EF4-FFF2-40B4-BE49-F238E27FC236}">
                <a16:creationId xmlns:a16="http://schemas.microsoft.com/office/drawing/2014/main" id="{013892C1-043B-963B-32F5-B1812FEF2C1E}"/>
              </a:ext>
            </a:extLst>
          </p:cNvPr>
          <p:cNvSpPr/>
          <p:nvPr/>
        </p:nvSpPr>
        <p:spPr>
          <a:xfrm>
            <a:off x="24862562" y="74075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8" name="직사각형 817">
            <a:extLst>
              <a:ext uri="{FF2B5EF4-FFF2-40B4-BE49-F238E27FC236}">
                <a16:creationId xmlns:a16="http://schemas.microsoft.com/office/drawing/2014/main" id="{A3A5F7FD-EF28-4A60-182B-CEF36A48BEC4}"/>
              </a:ext>
            </a:extLst>
          </p:cNvPr>
          <p:cNvSpPr/>
          <p:nvPr/>
        </p:nvSpPr>
        <p:spPr>
          <a:xfrm>
            <a:off x="24862562" y="75010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9" name="직사각형 818">
            <a:extLst>
              <a:ext uri="{FF2B5EF4-FFF2-40B4-BE49-F238E27FC236}">
                <a16:creationId xmlns:a16="http://schemas.microsoft.com/office/drawing/2014/main" id="{955F70D2-3F51-39DA-96B9-B5C2902BD302}"/>
              </a:ext>
            </a:extLst>
          </p:cNvPr>
          <p:cNvSpPr/>
          <p:nvPr/>
        </p:nvSpPr>
        <p:spPr>
          <a:xfrm>
            <a:off x="24758785" y="80592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0" name="직사각형 819">
            <a:extLst>
              <a:ext uri="{FF2B5EF4-FFF2-40B4-BE49-F238E27FC236}">
                <a16:creationId xmlns:a16="http://schemas.microsoft.com/office/drawing/2014/main" id="{5D193A80-0B47-78DF-A261-79E6B21E721F}"/>
              </a:ext>
            </a:extLst>
          </p:cNvPr>
          <p:cNvSpPr/>
          <p:nvPr/>
        </p:nvSpPr>
        <p:spPr>
          <a:xfrm>
            <a:off x="24758785" y="81528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1" name="직사각형 820">
            <a:extLst>
              <a:ext uri="{FF2B5EF4-FFF2-40B4-BE49-F238E27FC236}">
                <a16:creationId xmlns:a16="http://schemas.microsoft.com/office/drawing/2014/main" id="{D69B59EC-DE05-606B-A6E6-92AE8AEDD41E}"/>
              </a:ext>
            </a:extLst>
          </p:cNvPr>
          <p:cNvSpPr/>
          <p:nvPr/>
        </p:nvSpPr>
        <p:spPr>
          <a:xfrm>
            <a:off x="24758785" y="79657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2" name="직사각형 821">
            <a:extLst>
              <a:ext uri="{FF2B5EF4-FFF2-40B4-BE49-F238E27FC236}">
                <a16:creationId xmlns:a16="http://schemas.microsoft.com/office/drawing/2014/main" id="{1DFA644A-5021-A4A8-4113-53AD36536F41}"/>
              </a:ext>
            </a:extLst>
          </p:cNvPr>
          <p:cNvSpPr/>
          <p:nvPr/>
        </p:nvSpPr>
        <p:spPr>
          <a:xfrm>
            <a:off x="24862562" y="80592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3" name="직사각형 822">
            <a:extLst>
              <a:ext uri="{FF2B5EF4-FFF2-40B4-BE49-F238E27FC236}">
                <a16:creationId xmlns:a16="http://schemas.microsoft.com/office/drawing/2014/main" id="{F2C1DA2F-EAF7-C67B-EEC2-A81A0BBE43AC}"/>
              </a:ext>
            </a:extLst>
          </p:cNvPr>
          <p:cNvSpPr/>
          <p:nvPr/>
        </p:nvSpPr>
        <p:spPr>
          <a:xfrm>
            <a:off x="24862562" y="81528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4" name="직사각형 823">
            <a:extLst>
              <a:ext uri="{FF2B5EF4-FFF2-40B4-BE49-F238E27FC236}">
                <a16:creationId xmlns:a16="http://schemas.microsoft.com/office/drawing/2014/main" id="{8698E199-2672-A5EC-F847-0D01B357ACBF}"/>
              </a:ext>
            </a:extLst>
          </p:cNvPr>
          <p:cNvSpPr/>
          <p:nvPr/>
        </p:nvSpPr>
        <p:spPr>
          <a:xfrm>
            <a:off x="24862562" y="796570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5" name="직사각형 824">
            <a:extLst>
              <a:ext uri="{FF2B5EF4-FFF2-40B4-BE49-F238E27FC236}">
                <a16:creationId xmlns:a16="http://schemas.microsoft.com/office/drawing/2014/main" id="{8321C9EF-D637-2173-F385-5F058994A120}"/>
              </a:ext>
            </a:extLst>
          </p:cNvPr>
          <p:cNvSpPr/>
          <p:nvPr/>
        </p:nvSpPr>
        <p:spPr>
          <a:xfrm>
            <a:off x="24758785" y="82401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6" name="직사각형 825">
            <a:extLst>
              <a:ext uri="{FF2B5EF4-FFF2-40B4-BE49-F238E27FC236}">
                <a16:creationId xmlns:a16="http://schemas.microsoft.com/office/drawing/2014/main" id="{581BF16F-BB9B-02B9-FD6C-E2DEEFB2EB9C}"/>
              </a:ext>
            </a:extLst>
          </p:cNvPr>
          <p:cNvSpPr/>
          <p:nvPr/>
        </p:nvSpPr>
        <p:spPr>
          <a:xfrm>
            <a:off x="24862562" y="82401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7" name="원호 826">
            <a:extLst>
              <a:ext uri="{FF2B5EF4-FFF2-40B4-BE49-F238E27FC236}">
                <a16:creationId xmlns:a16="http://schemas.microsoft.com/office/drawing/2014/main" id="{F3EA066A-849E-3437-20AB-F0529314389F}"/>
              </a:ext>
            </a:extLst>
          </p:cNvPr>
          <p:cNvSpPr/>
          <p:nvPr/>
        </p:nvSpPr>
        <p:spPr>
          <a:xfrm rot="16200000">
            <a:off x="23650029" y="731613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8" name="원호 827">
            <a:extLst>
              <a:ext uri="{FF2B5EF4-FFF2-40B4-BE49-F238E27FC236}">
                <a16:creationId xmlns:a16="http://schemas.microsoft.com/office/drawing/2014/main" id="{6E87ED99-691D-0E89-1F7A-99B8BD05F85B}"/>
              </a:ext>
            </a:extLst>
          </p:cNvPr>
          <p:cNvSpPr/>
          <p:nvPr/>
        </p:nvSpPr>
        <p:spPr>
          <a:xfrm rot="5400000" flipV="1">
            <a:off x="23641474" y="78223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9" name="직사각형 828">
            <a:extLst>
              <a:ext uri="{FF2B5EF4-FFF2-40B4-BE49-F238E27FC236}">
                <a16:creationId xmlns:a16="http://schemas.microsoft.com/office/drawing/2014/main" id="{940B0C90-5AD4-1A5F-5CBC-49C756203726}"/>
              </a:ext>
            </a:extLst>
          </p:cNvPr>
          <p:cNvSpPr/>
          <p:nvPr/>
        </p:nvSpPr>
        <p:spPr>
          <a:xfrm>
            <a:off x="25397232" y="83324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4" name="직사각형 833">
            <a:extLst>
              <a:ext uri="{FF2B5EF4-FFF2-40B4-BE49-F238E27FC236}">
                <a16:creationId xmlns:a16="http://schemas.microsoft.com/office/drawing/2014/main" id="{B148BA19-3FEF-F429-99A9-1E40908848A7}"/>
              </a:ext>
            </a:extLst>
          </p:cNvPr>
          <p:cNvSpPr/>
          <p:nvPr/>
        </p:nvSpPr>
        <p:spPr>
          <a:xfrm>
            <a:off x="25397232" y="84259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8" name="직사각형 837">
            <a:extLst>
              <a:ext uri="{FF2B5EF4-FFF2-40B4-BE49-F238E27FC236}">
                <a16:creationId xmlns:a16="http://schemas.microsoft.com/office/drawing/2014/main" id="{75B24CB6-CD99-C036-1C79-6E29C39B78D9}"/>
              </a:ext>
            </a:extLst>
          </p:cNvPr>
          <p:cNvSpPr/>
          <p:nvPr/>
        </p:nvSpPr>
        <p:spPr>
          <a:xfrm>
            <a:off x="25501009" y="83324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9" name="직사각형 838">
            <a:extLst>
              <a:ext uri="{FF2B5EF4-FFF2-40B4-BE49-F238E27FC236}">
                <a16:creationId xmlns:a16="http://schemas.microsoft.com/office/drawing/2014/main" id="{67AB2E74-5151-9C8C-97E8-589D41BD4566}"/>
              </a:ext>
            </a:extLst>
          </p:cNvPr>
          <p:cNvSpPr/>
          <p:nvPr/>
        </p:nvSpPr>
        <p:spPr>
          <a:xfrm>
            <a:off x="25501009" y="84259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0" name="직사각형 839">
            <a:extLst>
              <a:ext uri="{FF2B5EF4-FFF2-40B4-BE49-F238E27FC236}">
                <a16:creationId xmlns:a16="http://schemas.microsoft.com/office/drawing/2014/main" id="{F62A4ABC-D8C7-DF2E-DD1E-DE15FF37E8E7}"/>
              </a:ext>
            </a:extLst>
          </p:cNvPr>
          <p:cNvSpPr/>
          <p:nvPr/>
        </p:nvSpPr>
        <p:spPr>
          <a:xfrm>
            <a:off x="25605022" y="83324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4" name="직사각형 843">
            <a:extLst>
              <a:ext uri="{FF2B5EF4-FFF2-40B4-BE49-F238E27FC236}">
                <a16:creationId xmlns:a16="http://schemas.microsoft.com/office/drawing/2014/main" id="{60BE968E-CE2B-DE7F-B99C-72749D66DFC1}"/>
              </a:ext>
            </a:extLst>
          </p:cNvPr>
          <p:cNvSpPr/>
          <p:nvPr/>
        </p:nvSpPr>
        <p:spPr>
          <a:xfrm>
            <a:off x="25605022" y="84259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7" name="직사각형 846">
            <a:extLst>
              <a:ext uri="{FF2B5EF4-FFF2-40B4-BE49-F238E27FC236}">
                <a16:creationId xmlns:a16="http://schemas.microsoft.com/office/drawing/2014/main" id="{4D7CF277-2373-F443-D7EE-C4CA63B57BD2}"/>
              </a:ext>
            </a:extLst>
          </p:cNvPr>
          <p:cNvSpPr/>
          <p:nvPr/>
        </p:nvSpPr>
        <p:spPr>
          <a:xfrm>
            <a:off x="23988995" y="83341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8" name="직사각형 847">
            <a:extLst>
              <a:ext uri="{FF2B5EF4-FFF2-40B4-BE49-F238E27FC236}">
                <a16:creationId xmlns:a16="http://schemas.microsoft.com/office/drawing/2014/main" id="{6089EA00-3C9B-7551-D856-BFD0D68D289C}"/>
              </a:ext>
            </a:extLst>
          </p:cNvPr>
          <p:cNvSpPr/>
          <p:nvPr/>
        </p:nvSpPr>
        <p:spPr>
          <a:xfrm>
            <a:off x="23988995" y="84276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9" name="직사각형 848">
            <a:extLst>
              <a:ext uri="{FF2B5EF4-FFF2-40B4-BE49-F238E27FC236}">
                <a16:creationId xmlns:a16="http://schemas.microsoft.com/office/drawing/2014/main" id="{46D2BE9C-E343-A9AC-A02B-91713216597F}"/>
              </a:ext>
            </a:extLst>
          </p:cNvPr>
          <p:cNvSpPr/>
          <p:nvPr/>
        </p:nvSpPr>
        <p:spPr>
          <a:xfrm>
            <a:off x="24092772" y="83341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0" name="직사각형 849">
            <a:extLst>
              <a:ext uri="{FF2B5EF4-FFF2-40B4-BE49-F238E27FC236}">
                <a16:creationId xmlns:a16="http://schemas.microsoft.com/office/drawing/2014/main" id="{61216AB5-8F74-6F31-2E24-1E0086A32E03}"/>
              </a:ext>
            </a:extLst>
          </p:cNvPr>
          <p:cNvSpPr/>
          <p:nvPr/>
        </p:nvSpPr>
        <p:spPr>
          <a:xfrm>
            <a:off x="24092772" y="84276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1" name="직사각형 850">
            <a:extLst>
              <a:ext uri="{FF2B5EF4-FFF2-40B4-BE49-F238E27FC236}">
                <a16:creationId xmlns:a16="http://schemas.microsoft.com/office/drawing/2014/main" id="{A1A46275-7E02-74F2-BCDA-66811B6E23D9}"/>
              </a:ext>
            </a:extLst>
          </p:cNvPr>
          <p:cNvSpPr/>
          <p:nvPr/>
        </p:nvSpPr>
        <p:spPr>
          <a:xfrm>
            <a:off x="24196785" y="83341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2" name="직사각형 851">
            <a:extLst>
              <a:ext uri="{FF2B5EF4-FFF2-40B4-BE49-F238E27FC236}">
                <a16:creationId xmlns:a16="http://schemas.microsoft.com/office/drawing/2014/main" id="{8CDC40F8-BE06-9093-BB73-F5B2492E5462}"/>
              </a:ext>
            </a:extLst>
          </p:cNvPr>
          <p:cNvSpPr/>
          <p:nvPr/>
        </p:nvSpPr>
        <p:spPr>
          <a:xfrm>
            <a:off x="24196785" y="84276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3" name="직사각형 852">
            <a:extLst>
              <a:ext uri="{FF2B5EF4-FFF2-40B4-BE49-F238E27FC236}">
                <a16:creationId xmlns:a16="http://schemas.microsoft.com/office/drawing/2014/main" id="{AA34148C-359E-2797-5964-7EB64A091A5A}"/>
              </a:ext>
            </a:extLst>
          </p:cNvPr>
          <p:cNvSpPr/>
          <p:nvPr/>
        </p:nvSpPr>
        <p:spPr>
          <a:xfrm>
            <a:off x="24758785" y="8331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4" name="직사각형 853">
            <a:extLst>
              <a:ext uri="{FF2B5EF4-FFF2-40B4-BE49-F238E27FC236}">
                <a16:creationId xmlns:a16="http://schemas.microsoft.com/office/drawing/2014/main" id="{82FF1D69-AFE1-7B7C-4463-3BEB1282FC1B}"/>
              </a:ext>
            </a:extLst>
          </p:cNvPr>
          <p:cNvSpPr/>
          <p:nvPr/>
        </p:nvSpPr>
        <p:spPr>
          <a:xfrm>
            <a:off x="24758785" y="8424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6" name="직사각형 855">
            <a:extLst>
              <a:ext uri="{FF2B5EF4-FFF2-40B4-BE49-F238E27FC236}">
                <a16:creationId xmlns:a16="http://schemas.microsoft.com/office/drawing/2014/main" id="{E3CF1921-D866-E37D-512E-F1E84D5B87B8}"/>
              </a:ext>
            </a:extLst>
          </p:cNvPr>
          <p:cNvSpPr/>
          <p:nvPr/>
        </p:nvSpPr>
        <p:spPr>
          <a:xfrm>
            <a:off x="24862562" y="8331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0" name="직사각형 859">
            <a:extLst>
              <a:ext uri="{FF2B5EF4-FFF2-40B4-BE49-F238E27FC236}">
                <a16:creationId xmlns:a16="http://schemas.microsoft.com/office/drawing/2014/main" id="{AF4A448F-551A-34FB-5F7E-18FC8CA3E670}"/>
              </a:ext>
            </a:extLst>
          </p:cNvPr>
          <p:cNvSpPr/>
          <p:nvPr/>
        </p:nvSpPr>
        <p:spPr>
          <a:xfrm>
            <a:off x="24862562" y="8424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C72BE7AF-FBB9-1D6E-2073-8A66E518FE8D}"/>
              </a:ext>
            </a:extLst>
          </p:cNvPr>
          <p:cNvSpPr txBox="1"/>
          <p:nvPr/>
        </p:nvSpPr>
        <p:spPr>
          <a:xfrm>
            <a:off x="23744500" y="824905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865" name="직사각형 864">
            <a:extLst>
              <a:ext uri="{FF2B5EF4-FFF2-40B4-BE49-F238E27FC236}">
                <a16:creationId xmlns:a16="http://schemas.microsoft.com/office/drawing/2014/main" id="{BA85D2B6-50F2-FF8F-F45E-FBF94738B2AB}"/>
              </a:ext>
            </a:extLst>
          </p:cNvPr>
          <p:cNvSpPr/>
          <p:nvPr/>
        </p:nvSpPr>
        <p:spPr>
          <a:xfrm>
            <a:off x="25704430" y="72216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5" name="직사각형 874">
            <a:extLst>
              <a:ext uri="{FF2B5EF4-FFF2-40B4-BE49-F238E27FC236}">
                <a16:creationId xmlns:a16="http://schemas.microsoft.com/office/drawing/2014/main" id="{E03FE666-83A7-39B4-0B27-98032EA5E550}"/>
              </a:ext>
            </a:extLst>
          </p:cNvPr>
          <p:cNvSpPr/>
          <p:nvPr/>
        </p:nvSpPr>
        <p:spPr>
          <a:xfrm>
            <a:off x="25704430" y="73151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6" name="직사각형 875">
            <a:extLst>
              <a:ext uri="{FF2B5EF4-FFF2-40B4-BE49-F238E27FC236}">
                <a16:creationId xmlns:a16="http://schemas.microsoft.com/office/drawing/2014/main" id="{ACA89FB1-69CE-7C7D-F3B8-7A8E2D716A17}"/>
              </a:ext>
            </a:extLst>
          </p:cNvPr>
          <p:cNvSpPr/>
          <p:nvPr/>
        </p:nvSpPr>
        <p:spPr>
          <a:xfrm>
            <a:off x="25704430" y="77829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7" name="직사각형 876">
            <a:extLst>
              <a:ext uri="{FF2B5EF4-FFF2-40B4-BE49-F238E27FC236}">
                <a16:creationId xmlns:a16="http://schemas.microsoft.com/office/drawing/2014/main" id="{131EEDB7-0020-B276-27D6-872880867819}"/>
              </a:ext>
            </a:extLst>
          </p:cNvPr>
          <p:cNvSpPr/>
          <p:nvPr/>
        </p:nvSpPr>
        <p:spPr>
          <a:xfrm>
            <a:off x="25704430" y="78764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8" name="직사각형 877">
            <a:extLst>
              <a:ext uri="{FF2B5EF4-FFF2-40B4-BE49-F238E27FC236}">
                <a16:creationId xmlns:a16="http://schemas.microsoft.com/office/drawing/2014/main" id="{955598C1-D7A1-D561-0F36-CB2C15C01748}"/>
              </a:ext>
            </a:extLst>
          </p:cNvPr>
          <p:cNvSpPr/>
          <p:nvPr/>
        </p:nvSpPr>
        <p:spPr>
          <a:xfrm>
            <a:off x="25704430" y="75958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9" name="직사각형 878">
            <a:extLst>
              <a:ext uri="{FF2B5EF4-FFF2-40B4-BE49-F238E27FC236}">
                <a16:creationId xmlns:a16="http://schemas.microsoft.com/office/drawing/2014/main" id="{27B99242-D9A8-294A-2780-F530C5CE6D72}"/>
              </a:ext>
            </a:extLst>
          </p:cNvPr>
          <p:cNvSpPr/>
          <p:nvPr/>
        </p:nvSpPr>
        <p:spPr>
          <a:xfrm>
            <a:off x="25704430" y="76893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0" name="직사각형 879">
            <a:extLst>
              <a:ext uri="{FF2B5EF4-FFF2-40B4-BE49-F238E27FC236}">
                <a16:creationId xmlns:a16="http://schemas.microsoft.com/office/drawing/2014/main" id="{59C907C1-FE15-84E3-3369-A0F801E01294}"/>
              </a:ext>
            </a:extLst>
          </p:cNvPr>
          <p:cNvSpPr/>
          <p:nvPr/>
        </p:nvSpPr>
        <p:spPr>
          <a:xfrm>
            <a:off x="25704430" y="7408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1" name="직사각형 880">
            <a:extLst>
              <a:ext uri="{FF2B5EF4-FFF2-40B4-BE49-F238E27FC236}">
                <a16:creationId xmlns:a16="http://schemas.microsoft.com/office/drawing/2014/main" id="{15E09FCF-FE5C-5A08-9754-A4A1536B7845}"/>
              </a:ext>
            </a:extLst>
          </p:cNvPr>
          <p:cNvSpPr/>
          <p:nvPr/>
        </p:nvSpPr>
        <p:spPr>
          <a:xfrm>
            <a:off x="25704430" y="75022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2" name="직사각형 881">
            <a:extLst>
              <a:ext uri="{FF2B5EF4-FFF2-40B4-BE49-F238E27FC236}">
                <a16:creationId xmlns:a16="http://schemas.microsoft.com/office/drawing/2014/main" id="{5D250628-2B12-B4CD-30B5-5CB9ADD422B2}"/>
              </a:ext>
            </a:extLst>
          </p:cNvPr>
          <p:cNvSpPr/>
          <p:nvPr/>
        </p:nvSpPr>
        <p:spPr>
          <a:xfrm>
            <a:off x="25808207" y="72216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3" name="직사각형 882">
            <a:extLst>
              <a:ext uri="{FF2B5EF4-FFF2-40B4-BE49-F238E27FC236}">
                <a16:creationId xmlns:a16="http://schemas.microsoft.com/office/drawing/2014/main" id="{B6ECA8B1-BA5B-B8FD-F764-B77D34FBDAC8}"/>
              </a:ext>
            </a:extLst>
          </p:cNvPr>
          <p:cNvSpPr/>
          <p:nvPr/>
        </p:nvSpPr>
        <p:spPr>
          <a:xfrm>
            <a:off x="25808207" y="73151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4" name="직사각형 883">
            <a:extLst>
              <a:ext uri="{FF2B5EF4-FFF2-40B4-BE49-F238E27FC236}">
                <a16:creationId xmlns:a16="http://schemas.microsoft.com/office/drawing/2014/main" id="{35F08D89-8F84-D4E0-E36B-FA1AB668689B}"/>
              </a:ext>
            </a:extLst>
          </p:cNvPr>
          <p:cNvSpPr/>
          <p:nvPr/>
        </p:nvSpPr>
        <p:spPr>
          <a:xfrm>
            <a:off x="25808207" y="77829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5" name="직사각형 884">
            <a:extLst>
              <a:ext uri="{FF2B5EF4-FFF2-40B4-BE49-F238E27FC236}">
                <a16:creationId xmlns:a16="http://schemas.microsoft.com/office/drawing/2014/main" id="{63A8D97D-1CEA-A90B-F93B-B76E8CD2BCBD}"/>
              </a:ext>
            </a:extLst>
          </p:cNvPr>
          <p:cNvSpPr/>
          <p:nvPr/>
        </p:nvSpPr>
        <p:spPr>
          <a:xfrm>
            <a:off x="25808207" y="78764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6" name="직사각형 885">
            <a:extLst>
              <a:ext uri="{FF2B5EF4-FFF2-40B4-BE49-F238E27FC236}">
                <a16:creationId xmlns:a16="http://schemas.microsoft.com/office/drawing/2014/main" id="{C9417D6F-63F3-1665-9250-0A585A5A2EB8}"/>
              </a:ext>
            </a:extLst>
          </p:cNvPr>
          <p:cNvSpPr/>
          <p:nvPr/>
        </p:nvSpPr>
        <p:spPr>
          <a:xfrm>
            <a:off x="25808207" y="75958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7" name="직사각형 886">
            <a:extLst>
              <a:ext uri="{FF2B5EF4-FFF2-40B4-BE49-F238E27FC236}">
                <a16:creationId xmlns:a16="http://schemas.microsoft.com/office/drawing/2014/main" id="{49E0EF89-8AEC-0749-6688-E4C81FFF64E4}"/>
              </a:ext>
            </a:extLst>
          </p:cNvPr>
          <p:cNvSpPr/>
          <p:nvPr/>
        </p:nvSpPr>
        <p:spPr>
          <a:xfrm>
            <a:off x="25808207" y="76893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8" name="직사각형 887">
            <a:extLst>
              <a:ext uri="{FF2B5EF4-FFF2-40B4-BE49-F238E27FC236}">
                <a16:creationId xmlns:a16="http://schemas.microsoft.com/office/drawing/2014/main" id="{BA819BB3-C52C-A340-0576-2C51EB2D88A6}"/>
              </a:ext>
            </a:extLst>
          </p:cNvPr>
          <p:cNvSpPr/>
          <p:nvPr/>
        </p:nvSpPr>
        <p:spPr>
          <a:xfrm>
            <a:off x="25808207" y="7408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9" name="직사각형 888">
            <a:extLst>
              <a:ext uri="{FF2B5EF4-FFF2-40B4-BE49-F238E27FC236}">
                <a16:creationId xmlns:a16="http://schemas.microsoft.com/office/drawing/2014/main" id="{8130A9AE-0E3F-D803-96EC-30F8A0D04489}"/>
              </a:ext>
            </a:extLst>
          </p:cNvPr>
          <p:cNvSpPr/>
          <p:nvPr/>
        </p:nvSpPr>
        <p:spPr>
          <a:xfrm>
            <a:off x="25808207" y="75022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0" name="직사각형 889">
            <a:extLst>
              <a:ext uri="{FF2B5EF4-FFF2-40B4-BE49-F238E27FC236}">
                <a16:creationId xmlns:a16="http://schemas.microsoft.com/office/drawing/2014/main" id="{D75F8B99-08ED-2EE1-9A4C-5F80A2A94BF3}"/>
              </a:ext>
            </a:extLst>
          </p:cNvPr>
          <p:cNvSpPr/>
          <p:nvPr/>
        </p:nvSpPr>
        <p:spPr>
          <a:xfrm>
            <a:off x="25704430" y="80604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1" name="직사각형 890">
            <a:extLst>
              <a:ext uri="{FF2B5EF4-FFF2-40B4-BE49-F238E27FC236}">
                <a16:creationId xmlns:a16="http://schemas.microsoft.com/office/drawing/2014/main" id="{E8912A73-D814-5F8C-939F-03B65002F1B9}"/>
              </a:ext>
            </a:extLst>
          </p:cNvPr>
          <p:cNvSpPr/>
          <p:nvPr/>
        </p:nvSpPr>
        <p:spPr>
          <a:xfrm>
            <a:off x="25704430" y="8153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2" name="직사각형 891">
            <a:extLst>
              <a:ext uri="{FF2B5EF4-FFF2-40B4-BE49-F238E27FC236}">
                <a16:creationId xmlns:a16="http://schemas.microsoft.com/office/drawing/2014/main" id="{9532E476-FF02-FBFC-029D-B50CFFFDD309}"/>
              </a:ext>
            </a:extLst>
          </p:cNvPr>
          <p:cNvSpPr/>
          <p:nvPr/>
        </p:nvSpPr>
        <p:spPr>
          <a:xfrm>
            <a:off x="25704430" y="79668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3" name="직사각형 892">
            <a:extLst>
              <a:ext uri="{FF2B5EF4-FFF2-40B4-BE49-F238E27FC236}">
                <a16:creationId xmlns:a16="http://schemas.microsoft.com/office/drawing/2014/main" id="{B77365D3-53B9-3AB5-20AF-0A93E3FBED58}"/>
              </a:ext>
            </a:extLst>
          </p:cNvPr>
          <p:cNvSpPr/>
          <p:nvPr/>
        </p:nvSpPr>
        <p:spPr>
          <a:xfrm>
            <a:off x="25808207" y="80604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4" name="직사각형 893">
            <a:extLst>
              <a:ext uri="{FF2B5EF4-FFF2-40B4-BE49-F238E27FC236}">
                <a16:creationId xmlns:a16="http://schemas.microsoft.com/office/drawing/2014/main" id="{830CFBBD-ACBF-8CF8-E088-FE9C0A87DB61}"/>
              </a:ext>
            </a:extLst>
          </p:cNvPr>
          <p:cNvSpPr/>
          <p:nvPr/>
        </p:nvSpPr>
        <p:spPr>
          <a:xfrm>
            <a:off x="25808207" y="8153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5" name="직사각형 894">
            <a:extLst>
              <a:ext uri="{FF2B5EF4-FFF2-40B4-BE49-F238E27FC236}">
                <a16:creationId xmlns:a16="http://schemas.microsoft.com/office/drawing/2014/main" id="{0E8119DC-8E0B-68C8-AA4A-DEDD688E96FB}"/>
              </a:ext>
            </a:extLst>
          </p:cNvPr>
          <p:cNvSpPr/>
          <p:nvPr/>
        </p:nvSpPr>
        <p:spPr>
          <a:xfrm>
            <a:off x="25808207" y="79668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6" name="직사각형 895">
            <a:extLst>
              <a:ext uri="{FF2B5EF4-FFF2-40B4-BE49-F238E27FC236}">
                <a16:creationId xmlns:a16="http://schemas.microsoft.com/office/drawing/2014/main" id="{1274274B-A74A-8EEE-9D8A-803B9C1A344C}"/>
              </a:ext>
            </a:extLst>
          </p:cNvPr>
          <p:cNvSpPr/>
          <p:nvPr/>
        </p:nvSpPr>
        <p:spPr>
          <a:xfrm>
            <a:off x="25704430" y="82413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5" name="직사각형 924">
            <a:extLst>
              <a:ext uri="{FF2B5EF4-FFF2-40B4-BE49-F238E27FC236}">
                <a16:creationId xmlns:a16="http://schemas.microsoft.com/office/drawing/2014/main" id="{C935B03F-EF06-B091-789C-9091CCAFB541}"/>
              </a:ext>
            </a:extLst>
          </p:cNvPr>
          <p:cNvSpPr/>
          <p:nvPr/>
        </p:nvSpPr>
        <p:spPr>
          <a:xfrm>
            <a:off x="25808207" y="82413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7" name="직사각형 926">
            <a:extLst>
              <a:ext uri="{FF2B5EF4-FFF2-40B4-BE49-F238E27FC236}">
                <a16:creationId xmlns:a16="http://schemas.microsoft.com/office/drawing/2014/main" id="{11ED8533-B5C2-BC5E-4E2B-6246ABF650BD}"/>
              </a:ext>
            </a:extLst>
          </p:cNvPr>
          <p:cNvSpPr/>
          <p:nvPr/>
        </p:nvSpPr>
        <p:spPr>
          <a:xfrm>
            <a:off x="25704430" y="83324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0" name="직사각형 929">
            <a:extLst>
              <a:ext uri="{FF2B5EF4-FFF2-40B4-BE49-F238E27FC236}">
                <a16:creationId xmlns:a16="http://schemas.microsoft.com/office/drawing/2014/main" id="{D43911A9-5DDE-E597-A1FB-8577DE6A2BDE}"/>
              </a:ext>
            </a:extLst>
          </p:cNvPr>
          <p:cNvSpPr/>
          <p:nvPr/>
        </p:nvSpPr>
        <p:spPr>
          <a:xfrm>
            <a:off x="25704430" y="84259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4" name="직사각형 933">
            <a:extLst>
              <a:ext uri="{FF2B5EF4-FFF2-40B4-BE49-F238E27FC236}">
                <a16:creationId xmlns:a16="http://schemas.microsoft.com/office/drawing/2014/main" id="{302D3D22-88B0-D445-9F53-E16C35FCF490}"/>
              </a:ext>
            </a:extLst>
          </p:cNvPr>
          <p:cNvSpPr/>
          <p:nvPr/>
        </p:nvSpPr>
        <p:spPr>
          <a:xfrm>
            <a:off x="25808207" y="83324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5" name="직사각형 934">
            <a:extLst>
              <a:ext uri="{FF2B5EF4-FFF2-40B4-BE49-F238E27FC236}">
                <a16:creationId xmlns:a16="http://schemas.microsoft.com/office/drawing/2014/main" id="{D4022E88-2B53-C61B-B308-95934A7E1120}"/>
              </a:ext>
            </a:extLst>
          </p:cNvPr>
          <p:cNvSpPr/>
          <p:nvPr/>
        </p:nvSpPr>
        <p:spPr>
          <a:xfrm>
            <a:off x="25808207" y="84259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F5CF4918-AD7E-C78C-0EA1-FA4F1494A266}"/>
              </a:ext>
            </a:extLst>
          </p:cNvPr>
          <p:cNvSpPr txBox="1"/>
          <p:nvPr/>
        </p:nvSpPr>
        <p:spPr>
          <a:xfrm>
            <a:off x="23480477" y="76119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937" name="TextBox 936">
            <a:extLst>
              <a:ext uri="{FF2B5EF4-FFF2-40B4-BE49-F238E27FC236}">
                <a16:creationId xmlns:a16="http://schemas.microsoft.com/office/drawing/2014/main" id="{53052F6E-AE7A-8045-A88A-845D8636EB46}"/>
              </a:ext>
            </a:extLst>
          </p:cNvPr>
          <p:cNvSpPr txBox="1"/>
          <p:nvPr/>
        </p:nvSpPr>
        <p:spPr>
          <a:xfrm>
            <a:off x="24568439" y="68435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25E57651-9538-5465-9DCA-16FB9DC16593}"/>
              </a:ext>
            </a:extLst>
          </p:cNvPr>
          <p:cNvSpPr txBox="1"/>
          <p:nvPr/>
        </p:nvSpPr>
        <p:spPr>
          <a:xfrm>
            <a:off x="25646135" y="6966023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957" name="직사각형 956">
            <a:extLst>
              <a:ext uri="{FF2B5EF4-FFF2-40B4-BE49-F238E27FC236}">
                <a16:creationId xmlns:a16="http://schemas.microsoft.com/office/drawing/2014/main" id="{52B102D9-2ED6-73D2-B033-EAC75F8558CE}"/>
              </a:ext>
            </a:extLst>
          </p:cNvPr>
          <p:cNvSpPr/>
          <p:nvPr/>
        </p:nvSpPr>
        <p:spPr>
          <a:xfrm>
            <a:off x="25396870" y="85358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8" name="직사각형 957">
            <a:extLst>
              <a:ext uri="{FF2B5EF4-FFF2-40B4-BE49-F238E27FC236}">
                <a16:creationId xmlns:a16="http://schemas.microsoft.com/office/drawing/2014/main" id="{213A52DC-99B2-BF03-CDC7-6184BF9601F9}"/>
              </a:ext>
            </a:extLst>
          </p:cNvPr>
          <p:cNvSpPr/>
          <p:nvPr/>
        </p:nvSpPr>
        <p:spPr>
          <a:xfrm>
            <a:off x="25500647" y="85358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9" name="직사각형 958">
            <a:extLst>
              <a:ext uri="{FF2B5EF4-FFF2-40B4-BE49-F238E27FC236}">
                <a16:creationId xmlns:a16="http://schemas.microsoft.com/office/drawing/2014/main" id="{D97AD573-EA6D-08ED-DE28-874C8254F70F}"/>
              </a:ext>
            </a:extLst>
          </p:cNvPr>
          <p:cNvSpPr/>
          <p:nvPr/>
        </p:nvSpPr>
        <p:spPr>
          <a:xfrm>
            <a:off x="25604660" y="85358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1" name="직사각형 960">
            <a:extLst>
              <a:ext uri="{FF2B5EF4-FFF2-40B4-BE49-F238E27FC236}">
                <a16:creationId xmlns:a16="http://schemas.microsoft.com/office/drawing/2014/main" id="{7FBDDC0C-D6D6-A991-61BE-34B151114213}"/>
              </a:ext>
            </a:extLst>
          </p:cNvPr>
          <p:cNvSpPr/>
          <p:nvPr/>
        </p:nvSpPr>
        <p:spPr>
          <a:xfrm>
            <a:off x="23988633" y="85375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2" name="직사각형 961">
            <a:extLst>
              <a:ext uri="{FF2B5EF4-FFF2-40B4-BE49-F238E27FC236}">
                <a16:creationId xmlns:a16="http://schemas.microsoft.com/office/drawing/2014/main" id="{439AF84E-03D5-6C30-5ED6-8CE04034B7CE}"/>
              </a:ext>
            </a:extLst>
          </p:cNvPr>
          <p:cNvSpPr/>
          <p:nvPr/>
        </p:nvSpPr>
        <p:spPr>
          <a:xfrm>
            <a:off x="24092410" y="85375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7" name="직사각형 966">
            <a:extLst>
              <a:ext uri="{FF2B5EF4-FFF2-40B4-BE49-F238E27FC236}">
                <a16:creationId xmlns:a16="http://schemas.microsoft.com/office/drawing/2014/main" id="{67726E81-7DDC-E555-87D5-466A215810E2}"/>
              </a:ext>
            </a:extLst>
          </p:cNvPr>
          <p:cNvSpPr/>
          <p:nvPr/>
        </p:nvSpPr>
        <p:spPr>
          <a:xfrm>
            <a:off x="24196423" y="85375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8" name="직사각형 967">
            <a:extLst>
              <a:ext uri="{FF2B5EF4-FFF2-40B4-BE49-F238E27FC236}">
                <a16:creationId xmlns:a16="http://schemas.microsoft.com/office/drawing/2014/main" id="{AF27FC5C-01AD-B0AB-FB95-03B940015854}"/>
              </a:ext>
            </a:extLst>
          </p:cNvPr>
          <p:cNvSpPr/>
          <p:nvPr/>
        </p:nvSpPr>
        <p:spPr>
          <a:xfrm>
            <a:off x="24758423" y="85346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9" name="직사각형 968">
            <a:extLst>
              <a:ext uri="{FF2B5EF4-FFF2-40B4-BE49-F238E27FC236}">
                <a16:creationId xmlns:a16="http://schemas.microsoft.com/office/drawing/2014/main" id="{961486DD-0A59-D5DA-28CC-6A4E8FCC3E64}"/>
              </a:ext>
            </a:extLst>
          </p:cNvPr>
          <p:cNvSpPr/>
          <p:nvPr/>
        </p:nvSpPr>
        <p:spPr>
          <a:xfrm>
            <a:off x="24862200" y="853464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2" name="직사각형 971">
            <a:extLst>
              <a:ext uri="{FF2B5EF4-FFF2-40B4-BE49-F238E27FC236}">
                <a16:creationId xmlns:a16="http://schemas.microsoft.com/office/drawing/2014/main" id="{BA875D32-E8A1-E57F-F1DE-3AF7D5EA0B0F}"/>
              </a:ext>
            </a:extLst>
          </p:cNvPr>
          <p:cNvSpPr/>
          <p:nvPr/>
        </p:nvSpPr>
        <p:spPr>
          <a:xfrm>
            <a:off x="25704068" y="85358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3" name="직사각형 972">
            <a:extLst>
              <a:ext uri="{FF2B5EF4-FFF2-40B4-BE49-F238E27FC236}">
                <a16:creationId xmlns:a16="http://schemas.microsoft.com/office/drawing/2014/main" id="{F651C5DC-9E01-D91E-C5FF-37C470D33F0E}"/>
              </a:ext>
            </a:extLst>
          </p:cNvPr>
          <p:cNvSpPr/>
          <p:nvPr/>
        </p:nvSpPr>
        <p:spPr>
          <a:xfrm>
            <a:off x="25807845" y="85358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5" name="직사각형 974">
            <a:extLst>
              <a:ext uri="{FF2B5EF4-FFF2-40B4-BE49-F238E27FC236}">
                <a16:creationId xmlns:a16="http://schemas.microsoft.com/office/drawing/2014/main" id="{435760BE-4814-EF2B-A2A2-6126F1BE06E5}"/>
              </a:ext>
            </a:extLst>
          </p:cNvPr>
          <p:cNvSpPr/>
          <p:nvPr/>
        </p:nvSpPr>
        <p:spPr>
          <a:xfrm>
            <a:off x="25395735" y="86234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7" name="직사각형 976">
            <a:extLst>
              <a:ext uri="{FF2B5EF4-FFF2-40B4-BE49-F238E27FC236}">
                <a16:creationId xmlns:a16="http://schemas.microsoft.com/office/drawing/2014/main" id="{A04D1F2C-8D2B-AFB3-81BA-ECE2078EE09B}"/>
              </a:ext>
            </a:extLst>
          </p:cNvPr>
          <p:cNvSpPr/>
          <p:nvPr/>
        </p:nvSpPr>
        <p:spPr>
          <a:xfrm>
            <a:off x="25395735" y="87169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9" name="직사각형 978">
            <a:extLst>
              <a:ext uri="{FF2B5EF4-FFF2-40B4-BE49-F238E27FC236}">
                <a16:creationId xmlns:a16="http://schemas.microsoft.com/office/drawing/2014/main" id="{05F9F628-D238-9159-1348-1C9E44577901}"/>
              </a:ext>
            </a:extLst>
          </p:cNvPr>
          <p:cNvSpPr/>
          <p:nvPr/>
        </p:nvSpPr>
        <p:spPr>
          <a:xfrm>
            <a:off x="25499512" y="86234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0" name="직사각형 979">
            <a:extLst>
              <a:ext uri="{FF2B5EF4-FFF2-40B4-BE49-F238E27FC236}">
                <a16:creationId xmlns:a16="http://schemas.microsoft.com/office/drawing/2014/main" id="{096240CC-E594-FF8B-4585-534999977490}"/>
              </a:ext>
            </a:extLst>
          </p:cNvPr>
          <p:cNvSpPr/>
          <p:nvPr/>
        </p:nvSpPr>
        <p:spPr>
          <a:xfrm>
            <a:off x="25499512" y="87169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3" name="직사각형 982">
            <a:extLst>
              <a:ext uri="{FF2B5EF4-FFF2-40B4-BE49-F238E27FC236}">
                <a16:creationId xmlns:a16="http://schemas.microsoft.com/office/drawing/2014/main" id="{59FF8239-AA3A-ABB7-5772-258BF33D0D43}"/>
              </a:ext>
            </a:extLst>
          </p:cNvPr>
          <p:cNvSpPr/>
          <p:nvPr/>
        </p:nvSpPr>
        <p:spPr>
          <a:xfrm>
            <a:off x="25603525" y="86234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5" name="직사각형 984">
            <a:extLst>
              <a:ext uri="{FF2B5EF4-FFF2-40B4-BE49-F238E27FC236}">
                <a16:creationId xmlns:a16="http://schemas.microsoft.com/office/drawing/2014/main" id="{2F299208-8C68-E8B8-E48D-80E0BDB56236}"/>
              </a:ext>
            </a:extLst>
          </p:cNvPr>
          <p:cNvSpPr/>
          <p:nvPr/>
        </p:nvSpPr>
        <p:spPr>
          <a:xfrm>
            <a:off x="25603525" y="87169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6" name="직사각형 985">
            <a:extLst>
              <a:ext uri="{FF2B5EF4-FFF2-40B4-BE49-F238E27FC236}">
                <a16:creationId xmlns:a16="http://schemas.microsoft.com/office/drawing/2014/main" id="{CFBF5485-6D2F-A809-7A53-F57BC95DE5F3}"/>
              </a:ext>
            </a:extLst>
          </p:cNvPr>
          <p:cNvSpPr/>
          <p:nvPr/>
        </p:nvSpPr>
        <p:spPr>
          <a:xfrm>
            <a:off x="23987498" y="86250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5" name="직사각형 994">
            <a:extLst>
              <a:ext uri="{FF2B5EF4-FFF2-40B4-BE49-F238E27FC236}">
                <a16:creationId xmlns:a16="http://schemas.microsoft.com/office/drawing/2014/main" id="{063E2392-4263-643C-42E2-5581CFFFAAFA}"/>
              </a:ext>
            </a:extLst>
          </p:cNvPr>
          <p:cNvSpPr/>
          <p:nvPr/>
        </p:nvSpPr>
        <p:spPr>
          <a:xfrm>
            <a:off x="23987498" y="87186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6" name="직사각형 995">
            <a:extLst>
              <a:ext uri="{FF2B5EF4-FFF2-40B4-BE49-F238E27FC236}">
                <a16:creationId xmlns:a16="http://schemas.microsoft.com/office/drawing/2014/main" id="{ACDFFF9B-E298-AED3-759B-BF06FF22377E}"/>
              </a:ext>
            </a:extLst>
          </p:cNvPr>
          <p:cNvSpPr/>
          <p:nvPr/>
        </p:nvSpPr>
        <p:spPr>
          <a:xfrm>
            <a:off x="24091275" y="86250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8" name="직사각형 997">
            <a:extLst>
              <a:ext uri="{FF2B5EF4-FFF2-40B4-BE49-F238E27FC236}">
                <a16:creationId xmlns:a16="http://schemas.microsoft.com/office/drawing/2014/main" id="{F4EB92A7-A909-F5C9-25DE-6C745B11BBDC}"/>
              </a:ext>
            </a:extLst>
          </p:cNvPr>
          <p:cNvSpPr/>
          <p:nvPr/>
        </p:nvSpPr>
        <p:spPr>
          <a:xfrm>
            <a:off x="24091275" y="87186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9" name="직사각형 998">
            <a:extLst>
              <a:ext uri="{FF2B5EF4-FFF2-40B4-BE49-F238E27FC236}">
                <a16:creationId xmlns:a16="http://schemas.microsoft.com/office/drawing/2014/main" id="{04DB5BC8-0939-F211-184A-6B8EE2F4E6DA}"/>
              </a:ext>
            </a:extLst>
          </p:cNvPr>
          <p:cNvSpPr/>
          <p:nvPr/>
        </p:nvSpPr>
        <p:spPr>
          <a:xfrm>
            <a:off x="24195288" y="86250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1" name="직사각형 1000">
            <a:extLst>
              <a:ext uri="{FF2B5EF4-FFF2-40B4-BE49-F238E27FC236}">
                <a16:creationId xmlns:a16="http://schemas.microsoft.com/office/drawing/2014/main" id="{82C12B15-88FD-5ABB-3B97-B84D2EC9013C}"/>
              </a:ext>
            </a:extLst>
          </p:cNvPr>
          <p:cNvSpPr/>
          <p:nvPr/>
        </p:nvSpPr>
        <p:spPr>
          <a:xfrm>
            <a:off x="24195288" y="87186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2" name="직사각형 1001">
            <a:extLst>
              <a:ext uri="{FF2B5EF4-FFF2-40B4-BE49-F238E27FC236}">
                <a16:creationId xmlns:a16="http://schemas.microsoft.com/office/drawing/2014/main" id="{2627C615-FC67-B34D-2F1F-F975B792F058}"/>
              </a:ext>
            </a:extLst>
          </p:cNvPr>
          <p:cNvSpPr/>
          <p:nvPr/>
        </p:nvSpPr>
        <p:spPr>
          <a:xfrm>
            <a:off x="24757288" y="86222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4" name="직사각형 1003">
            <a:extLst>
              <a:ext uri="{FF2B5EF4-FFF2-40B4-BE49-F238E27FC236}">
                <a16:creationId xmlns:a16="http://schemas.microsoft.com/office/drawing/2014/main" id="{3AF9D7E0-B217-822C-9C0C-84EA839D85AB}"/>
              </a:ext>
            </a:extLst>
          </p:cNvPr>
          <p:cNvSpPr/>
          <p:nvPr/>
        </p:nvSpPr>
        <p:spPr>
          <a:xfrm>
            <a:off x="24757288" y="87157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5" name="직사각형 1004">
            <a:extLst>
              <a:ext uri="{FF2B5EF4-FFF2-40B4-BE49-F238E27FC236}">
                <a16:creationId xmlns:a16="http://schemas.microsoft.com/office/drawing/2014/main" id="{E949A474-6048-65B2-BA65-843E117FFF04}"/>
              </a:ext>
            </a:extLst>
          </p:cNvPr>
          <p:cNvSpPr/>
          <p:nvPr/>
        </p:nvSpPr>
        <p:spPr>
          <a:xfrm>
            <a:off x="24861065" y="86222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7" name="직사각형 1006">
            <a:extLst>
              <a:ext uri="{FF2B5EF4-FFF2-40B4-BE49-F238E27FC236}">
                <a16:creationId xmlns:a16="http://schemas.microsoft.com/office/drawing/2014/main" id="{54998951-879F-1C78-587A-AFA5025F59BE}"/>
              </a:ext>
            </a:extLst>
          </p:cNvPr>
          <p:cNvSpPr/>
          <p:nvPr/>
        </p:nvSpPr>
        <p:spPr>
          <a:xfrm>
            <a:off x="24861065" y="87157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8" name="직사각형 1007">
            <a:extLst>
              <a:ext uri="{FF2B5EF4-FFF2-40B4-BE49-F238E27FC236}">
                <a16:creationId xmlns:a16="http://schemas.microsoft.com/office/drawing/2014/main" id="{24D8D4A5-0FEC-A75B-7F13-06753BBADAB5}"/>
              </a:ext>
            </a:extLst>
          </p:cNvPr>
          <p:cNvSpPr/>
          <p:nvPr/>
        </p:nvSpPr>
        <p:spPr>
          <a:xfrm>
            <a:off x="25702933" y="86234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0" name="직사각형 1009">
            <a:extLst>
              <a:ext uri="{FF2B5EF4-FFF2-40B4-BE49-F238E27FC236}">
                <a16:creationId xmlns:a16="http://schemas.microsoft.com/office/drawing/2014/main" id="{2827535C-3581-9B4A-244B-5E3895D87E6A}"/>
              </a:ext>
            </a:extLst>
          </p:cNvPr>
          <p:cNvSpPr/>
          <p:nvPr/>
        </p:nvSpPr>
        <p:spPr>
          <a:xfrm>
            <a:off x="25702933" y="87169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2" name="직사각형 1011">
            <a:extLst>
              <a:ext uri="{FF2B5EF4-FFF2-40B4-BE49-F238E27FC236}">
                <a16:creationId xmlns:a16="http://schemas.microsoft.com/office/drawing/2014/main" id="{16AA10A5-6E7A-58B1-CBC6-FF0869B3A02F}"/>
              </a:ext>
            </a:extLst>
          </p:cNvPr>
          <p:cNvSpPr/>
          <p:nvPr/>
        </p:nvSpPr>
        <p:spPr>
          <a:xfrm>
            <a:off x="25806710" y="86234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5" name="직사각형 1014">
            <a:extLst>
              <a:ext uri="{FF2B5EF4-FFF2-40B4-BE49-F238E27FC236}">
                <a16:creationId xmlns:a16="http://schemas.microsoft.com/office/drawing/2014/main" id="{99A6A8E8-A83B-192A-996F-821384B07826}"/>
              </a:ext>
            </a:extLst>
          </p:cNvPr>
          <p:cNvSpPr/>
          <p:nvPr/>
        </p:nvSpPr>
        <p:spPr>
          <a:xfrm>
            <a:off x="25806710" y="87169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E7746537-17ED-CCF1-AE4A-A8AB2420F7EA}"/>
              </a:ext>
            </a:extLst>
          </p:cNvPr>
          <p:cNvSpPr txBox="1"/>
          <p:nvPr/>
        </p:nvSpPr>
        <p:spPr>
          <a:xfrm>
            <a:off x="23747257" y="84890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2B7AA83D-C721-0D56-E509-67BBAB65574F}"/>
              </a:ext>
            </a:extLst>
          </p:cNvPr>
          <p:cNvSpPr txBox="1"/>
          <p:nvPr/>
        </p:nvSpPr>
        <p:spPr>
          <a:xfrm>
            <a:off x="26846723" y="10311369"/>
            <a:ext cx="222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이전 </a:t>
            </a:r>
            <a:r>
              <a:rPr lang="en-US" altLang="ko-KR" sz="1200" b="1"/>
              <a:t>task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와 비교해서</a:t>
            </a:r>
            <a:endParaRPr lang="en-US" altLang="ko-KR" sz="1200" b="1"/>
          </a:p>
          <a:p>
            <a:r>
              <a:rPr lang="ko-KR" altLang="en-US" sz="1200" b="1"/>
              <a:t>점수가 높으면 복사함</a:t>
            </a:r>
            <a:endParaRPr lang="en-US" altLang="ko-KR" sz="1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15272668-29AB-66D5-83C1-241FD17C295E}"/>
                  </a:ext>
                </a:extLst>
              </p:cNvPr>
              <p:cNvSpPr txBox="1"/>
              <p:nvPr/>
            </p:nvSpPr>
            <p:spPr>
              <a:xfrm>
                <a:off x="17807087" y="1027910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15272668-29AB-66D5-83C1-241FD17C2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087" y="10279100"/>
                <a:ext cx="516487" cy="461665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F3258FCB-AC43-0E4B-8D4B-7FDD81D9870B}"/>
                  </a:ext>
                </a:extLst>
              </p:cNvPr>
              <p:cNvSpPr txBox="1"/>
              <p:nvPr/>
            </p:nvSpPr>
            <p:spPr>
              <a:xfrm>
                <a:off x="18489112" y="1028591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F3258FCB-AC43-0E4B-8D4B-7FDD81D9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112" y="10285919"/>
                <a:ext cx="516487" cy="461665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058B5D03-4B53-BDFC-7154-E0A867C74D9E}"/>
              </a:ext>
            </a:extLst>
          </p:cNvPr>
          <p:cNvSpPr/>
          <p:nvPr/>
        </p:nvSpPr>
        <p:spPr>
          <a:xfrm>
            <a:off x="18966866" y="9969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C55B24B9-AAF7-CE1D-C7C9-9C2A99F42F33}"/>
              </a:ext>
            </a:extLst>
          </p:cNvPr>
          <p:cNvSpPr/>
          <p:nvPr/>
        </p:nvSpPr>
        <p:spPr>
          <a:xfrm>
            <a:off x="18966866" y="10063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50963CDE-01D9-C4FA-B4E6-BF3A3006FB7D}"/>
              </a:ext>
            </a:extLst>
          </p:cNvPr>
          <p:cNvSpPr/>
          <p:nvPr/>
        </p:nvSpPr>
        <p:spPr>
          <a:xfrm>
            <a:off x="18966866" y="105312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D0139756-524C-7C8A-0EBD-B11809548581}"/>
              </a:ext>
            </a:extLst>
          </p:cNvPr>
          <p:cNvSpPr/>
          <p:nvPr/>
        </p:nvSpPr>
        <p:spPr>
          <a:xfrm>
            <a:off x="18966866" y="106247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9B775951-7AF5-BE85-A476-D1DD0A488E96}"/>
              </a:ext>
            </a:extLst>
          </p:cNvPr>
          <p:cNvSpPr/>
          <p:nvPr/>
        </p:nvSpPr>
        <p:spPr>
          <a:xfrm>
            <a:off x="18966866" y="103441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958A1F45-69F8-E301-73A7-50A107098694}"/>
              </a:ext>
            </a:extLst>
          </p:cNvPr>
          <p:cNvSpPr/>
          <p:nvPr/>
        </p:nvSpPr>
        <p:spPr>
          <a:xfrm>
            <a:off x="18966866" y="104376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E24CF22B-E0A4-1C33-CB01-8F610B42E556}"/>
              </a:ext>
            </a:extLst>
          </p:cNvPr>
          <p:cNvSpPr/>
          <p:nvPr/>
        </p:nvSpPr>
        <p:spPr>
          <a:xfrm>
            <a:off x="18966866" y="10157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65A336B7-FB54-79E7-B664-374541335559}"/>
              </a:ext>
            </a:extLst>
          </p:cNvPr>
          <p:cNvSpPr/>
          <p:nvPr/>
        </p:nvSpPr>
        <p:spPr>
          <a:xfrm>
            <a:off x="18966866" y="10250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CA4FFD76-13D9-2DB8-FFD6-00CE55373769}"/>
              </a:ext>
            </a:extLst>
          </p:cNvPr>
          <p:cNvSpPr/>
          <p:nvPr/>
        </p:nvSpPr>
        <p:spPr>
          <a:xfrm>
            <a:off x="19070643" y="9969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68BEE81-F490-AE2E-C555-10288E94D102}"/>
              </a:ext>
            </a:extLst>
          </p:cNvPr>
          <p:cNvSpPr/>
          <p:nvPr/>
        </p:nvSpPr>
        <p:spPr>
          <a:xfrm>
            <a:off x="19070643" y="10063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D7045166-6870-510C-E9DD-13B1D4DA9A40}"/>
              </a:ext>
            </a:extLst>
          </p:cNvPr>
          <p:cNvSpPr/>
          <p:nvPr/>
        </p:nvSpPr>
        <p:spPr>
          <a:xfrm>
            <a:off x="19070643" y="105312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461D7890-73BC-F1AF-81D8-65FEDC631F86}"/>
              </a:ext>
            </a:extLst>
          </p:cNvPr>
          <p:cNvSpPr/>
          <p:nvPr/>
        </p:nvSpPr>
        <p:spPr>
          <a:xfrm>
            <a:off x="19070643" y="106247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99103E68-44A4-2B80-90C8-BD53CD3A2DAE}"/>
              </a:ext>
            </a:extLst>
          </p:cNvPr>
          <p:cNvSpPr/>
          <p:nvPr/>
        </p:nvSpPr>
        <p:spPr>
          <a:xfrm>
            <a:off x="19070643" y="103441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28B2CDBC-7A12-16AB-47D4-20C70C92DD13}"/>
              </a:ext>
            </a:extLst>
          </p:cNvPr>
          <p:cNvSpPr/>
          <p:nvPr/>
        </p:nvSpPr>
        <p:spPr>
          <a:xfrm>
            <a:off x="19070643" y="104376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4CEE5AAC-189D-6C50-4265-06C5A8D2AD2C}"/>
              </a:ext>
            </a:extLst>
          </p:cNvPr>
          <p:cNvSpPr/>
          <p:nvPr/>
        </p:nvSpPr>
        <p:spPr>
          <a:xfrm>
            <a:off x="19070643" y="10157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B1BCCD70-8132-A286-483F-DC3C0354AB2D}"/>
              </a:ext>
            </a:extLst>
          </p:cNvPr>
          <p:cNvSpPr/>
          <p:nvPr/>
        </p:nvSpPr>
        <p:spPr>
          <a:xfrm>
            <a:off x="19070643" y="10250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CA7CF6D5-6B9C-E8FA-7331-CA079448CCA8}"/>
              </a:ext>
            </a:extLst>
          </p:cNvPr>
          <p:cNvSpPr/>
          <p:nvPr/>
        </p:nvSpPr>
        <p:spPr>
          <a:xfrm>
            <a:off x="19174656" y="9969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7BDC90FF-6F5B-28D6-5999-6ADF395E695B}"/>
              </a:ext>
            </a:extLst>
          </p:cNvPr>
          <p:cNvSpPr/>
          <p:nvPr/>
        </p:nvSpPr>
        <p:spPr>
          <a:xfrm>
            <a:off x="19174656" y="10063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7B5ECF6E-B37A-7B31-7000-D4ECF22B7E1D}"/>
              </a:ext>
            </a:extLst>
          </p:cNvPr>
          <p:cNvSpPr/>
          <p:nvPr/>
        </p:nvSpPr>
        <p:spPr>
          <a:xfrm>
            <a:off x="19174656" y="105312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1" name="직사각형 1080">
            <a:extLst>
              <a:ext uri="{FF2B5EF4-FFF2-40B4-BE49-F238E27FC236}">
                <a16:creationId xmlns:a16="http://schemas.microsoft.com/office/drawing/2014/main" id="{8C6DFB09-00DC-69DC-A110-92DE23376E95}"/>
              </a:ext>
            </a:extLst>
          </p:cNvPr>
          <p:cNvSpPr/>
          <p:nvPr/>
        </p:nvSpPr>
        <p:spPr>
          <a:xfrm>
            <a:off x="19174656" y="106247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8E74F73C-F402-2B94-F3B2-2122CE65EDC4}"/>
              </a:ext>
            </a:extLst>
          </p:cNvPr>
          <p:cNvSpPr/>
          <p:nvPr/>
        </p:nvSpPr>
        <p:spPr>
          <a:xfrm>
            <a:off x="19174656" y="103441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6C3BC5AF-55EC-C873-CD90-89312AA83E5F}"/>
              </a:ext>
            </a:extLst>
          </p:cNvPr>
          <p:cNvSpPr/>
          <p:nvPr/>
        </p:nvSpPr>
        <p:spPr>
          <a:xfrm>
            <a:off x="19174656" y="104376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7" name="직사각형 1086">
            <a:extLst>
              <a:ext uri="{FF2B5EF4-FFF2-40B4-BE49-F238E27FC236}">
                <a16:creationId xmlns:a16="http://schemas.microsoft.com/office/drawing/2014/main" id="{D9D26C81-06C0-A4A8-A770-C357C3B8C0FB}"/>
              </a:ext>
            </a:extLst>
          </p:cNvPr>
          <p:cNvSpPr/>
          <p:nvPr/>
        </p:nvSpPr>
        <p:spPr>
          <a:xfrm>
            <a:off x="19174656" y="10157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4" name="직사각형 1093">
            <a:extLst>
              <a:ext uri="{FF2B5EF4-FFF2-40B4-BE49-F238E27FC236}">
                <a16:creationId xmlns:a16="http://schemas.microsoft.com/office/drawing/2014/main" id="{CD9ED4A6-A742-9118-F365-1E69DFB1E40C}"/>
              </a:ext>
            </a:extLst>
          </p:cNvPr>
          <p:cNvSpPr/>
          <p:nvPr/>
        </p:nvSpPr>
        <p:spPr>
          <a:xfrm>
            <a:off x="19174656" y="10250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7" name="직사각형 1106">
            <a:extLst>
              <a:ext uri="{FF2B5EF4-FFF2-40B4-BE49-F238E27FC236}">
                <a16:creationId xmlns:a16="http://schemas.microsoft.com/office/drawing/2014/main" id="{B33B62C0-FC7C-609B-BAA2-7F209A613858}"/>
              </a:ext>
            </a:extLst>
          </p:cNvPr>
          <p:cNvSpPr/>
          <p:nvPr/>
        </p:nvSpPr>
        <p:spPr>
          <a:xfrm>
            <a:off x="18966866" y="108087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8" name="직사각형 1107">
            <a:extLst>
              <a:ext uri="{FF2B5EF4-FFF2-40B4-BE49-F238E27FC236}">
                <a16:creationId xmlns:a16="http://schemas.microsoft.com/office/drawing/2014/main" id="{CAC1DF9D-B97A-2518-183E-6ED2BF56BCCD}"/>
              </a:ext>
            </a:extLst>
          </p:cNvPr>
          <p:cNvSpPr/>
          <p:nvPr/>
        </p:nvSpPr>
        <p:spPr>
          <a:xfrm>
            <a:off x="18966866" y="109023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0" name="직사각형 1109">
            <a:extLst>
              <a:ext uri="{FF2B5EF4-FFF2-40B4-BE49-F238E27FC236}">
                <a16:creationId xmlns:a16="http://schemas.microsoft.com/office/drawing/2014/main" id="{18A41FBF-F158-D1D8-3725-CD0C0534111C}"/>
              </a:ext>
            </a:extLst>
          </p:cNvPr>
          <p:cNvSpPr/>
          <p:nvPr/>
        </p:nvSpPr>
        <p:spPr>
          <a:xfrm>
            <a:off x="18966866" y="107152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1" name="직사각형 1110">
            <a:extLst>
              <a:ext uri="{FF2B5EF4-FFF2-40B4-BE49-F238E27FC236}">
                <a16:creationId xmlns:a16="http://schemas.microsoft.com/office/drawing/2014/main" id="{610E0179-787B-A8EC-9559-3A0CCDC00658}"/>
              </a:ext>
            </a:extLst>
          </p:cNvPr>
          <p:cNvSpPr/>
          <p:nvPr/>
        </p:nvSpPr>
        <p:spPr>
          <a:xfrm>
            <a:off x="19070643" y="108087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3" name="직사각형 1112">
            <a:extLst>
              <a:ext uri="{FF2B5EF4-FFF2-40B4-BE49-F238E27FC236}">
                <a16:creationId xmlns:a16="http://schemas.microsoft.com/office/drawing/2014/main" id="{B9B71F55-D33D-BD5D-9E95-DDA228319D7B}"/>
              </a:ext>
            </a:extLst>
          </p:cNvPr>
          <p:cNvSpPr/>
          <p:nvPr/>
        </p:nvSpPr>
        <p:spPr>
          <a:xfrm>
            <a:off x="19070643" y="109023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8702C276-A9FE-BF69-820D-9CF0DCDA8035}"/>
              </a:ext>
            </a:extLst>
          </p:cNvPr>
          <p:cNvSpPr/>
          <p:nvPr/>
        </p:nvSpPr>
        <p:spPr>
          <a:xfrm>
            <a:off x="19070643" y="107152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23A32CAC-4DB5-3499-2C51-4C538E18A349}"/>
              </a:ext>
            </a:extLst>
          </p:cNvPr>
          <p:cNvSpPr/>
          <p:nvPr/>
        </p:nvSpPr>
        <p:spPr>
          <a:xfrm>
            <a:off x="19174656" y="108087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7" name="직사각형 1116">
            <a:extLst>
              <a:ext uri="{FF2B5EF4-FFF2-40B4-BE49-F238E27FC236}">
                <a16:creationId xmlns:a16="http://schemas.microsoft.com/office/drawing/2014/main" id="{D937C919-D8FB-1399-532F-15BDFE4659AF}"/>
              </a:ext>
            </a:extLst>
          </p:cNvPr>
          <p:cNvSpPr/>
          <p:nvPr/>
        </p:nvSpPr>
        <p:spPr>
          <a:xfrm>
            <a:off x="19174656" y="109023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882C446B-F9D3-CAA7-F114-0D24A10333D5}"/>
              </a:ext>
            </a:extLst>
          </p:cNvPr>
          <p:cNvSpPr/>
          <p:nvPr/>
        </p:nvSpPr>
        <p:spPr>
          <a:xfrm>
            <a:off x="19174656" y="107152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8F570070-E13D-CD90-6981-87C25C34A1C3}"/>
              </a:ext>
            </a:extLst>
          </p:cNvPr>
          <p:cNvSpPr/>
          <p:nvPr/>
        </p:nvSpPr>
        <p:spPr>
          <a:xfrm>
            <a:off x="18966866" y="109976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6" name="직사각형 1125">
            <a:extLst>
              <a:ext uri="{FF2B5EF4-FFF2-40B4-BE49-F238E27FC236}">
                <a16:creationId xmlns:a16="http://schemas.microsoft.com/office/drawing/2014/main" id="{6922A8B4-0F40-7B84-3FF9-004D842CCA50}"/>
              </a:ext>
            </a:extLst>
          </p:cNvPr>
          <p:cNvSpPr/>
          <p:nvPr/>
        </p:nvSpPr>
        <p:spPr>
          <a:xfrm>
            <a:off x="19070643" y="109976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7" name="직사각형 1126">
            <a:extLst>
              <a:ext uri="{FF2B5EF4-FFF2-40B4-BE49-F238E27FC236}">
                <a16:creationId xmlns:a16="http://schemas.microsoft.com/office/drawing/2014/main" id="{1C5DE10A-85B0-A7CA-0CE2-6AF09EB202B0}"/>
              </a:ext>
            </a:extLst>
          </p:cNvPr>
          <p:cNvSpPr/>
          <p:nvPr/>
        </p:nvSpPr>
        <p:spPr>
          <a:xfrm>
            <a:off x="19174656" y="109976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0F59164D-8E83-E194-B641-C036F78F6753}"/>
              </a:ext>
            </a:extLst>
          </p:cNvPr>
          <p:cNvSpPr/>
          <p:nvPr/>
        </p:nvSpPr>
        <p:spPr>
          <a:xfrm>
            <a:off x="17558629" y="9971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8800E9C5-B48F-1820-CCC4-BF56D45DC8C1}"/>
              </a:ext>
            </a:extLst>
          </p:cNvPr>
          <p:cNvSpPr/>
          <p:nvPr/>
        </p:nvSpPr>
        <p:spPr>
          <a:xfrm>
            <a:off x="17558629" y="10065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0" name="직사각형 1129">
            <a:extLst>
              <a:ext uri="{FF2B5EF4-FFF2-40B4-BE49-F238E27FC236}">
                <a16:creationId xmlns:a16="http://schemas.microsoft.com/office/drawing/2014/main" id="{8432A54F-3640-3572-4881-A19F926392E1}"/>
              </a:ext>
            </a:extLst>
          </p:cNvPr>
          <p:cNvSpPr/>
          <p:nvPr/>
        </p:nvSpPr>
        <p:spPr>
          <a:xfrm>
            <a:off x="17558629" y="105329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B25FCBB3-18A2-4FB1-46DF-0B9A204B6FFD}"/>
              </a:ext>
            </a:extLst>
          </p:cNvPr>
          <p:cNvSpPr/>
          <p:nvPr/>
        </p:nvSpPr>
        <p:spPr>
          <a:xfrm>
            <a:off x="17558629" y="106264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24C91B62-45F9-BB76-25E4-FF096073A631}"/>
              </a:ext>
            </a:extLst>
          </p:cNvPr>
          <p:cNvSpPr/>
          <p:nvPr/>
        </p:nvSpPr>
        <p:spPr>
          <a:xfrm>
            <a:off x="17558629" y="103458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FAC3ACC6-B764-3BEE-7DF7-183ACB670737}"/>
              </a:ext>
            </a:extLst>
          </p:cNvPr>
          <p:cNvSpPr/>
          <p:nvPr/>
        </p:nvSpPr>
        <p:spPr>
          <a:xfrm>
            <a:off x="17558629" y="104393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4" name="직사각형 1133">
            <a:extLst>
              <a:ext uri="{FF2B5EF4-FFF2-40B4-BE49-F238E27FC236}">
                <a16:creationId xmlns:a16="http://schemas.microsoft.com/office/drawing/2014/main" id="{24B32ABC-2769-E1AA-AF9B-9D26AC587F77}"/>
              </a:ext>
            </a:extLst>
          </p:cNvPr>
          <p:cNvSpPr/>
          <p:nvPr/>
        </p:nvSpPr>
        <p:spPr>
          <a:xfrm>
            <a:off x="17558629" y="10158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416547AF-E396-247D-EAF2-9540E4D62042}"/>
              </a:ext>
            </a:extLst>
          </p:cNvPr>
          <p:cNvSpPr/>
          <p:nvPr/>
        </p:nvSpPr>
        <p:spPr>
          <a:xfrm>
            <a:off x="17558629" y="102522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B1BC16B8-DE7A-AFD3-24C2-ED1C6983BC22}"/>
              </a:ext>
            </a:extLst>
          </p:cNvPr>
          <p:cNvSpPr/>
          <p:nvPr/>
        </p:nvSpPr>
        <p:spPr>
          <a:xfrm>
            <a:off x="17662406" y="9971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7" name="직사각형 1136">
            <a:extLst>
              <a:ext uri="{FF2B5EF4-FFF2-40B4-BE49-F238E27FC236}">
                <a16:creationId xmlns:a16="http://schemas.microsoft.com/office/drawing/2014/main" id="{DDB8BBFE-CA7E-BF72-18B8-999254D6F1F6}"/>
              </a:ext>
            </a:extLst>
          </p:cNvPr>
          <p:cNvSpPr/>
          <p:nvPr/>
        </p:nvSpPr>
        <p:spPr>
          <a:xfrm>
            <a:off x="17662406" y="10065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8" name="직사각형 1137">
            <a:extLst>
              <a:ext uri="{FF2B5EF4-FFF2-40B4-BE49-F238E27FC236}">
                <a16:creationId xmlns:a16="http://schemas.microsoft.com/office/drawing/2014/main" id="{61181B18-EC4D-45B5-7C3F-5EBEBA27DD91}"/>
              </a:ext>
            </a:extLst>
          </p:cNvPr>
          <p:cNvSpPr/>
          <p:nvPr/>
        </p:nvSpPr>
        <p:spPr>
          <a:xfrm>
            <a:off x="17662406" y="105329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9" name="직사각형 1138">
            <a:extLst>
              <a:ext uri="{FF2B5EF4-FFF2-40B4-BE49-F238E27FC236}">
                <a16:creationId xmlns:a16="http://schemas.microsoft.com/office/drawing/2014/main" id="{85B3527B-7924-B631-31A6-8164CBC58FA7}"/>
              </a:ext>
            </a:extLst>
          </p:cNvPr>
          <p:cNvSpPr/>
          <p:nvPr/>
        </p:nvSpPr>
        <p:spPr>
          <a:xfrm>
            <a:off x="17662406" y="106264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FDADF5CA-E3D5-05C4-B65D-7C1D4F34000F}"/>
              </a:ext>
            </a:extLst>
          </p:cNvPr>
          <p:cNvSpPr/>
          <p:nvPr/>
        </p:nvSpPr>
        <p:spPr>
          <a:xfrm>
            <a:off x="17662406" y="103458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BF05E701-BB33-6A90-C6A0-DCA88C57E505}"/>
              </a:ext>
            </a:extLst>
          </p:cNvPr>
          <p:cNvSpPr/>
          <p:nvPr/>
        </p:nvSpPr>
        <p:spPr>
          <a:xfrm>
            <a:off x="17662406" y="104393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C27B84DC-A291-6F53-D4C3-20354D58CFDA}"/>
              </a:ext>
            </a:extLst>
          </p:cNvPr>
          <p:cNvSpPr/>
          <p:nvPr/>
        </p:nvSpPr>
        <p:spPr>
          <a:xfrm>
            <a:off x="17662406" y="10158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23476762-5536-6C99-0AFF-B6112CE36D6D}"/>
              </a:ext>
            </a:extLst>
          </p:cNvPr>
          <p:cNvSpPr/>
          <p:nvPr/>
        </p:nvSpPr>
        <p:spPr>
          <a:xfrm>
            <a:off x="17662406" y="102522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8" name="직사각형 1147">
            <a:extLst>
              <a:ext uri="{FF2B5EF4-FFF2-40B4-BE49-F238E27FC236}">
                <a16:creationId xmlns:a16="http://schemas.microsoft.com/office/drawing/2014/main" id="{8A87D0C6-A053-B53A-CF5D-7D8B906BB240}"/>
              </a:ext>
            </a:extLst>
          </p:cNvPr>
          <p:cNvSpPr/>
          <p:nvPr/>
        </p:nvSpPr>
        <p:spPr>
          <a:xfrm>
            <a:off x="17766419" y="9971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9" name="직사각형 1148">
            <a:extLst>
              <a:ext uri="{FF2B5EF4-FFF2-40B4-BE49-F238E27FC236}">
                <a16:creationId xmlns:a16="http://schemas.microsoft.com/office/drawing/2014/main" id="{AF62EB26-9BA4-7786-308C-5E05068F921F}"/>
              </a:ext>
            </a:extLst>
          </p:cNvPr>
          <p:cNvSpPr/>
          <p:nvPr/>
        </p:nvSpPr>
        <p:spPr>
          <a:xfrm>
            <a:off x="17766419" y="10065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3ACACE0D-3768-B449-19ED-2E8E44E99EE0}"/>
              </a:ext>
            </a:extLst>
          </p:cNvPr>
          <p:cNvSpPr/>
          <p:nvPr/>
        </p:nvSpPr>
        <p:spPr>
          <a:xfrm>
            <a:off x="17766419" y="105329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85024614-59B5-4F68-CE5A-2A71E046715F}"/>
              </a:ext>
            </a:extLst>
          </p:cNvPr>
          <p:cNvSpPr/>
          <p:nvPr/>
        </p:nvSpPr>
        <p:spPr>
          <a:xfrm>
            <a:off x="17766419" y="106264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A9E7E8DE-1E34-F112-D042-528DD70D9FCE}"/>
              </a:ext>
            </a:extLst>
          </p:cNvPr>
          <p:cNvSpPr/>
          <p:nvPr/>
        </p:nvSpPr>
        <p:spPr>
          <a:xfrm>
            <a:off x="17766419" y="103458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1" name="직사각형 1160">
            <a:extLst>
              <a:ext uri="{FF2B5EF4-FFF2-40B4-BE49-F238E27FC236}">
                <a16:creationId xmlns:a16="http://schemas.microsoft.com/office/drawing/2014/main" id="{B24917B2-BF22-6CEC-C3F3-1ACC453DA36F}"/>
              </a:ext>
            </a:extLst>
          </p:cNvPr>
          <p:cNvSpPr/>
          <p:nvPr/>
        </p:nvSpPr>
        <p:spPr>
          <a:xfrm>
            <a:off x="17766419" y="104393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2" name="직사각형 1161">
            <a:extLst>
              <a:ext uri="{FF2B5EF4-FFF2-40B4-BE49-F238E27FC236}">
                <a16:creationId xmlns:a16="http://schemas.microsoft.com/office/drawing/2014/main" id="{81F7AE0D-8767-EC9D-9447-756907FB433F}"/>
              </a:ext>
            </a:extLst>
          </p:cNvPr>
          <p:cNvSpPr/>
          <p:nvPr/>
        </p:nvSpPr>
        <p:spPr>
          <a:xfrm>
            <a:off x="17766419" y="10158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745CC0BF-47F0-D2A3-E4C1-73E27485569B}"/>
              </a:ext>
            </a:extLst>
          </p:cNvPr>
          <p:cNvSpPr/>
          <p:nvPr/>
        </p:nvSpPr>
        <p:spPr>
          <a:xfrm>
            <a:off x="17766419" y="102522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4" name="직사각형 1163">
            <a:extLst>
              <a:ext uri="{FF2B5EF4-FFF2-40B4-BE49-F238E27FC236}">
                <a16:creationId xmlns:a16="http://schemas.microsoft.com/office/drawing/2014/main" id="{0842B35A-B792-FA5C-D5A3-0C8E60AB8D15}"/>
              </a:ext>
            </a:extLst>
          </p:cNvPr>
          <p:cNvSpPr/>
          <p:nvPr/>
        </p:nvSpPr>
        <p:spPr>
          <a:xfrm>
            <a:off x="17558629" y="10810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5" name="직사각형 1164">
            <a:extLst>
              <a:ext uri="{FF2B5EF4-FFF2-40B4-BE49-F238E27FC236}">
                <a16:creationId xmlns:a16="http://schemas.microsoft.com/office/drawing/2014/main" id="{3F70965B-8A24-45DF-DF78-3C2D6B2A7D20}"/>
              </a:ext>
            </a:extLst>
          </p:cNvPr>
          <p:cNvSpPr/>
          <p:nvPr/>
        </p:nvSpPr>
        <p:spPr>
          <a:xfrm>
            <a:off x="17558629" y="109040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5E16F323-4F79-7A6F-ADE0-DB87D571D65D}"/>
              </a:ext>
            </a:extLst>
          </p:cNvPr>
          <p:cNvSpPr/>
          <p:nvPr/>
        </p:nvSpPr>
        <p:spPr>
          <a:xfrm>
            <a:off x="17558629" y="107169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7" name="직사각형 1166">
            <a:extLst>
              <a:ext uri="{FF2B5EF4-FFF2-40B4-BE49-F238E27FC236}">
                <a16:creationId xmlns:a16="http://schemas.microsoft.com/office/drawing/2014/main" id="{4C6AF7BF-8D1A-A999-A8A8-9F310A7B6443}"/>
              </a:ext>
            </a:extLst>
          </p:cNvPr>
          <p:cNvSpPr/>
          <p:nvPr/>
        </p:nvSpPr>
        <p:spPr>
          <a:xfrm>
            <a:off x="17662406" y="10810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58C7022A-DB39-7476-884C-D688AC006BE9}"/>
              </a:ext>
            </a:extLst>
          </p:cNvPr>
          <p:cNvSpPr/>
          <p:nvPr/>
        </p:nvSpPr>
        <p:spPr>
          <a:xfrm>
            <a:off x="17662406" y="109040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9" name="직사각형 1168">
            <a:extLst>
              <a:ext uri="{FF2B5EF4-FFF2-40B4-BE49-F238E27FC236}">
                <a16:creationId xmlns:a16="http://schemas.microsoft.com/office/drawing/2014/main" id="{EA7DCCC4-4532-87CD-0606-FD3804DA7AC0}"/>
              </a:ext>
            </a:extLst>
          </p:cNvPr>
          <p:cNvSpPr/>
          <p:nvPr/>
        </p:nvSpPr>
        <p:spPr>
          <a:xfrm>
            <a:off x="17662406" y="107169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AC86B25E-C6AF-49D7-EB83-0B094E311AF4}"/>
              </a:ext>
            </a:extLst>
          </p:cNvPr>
          <p:cNvSpPr/>
          <p:nvPr/>
        </p:nvSpPr>
        <p:spPr>
          <a:xfrm>
            <a:off x="17766419" y="10810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1" name="직사각형 1170">
            <a:extLst>
              <a:ext uri="{FF2B5EF4-FFF2-40B4-BE49-F238E27FC236}">
                <a16:creationId xmlns:a16="http://schemas.microsoft.com/office/drawing/2014/main" id="{445C7995-8DDA-4A67-4F5C-84B0795FDA2D}"/>
              </a:ext>
            </a:extLst>
          </p:cNvPr>
          <p:cNvSpPr/>
          <p:nvPr/>
        </p:nvSpPr>
        <p:spPr>
          <a:xfrm>
            <a:off x="17766419" y="109040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E0DF9F38-723F-6589-879C-CC40D308AD6B}"/>
              </a:ext>
            </a:extLst>
          </p:cNvPr>
          <p:cNvSpPr/>
          <p:nvPr/>
        </p:nvSpPr>
        <p:spPr>
          <a:xfrm>
            <a:off x="17766419" y="107169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5533499B-7267-B749-199D-0EF1B8F9F365}"/>
              </a:ext>
            </a:extLst>
          </p:cNvPr>
          <p:cNvSpPr/>
          <p:nvPr/>
        </p:nvSpPr>
        <p:spPr>
          <a:xfrm>
            <a:off x="17558629" y="109992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4" name="직사각형 1173">
            <a:extLst>
              <a:ext uri="{FF2B5EF4-FFF2-40B4-BE49-F238E27FC236}">
                <a16:creationId xmlns:a16="http://schemas.microsoft.com/office/drawing/2014/main" id="{B906155D-FFC2-0EF6-471D-E49AA6D88D89}"/>
              </a:ext>
            </a:extLst>
          </p:cNvPr>
          <p:cNvSpPr/>
          <p:nvPr/>
        </p:nvSpPr>
        <p:spPr>
          <a:xfrm>
            <a:off x="17662406" y="109992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5" name="직사각형 1174">
            <a:extLst>
              <a:ext uri="{FF2B5EF4-FFF2-40B4-BE49-F238E27FC236}">
                <a16:creationId xmlns:a16="http://schemas.microsoft.com/office/drawing/2014/main" id="{C0DB1C82-07A3-B5B9-8DC2-01D1DEBD8534}"/>
              </a:ext>
            </a:extLst>
          </p:cNvPr>
          <p:cNvSpPr/>
          <p:nvPr/>
        </p:nvSpPr>
        <p:spPr>
          <a:xfrm>
            <a:off x="17766419" y="109992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B44E8250-F3EF-19BD-D012-D9220DC57613}"/>
              </a:ext>
            </a:extLst>
          </p:cNvPr>
          <p:cNvSpPr/>
          <p:nvPr/>
        </p:nvSpPr>
        <p:spPr>
          <a:xfrm>
            <a:off x="18328419" y="9968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7" name="직사각형 1176">
            <a:extLst>
              <a:ext uri="{FF2B5EF4-FFF2-40B4-BE49-F238E27FC236}">
                <a16:creationId xmlns:a16="http://schemas.microsoft.com/office/drawing/2014/main" id="{AA1FB865-6876-4D1C-845C-EC5D6A9F8B88}"/>
              </a:ext>
            </a:extLst>
          </p:cNvPr>
          <p:cNvSpPr/>
          <p:nvPr/>
        </p:nvSpPr>
        <p:spPr>
          <a:xfrm>
            <a:off x="18328419" y="100623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255BAC3A-9D4A-1C70-3355-C619D0467AA5}"/>
              </a:ext>
            </a:extLst>
          </p:cNvPr>
          <p:cNvSpPr/>
          <p:nvPr/>
        </p:nvSpPr>
        <p:spPr>
          <a:xfrm>
            <a:off x="18328419" y="105300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9" name="직사각형 1178">
            <a:extLst>
              <a:ext uri="{FF2B5EF4-FFF2-40B4-BE49-F238E27FC236}">
                <a16:creationId xmlns:a16="http://schemas.microsoft.com/office/drawing/2014/main" id="{FAD88702-CD77-CFCD-4DB5-9D7A74A10EF8}"/>
              </a:ext>
            </a:extLst>
          </p:cNvPr>
          <p:cNvSpPr/>
          <p:nvPr/>
        </p:nvSpPr>
        <p:spPr>
          <a:xfrm>
            <a:off x="18328419" y="106236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ADBA2E01-8D78-84E2-50F8-ADE5D8ABBA02}"/>
              </a:ext>
            </a:extLst>
          </p:cNvPr>
          <p:cNvSpPr/>
          <p:nvPr/>
        </p:nvSpPr>
        <p:spPr>
          <a:xfrm>
            <a:off x="18328419" y="103429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1" name="직사각형 1180">
            <a:extLst>
              <a:ext uri="{FF2B5EF4-FFF2-40B4-BE49-F238E27FC236}">
                <a16:creationId xmlns:a16="http://schemas.microsoft.com/office/drawing/2014/main" id="{0A1E80D2-3C5A-EC6A-5AA7-AF629513364F}"/>
              </a:ext>
            </a:extLst>
          </p:cNvPr>
          <p:cNvSpPr/>
          <p:nvPr/>
        </p:nvSpPr>
        <p:spPr>
          <a:xfrm>
            <a:off x="18328419" y="104365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96015C0E-9AD8-DE70-EBA7-461DB364A138}"/>
              </a:ext>
            </a:extLst>
          </p:cNvPr>
          <p:cNvSpPr/>
          <p:nvPr/>
        </p:nvSpPr>
        <p:spPr>
          <a:xfrm>
            <a:off x="18328419" y="10155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3" name="직사각형 1182">
            <a:extLst>
              <a:ext uri="{FF2B5EF4-FFF2-40B4-BE49-F238E27FC236}">
                <a16:creationId xmlns:a16="http://schemas.microsoft.com/office/drawing/2014/main" id="{76C2B6C6-243E-8B5B-E12D-8A163B3A8D42}"/>
              </a:ext>
            </a:extLst>
          </p:cNvPr>
          <p:cNvSpPr/>
          <p:nvPr/>
        </p:nvSpPr>
        <p:spPr>
          <a:xfrm>
            <a:off x="18328419" y="10249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40E163C5-1F28-F190-B805-F4DC024FF071}"/>
              </a:ext>
            </a:extLst>
          </p:cNvPr>
          <p:cNvSpPr/>
          <p:nvPr/>
        </p:nvSpPr>
        <p:spPr>
          <a:xfrm>
            <a:off x="18432196" y="9968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5" name="직사각형 1184">
            <a:extLst>
              <a:ext uri="{FF2B5EF4-FFF2-40B4-BE49-F238E27FC236}">
                <a16:creationId xmlns:a16="http://schemas.microsoft.com/office/drawing/2014/main" id="{04F45248-4475-BA7D-723A-4100155B0A88}"/>
              </a:ext>
            </a:extLst>
          </p:cNvPr>
          <p:cNvSpPr/>
          <p:nvPr/>
        </p:nvSpPr>
        <p:spPr>
          <a:xfrm>
            <a:off x="18432196" y="100623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3BC8765E-118F-B7D6-EA24-0658BB7DE885}"/>
              </a:ext>
            </a:extLst>
          </p:cNvPr>
          <p:cNvSpPr/>
          <p:nvPr/>
        </p:nvSpPr>
        <p:spPr>
          <a:xfrm>
            <a:off x="18432196" y="105300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7" name="직사각형 1186">
            <a:extLst>
              <a:ext uri="{FF2B5EF4-FFF2-40B4-BE49-F238E27FC236}">
                <a16:creationId xmlns:a16="http://schemas.microsoft.com/office/drawing/2014/main" id="{EBC748F5-B121-D6B7-B3B2-2F33F45FA62A}"/>
              </a:ext>
            </a:extLst>
          </p:cNvPr>
          <p:cNvSpPr/>
          <p:nvPr/>
        </p:nvSpPr>
        <p:spPr>
          <a:xfrm>
            <a:off x="18432196" y="106236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6A950468-A46D-CD86-9D23-97E4F215144B}"/>
              </a:ext>
            </a:extLst>
          </p:cNvPr>
          <p:cNvSpPr/>
          <p:nvPr/>
        </p:nvSpPr>
        <p:spPr>
          <a:xfrm>
            <a:off x="18432196" y="103429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9" name="직사각형 1188">
            <a:extLst>
              <a:ext uri="{FF2B5EF4-FFF2-40B4-BE49-F238E27FC236}">
                <a16:creationId xmlns:a16="http://schemas.microsoft.com/office/drawing/2014/main" id="{A421442A-121F-9558-A3F8-4ED4DD311804}"/>
              </a:ext>
            </a:extLst>
          </p:cNvPr>
          <p:cNvSpPr/>
          <p:nvPr/>
        </p:nvSpPr>
        <p:spPr>
          <a:xfrm>
            <a:off x="18432196" y="104365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0" name="직사각형 1189">
            <a:extLst>
              <a:ext uri="{FF2B5EF4-FFF2-40B4-BE49-F238E27FC236}">
                <a16:creationId xmlns:a16="http://schemas.microsoft.com/office/drawing/2014/main" id="{B33D4C81-B19D-A697-E17E-F7CE4056FFAD}"/>
              </a:ext>
            </a:extLst>
          </p:cNvPr>
          <p:cNvSpPr/>
          <p:nvPr/>
        </p:nvSpPr>
        <p:spPr>
          <a:xfrm>
            <a:off x="18432196" y="10155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1" name="직사각형 1190">
            <a:extLst>
              <a:ext uri="{FF2B5EF4-FFF2-40B4-BE49-F238E27FC236}">
                <a16:creationId xmlns:a16="http://schemas.microsoft.com/office/drawing/2014/main" id="{17F2864D-7A29-BEB1-2DAF-100DBC15FDF4}"/>
              </a:ext>
            </a:extLst>
          </p:cNvPr>
          <p:cNvSpPr/>
          <p:nvPr/>
        </p:nvSpPr>
        <p:spPr>
          <a:xfrm>
            <a:off x="18432196" y="10249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2" name="직사각형 1191">
            <a:extLst>
              <a:ext uri="{FF2B5EF4-FFF2-40B4-BE49-F238E27FC236}">
                <a16:creationId xmlns:a16="http://schemas.microsoft.com/office/drawing/2014/main" id="{C47309E3-4111-693A-1BF2-4E78BB1238C5}"/>
              </a:ext>
            </a:extLst>
          </p:cNvPr>
          <p:cNvSpPr/>
          <p:nvPr/>
        </p:nvSpPr>
        <p:spPr>
          <a:xfrm>
            <a:off x="18328419" y="10807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3" name="직사각형 1192">
            <a:extLst>
              <a:ext uri="{FF2B5EF4-FFF2-40B4-BE49-F238E27FC236}">
                <a16:creationId xmlns:a16="http://schemas.microsoft.com/office/drawing/2014/main" id="{B8AFA30D-ED59-4524-4339-03BA944A2935}"/>
              </a:ext>
            </a:extLst>
          </p:cNvPr>
          <p:cNvSpPr/>
          <p:nvPr/>
        </p:nvSpPr>
        <p:spPr>
          <a:xfrm>
            <a:off x="18328419" y="109011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4" name="직사각형 1193">
            <a:extLst>
              <a:ext uri="{FF2B5EF4-FFF2-40B4-BE49-F238E27FC236}">
                <a16:creationId xmlns:a16="http://schemas.microsoft.com/office/drawing/2014/main" id="{A9E31E1F-F92C-7DB8-9F3B-E7522119FAC5}"/>
              </a:ext>
            </a:extLst>
          </p:cNvPr>
          <p:cNvSpPr/>
          <p:nvPr/>
        </p:nvSpPr>
        <p:spPr>
          <a:xfrm>
            <a:off x="18328419" y="107140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CCF23AE9-D11B-6C8D-480A-1F0B469A6B76}"/>
              </a:ext>
            </a:extLst>
          </p:cNvPr>
          <p:cNvSpPr/>
          <p:nvPr/>
        </p:nvSpPr>
        <p:spPr>
          <a:xfrm>
            <a:off x="18432196" y="10807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6" name="직사각형 1195">
            <a:extLst>
              <a:ext uri="{FF2B5EF4-FFF2-40B4-BE49-F238E27FC236}">
                <a16:creationId xmlns:a16="http://schemas.microsoft.com/office/drawing/2014/main" id="{6580017D-3735-8D68-E1A0-B2A9EB804339}"/>
              </a:ext>
            </a:extLst>
          </p:cNvPr>
          <p:cNvSpPr/>
          <p:nvPr/>
        </p:nvSpPr>
        <p:spPr>
          <a:xfrm>
            <a:off x="18432196" y="109011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7" name="직사각형 1196">
            <a:extLst>
              <a:ext uri="{FF2B5EF4-FFF2-40B4-BE49-F238E27FC236}">
                <a16:creationId xmlns:a16="http://schemas.microsoft.com/office/drawing/2014/main" id="{D7A7864B-7C5B-0264-2471-6D404DA1C466}"/>
              </a:ext>
            </a:extLst>
          </p:cNvPr>
          <p:cNvSpPr/>
          <p:nvPr/>
        </p:nvSpPr>
        <p:spPr>
          <a:xfrm>
            <a:off x="18432196" y="107140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8" name="직사각형 1197">
            <a:extLst>
              <a:ext uri="{FF2B5EF4-FFF2-40B4-BE49-F238E27FC236}">
                <a16:creationId xmlns:a16="http://schemas.microsoft.com/office/drawing/2014/main" id="{0D5201AE-6175-6694-42EC-713A9D53FB11}"/>
              </a:ext>
            </a:extLst>
          </p:cNvPr>
          <p:cNvSpPr/>
          <p:nvPr/>
        </p:nvSpPr>
        <p:spPr>
          <a:xfrm>
            <a:off x="18328419" y="109964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9" name="직사각형 1198">
            <a:extLst>
              <a:ext uri="{FF2B5EF4-FFF2-40B4-BE49-F238E27FC236}">
                <a16:creationId xmlns:a16="http://schemas.microsoft.com/office/drawing/2014/main" id="{BCECEF11-D8E1-28BB-AA7D-EA88A2B6258A}"/>
              </a:ext>
            </a:extLst>
          </p:cNvPr>
          <p:cNvSpPr/>
          <p:nvPr/>
        </p:nvSpPr>
        <p:spPr>
          <a:xfrm>
            <a:off x="18432196" y="109964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8" name="원호 1227">
            <a:extLst>
              <a:ext uri="{FF2B5EF4-FFF2-40B4-BE49-F238E27FC236}">
                <a16:creationId xmlns:a16="http://schemas.microsoft.com/office/drawing/2014/main" id="{13F8A45F-52C1-0C21-167A-40FB67C72E48}"/>
              </a:ext>
            </a:extLst>
          </p:cNvPr>
          <p:cNvSpPr/>
          <p:nvPr/>
        </p:nvSpPr>
        <p:spPr>
          <a:xfrm>
            <a:off x="18229191" y="9776801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9" name="원호 1228">
            <a:extLst>
              <a:ext uri="{FF2B5EF4-FFF2-40B4-BE49-F238E27FC236}">
                <a16:creationId xmlns:a16="http://schemas.microsoft.com/office/drawing/2014/main" id="{066A7F8B-2067-4AE4-6FC6-9DC94EEB115E}"/>
              </a:ext>
            </a:extLst>
          </p:cNvPr>
          <p:cNvSpPr/>
          <p:nvPr/>
        </p:nvSpPr>
        <p:spPr>
          <a:xfrm rot="16200000">
            <a:off x="17941855" y="9419816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0" name="원호 1229">
            <a:extLst>
              <a:ext uri="{FF2B5EF4-FFF2-40B4-BE49-F238E27FC236}">
                <a16:creationId xmlns:a16="http://schemas.microsoft.com/office/drawing/2014/main" id="{D48C1028-1AA4-40AD-09AF-36ADB55E6AD8}"/>
              </a:ext>
            </a:extLst>
          </p:cNvPr>
          <p:cNvSpPr/>
          <p:nvPr/>
        </p:nvSpPr>
        <p:spPr>
          <a:xfrm rot="16200000">
            <a:off x="17241434" y="1007643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1" name="원호 1230">
            <a:extLst>
              <a:ext uri="{FF2B5EF4-FFF2-40B4-BE49-F238E27FC236}">
                <a16:creationId xmlns:a16="http://schemas.microsoft.com/office/drawing/2014/main" id="{62218F4D-7E68-D571-71D0-4C6B74D0619F}"/>
              </a:ext>
            </a:extLst>
          </p:cNvPr>
          <p:cNvSpPr/>
          <p:nvPr/>
        </p:nvSpPr>
        <p:spPr>
          <a:xfrm rot="5400000" flipV="1">
            <a:off x="17232879" y="1058266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70F4D5E0-8725-2B50-E6CD-17E8586F7E32}"/>
              </a:ext>
            </a:extLst>
          </p:cNvPr>
          <p:cNvSpPr txBox="1"/>
          <p:nvPr/>
        </p:nvSpPr>
        <p:spPr>
          <a:xfrm>
            <a:off x="17071882" y="1037224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271C175E-6CF0-4CB0-28E8-46E751CF2690}"/>
              </a:ext>
            </a:extLst>
          </p:cNvPr>
          <p:cNvSpPr txBox="1"/>
          <p:nvPr/>
        </p:nvSpPr>
        <p:spPr>
          <a:xfrm>
            <a:off x="18179819" y="96304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238" name="TextBox 1237">
            <a:extLst>
              <a:ext uri="{FF2B5EF4-FFF2-40B4-BE49-F238E27FC236}">
                <a16:creationId xmlns:a16="http://schemas.microsoft.com/office/drawing/2014/main" id="{C96A0A2B-43FC-35EA-7ED2-4CF2BF601C0E}"/>
              </a:ext>
            </a:extLst>
          </p:cNvPr>
          <p:cNvSpPr txBox="1"/>
          <p:nvPr/>
        </p:nvSpPr>
        <p:spPr>
          <a:xfrm>
            <a:off x="16844803" y="11438724"/>
            <a:ext cx="312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Layer 2</a:t>
            </a:r>
          </a:p>
          <a:p>
            <a:pPr algn="ctr"/>
            <a:r>
              <a:rPr lang="en-US" altLang="ko-KR" b="1"/>
              <a:t>(Task T-1 + Task</a:t>
            </a:r>
            <a:r>
              <a:rPr lang="ko-KR" altLang="en-US" b="1"/>
              <a:t> </a:t>
            </a:r>
            <a:r>
              <a:rPr lang="en-US" altLang="ko-KR" b="1"/>
              <a:t>T(added unit) )</a:t>
            </a:r>
            <a:endParaRPr lang="ko-KR" altLang="en-US" b="1"/>
          </a:p>
        </p:txBody>
      </p:sp>
      <p:cxnSp>
        <p:nvCxnSpPr>
          <p:cNvPr id="1239" name="연결선: 구부러짐 1238">
            <a:extLst>
              <a:ext uri="{FF2B5EF4-FFF2-40B4-BE49-F238E27FC236}">
                <a16:creationId xmlns:a16="http://schemas.microsoft.com/office/drawing/2014/main" id="{F10B0B33-DB2B-0BD4-44FA-FC48D45C968C}"/>
              </a:ext>
            </a:extLst>
          </p:cNvPr>
          <p:cNvCxnSpPr>
            <a:cxnSpLocks/>
            <a:stCxn id="1636" idx="3"/>
            <a:endCxn id="1294" idx="2"/>
          </p:cNvCxnSpPr>
          <p:nvPr/>
        </p:nvCxnSpPr>
        <p:spPr>
          <a:xfrm>
            <a:off x="19469690" y="7833386"/>
            <a:ext cx="114071" cy="2803012"/>
          </a:xfrm>
          <a:prstGeom prst="curvedConnector3">
            <a:avLst>
              <a:gd name="adj1" fmla="val 30040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40" name="직사각형 1239">
            <a:extLst>
              <a:ext uri="{FF2B5EF4-FFF2-40B4-BE49-F238E27FC236}">
                <a16:creationId xmlns:a16="http://schemas.microsoft.com/office/drawing/2014/main" id="{0BADE505-1095-E907-24B6-7456E06AC672}"/>
              </a:ext>
            </a:extLst>
          </p:cNvPr>
          <p:cNvSpPr/>
          <p:nvPr/>
        </p:nvSpPr>
        <p:spPr>
          <a:xfrm>
            <a:off x="18962055" y="111565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2" name="직사각형 1241">
            <a:extLst>
              <a:ext uri="{FF2B5EF4-FFF2-40B4-BE49-F238E27FC236}">
                <a16:creationId xmlns:a16="http://schemas.microsoft.com/office/drawing/2014/main" id="{323B9684-FF95-39DC-DE0E-4BF030987794}"/>
              </a:ext>
            </a:extLst>
          </p:cNvPr>
          <p:cNvSpPr/>
          <p:nvPr/>
        </p:nvSpPr>
        <p:spPr>
          <a:xfrm>
            <a:off x="18962055" y="112501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7" name="직사각형 1246">
            <a:extLst>
              <a:ext uri="{FF2B5EF4-FFF2-40B4-BE49-F238E27FC236}">
                <a16:creationId xmlns:a16="http://schemas.microsoft.com/office/drawing/2014/main" id="{0322EDCF-EEB5-F4F7-68D2-D8A6F3BDF0FB}"/>
              </a:ext>
            </a:extLst>
          </p:cNvPr>
          <p:cNvSpPr/>
          <p:nvPr/>
        </p:nvSpPr>
        <p:spPr>
          <a:xfrm>
            <a:off x="19065832" y="111565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8" name="직사각형 1247">
            <a:extLst>
              <a:ext uri="{FF2B5EF4-FFF2-40B4-BE49-F238E27FC236}">
                <a16:creationId xmlns:a16="http://schemas.microsoft.com/office/drawing/2014/main" id="{9953AF46-DE3C-6A72-6F6B-3ECF3A5ECA07}"/>
              </a:ext>
            </a:extLst>
          </p:cNvPr>
          <p:cNvSpPr/>
          <p:nvPr/>
        </p:nvSpPr>
        <p:spPr>
          <a:xfrm>
            <a:off x="19065832" y="112501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9" name="직사각형 1248">
            <a:extLst>
              <a:ext uri="{FF2B5EF4-FFF2-40B4-BE49-F238E27FC236}">
                <a16:creationId xmlns:a16="http://schemas.microsoft.com/office/drawing/2014/main" id="{31523CEA-3671-6E0F-DBAC-DEAE56CE8308}"/>
              </a:ext>
            </a:extLst>
          </p:cNvPr>
          <p:cNvSpPr/>
          <p:nvPr/>
        </p:nvSpPr>
        <p:spPr>
          <a:xfrm>
            <a:off x="19169845" y="111565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1" name="직사각형 1250">
            <a:extLst>
              <a:ext uri="{FF2B5EF4-FFF2-40B4-BE49-F238E27FC236}">
                <a16:creationId xmlns:a16="http://schemas.microsoft.com/office/drawing/2014/main" id="{60BBBEB4-9767-F10F-1BFA-9A7737D38783}"/>
              </a:ext>
            </a:extLst>
          </p:cNvPr>
          <p:cNvSpPr/>
          <p:nvPr/>
        </p:nvSpPr>
        <p:spPr>
          <a:xfrm>
            <a:off x="19169845" y="112501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2" name="직사각형 1251">
            <a:extLst>
              <a:ext uri="{FF2B5EF4-FFF2-40B4-BE49-F238E27FC236}">
                <a16:creationId xmlns:a16="http://schemas.microsoft.com/office/drawing/2014/main" id="{23D2B7A6-2D02-6D83-DA7F-77DD8669A7AC}"/>
              </a:ext>
            </a:extLst>
          </p:cNvPr>
          <p:cNvSpPr/>
          <p:nvPr/>
        </p:nvSpPr>
        <p:spPr>
          <a:xfrm>
            <a:off x="17553818" y="111582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3" name="직사각형 1252">
            <a:extLst>
              <a:ext uri="{FF2B5EF4-FFF2-40B4-BE49-F238E27FC236}">
                <a16:creationId xmlns:a16="http://schemas.microsoft.com/office/drawing/2014/main" id="{657EC08C-4223-FA3C-01CE-9761F27DB6AB}"/>
              </a:ext>
            </a:extLst>
          </p:cNvPr>
          <p:cNvSpPr/>
          <p:nvPr/>
        </p:nvSpPr>
        <p:spPr>
          <a:xfrm>
            <a:off x="17553818" y="112518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4" name="직사각형 1253">
            <a:extLst>
              <a:ext uri="{FF2B5EF4-FFF2-40B4-BE49-F238E27FC236}">
                <a16:creationId xmlns:a16="http://schemas.microsoft.com/office/drawing/2014/main" id="{6724B5E8-6EEA-770C-88A7-6D0743C2B6B0}"/>
              </a:ext>
            </a:extLst>
          </p:cNvPr>
          <p:cNvSpPr/>
          <p:nvPr/>
        </p:nvSpPr>
        <p:spPr>
          <a:xfrm>
            <a:off x="17657595" y="111582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6" name="직사각형 1255">
            <a:extLst>
              <a:ext uri="{FF2B5EF4-FFF2-40B4-BE49-F238E27FC236}">
                <a16:creationId xmlns:a16="http://schemas.microsoft.com/office/drawing/2014/main" id="{8359FD46-1387-75C2-D6A9-C0DE09BDD6C9}"/>
              </a:ext>
            </a:extLst>
          </p:cNvPr>
          <p:cNvSpPr/>
          <p:nvPr/>
        </p:nvSpPr>
        <p:spPr>
          <a:xfrm>
            <a:off x="17657595" y="112518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7" name="직사각형 1256">
            <a:extLst>
              <a:ext uri="{FF2B5EF4-FFF2-40B4-BE49-F238E27FC236}">
                <a16:creationId xmlns:a16="http://schemas.microsoft.com/office/drawing/2014/main" id="{B2F34DA5-79DE-B548-FACA-3E3BE0F46392}"/>
              </a:ext>
            </a:extLst>
          </p:cNvPr>
          <p:cNvSpPr/>
          <p:nvPr/>
        </p:nvSpPr>
        <p:spPr>
          <a:xfrm>
            <a:off x="17761608" y="111582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9" name="직사각형 1258">
            <a:extLst>
              <a:ext uri="{FF2B5EF4-FFF2-40B4-BE49-F238E27FC236}">
                <a16:creationId xmlns:a16="http://schemas.microsoft.com/office/drawing/2014/main" id="{85F9755E-8718-AA57-7022-BC3DF33D433C}"/>
              </a:ext>
            </a:extLst>
          </p:cNvPr>
          <p:cNvSpPr/>
          <p:nvPr/>
        </p:nvSpPr>
        <p:spPr>
          <a:xfrm>
            <a:off x="17761608" y="112518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0" name="직사각형 1259">
            <a:extLst>
              <a:ext uri="{FF2B5EF4-FFF2-40B4-BE49-F238E27FC236}">
                <a16:creationId xmlns:a16="http://schemas.microsoft.com/office/drawing/2014/main" id="{573C5265-FAD9-85E5-B35E-1B30759EE61C}"/>
              </a:ext>
            </a:extLst>
          </p:cNvPr>
          <p:cNvSpPr/>
          <p:nvPr/>
        </p:nvSpPr>
        <p:spPr>
          <a:xfrm>
            <a:off x="18323608" y="11155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1" name="직사각형 1260">
            <a:extLst>
              <a:ext uri="{FF2B5EF4-FFF2-40B4-BE49-F238E27FC236}">
                <a16:creationId xmlns:a16="http://schemas.microsoft.com/office/drawing/2014/main" id="{1F220251-E144-6DED-DC9B-1DDC499F74CE}"/>
              </a:ext>
            </a:extLst>
          </p:cNvPr>
          <p:cNvSpPr/>
          <p:nvPr/>
        </p:nvSpPr>
        <p:spPr>
          <a:xfrm>
            <a:off x="18323608" y="11248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2" name="직사각형 1261">
            <a:extLst>
              <a:ext uri="{FF2B5EF4-FFF2-40B4-BE49-F238E27FC236}">
                <a16:creationId xmlns:a16="http://schemas.microsoft.com/office/drawing/2014/main" id="{ACABC765-D620-33C7-AC10-B2F1C429D17E}"/>
              </a:ext>
            </a:extLst>
          </p:cNvPr>
          <p:cNvSpPr/>
          <p:nvPr/>
        </p:nvSpPr>
        <p:spPr>
          <a:xfrm>
            <a:off x="18427385" y="11155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3" name="직사각형 1262">
            <a:extLst>
              <a:ext uri="{FF2B5EF4-FFF2-40B4-BE49-F238E27FC236}">
                <a16:creationId xmlns:a16="http://schemas.microsoft.com/office/drawing/2014/main" id="{9246CC77-3562-F17C-0ABF-35F4AE2BA0D1}"/>
              </a:ext>
            </a:extLst>
          </p:cNvPr>
          <p:cNvSpPr/>
          <p:nvPr/>
        </p:nvSpPr>
        <p:spPr>
          <a:xfrm>
            <a:off x="18427385" y="11248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4" name="직사각형 1263">
            <a:extLst>
              <a:ext uri="{FF2B5EF4-FFF2-40B4-BE49-F238E27FC236}">
                <a16:creationId xmlns:a16="http://schemas.microsoft.com/office/drawing/2014/main" id="{F4C06D69-672C-C351-6A66-C6DAAAE5E2C7}"/>
              </a:ext>
            </a:extLst>
          </p:cNvPr>
          <p:cNvSpPr/>
          <p:nvPr/>
        </p:nvSpPr>
        <p:spPr>
          <a:xfrm>
            <a:off x="19358153" y="111565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5" name="직사각형 1264">
            <a:extLst>
              <a:ext uri="{FF2B5EF4-FFF2-40B4-BE49-F238E27FC236}">
                <a16:creationId xmlns:a16="http://schemas.microsoft.com/office/drawing/2014/main" id="{BAF10B76-F520-4638-5A04-AB3BCD75C9AA}"/>
              </a:ext>
            </a:extLst>
          </p:cNvPr>
          <p:cNvSpPr/>
          <p:nvPr/>
        </p:nvSpPr>
        <p:spPr>
          <a:xfrm>
            <a:off x="19358153" y="112501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6" name="직사각형 1265">
            <a:extLst>
              <a:ext uri="{FF2B5EF4-FFF2-40B4-BE49-F238E27FC236}">
                <a16:creationId xmlns:a16="http://schemas.microsoft.com/office/drawing/2014/main" id="{08237125-5D4B-3F44-9A1C-CAE1E84B6F1C}"/>
              </a:ext>
            </a:extLst>
          </p:cNvPr>
          <p:cNvSpPr/>
          <p:nvPr/>
        </p:nvSpPr>
        <p:spPr>
          <a:xfrm>
            <a:off x="19461930" y="111565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7" name="직사각형 1266">
            <a:extLst>
              <a:ext uri="{FF2B5EF4-FFF2-40B4-BE49-F238E27FC236}">
                <a16:creationId xmlns:a16="http://schemas.microsoft.com/office/drawing/2014/main" id="{66969F0C-52D5-1198-8676-860DE34CFCC5}"/>
              </a:ext>
            </a:extLst>
          </p:cNvPr>
          <p:cNvSpPr/>
          <p:nvPr/>
        </p:nvSpPr>
        <p:spPr>
          <a:xfrm>
            <a:off x="19461930" y="112501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8" name="직사각형 1267">
            <a:extLst>
              <a:ext uri="{FF2B5EF4-FFF2-40B4-BE49-F238E27FC236}">
                <a16:creationId xmlns:a16="http://schemas.microsoft.com/office/drawing/2014/main" id="{99DDA2D3-3728-7E31-B493-3E7DB335E0EF}"/>
              </a:ext>
            </a:extLst>
          </p:cNvPr>
          <p:cNvSpPr/>
          <p:nvPr/>
        </p:nvSpPr>
        <p:spPr>
          <a:xfrm>
            <a:off x="19355362" y="9973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9" name="직사각형 1268">
            <a:extLst>
              <a:ext uri="{FF2B5EF4-FFF2-40B4-BE49-F238E27FC236}">
                <a16:creationId xmlns:a16="http://schemas.microsoft.com/office/drawing/2014/main" id="{0B471B8D-CE62-2082-A06B-61645C19CC67}"/>
              </a:ext>
            </a:extLst>
          </p:cNvPr>
          <p:cNvSpPr/>
          <p:nvPr/>
        </p:nvSpPr>
        <p:spPr>
          <a:xfrm>
            <a:off x="19355362" y="10067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0" name="직사각형 1269">
            <a:extLst>
              <a:ext uri="{FF2B5EF4-FFF2-40B4-BE49-F238E27FC236}">
                <a16:creationId xmlns:a16="http://schemas.microsoft.com/office/drawing/2014/main" id="{286CCD97-9BC8-5B70-03A0-78CB950FFD78}"/>
              </a:ext>
            </a:extLst>
          </p:cNvPr>
          <p:cNvSpPr/>
          <p:nvPr/>
        </p:nvSpPr>
        <p:spPr>
          <a:xfrm>
            <a:off x="19355362" y="10535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1" name="직사각형 1270">
            <a:extLst>
              <a:ext uri="{FF2B5EF4-FFF2-40B4-BE49-F238E27FC236}">
                <a16:creationId xmlns:a16="http://schemas.microsoft.com/office/drawing/2014/main" id="{BCC3DBD0-1F21-1A6D-271C-17072BAC2793}"/>
              </a:ext>
            </a:extLst>
          </p:cNvPr>
          <p:cNvSpPr/>
          <p:nvPr/>
        </p:nvSpPr>
        <p:spPr>
          <a:xfrm>
            <a:off x="19355362" y="10628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C0E1F399-7A04-CEF8-839A-2CC5FCEDBE20}"/>
              </a:ext>
            </a:extLst>
          </p:cNvPr>
          <p:cNvSpPr/>
          <p:nvPr/>
        </p:nvSpPr>
        <p:spPr>
          <a:xfrm>
            <a:off x="19355362" y="10348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3" name="직사각형 1272">
            <a:extLst>
              <a:ext uri="{FF2B5EF4-FFF2-40B4-BE49-F238E27FC236}">
                <a16:creationId xmlns:a16="http://schemas.microsoft.com/office/drawing/2014/main" id="{6BACE5AC-B387-59AE-A7CA-666554EE58E6}"/>
              </a:ext>
            </a:extLst>
          </p:cNvPr>
          <p:cNvSpPr/>
          <p:nvPr/>
        </p:nvSpPr>
        <p:spPr>
          <a:xfrm>
            <a:off x="19355362" y="10441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4" name="직사각형 1273">
            <a:extLst>
              <a:ext uri="{FF2B5EF4-FFF2-40B4-BE49-F238E27FC236}">
                <a16:creationId xmlns:a16="http://schemas.microsoft.com/office/drawing/2014/main" id="{65AC49AD-D7D6-D057-C2A3-780EAAF96996}"/>
              </a:ext>
            </a:extLst>
          </p:cNvPr>
          <p:cNvSpPr/>
          <p:nvPr/>
        </p:nvSpPr>
        <p:spPr>
          <a:xfrm>
            <a:off x="19355362" y="10161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5" name="직사각형 1274">
            <a:extLst>
              <a:ext uri="{FF2B5EF4-FFF2-40B4-BE49-F238E27FC236}">
                <a16:creationId xmlns:a16="http://schemas.microsoft.com/office/drawing/2014/main" id="{FE6DAB82-62C6-78A5-22CD-670BC44220B8}"/>
              </a:ext>
            </a:extLst>
          </p:cNvPr>
          <p:cNvSpPr/>
          <p:nvPr/>
        </p:nvSpPr>
        <p:spPr>
          <a:xfrm>
            <a:off x="19355362" y="10254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7" name="직사각형 1276">
            <a:extLst>
              <a:ext uri="{FF2B5EF4-FFF2-40B4-BE49-F238E27FC236}">
                <a16:creationId xmlns:a16="http://schemas.microsoft.com/office/drawing/2014/main" id="{EC1B3B0E-D165-5897-9A62-D1B4D7015675}"/>
              </a:ext>
            </a:extLst>
          </p:cNvPr>
          <p:cNvSpPr/>
          <p:nvPr/>
        </p:nvSpPr>
        <p:spPr>
          <a:xfrm>
            <a:off x="19459139" y="9973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9" name="직사각형 1278">
            <a:extLst>
              <a:ext uri="{FF2B5EF4-FFF2-40B4-BE49-F238E27FC236}">
                <a16:creationId xmlns:a16="http://schemas.microsoft.com/office/drawing/2014/main" id="{970EEBDE-D44B-F1C9-4B90-C7CA2ACFB86E}"/>
              </a:ext>
            </a:extLst>
          </p:cNvPr>
          <p:cNvSpPr/>
          <p:nvPr/>
        </p:nvSpPr>
        <p:spPr>
          <a:xfrm>
            <a:off x="19459139" y="10067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2AB568E2-D7BA-75C5-3E63-55DA400685FB}"/>
              </a:ext>
            </a:extLst>
          </p:cNvPr>
          <p:cNvSpPr/>
          <p:nvPr/>
        </p:nvSpPr>
        <p:spPr>
          <a:xfrm>
            <a:off x="19459139" y="10535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1" name="직사각형 1280">
            <a:extLst>
              <a:ext uri="{FF2B5EF4-FFF2-40B4-BE49-F238E27FC236}">
                <a16:creationId xmlns:a16="http://schemas.microsoft.com/office/drawing/2014/main" id="{C426B300-4EEB-19B4-D669-61A0D6CD637E}"/>
              </a:ext>
            </a:extLst>
          </p:cNvPr>
          <p:cNvSpPr/>
          <p:nvPr/>
        </p:nvSpPr>
        <p:spPr>
          <a:xfrm>
            <a:off x="19459139" y="10628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2" name="직사각형 1281">
            <a:extLst>
              <a:ext uri="{FF2B5EF4-FFF2-40B4-BE49-F238E27FC236}">
                <a16:creationId xmlns:a16="http://schemas.microsoft.com/office/drawing/2014/main" id="{CA50C9C2-F799-A4B0-1963-C011DE1FE62A}"/>
              </a:ext>
            </a:extLst>
          </p:cNvPr>
          <p:cNvSpPr/>
          <p:nvPr/>
        </p:nvSpPr>
        <p:spPr>
          <a:xfrm>
            <a:off x="19459139" y="10348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3" name="직사각형 1282">
            <a:extLst>
              <a:ext uri="{FF2B5EF4-FFF2-40B4-BE49-F238E27FC236}">
                <a16:creationId xmlns:a16="http://schemas.microsoft.com/office/drawing/2014/main" id="{ABED5C60-F662-7E48-DBC1-B1C33A1BB027}"/>
              </a:ext>
            </a:extLst>
          </p:cNvPr>
          <p:cNvSpPr/>
          <p:nvPr/>
        </p:nvSpPr>
        <p:spPr>
          <a:xfrm>
            <a:off x="19459139" y="10441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4" name="직사각형 1283">
            <a:extLst>
              <a:ext uri="{FF2B5EF4-FFF2-40B4-BE49-F238E27FC236}">
                <a16:creationId xmlns:a16="http://schemas.microsoft.com/office/drawing/2014/main" id="{6BD066ED-F6C9-1CFB-17D7-62CD40C730B9}"/>
              </a:ext>
            </a:extLst>
          </p:cNvPr>
          <p:cNvSpPr/>
          <p:nvPr/>
        </p:nvSpPr>
        <p:spPr>
          <a:xfrm>
            <a:off x="19459139" y="10161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5" name="직사각형 1284">
            <a:extLst>
              <a:ext uri="{FF2B5EF4-FFF2-40B4-BE49-F238E27FC236}">
                <a16:creationId xmlns:a16="http://schemas.microsoft.com/office/drawing/2014/main" id="{7F79D164-D2B8-43C1-671D-BF4E50072C82}"/>
              </a:ext>
            </a:extLst>
          </p:cNvPr>
          <p:cNvSpPr/>
          <p:nvPr/>
        </p:nvSpPr>
        <p:spPr>
          <a:xfrm>
            <a:off x="19459139" y="10254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6" name="직사각형 1285">
            <a:extLst>
              <a:ext uri="{FF2B5EF4-FFF2-40B4-BE49-F238E27FC236}">
                <a16:creationId xmlns:a16="http://schemas.microsoft.com/office/drawing/2014/main" id="{8462A9BA-2A2E-C65A-E06F-2F1319AE4468}"/>
              </a:ext>
            </a:extLst>
          </p:cNvPr>
          <p:cNvSpPr/>
          <p:nvPr/>
        </p:nvSpPr>
        <p:spPr>
          <a:xfrm>
            <a:off x="19355362" y="10812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7" name="직사각형 1286">
            <a:extLst>
              <a:ext uri="{FF2B5EF4-FFF2-40B4-BE49-F238E27FC236}">
                <a16:creationId xmlns:a16="http://schemas.microsoft.com/office/drawing/2014/main" id="{E836004E-DBF6-A395-001C-F3BB43A18C68}"/>
              </a:ext>
            </a:extLst>
          </p:cNvPr>
          <p:cNvSpPr/>
          <p:nvPr/>
        </p:nvSpPr>
        <p:spPr>
          <a:xfrm>
            <a:off x="19355362" y="10906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8" name="직사각형 1287">
            <a:extLst>
              <a:ext uri="{FF2B5EF4-FFF2-40B4-BE49-F238E27FC236}">
                <a16:creationId xmlns:a16="http://schemas.microsoft.com/office/drawing/2014/main" id="{F685EA2B-6AD3-F76C-839D-B30DC2393924}"/>
              </a:ext>
            </a:extLst>
          </p:cNvPr>
          <p:cNvSpPr/>
          <p:nvPr/>
        </p:nvSpPr>
        <p:spPr>
          <a:xfrm>
            <a:off x="19355362" y="10719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9" name="직사각형 1288">
            <a:extLst>
              <a:ext uri="{FF2B5EF4-FFF2-40B4-BE49-F238E27FC236}">
                <a16:creationId xmlns:a16="http://schemas.microsoft.com/office/drawing/2014/main" id="{65D0C1AD-BF24-9C46-9591-C0C18EA6B2D3}"/>
              </a:ext>
            </a:extLst>
          </p:cNvPr>
          <p:cNvSpPr/>
          <p:nvPr/>
        </p:nvSpPr>
        <p:spPr>
          <a:xfrm>
            <a:off x="19459139" y="10812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0" name="직사각형 1289">
            <a:extLst>
              <a:ext uri="{FF2B5EF4-FFF2-40B4-BE49-F238E27FC236}">
                <a16:creationId xmlns:a16="http://schemas.microsoft.com/office/drawing/2014/main" id="{16D10900-D802-9C7E-84C5-BA3D8281FEEE}"/>
              </a:ext>
            </a:extLst>
          </p:cNvPr>
          <p:cNvSpPr/>
          <p:nvPr/>
        </p:nvSpPr>
        <p:spPr>
          <a:xfrm>
            <a:off x="19459139" y="10906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1" name="직사각형 1290">
            <a:extLst>
              <a:ext uri="{FF2B5EF4-FFF2-40B4-BE49-F238E27FC236}">
                <a16:creationId xmlns:a16="http://schemas.microsoft.com/office/drawing/2014/main" id="{76C30856-A339-CBA2-A1D5-8095A169D7C8}"/>
              </a:ext>
            </a:extLst>
          </p:cNvPr>
          <p:cNvSpPr/>
          <p:nvPr/>
        </p:nvSpPr>
        <p:spPr>
          <a:xfrm>
            <a:off x="19459139" y="10719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2" name="직사각형 1291">
            <a:extLst>
              <a:ext uri="{FF2B5EF4-FFF2-40B4-BE49-F238E27FC236}">
                <a16:creationId xmlns:a16="http://schemas.microsoft.com/office/drawing/2014/main" id="{C324246D-79E9-1FF2-BE3D-33947501F09E}"/>
              </a:ext>
            </a:extLst>
          </p:cNvPr>
          <p:cNvSpPr/>
          <p:nvPr/>
        </p:nvSpPr>
        <p:spPr>
          <a:xfrm>
            <a:off x="19355362" y="10993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3" name="직사각형 1292">
            <a:extLst>
              <a:ext uri="{FF2B5EF4-FFF2-40B4-BE49-F238E27FC236}">
                <a16:creationId xmlns:a16="http://schemas.microsoft.com/office/drawing/2014/main" id="{86FC1B82-3533-CAF5-9670-DD2EE94053F9}"/>
              </a:ext>
            </a:extLst>
          </p:cNvPr>
          <p:cNvSpPr/>
          <p:nvPr/>
        </p:nvSpPr>
        <p:spPr>
          <a:xfrm>
            <a:off x="19459139" y="10993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4" name="L 도형 1293">
            <a:extLst>
              <a:ext uri="{FF2B5EF4-FFF2-40B4-BE49-F238E27FC236}">
                <a16:creationId xmlns:a16="http://schemas.microsoft.com/office/drawing/2014/main" id="{7B9CD42A-2ED8-C8F0-8B2F-2F8499AAB913}"/>
              </a:ext>
            </a:extLst>
          </p:cNvPr>
          <p:cNvSpPr/>
          <p:nvPr/>
        </p:nvSpPr>
        <p:spPr>
          <a:xfrm flipH="1">
            <a:off x="17497139" y="9937458"/>
            <a:ext cx="2086622" cy="1397880"/>
          </a:xfrm>
          <a:prstGeom prst="corner">
            <a:avLst>
              <a:gd name="adj1" fmla="val 15690"/>
              <a:gd name="adj2" fmla="val 209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89782FC6-44F6-0753-0EF1-AB970F4B04E5}"/>
              </a:ext>
            </a:extLst>
          </p:cNvPr>
          <p:cNvSpPr txBox="1"/>
          <p:nvPr/>
        </p:nvSpPr>
        <p:spPr>
          <a:xfrm>
            <a:off x="16831503" y="9022227"/>
            <a:ext cx="298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Task</a:t>
            </a:r>
            <a:r>
              <a:rPr lang="ko-KR" altLang="en-US" sz="1200" b="1"/>
              <a:t> </a:t>
            </a:r>
            <a:r>
              <a:rPr lang="en-US" altLang="ko-KR" sz="1200" b="1"/>
              <a:t>T</a:t>
            </a:r>
            <a:r>
              <a:rPr lang="ko-KR" altLang="en-US" sz="1200" b="1"/>
              <a:t>에서 추가된 </a:t>
            </a:r>
            <a:r>
              <a:rPr lang="en-US" altLang="ko-KR" sz="1200" b="1"/>
              <a:t>Unit</a:t>
            </a:r>
            <a:r>
              <a:rPr lang="ko-KR" altLang="en-US" sz="1200" b="1"/>
              <a:t>을 그대로 복사해서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Unit</a:t>
            </a:r>
            <a:r>
              <a:rPr lang="ko-KR" altLang="en-US" sz="1200" b="1"/>
              <a:t>들과 병합</a:t>
            </a:r>
            <a:endParaRPr lang="en-US" altLang="ko-KR" sz="1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7" name="TextBox 1366">
                <a:extLst>
                  <a:ext uri="{FF2B5EF4-FFF2-40B4-BE49-F238E27FC236}">
                    <a16:creationId xmlns:a16="http://schemas.microsoft.com/office/drawing/2014/main" id="{2F77AC58-8AA8-870E-01EA-E432A0A0EDD3}"/>
                  </a:ext>
                </a:extLst>
              </p:cNvPr>
              <p:cNvSpPr txBox="1"/>
              <p:nvPr/>
            </p:nvSpPr>
            <p:spPr>
              <a:xfrm>
                <a:off x="17841298" y="755244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1367" name="TextBox 1366">
                <a:extLst>
                  <a:ext uri="{FF2B5EF4-FFF2-40B4-BE49-F238E27FC236}">
                    <a16:creationId xmlns:a16="http://schemas.microsoft.com/office/drawing/2014/main" id="{2F77AC58-8AA8-870E-01EA-E432A0A0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1298" y="7552440"/>
                <a:ext cx="516487" cy="461665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1" name="원호 1370">
            <a:extLst>
              <a:ext uri="{FF2B5EF4-FFF2-40B4-BE49-F238E27FC236}">
                <a16:creationId xmlns:a16="http://schemas.microsoft.com/office/drawing/2014/main" id="{6BF871A0-542B-4EE4-BF73-925FB63C8B35}"/>
              </a:ext>
            </a:extLst>
          </p:cNvPr>
          <p:cNvSpPr/>
          <p:nvPr/>
        </p:nvSpPr>
        <p:spPr>
          <a:xfrm>
            <a:off x="18241631" y="703818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3" name="원호 1402">
            <a:extLst>
              <a:ext uri="{FF2B5EF4-FFF2-40B4-BE49-F238E27FC236}">
                <a16:creationId xmlns:a16="http://schemas.microsoft.com/office/drawing/2014/main" id="{8D770296-358C-427A-DD12-4A7F04B6447A}"/>
              </a:ext>
            </a:extLst>
          </p:cNvPr>
          <p:cNvSpPr/>
          <p:nvPr/>
        </p:nvSpPr>
        <p:spPr>
          <a:xfrm rot="16200000">
            <a:off x="17954295" y="668120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4" name="TextBox 1403">
                <a:extLst>
                  <a:ext uri="{FF2B5EF4-FFF2-40B4-BE49-F238E27FC236}">
                    <a16:creationId xmlns:a16="http://schemas.microsoft.com/office/drawing/2014/main" id="{AECADFAB-CCA5-58E6-1527-847273FBC23C}"/>
                  </a:ext>
                </a:extLst>
              </p:cNvPr>
              <p:cNvSpPr txBox="1"/>
              <p:nvPr/>
            </p:nvSpPr>
            <p:spPr>
              <a:xfrm>
                <a:off x="18523323" y="755925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1404" name="TextBox 1403">
                <a:extLst>
                  <a:ext uri="{FF2B5EF4-FFF2-40B4-BE49-F238E27FC236}">
                    <a16:creationId xmlns:a16="http://schemas.microsoft.com/office/drawing/2014/main" id="{AECADFAB-CCA5-58E6-1527-847273FB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3323" y="7559259"/>
                <a:ext cx="516487" cy="461665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5" name="직사각형 1404">
            <a:extLst>
              <a:ext uri="{FF2B5EF4-FFF2-40B4-BE49-F238E27FC236}">
                <a16:creationId xmlns:a16="http://schemas.microsoft.com/office/drawing/2014/main" id="{88CEAB88-D129-12CB-D4B2-585816D8D43B}"/>
              </a:ext>
            </a:extLst>
          </p:cNvPr>
          <p:cNvSpPr/>
          <p:nvPr/>
        </p:nvSpPr>
        <p:spPr>
          <a:xfrm>
            <a:off x="19001077" y="724329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7" name="직사각형 1406">
            <a:extLst>
              <a:ext uri="{FF2B5EF4-FFF2-40B4-BE49-F238E27FC236}">
                <a16:creationId xmlns:a16="http://schemas.microsoft.com/office/drawing/2014/main" id="{B6300479-FB93-A368-4544-5B036FFB1E68}"/>
              </a:ext>
            </a:extLst>
          </p:cNvPr>
          <p:cNvSpPr/>
          <p:nvPr/>
        </p:nvSpPr>
        <p:spPr>
          <a:xfrm>
            <a:off x="19001077" y="7336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8" name="직사각형 1407">
            <a:extLst>
              <a:ext uri="{FF2B5EF4-FFF2-40B4-BE49-F238E27FC236}">
                <a16:creationId xmlns:a16="http://schemas.microsoft.com/office/drawing/2014/main" id="{C30060F9-819D-BFA7-94F7-6BA5412890D5}"/>
              </a:ext>
            </a:extLst>
          </p:cNvPr>
          <p:cNvSpPr/>
          <p:nvPr/>
        </p:nvSpPr>
        <p:spPr>
          <a:xfrm>
            <a:off x="19001077" y="78045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0" name="직사각형 1409">
            <a:extLst>
              <a:ext uri="{FF2B5EF4-FFF2-40B4-BE49-F238E27FC236}">
                <a16:creationId xmlns:a16="http://schemas.microsoft.com/office/drawing/2014/main" id="{E10B4B12-F38D-691F-F269-61EF403B33B8}"/>
              </a:ext>
            </a:extLst>
          </p:cNvPr>
          <p:cNvSpPr/>
          <p:nvPr/>
        </p:nvSpPr>
        <p:spPr>
          <a:xfrm>
            <a:off x="19001077" y="78981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2" name="직사각형 1411">
            <a:extLst>
              <a:ext uri="{FF2B5EF4-FFF2-40B4-BE49-F238E27FC236}">
                <a16:creationId xmlns:a16="http://schemas.microsoft.com/office/drawing/2014/main" id="{B92391E5-3EDA-0006-5AEB-C27FF60A78E5}"/>
              </a:ext>
            </a:extLst>
          </p:cNvPr>
          <p:cNvSpPr/>
          <p:nvPr/>
        </p:nvSpPr>
        <p:spPr>
          <a:xfrm>
            <a:off x="19001077" y="76174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3" name="직사각형 1412">
            <a:extLst>
              <a:ext uri="{FF2B5EF4-FFF2-40B4-BE49-F238E27FC236}">
                <a16:creationId xmlns:a16="http://schemas.microsoft.com/office/drawing/2014/main" id="{562CACC7-86F9-963A-EBC4-763595D2BAD8}"/>
              </a:ext>
            </a:extLst>
          </p:cNvPr>
          <p:cNvSpPr/>
          <p:nvPr/>
        </p:nvSpPr>
        <p:spPr>
          <a:xfrm>
            <a:off x="19001077" y="77110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7" name="직사각형 1416">
            <a:extLst>
              <a:ext uri="{FF2B5EF4-FFF2-40B4-BE49-F238E27FC236}">
                <a16:creationId xmlns:a16="http://schemas.microsoft.com/office/drawing/2014/main" id="{66294AC4-1ED4-A815-ABF4-E25EF50AC2D7}"/>
              </a:ext>
            </a:extLst>
          </p:cNvPr>
          <p:cNvSpPr/>
          <p:nvPr/>
        </p:nvSpPr>
        <p:spPr>
          <a:xfrm>
            <a:off x="19001077" y="743039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8" name="직사각형 1417">
            <a:extLst>
              <a:ext uri="{FF2B5EF4-FFF2-40B4-BE49-F238E27FC236}">
                <a16:creationId xmlns:a16="http://schemas.microsoft.com/office/drawing/2014/main" id="{E9E52232-4BAF-B211-C12B-1B2E0B55FDDB}"/>
              </a:ext>
            </a:extLst>
          </p:cNvPr>
          <p:cNvSpPr/>
          <p:nvPr/>
        </p:nvSpPr>
        <p:spPr>
          <a:xfrm>
            <a:off x="19001077" y="75239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9" name="직사각형 1418">
            <a:extLst>
              <a:ext uri="{FF2B5EF4-FFF2-40B4-BE49-F238E27FC236}">
                <a16:creationId xmlns:a16="http://schemas.microsoft.com/office/drawing/2014/main" id="{73BFE722-4B30-94D5-72F1-3882C0C493B6}"/>
              </a:ext>
            </a:extLst>
          </p:cNvPr>
          <p:cNvSpPr/>
          <p:nvPr/>
        </p:nvSpPr>
        <p:spPr>
          <a:xfrm>
            <a:off x="19104854" y="7243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0" name="직사각형 1419">
            <a:extLst>
              <a:ext uri="{FF2B5EF4-FFF2-40B4-BE49-F238E27FC236}">
                <a16:creationId xmlns:a16="http://schemas.microsoft.com/office/drawing/2014/main" id="{80586713-8B4A-4DBC-2DA5-6B2A7C24096E}"/>
              </a:ext>
            </a:extLst>
          </p:cNvPr>
          <p:cNvSpPr/>
          <p:nvPr/>
        </p:nvSpPr>
        <p:spPr>
          <a:xfrm>
            <a:off x="19104854" y="7336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1" name="직사각형 1420">
            <a:extLst>
              <a:ext uri="{FF2B5EF4-FFF2-40B4-BE49-F238E27FC236}">
                <a16:creationId xmlns:a16="http://schemas.microsoft.com/office/drawing/2014/main" id="{70E2127C-0A4C-9311-5FB9-4E8CC3A7030D}"/>
              </a:ext>
            </a:extLst>
          </p:cNvPr>
          <p:cNvSpPr/>
          <p:nvPr/>
        </p:nvSpPr>
        <p:spPr>
          <a:xfrm>
            <a:off x="19104854" y="78045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9" name="직사각형 1428">
            <a:extLst>
              <a:ext uri="{FF2B5EF4-FFF2-40B4-BE49-F238E27FC236}">
                <a16:creationId xmlns:a16="http://schemas.microsoft.com/office/drawing/2014/main" id="{E36FDAA5-A662-2B9C-0F42-DA3481F98CD7}"/>
              </a:ext>
            </a:extLst>
          </p:cNvPr>
          <p:cNvSpPr/>
          <p:nvPr/>
        </p:nvSpPr>
        <p:spPr>
          <a:xfrm>
            <a:off x="19104854" y="78981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0" name="직사각형 1429">
            <a:extLst>
              <a:ext uri="{FF2B5EF4-FFF2-40B4-BE49-F238E27FC236}">
                <a16:creationId xmlns:a16="http://schemas.microsoft.com/office/drawing/2014/main" id="{4269DACC-74A7-DE3A-304A-4E2D81F9767E}"/>
              </a:ext>
            </a:extLst>
          </p:cNvPr>
          <p:cNvSpPr/>
          <p:nvPr/>
        </p:nvSpPr>
        <p:spPr>
          <a:xfrm>
            <a:off x="19104854" y="7617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1" name="직사각형 1430">
            <a:extLst>
              <a:ext uri="{FF2B5EF4-FFF2-40B4-BE49-F238E27FC236}">
                <a16:creationId xmlns:a16="http://schemas.microsoft.com/office/drawing/2014/main" id="{14FCDA4B-9145-1141-181E-5FD0EF83EB49}"/>
              </a:ext>
            </a:extLst>
          </p:cNvPr>
          <p:cNvSpPr/>
          <p:nvPr/>
        </p:nvSpPr>
        <p:spPr>
          <a:xfrm>
            <a:off x="19104854" y="77110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8" name="직사각형 1437">
            <a:extLst>
              <a:ext uri="{FF2B5EF4-FFF2-40B4-BE49-F238E27FC236}">
                <a16:creationId xmlns:a16="http://schemas.microsoft.com/office/drawing/2014/main" id="{4B5BCC16-CB24-E0E9-B416-906CC1DFD5CF}"/>
              </a:ext>
            </a:extLst>
          </p:cNvPr>
          <p:cNvSpPr/>
          <p:nvPr/>
        </p:nvSpPr>
        <p:spPr>
          <a:xfrm>
            <a:off x="19104854" y="74303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9" name="직사각형 1438">
            <a:extLst>
              <a:ext uri="{FF2B5EF4-FFF2-40B4-BE49-F238E27FC236}">
                <a16:creationId xmlns:a16="http://schemas.microsoft.com/office/drawing/2014/main" id="{CA9D3186-6AD4-CBA7-2EE2-868D583AC2C6}"/>
              </a:ext>
            </a:extLst>
          </p:cNvPr>
          <p:cNvSpPr/>
          <p:nvPr/>
        </p:nvSpPr>
        <p:spPr>
          <a:xfrm>
            <a:off x="19104854" y="75239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0" name="직사각형 1439">
            <a:extLst>
              <a:ext uri="{FF2B5EF4-FFF2-40B4-BE49-F238E27FC236}">
                <a16:creationId xmlns:a16="http://schemas.microsoft.com/office/drawing/2014/main" id="{F4797380-E1E6-E435-DC04-C28B709798C1}"/>
              </a:ext>
            </a:extLst>
          </p:cNvPr>
          <p:cNvSpPr/>
          <p:nvPr/>
        </p:nvSpPr>
        <p:spPr>
          <a:xfrm>
            <a:off x="19208867" y="7243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1" name="직사각형 1440">
            <a:extLst>
              <a:ext uri="{FF2B5EF4-FFF2-40B4-BE49-F238E27FC236}">
                <a16:creationId xmlns:a16="http://schemas.microsoft.com/office/drawing/2014/main" id="{B5982353-7893-F33B-0564-CB677D48F331}"/>
              </a:ext>
            </a:extLst>
          </p:cNvPr>
          <p:cNvSpPr/>
          <p:nvPr/>
        </p:nvSpPr>
        <p:spPr>
          <a:xfrm>
            <a:off x="19208867" y="7336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3" name="직사각형 1442">
            <a:extLst>
              <a:ext uri="{FF2B5EF4-FFF2-40B4-BE49-F238E27FC236}">
                <a16:creationId xmlns:a16="http://schemas.microsoft.com/office/drawing/2014/main" id="{FFF0E0CE-614F-A2E6-B041-2362727C5A86}"/>
              </a:ext>
            </a:extLst>
          </p:cNvPr>
          <p:cNvSpPr/>
          <p:nvPr/>
        </p:nvSpPr>
        <p:spPr>
          <a:xfrm>
            <a:off x="19208867" y="78045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6" name="직사각형 1445">
            <a:extLst>
              <a:ext uri="{FF2B5EF4-FFF2-40B4-BE49-F238E27FC236}">
                <a16:creationId xmlns:a16="http://schemas.microsoft.com/office/drawing/2014/main" id="{F0B4C050-E2C0-8838-89C0-CFC98E0E12FF}"/>
              </a:ext>
            </a:extLst>
          </p:cNvPr>
          <p:cNvSpPr/>
          <p:nvPr/>
        </p:nvSpPr>
        <p:spPr>
          <a:xfrm>
            <a:off x="19208867" y="78981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7" name="직사각형 1446">
            <a:extLst>
              <a:ext uri="{FF2B5EF4-FFF2-40B4-BE49-F238E27FC236}">
                <a16:creationId xmlns:a16="http://schemas.microsoft.com/office/drawing/2014/main" id="{5856460B-C4F6-6FBB-40C6-B02A6F09DF71}"/>
              </a:ext>
            </a:extLst>
          </p:cNvPr>
          <p:cNvSpPr/>
          <p:nvPr/>
        </p:nvSpPr>
        <p:spPr>
          <a:xfrm>
            <a:off x="19208867" y="7617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8" name="직사각형 1447">
            <a:extLst>
              <a:ext uri="{FF2B5EF4-FFF2-40B4-BE49-F238E27FC236}">
                <a16:creationId xmlns:a16="http://schemas.microsoft.com/office/drawing/2014/main" id="{372532E8-637D-C706-BDE3-6198D5AD660F}"/>
              </a:ext>
            </a:extLst>
          </p:cNvPr>
          <p:cNvSpPr/>
          <p:nvPr/>
        </p:nvSpPr>
        <p:spPr>
          <a:xfrm>
            <a:off x="19208867" y="77110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9" name="직사각형 1448">
            <a:extLst>
              <a:ext uri="{FF2B5EF4-FFF2-40B4-BE49-F238E27FC236}">
                <a16:creationId xmlns:a16="http://schemas.microsoft.com/office/drawing/2014/main" id="{7B51A177-440A-D547-80CF-2773B3C69E74}"/>
              </a:ext>
            </a:extLst>
          </p:cNvPr>
          <p:cNvSpPr/>
          <p:nvPr/>
        </p:nvSpPr>
        <p:spPr>
          <a:xfrm>
            <a:off x="19208867" y="74303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0" name="직사각형 1449">
            <a:extLst>
              <a:ext uri="{FF2B5EF4-FFF2-40B4-BE49-F238E27FC236}">
                <a16:creationId xmlns:a16="http://schemas.microsoft.com/office/drawing/2014/main" id="{6B5193FA-9212-398A-DB76-19C9AA4E2213}"/>
              </a:ext>
            </a:extLst>
          </p:cNvPr>
          <p:cNvSpPr/>
          <p:nvPr/>
        </p:nvSpPr>
        <p:spPr>
          <a:xfrm>
            <a:off x="19208867" y="75239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1" name="직사각형 1450">
            <a:extLst>
              <a:ext uri="{FF2B5EF4-FFF2-40B4-BE49-F238E27FC236}">
                <a16:creationId xmlns:a16="http://schemas.microsoft.com/office/drawing/2014/main" id="{EE598FBE-E3FE-A05A-CAD7-38AA269F3D85}"/>
              </a:ext>
            </a:extLst>
          </p:cNvPr>
          <p:cNvSpPr/>
          <p:nvPr/>
        </p:nvSpPr>
        <p:spPr>
          <a:xfrm>
            <a:off x="19001077" y="80821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3" name="직사각형 1452">
            <a:extLst>
              <a:ext uri="{FF2B5EF4-FFF2-40B4-BE49-F238E27FC236}">
                <a16:creationId xmlns:a16="http://schemas.microsoft.com/office/drawing/2014/main" id="{35825E24-89E3-EC3A-C77D-5507460D223A}"/>
              </a:ext>
            </a:extLst>
          </p:cNvPr>
          <p:cNvSpPr/>
          <p:nvPr/>
        </p:nvSpPr>
        <p:spPr>
          <a:xfrm>
            <a:off x="19001077" y="81756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4" name="직사각형 1453">
            <a:extLst>
              <a:ext uri="{FF2B5EF4-FFF2-40B4-BE49-F238E27FC236}">
                <a16:creationId xmlns:a16="http://schemas.microsoft.com/office/drawing/2014/main" id="{42E86EAE-77D1-7B5C-10A2-9C9CF6CEE359}"/>
              </a:ext>
            </a:extLst>
          </p:cNvPr>
          <p:cNvSpPr/>
          <p:nvPr/>
        </p:nvSpPr>
        <p:spPr>
          <a:xfrm>
            <a:off x="19001077" y="79885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5" name="직사각형 1454">
            <a:extLst>
              <a:ext uri="{FF2B5EF4-FFF2-40B4-BE49-F238E27FC236}">
                <a16:creationId xmlns:a16="http://schemas.microsoft.com/office/drawing/2014/main" id="{2267E467-76A1-2468-96F5-7F0416036F88}"/>
              </a:ext>
            </a:extLst>
          </p:cNvPr>
          <p:cNvSpPr/>
          <p:nvPr/>
        </p:nvSpPr>
        <p:spPr>
          <a:xfrm>
            <a:off x="19104854" y="80821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6" name="직사각형 1455">
            <a:extLst>
              <a:ext uri="{FF2B5EF4-FFF2-40B4-BE49-F238E27FC236}">
                <a16:creationId xmlns:a16="http://schemas.microsoft.com/office/drawing/2014/main" id="{17748F36-471B-217F-40D6-261D347B16B9}"/>
              </a:ext>
            </a:extLst>
          </p:cNvPr>
          <p:cNvSpPr/>
          <p:nvPr/>
        </p:nvSpPr>
        <p:spPr>
          <a:xfrm>
            <a:off x="19104854" y="81756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8" name="직사각형 1457">
            <a:extLst>
              <a:ext uri="{FF2B5EF4-FFF2-40B4-BE49-F238E27FC236}">
                <a16:creationId xmlns:a16="http://schemas.microsoft.com/office/drawing/2014/main" id="{8FBA6546-4ED9-681E-E8B7-A4D1D7E5ED79}"/>
              </a:ext>
            </a:extLst>
          </p:cNvPr>
          <p:cNvSpPr/>
          <p:nvPr/>
        </p:nvSpPr>
        <p:spPr>
          <a:xfrm>
            <a:off x="19104854" y="79885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9" name="직사각형 1458">
            <a:extLst>
              <a:ext uri="{FF2B5EF4-FFF2-40B4-BE49-F238E27FC236}">
                <a16:creationId xmlns:a16="http://schemas.microsoft.com/office/drawing/2014/main" id="{BA1F1FFE-F15D-60E7-819A-53C0168E805C}"/>
              </a:ext>
            </a:extLst>
          </p:cNvPr>
          <p:cNvSpPr/>
          <p:nvPr/>
        </p:nvSpPr>
        <p:spPr>
          <a:xfrm>
            <a:off x="19208867" y="80821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0" name="직사각형 1459">
            <a:extLst>
              <a:ext uri="{FF2B5EF4-FFF2-40B4-BE49-F238E27FC236}">
                <a16:creationId xmlns:a16="http://schemas.microsoft.com/office/drawing/2014/main" id="{8ADE65D5-F06A-5F01-81C4-E9CA81FBB4E3}"/>
              </a:ext>
            </a:extLst>
          </p:cNvPr>
          <p:cNvSpPr/>
          <p:nvPr/>
        </p:nvSpPr>
        <p:spPr>
          <a:xfrm>
            <a:off x="19208867" y="81756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1" name="직사각형 1460">
            <a:extLst>
              <a:ext uri="{FF2B5EF4-FFF2-40B4-BE49-F238E27FC236}">
                <a16:creationId xmlns:a16="http://schemas.microsoft.com/office/drawing/2014/main" id="{4445B660-48E0-0C5B-28A2-66A43493E773}"/>
              </a:ext>
            </a:extLst>
          </p:cNvPr>
          <p:cNvSpPr/>
          <p:nvPr/>
        </p:nvSpPr>
        <p:spPr>
          <a:xfrm>
            <a:off x="19208867" y="79885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3" name="직사각형 1462">
            <a:extLst>
              <a:ext uri="{FF2B5EF4-FFF2-40B4-BE49-F238E27FC236}">
                <a16:creationId xmlns:a16="http://schemas.microsoft.com/office/drawing/2014/main" id="{15129BE3-4A03-3A39-8511-7BA5BAABC196}"/>
              </a:ext>
            </a:extLst>
          </p:cNvPr>
          <p:cNvSpPr/>
          <p:nvPr/>
        </p:nvSpPr>
        <p:spPr>
          <a:xfrm>
            <a:off x="19001077" y="82630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4" name="직사각형 1463">
            <a:extLst>
              <a:ext uri="{FF2B5EF4-FFF2-40B4-BE49-F238E27FC236}">
                <a16:creationId xmlns:a16="http://schemas.microsoft.com/office/drawing/2014/main" id="{0BA6992A-6905-9AD5-DEA6-E08654A8734C}"/>
              </a:ext>
            </a:extLst>
          </p:cNvPr>
          <p:cNvSpPr/>
          <p:nvPr/>
        </p:nvSpPr>
        <p:spPr>
          <a:xfrm>
            <a:off x="19104854" y="82630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5" name="직사각형 1464">
            <a:extLst>
              <a:ext uri="{FF2B5EF4-FFF2-40B4-BE49-F238E27FC236}">
                <a16:creationId xmlns:a16="http://schemas.microsoft.com/office/drawing/2014/main" id="{82E7677F-A6FD-1848-1B8D-A00D1263E45C}"/>
              </a:ext>
            </a:extLst>
          </p:cNvPr>
          <p:cNvSpPr/>
          <p:nvPr/>
        </p:nvSpPr>
        <p:spPr>
          <a:xfrm>
            <a:off x="19208867" y="82630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6" name="직사각형 1465">
            <a:extLst>
              <a:ext uri="{FF2B5EF4-FFF2-40B4-BE49-F238E27FC236}">
                <a16:creationId xmlns:a16="http://schemas.microsoft.com/office/drawing/2014/main" id="{A79FE1FC-F3C5-6893-3D98-5E0E1154C12C}"/>
              </a:ext>
            </a:extLst>
          </p:cNvPr>
          <p:cNvSpPr/>
          <p:nvPr/>
        </p:nvSpPr>
        <p:spPr>
          <a:xfrm>
            <a:off x="17592840" y="72449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7" name="직사각형 1466">
            <a:extLst>
              <a:ext uri="{FF2B5EF4-FFF2-40B4-BE49-F238E27FC236}">
                <a16:creationId xmlns:a16="http://schemas.microsoft.com/office/drawing/2014/main" id="{18D0958A-92BA-2CD1-6637-81A499068906}"/>
              </a:ext>
            </a:extLst>
          </p:cNvPr>
          <p:cNvSpPr/>
          <p:nvPr/>
        </p:nvSpPr>
        <p:spPr>
          <a:xfrm>
            <a:off x="17592840" y="73385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7" name="직사각형 1506">
            <a:extLst>
              <a:ext uri="{FF2B5EF4-FFF2-40B4-BE49-F238E27FC236}">
                <a16:creationId xmlns:a16="http://schemas.microsoft.com/office/drawing/2014/main" id="{9F71DB1F-3772-0144-FDBC-26F9721DAAEB}"/>
              </a:ext>
            </a:extLst>
          </p:cNvPr>
          <p:cNvSpPr/>
          <p:nvPr/>
        </p:nvSpPr>
        <p:spPr>
          <a:xfrm>
            <a:off x="17592840" y="78062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8" name="직사각형 1507">
            <a:extLst>
              <a:ext uri="{FF2B5EF4-FFF2-40B4-BE49-F238E27FC236}">
                <a16:creationId xmlns:a16="http://schemas.microsoft.com/office/drawing/2014/main" id="{25236000-97E5-AB17-6AB3-FE171033FDDA}"/>
              </a:ext>
            </a:extLst>
          </p:cNvPr>
          <p:cNvSpPr/>
          <p:nvPr/>
        </p:nvSpPr>
        <p:spPr>
          <a:xfrm>
            <a:off x="17592840" y="78998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9" name="직사각형 1508">
            <a:extLst>
              <a:ext uri="{FF2B5EF4-FFF2-40B4-BE49-F238E27FC236}">
                <a16:creationId xmlns:a16="http://schemas.microsoft.com/office/drawing/2014/main" id="{0B99C129-CB63-8C96-25E4-82C420340583}"/>
              </a:ext>
            </a:extLst>
          </p:cNvPr>
          <p:cNvSpPr/>
          <p:nvPr/>
        </p:nvSpPr>
        <p:spPr>
          <a:xfrm>
            <a:off x="17592840" y="76191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0" name="직사각형 1509">
            <a:extLst>
              <a:ext uri="{FF2B5EF4-FFF2-40B4-BE49-F238E27FC236}">
                <a16:creationId xmlns:a16="http://schemas.microsoft.com/office/drawing/2014/main" id="{98E1A683-FEA9-FB71-3AA5-43C6B7E74AF7}"/>
              </a:ext>
            </a:extLst>
          </p:cNvPr>
          <p:cNvSpPr/>
          <p:nvPr/>
        </p:nvSpPr>
        <p:spPr>
          <a:xfrm>
            <a:off x="17592840" y="771270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1" name="직사각형 1510">
            <a:extLst>
              <a:ext uri="{FF2B5EF4-FFF2-40B4-BE49-F238E27FC236}">
                <a16:creationId xmlns:a16="http://schemas.microsoft.com/office/drawing/2014/main" id="{6A2E3B9E-93C2-C226-C58D-5C6602833AE5}"/>
              </a:ext>
            </a:extLst>
          </p:cNvPr>
          <p:cNvSpPr/>
          <p:nvPr/>
        </p:nvSpPr>
        <p:spPr>
          <a:xfrm>
            <a:off x="17592840" y="74320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2" name="직사각형 1511">
            <a:extLst>
              <a:ext uri="{FF2B5EF4-FFF2-40B4-BE49-F238E27FC236}">
                <a16:creationId xmlns:a16="http://schemas.microsoft.com/office/drawing/2014/main" id="{18BAE6B2-6A63-827A-CE5D-BADDF9BCC4BC}"/>
              </a:ext>
            </a:extLst>
          </p:cNvPr>
          <p:cNvSpPr/>
          <p:nvPr/>
        </p:nvSpPr>
        <p:spPr>
          <a:xfrm>
            <a:off x="17592840" y="75256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3" name="직사각형 1512">
            <a:extLst>
              <a:ext uri="{FF2B5EF4-FFF2-40B4-BE49-F238E27FC236}">
                <a16:creationId xmlns:a16="http://schemas.microsoft.com/office/drawing/2014/main" id="{642013B9-663A-4343-105F-A11A34104AB6}"/>
              </a:ext>
            </a:extLst>
          </p:cNvPr>
          <p:cNvSpPr/>
          <p:nvPr/>
        </p:nvSpPr>
        <p:spPr>
          <a:xfrm>
            <a:off x="17696617" y="72449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4" name="직사각형 1513">
            <a:extLst>
              <a:ext uri="{FF2B5EF4-FFF2-40B4-BE49-F238E27FC236}">
                <a16:creationId xmlns:a16="http://schemas.microsoft.com/office/drawing/2014/main" id="{9785B8A8-2014-DA96-BE18-AE1C2539E9D3}"/>
              </a:ext>
            </a:extLst>
          </p:cNvPr>
          <p:cNvSpPr/>
          <p:nvPr/>
        </p:nvSpPr>
        <p:spPr>
          <a:xfrm>
            <a:off x="17696617" y="73385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5" name="직사각형 1514">
            <a:extLst>
              <a:ext uri="{FF2B5EF4-FFF2-40B4-BE49-F238E27FC236}">
                <a16:creationId xmlns:a16="http://schemas.microsoft.com/office/drawing/2014/main" id="{4DF38C58-4779-9F57-0DD3-AF656F13731F}"/>
              </a:ext>
            </a:extLst>
          </p:cNvPr>
          <p:cNvSpPr/>
          <p:nvPr/>
        </p:nvSpPr>
        <p:spPr>
          <a:xfrm>
            <a:off x="17696617" y="78062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6" name="직사각형 1515">
            <a:extLst>
              <a:ext uri="{FF2B5EF4-FFF2-40B4-BE49-F238E27FC236}">
                <a16:creationId xmlns:a16="http://schemas.microsoft.com/office/drawing/2014/main" id="{ADCD0C58-9757-E672-CA95-D8C2A69E6B9F}"/>
              </a:ext>
            </a:extLst>
          </p:cNvPr>
          <p:cNvSpPr/>
          <p:nvPr/>
        </p:nvSpPr>
        <p:spPr>
          <a:xfrm>
            <a:off x="17696617" y="78998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7" name="직사각형 1516">
            <a:extLst>
              <a:ext uri="{FF2B5EF4-FFF2-40B4-BE49-F238E27FC236}">
                <a16:creationId xmlns:a16="http://schemas.microsoft.com/office/drawing/2014/main" id="{5999692C-C442-804C-885C-FFB34CE61E51}"/>
              </a:ext>
            </a:extLst>
          </p:cNvPr>
          <p:cNvSpPr/>
          <p:nvPr/>
        </p:nvSpPr>
        <p:spPr>
          <a:xfrm>
            <a:off x="17696617" y="76191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8" name="직사각형 1517">
            <a:extLst>
              <a:ext uri="{FF2B5EF4-FFF2-40B4-BE49-F238E27FC236}">
                <a16:creationId xmlns:a16="http://schemas.microsoft.com/office/drawing/2014/main" id="{2DA685E8-C680-B498-6417-0C4D4EC7A2D1}"/>
              </a:ext>
            </a:extLst>
          </p:cNvPr>
          <p:cNvSpPr/>
          <p:nvPr/>
        </p:nvSpPr>
        <p:spPr>
          <a:xfrm>
            <a:off x="17696617" y="77127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9" name="직사각형 1518">
            <a:extLst>
              <a:ext uri="{FF2B5EF4-FFF2-40B4-BE49-F238E27FC236}">
                <a16:creationId xmlns:a16="http://schemas.microsoft.com/office/drawing/2014/main" id="{66F8DEA2-6CD0-A048-8A03-386BB0887596}"/>
              </a:ext>
            </a:extLst>
          </p:cNvPr>
          <p:cNvSpPr/>
          <p:nvPr/>
        </p:nvSpPr>
        <p:spPr>
          <a:xfrm>
            <a:off x="17696617" y="74320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0" name="직사각형 1519">
            <a:extLst>
              <a:ext uri="{FF2B5EF4-FFF2-40B4-BE49-F238E27FC236}">
                <a16:creationId xmlns:a16="http://schemas.microsoft.com/office/drawing/2014/main" id="{E3F5B6EE-4353-0107-B5B6-895217245CF6}"/>
              </a:ext>
            </a:extLst>
          </p:cNvPr>
          <p:cNvSpPr/>
          <p:nvPr/>
        </p:nvSpPr>
        <p:spPr>
          <a:xfrm>
            <a:off x="17696617" y="75256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1" name="직사각형 1520">
            <a:extLst>
              <a:ext uri="{FF2B5EF4-FFF2-40B4-BE49-F238E27FC236}">
                <a16:creationId xmlns:a16="http://schemas.microsoft.com/office/drawing/2014/main" id="{4E3C23C2-836B-E886-B53E-588B94C5BDAB}"/>
              </a:ext>
            </a:extLst>
          </p:cNvPr>
          <p:cNvSpPr/>
          <p:nvPr/>
        </p:nvSpPr>
        <p:spPr>
          <a:xfrm>
            <a:off x="17800630" y="72449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2" name="직사각형 1521">
            <a:extLst>
              <a:ext uri="{FF2B5EF4-FFF2-40B4-BE49-F238E27FC236}">
                <a16:creationId xmlns:a16="http://schemas.microsoft.com/office/drawing/2014/main" id="{EE2ACD5C-D3E1-6256-2A65-55444B7FAAA6}"/>
              </a:ext>
            </a:extLst>
          </p:cNvPr>
          <p:cNvSpPr/>
          <p:nvPr/>
        </p:nvSpPr>
        <p:spPr>
          <a:xfrm>
            <a:off x="17800630" y="73385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3" name="직사각형 1522">
            <a:extLst>
              <a:ext uri="{FF2B5EF4-FFF2-40B4-BE49-F238E27FC236}">
                <a16:creationId xmlns:a16="http://schemas.microsoft.com/office/drawing/2014/main" id="{9DB3DC13-93AB-5413-DA84-1F32CA03A0C3}"/>
              </a:ext>
            </a:extLst>
          </p:cNvPr>
          <p:cNvSpPr/>
          <p:nvPr/>
        </p:nvSpPr>
        <p:spPr>
          <a:xfrm>
            <a:off x="17800630" y="78062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4" name="직사각형 1523">
            <a:extLst>
              <a:ext uri="{FF2B5EF4-FFF2-40B4-BE49-F238E27FC236}">
                <a16:creationId xmlns:a16="http://schemas.microsoft.com/office/drawing/2014/main" id="{310970AC-0748-E3D2-353C-2D3840FB19DB}"/>
              </a:ext>
            </a:extLst>
          </p:cNvPr>
          <p:cNvSpPr/>
          <p:nvPr/>
        </p:nvSpPr>
        <p:spPr>
          <a:xfrm>
            <a:off x="17800630" y="78998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5" name="직사각형 1524">
            <a:extLst>
              <a:ext uri="{FF2B5EF4-FFF2-40B4-BE49-F238E27FC236}">
                <a16:creationId xmlns:a16="http://schemas.microsoft.com/office/drawing/2014/main" id="{286F9F76-4687-4543-1F44-A485A0AC0BE7}"/>
              </a:ext>
            </a:extLst>
          </p:cNvPr>
          <p:cNvSpPr/>
          <p:nvPr/>
        </p:nvSpPr>
        <p:spPr>
          <a:xfrm>
            <a:off x="17800630" y="76191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6" name="직사각형 1525">
            <a:extLst>
              <a:ext uri="{FF2B5EF4-FFF2-40B4-BE49-F238E27FC236}">
                <a16:creationId xmlns:a16="http://schemas.microsoft.com/office/drawing/2014/main" id="{31A960E3-75E1-DA1B-7A99-874283FD8083}"/>
              </a:ext>
            </a:extLst>
          </p:cNvPr>
          <p:cNvSpPr/>
          <p:nvPr/>
        </p:nvSpPr>
        <p:spPr>
          <a:xfrm>
            <a:off x="17800630" y="771270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7" name="직사각형 1526">
            <a:extLst>
              <a:ext uri="{FF2B5EF4-FFF2-40B4-BE49-F238E27FC236}">
                <a16:creationId xmlns:a16="http://schemas.microsoft.com/office/drawing/2014/main" id="{6C00FE8A-6ED5-7C45-6B20-4E0ADA5DC8CC}"/>
              </a:ext>
            </a:extLst>
          </p:cNvPr>
          <p:cNvSpPr/>
          <p:nvPr/>
        </p:nvSpPr>
        <p:spPr>
          <a:xfrm>
            <a:off x="17800630" y="74320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8" name="직사각형 1527">
            <a:extLst>
              <a:ext uri="{FF2B5EF4-FFF2-40B4-BE49-F238E27FC236}">
                <a16:creationId xmlns:a16="http://schemas.microsoft.com/office/drawing/2014/main" id="{7B80158C-B115-BB2E-9E75-115330C579A6}"/>
              </a:ext>
            </a:extLst>
          </p:cNvPr>
          <p:cNvSpPr/>
          <p:nvPr/>
        </p:nvSpPr>
        <p:spPr>
          <a:xfrm>
            <a:off x="17800630" y="75256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9" name="직사각형 1528">
            <a:extLst>
              <a:ext uri="{FF2B5EF4-FFF2-40B4-BE49-F238E27FC236}">
                <a16:creationId xmlns:a16="http://schemas.microsoft.com/office/drawing/2014/main" id="{05D72EE8-D04F-C1D5-BE66-904F2B847C0B}"/>
              </a:ext>
            </a:extLst>
          </p:cNvPr>
          <p:cNvSpPr/>
          <p:nvPr/>
        </p:nvSpPr>
        <p:spPr>
          <a:xfrm>
            <a:off x="17592840" y="80837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0" name="직사각형 1529">
            <a:extLst>
              <a:ext uri="{FF2B5EF4-FFF2-40B4-BE49-F238E27FC236}">
                <a16:creationId xmlns:a16="http://schemas.microsoft.com/office/drawing/2014/main" id="{759372D2-0826-4FA8-02CB-62FF3C613EE8}"/>
              </a:ext>
            </a:extLst>
          </p:cNvPr>
          <p:cNvSpPr/>
          <p:nvPr/>
        </p:nvSpPr>
        <p:spPr>
          <a:xfrm>
            <a:off x="17592840" y="81773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1" name="직사각형 1530">
            <a:extLst>
              <a:ext uri="{FF2B5EF4-FFF2-40B4-BE49-F238E27FC236}">
                <a16:creationId xmlns:a16="http://schemas.microsoft.com/office/drawing/2014/main" id="{6780B80B-B944-2C5D-4DCE-82459B7C0FFC}"/>
              </a:ext>
            </a:extLst>
          </p:cNvPr>
          <p:cNvSpPr/>
          <p:nvPr/>
        </p:nvSpPr>
        <p:spPr>
          <a:xfrm>
            <a:off x="17592840" y="799024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2" name="직사각형 1531">
            <a:extLst>
              <a:ext uri="{FF2B5EF4-FFF2-40B4-BE49-F238E27FC236}">
                <a16:creationId xmlns:a16="http://schemas.microsoft.com/office/drawing/2014/main" id="{B250B133-607A-F2F4-6D84-62E2BC79F5E7}"/>
              </a:ext>
            </a:extLst>
          </p:cNvPr>
          <p:cNvSpPr/>
          <p:nvPr/>
        </p:nvSpPr>
        <p:spPr>
          <a:xfrm>
            <a:off x="17696617" y="80837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3" name="직사각형 1532">
            <a:extLst>
              <a:ext uri="{FF2B5EF4-FFF2-40B4-BE49-F238E27FC236}">
                <a16:creationId xmlns:a16="http://schemas.microsoft.com/office/drawing/2014/main" id="{6585D9A3-377C-FD56-7C5F-C2F7B10CD9CC}"/>
              </a:ext>
            </a:extLst>
          </p:cNvPr>
          <p:cNvSpPr/>
          <p:nvPr/>
        </p:nvSpPr>
        <p:spPr>
          <a:xfrm>
            <a:off x="17696617" y="81773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4" name="직사각형 1533">
            <a:extLst>
              <a:ext uri="{FF2B5EF4-FFF2-40B4-BE49-F238E27FC236}">
                <a16:creationId xmlns:a16="http://schemas.microsoft.com/office/drawing/2014/main" id="{EF62FF4F-6BE6-525D-A1F0-7E101275D57F}"/>
              </a:ext>
            </a:extLst>
          </p:cNvPr>
          <p:cNvSpPr/>
          <p:nvPr/>
        </p:nvSpPr>
        <p:spPr>
          <a:xfrm>
            <a:off x="17696617" y="79902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5" name="직사각형 1534">
            <a:extLst>
              <a:ext uri="{FF2B5EF4-FFF2-40B4-BE49-F238E27FC236}">
                <a16:creationId xmlns:a16="http://schemas.microsoft.com/office/drawing/2014/main" id="{71ED5C6D-1E74-E6A6-0D72-D185BBCAA185}"/>
              </a:ext>
            </a:extLst>
          </p:cNvPr>
          <p:cNvSpPr/>
          <p:nvPr/>
        </p:nvSpPr>
        <p:spPr>
          <a:xfrm>
            <a:off x="17800630" y="80837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6" name="직사각형 1535">
            <a:extLst>
              <a:ext uri="{FF2B5EF4-FFF2-40B4-BE49-F238E27FC236}">
                <a16:creationId xmlns:a16="http://schemas.microsoft.com/office/drawing/2014/main" id="{45ACAE19-88AC-4899-6A77-FD0EA09BD031}"/>
              </a:ext>
            </a:extLst>
          </p:cNvPr>
          <p:cNvSpPr/>
          <p:nvPr/>
        </p:nvSpPr>
        <p:spPr>
          <a:xfrm>
            <a:off x="17800630" y="81773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7" name="직사각형 1536">
            <a:extLst>
              <a:ext uri="{FF2B5EF4-FFF2-40B4-BE49-F238E27FC236}">
                <a16:creationId xmlns:a16="http://schemas.microsoft.com/office/drawing/2014/main" id="{C3FA2414-D495-A3CD-6E06-04070C422D81}"/>
              </a:ext>
            </a:extLst>
          </p:cNvPr>
          <p:cNvSpPr/>
          <p:nvPr/>
        </p:nvSpPr>
        <p:spPr>
          <a:xfrm>
            <a:off x="17800630" y="799024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8" name="직사각형 1537">
            <a:extLst>
              <a:ext uri="{FF2B5EF4-FFF2-40B4-BE49-F238E27FC236}">
                <a16:creationId xmlns:a16="http://schemas.microsoft.com/office/drawing/2014/main" id="{B51A19B0-FA8B-7B27-FFBD-566CD497E1B6}"/>
              </a:ext>
            </a:extLst>
          </p:cNvPr>
          <p:cNvSpPr/>
          <p:nvPr/>
        </p:nvSpPr>
        <p:spPr>
          <a:xfrm>
            <a:off x="17592840" y="82646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9" name="직사각형 1538">
            <a:extLst>
              <a:ext uri="{FF2B5EF4-FFF2-40B4-BE49-F238E27FC236}">
                <a16:creationId xmlns:a16="http://schemas.microsoft.com/office/drawing/2014/main" id="{121F104F-D1A0-65C7-B2A4-DD961F24218F}"/>
              </a:ext>
            </a:extLst>
          </p:cNvPr>
          <p:cNvSpPr/>
          <p:nvPr/>
        </p:nvSpPr>
        <p:spPr>
          <a:xfrm>
            <a:off x="17696617" y="82646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0" name="직사각형 1539">
            <a:extLst>
              <a:ext uri="{FF2B5EF4-FFF2-40B4-BE49-F238E27FC236}">
                <a16:creationId xmlns:a16="http://schemas.microsoft.com/office/drawing/2014/main" id="{7461147D-E539-3FEB-B20F-99D15DD2797D}"/>
              </a:ext>
            </a:extLst>
          </p:cNvPr>
          <p:cNvSpPr/>
          <p:nvPr/>
        </p:nvSpPr>
        <p:spPr>
          <a:xfrm>
            <a:off x="17800630" y="82646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1" name="직사각형 1540">
            <a:extLst>
              <a:ext uri="{FF2B5EF4-FFF2-40B4-BE49-F238E27FC236}">
                <a16:creationId xmlns:a16="http://schemas.microsoft.com/office/drawing/2014/main" id="{638EC1B7-0C12-DE79-B908-97801523F3B4}"/>
              </a:ext>
            </a:extLst>
          </p:cNvPr>
          <p:cNvSpPr/>
          <p:nvPr/>
        </p:nvSpPr>
        <p:spPr>
          <a:xfrm>
            <a:off x="18362630" y="72421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2" name="직사각형 1541">
            <a:extLst>
              <a:ext uri="{FF2B5EF4-FFF2-40B4-BE49-F238E27FC236}">
                <a16:creationId xmlns:a16="http://schemas.microsoft.com/office/drawing/2014/main" id="{6D8D482E-6374-AEAF-9096-05F8DEEA8189}"/>
              </a:ext>
            </a:extLst>
          </p:cNvPr>
          <p:cNvSpPr/>
          <p:nvPr/>
        </p:nvSpPr>
        <p:spPr>
          <a:xfrm>
            <a:off x="18362630" y="73356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3" name="직사각형 1542">
            <a:extLst>
              <a:ext uri="{FF2B5EF4-FFF2-40B4-BE49-F238E27FC236}">
                <a16:creationId xmlns:a16="http://schemas.microsoft.com/office/drawing/2014/main" id="{9782EE01-32E7-8A28-D8A8-F33AC4600920}"/>
              </a:ext>
            </a:extLst>
          </p:cNvPr>
          <p:cNvSpPr/>
          <p:nvPr/>
        </p:nvSpPr>
        <p:spPr>
          <a:xfrm>
            <a:off x="18362630" y="78033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4" name="직사각형 1543">
            <a:extLst>
              <a:ext uri="{FF2B5EF4-FFF2-40B4-BE49-F238E27FC236}">
                <a16:creationId xmlns:a16="http://schemas.microsoft.com/office/drawing/2014/main" id="{991148FC-508D-9157-D374-4576B782D902}"/>
              </a:ext>
            </a:extLst>
          </p:cNvPr>
          <p:cNvSpPr/>
          <p:nvPr/>
        </p:nvSpPr>
        <p:spPr>
          <a:xfrm>
            <a:off x="18362630" y="78969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5" name="직사각형 1544">
            <a:extLst>
              <a:ext uri="{FF2B5EF4-FFF2-40B4-BE49-F238E27FC236}">
                <a16:creationId xmlns:a16="http://schemas.microsoft.com/office/drawing/2014/main" id="{0DDFF306-48CD-36B3-FC57-480D25614F4A}"/>
              </a:ext>
            </a:extLst>
          </p:cNvPr>
          <p:cNvSpPr/>
          <p:nvPr/>
        </p:nvSpPr>
        <p:spPr>
          <a:xfrm>
            <a:off x="18362630" y="76162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6" name="직사각형 1545">
            <a:extLst>
              <a:ext uri="{FF2B5EF4-FFF2-40B4-BE49-F238E27FC236}">
                <a16:creationId xmlns:a16="http://schemas.microsoft.com/office/drawing/2014/main" id="{035247B1-ECF5-DD66-FA8D-DBCA8106ABFE}"/>
              </a:ext>
            </a:extLst>
          </p:cNvPr>
          <p:cNvSpPr/>
          <p:nvPr/>
        </p:nvSpPr>
        <p:spPr>
          <a:xfrm>
            <a:off x="18362630" y="77098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7" name="직사각형 1546">
            <a:extLst>
              <a:ext uri="{FF2B5EF4-FFF2-40B4-BE49-F238E27FC236}">
                <a16:creationId xmlns:a16="http://schemas.microsoft.com/office/drawing/2014/main" id="{4B69CA8B-41C5-FE74-C4D3-E8403C105BB5}"/>
              </a:ext>
            </a:extLst>
          </p:cNvPr>
          <p:cNvSpPr/>
          <p:nvPr/>
        </p:nvSpPr>
        <p:spPr>
          <a:xfrm>
            <a:off x="18362630" y="74291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8" name="직사각형 1547">
            <a:extLst>
              <a:ext uri="{FF2B5EF4-FFF2-40B4-BE49-F238E27FC236}">
                <a16:creationId xmlns:a16="http://schemas.microsoft.com/office/drawing/2014/main" id="{41209C3E-3042-EF58-9591-2FEA042AD230}"/>
              </a:ext>
            </a:extLst>
          </p:cNvPr>
          <p:cNvSpPr/>
          <p:nvPr/>
        </p:nvSpPr>
        <p:spPr>
          <a:xfrm>
            <a:off x="18362630" y="75227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9" name="직사각형 1548">
            <a:extLst>
              <a:ext uri="{FF2B5EF4-FFF2-40B4-BE49-F238E27FC236}">
                <a16:creationId xmlns:a16="http://schemas.microsoft.com/office/drawing/2014/main" id="{5370BB27-A0FB-13C1-CB05-8BCE29133FB9}"/>
              </a:ext>
            </a:extLst>
          </p:cNvPr>
          <p:cNvSpPr/>
          <p:nvPr/>
        </p:nvSpPr>
        <p:spPr>
          <a:xfrm>
            <a:off x="18466407" y="72421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0" name="직사각형 1549">
            <a:extLst>
              <a:ext uri="{FF2B5EF4-FFF2-40B4-BE49-F238E27FC236}">
                <a16:creationId xmlns:a16="http://schemas.microsoft.com/office/drawing/2014/main" id="{DD0D858B-F24A-D9CC-70FD-33CD031EC45E}"/>
              </a:ext>
            </a:extLst>
          </p:cNvPr>
          <p:cNvSpPr/>
          <p:nvPr/>
        </p:nvSpPr>
        <p:spPr>
          <a:xfrm>
            <a:off x="18466407" y="73356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1" name="직사각형 1550">
            <a:extLst>
              <a:ext uri="{FF2B5EF4-FFF2-40B4-BE49-F238E27FC236}">
                <a16:creationId xmlns:a16="http://schemas.microsoft.com/office/drawing/2014/main" id="{A461CD75-048A-BAE6-B04C-CD327CDB1756}"/>
              </a:ext>
            </a:extLst>
          </p:cNvPr>
          <p:cNvSpPr/>
          <p:nvPr/>
        </p:nvSpPr>
        <p:spPr>
          <a:xfrm>
            <a:off x="18466407" y="78033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2" name="직사각형 1551">
            <a:extLst>
              <a:ext uri="{FF2B5EF4-FFF2-40B4-BE49-F238E27FC236}">
                <a16:creationId xmlns:a16="http://schemas.microsoft.com/office/drawing/2014/main" id="{3D692B4B-48BA-7C94-A50D-D945150C416C}"/>
              </a:ext>
            </a:extLst>
          </p:cNvPr>
          <p:cNvSpPr/>
          <p:nvPr/>
        </p:nvSpPr>
        <p:spPr>
          <a:xfrm>
            <a:off x="18466407" y="78969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3" name="직사각형 1552">
            <a:extLst>
              <a:ext uri="{FF2B5EF4-FFF2-40B4-BE49-F238E27FC236}">
                <a16:creationId xmlns:a16="http://schemas.microsoft.com/office/drawing/2014/main" id="{5F780269-BD74-C0D6-85D7-6FBD934D8B9E}"/>
              </a:ext>
            </a:extLst>
          </p:cNvPr>
          <p:cNvSpPr/>
          <p:nvPr/>
        </p:nvSpPr>
        <p:spPr>
          <a:xfrm>
            <a:off x="18466407" y="76162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4" name="직사각형 1553">
            <a:extLst>
              <a:ext uri="{FF2B5EF4-FFF2-40B4-BE49-F238E27FC236}">
                <a16:creationId xmlns:a16="http://schemas.microsoft.com/office/drawing/2014/main" id="{766BF829-C7EC-40D0-1D41-658CC5856DBE}"/>
              </a:ext>
            </a:extLst>
          </p:cNvPr>
          <p:cNvSpPr/>
          <p:nvPr/>
        </p:nvSpPr>
        <p:spPr>
          <a:xfrm>
            <a:off x="18466407" y="77098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5" name="직사각형 1554">
            <a:extLst>
              <a:ext uri="{FF2B5EF4-FFF2-40B4-BE49-F238E27FC236}">
                <a16:creationId xmlns:a16="http://schemas.microsoft.com/office/drawing/2014/main" id="{66599EB8-56ED-50A2-2CD2-C93A39DAE5E8}"/>
              </a:ext>
            </a:extLst>
          </p:cNvPr>
          <p:cNvSpPr/>
          <p:nvPr/>
        </p:nvSpPr>
        <p:spPr>
          <a:xfrm>
            <a:off x="18466407" y="74291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6" name="직사각형 1555">
            <a:extLst>
              <a:ext uri="{FF2B5EF4-FFF2-40B4-BE49-F238E27FC236}">
                <a16:creationId xmlns:a16="http://schemas.microsoft.com/office/drawing/2014/main" id="{8E9EEE2B-22E1-312D-A6A3-41AAB90E485F}"/>
              </a:ext>
            </a:extLst>
          </p:cNvPr>
          <p:cNvSpPr/>
          <p:nvPr/>
        </p:nvSpPr>
        <p:spPr>
          <a:xfrm>
            <a:off x="18466407" y="75227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7" name="직사각형 1556">
            <a:extLst>
              <a:ext uri="{FF2B5EF4-FFF2-40B4-BE49-F238E27FC236}">
                <a16:creationId xmlns:a16="http://schemas.microsoft.com/office/drawing/2014/main" id="{8B6BF8AE-74D6-30C5-9BAB-3EDFD07ACC00}"/>
              </a:ext>
            </a:extLst>
          </p:cNvPr>
          <p:cNvSpPr/>
          <p:nvPr/>
        </p:nvSpPr>
        <p:spPr>
          <a:xfrm>
            <a:off x="18362630" y="80809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8" name="직사각형 1557">
            <a:extLst>
              <a:ext uri="{FF2B5EF4-FFF2-40B4-BE49-F238E27FC236}">
                <a16:creationId xmlns:a16="http://schemas.microsoft.com/office/drawing/2014/main" id="{C0D5D805-376D-13FF-4315-7CFCB594E35A}"/>
              </a:ext>
            </a:extLst>
          </p:cNvPr>
          <p:cNvSpPr/>
          <p:nvPr/>
        </p:nvSpPr>
        <p:spPr>
          <a:xfrm>
            <a:off x="18362630" y="81744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9" name="직사각형 1558">
            <a:extLst>
              <a:ext uri="{FF2B5EF4-FFF2-40B4-BE49-F238E27FC236}">
                <a16:creationId xmlns:a16="http://schemas.microsoft.com/office/drawing/2014/main" id="{E4BBBB7D-EE1B-43EA-F980-BD7C0854D234}"/>
              </a:ext>
            </a:extLst>
          </p:cNvPr>
          <p:cNvSpPr/>
          <p:nvPr/>
        </p:nvSpPr>
        <p:spPr>
          <a:xfrm>
            <a:off x="18362630" y="79873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0" name="직사각형 1559">
            <a:extLst>
              <a:ext uri="{FF2B5EF4-FFF2-40B4-BE49-F238E27FC236}">
                <a16:creationId xmlns:a16="http://schemas.microsoft.com/office/drawing/2014/main" id="{9C220E34-9623-90AC-941D-25857C59CBB1}"/>
              </a:ext>
            </a:extLst>
          </p:cNvPr>
          <p:cNvSpPr/>
          <p:nvPr/>
        </p:nvSpPr>
        <p:spPr>
          <a:xfrm>
            <a:off x="18466407" y="80809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1" name="직사각형 1560">
            <a:extLst>
              <a:ext uri="{FF2B5EF4-FFF2-40B4-BE49-F238E27FC236}">
                <a16:creationId xmlns:a16="http://schemas.microsoft.com/office/drawing/2014/main" id="{E7D787A8-9691-187B-8419-624A1C6F2F1E}"/>
              </a:ext>
            </a:extLst>
          </p:cNvPr>
          <p:cNvSpPr/>
          <p:nvPr/>
        </p:nvSpPr>
        <p:spPr>
          <a:xfrm>
            <a:off x="18466407" y="81744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2" name="직사각형 1561">
            <a:extLst>
              <a:ext uri="{FF2B5EF4-FFF2-40B4-BE49-F238E27FC236}">
                <a16:creationId xmlns:a16="http://schemas.microsoft.com/office/drawing/2014/main" id="{24E73528-3A99-8E77-6917-21A28B24A238}"/>
              </a:ext>
            </a:extLst>
          </p:cNvPr>
          <p:cNvSpPr/>
          <p:nvPr/>
        </p:nvSpPr>
        <p:spPr>
          <a:xfrm>
            <a:off x="18466407" y="79873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3" name="직사각형 1562">
            <a:extLst>
              <a:ext uri="{FF2B5EF4-FFF2-40B4-BE49-F238E27FC236}">
                <a16:creationId xmlns:a16="http://schemas.microsoft.com/office/drawing/2014/main" id="{46C66959-0BB2-8964-A057-94124FA3FF36}"/>
              </a:ext>
            </a:extLst>
          </p:cNvPr>
          <p:cNvSpPr/>
          <p:nvPr/>
        </p:nvSpPr>
        <p:spPr>
          <a:xfrm>
            <a:off x="18362630" y="82618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4" name="직사각형 1563">
            <a:extLst>
              <a:ext uri="{FF2B5EF4-FFF2-40B4-BE49-F238E27FC236}">
                <a16:creationId xmlns:a16="http://schemas.microsoft.com/office/drawing/2014/main" id="{056CA890-A5E2-3953-3805-5B9EA3929B09}"/>
              </a:ext>
            </a:extLst>
          </p:cNvPr>
          <p:cNvSpPr/>
          <p:nvPr/>
        </p:nvSpPr>
        <p:spPr>
          <a:xfrm>
            <a:off x="18466407" y="82618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5" name="원호 1564">
            <a:extLst>
              <a:ext uri="{FF2B5EF4-FFF2-40B4-BE49-F238E27FC236}">
                <a16:creationId xmlns:a16="http://schemas.microsoft.com/office/drawing/2014/main" id="{D88D7E5C-763E-B0DD-FC1C-21DA7005D5CB}"/>
              </a:ext>
            </a:extLst>
          </p:cNvPr>
          <p:cNvSpPr/>
          <p:nvPr/>
        </p:nvSpPr>
        <p:spPr>
          <a:xfrm rot="16200000">
            <a:off x="17253874" y="733781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6" name="원호 1565">
            <a:extLst>
              <a:ext uri="{FF2B5EF4-FFF2-40B4-BE49-F238E27FC236}">
                <a16:creationId xmlns:a16="http://schemas.microsoft.com/office/drawing/2014/main" id="{58AAB109-AC52-5BFE-3442-A997AD7DC90D}"/>
              </a:ext>
            </a:extLst>
          </p:cNvPr>
          <p:cNvSpPr/>
          <p:nvPr/>
        </p:nvSpPr>
        <p:spPr>
          <a:xfrm rot="5400000" flipV="1">
            <a:off x="17245319" y="784405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7" name="직사각형 1566">
            <a:extLst>
              <a:ext uri="{FF2B5EF4-FFF2-40B4-BE49-F238E27FC236}">
                <a16:creationId xmlns:a16="http://schemas.microsoft.com/office/drawing/2014/main" id="{91A8525A-05EE-B2C8-DF82-EAE75EA568B3}"/>
              </a:ext>
            </a:extLst>
          </p:cNvPr>
          <p:cNvSpPr/>
          <p:nvPr/>
        </p:nvSpPr>
        <p:spPr>
          <a:xfrm>
            <a:off x="19001077" y="83541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8" name="직사각형 1567">
            <a:extLst>
              <a:ext uri="{FF2B5EF4-FFF2-40B4-BE49-F238E27FC236}">
                <a16:creationId xmlns:a16="http://schemas.microsoft.com/office/drawing/2014/main" id="{93998E50-62D8-D8C9-2A68-DB5AA1AB5CCC}"/>
              </a:ext>
            </a:extLst>
          </p:cNvPr>
          <p:cNvSpPr/>
          <p:nvPr/>
        </p:nvSpPr>
        <p:spPr>
          <a:xfrm>
            <a:off x="19001077" y="84476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9" name="직사각형 1568">
            <a:extLst>
              <a:ext uri="{FF2B5EF4-FFF2-40B4-BE49-F238E27FC236}">
                <a16:creationId xmlns:a16="http://schemas.microsoft.com/office/drawing/2014/main" id="{7096BFD7-FDDA-52C2-2469-FD203E6B0924}"/>
              </a:ext>
            </a:extLst>
          </p:cNvPr>
          <p:cNvSpPr/>
          <p:nvPr/>
        </p:nvSpPr>
        <p:spPr>
          <a:xfrm>
            <a:off x="19104854" y="83541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0" name="직사각형 1569">
            <a:extLst>
              <a:ext uri="{FF2B5EF4-FFF2-40B4-BE49-F238E27FC236}">
                <a16:creationId xmlns:a16="http://schemas.microsoft.com/office/drawing/2014/main" id="{22FD49A9-71E2-374F-B0C0-EC8DD2B04458}"/>
              </a:ext>
            </a:extLst>
          </p:cNvPr>
          <p:cNvSpPr/>
          <p:nvPr/>
        </p:nvSpPr>
        <p:spPr>
          <a:xfrm>
            <a:off x="19104854" y="84476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1" name="직사각형 1570">
            <a:extLst>
              <a:ext uri="{FF2B5EF4-FFF2-40B4-BE49-F238E27FC236}">
                <a16:creationId xmlns:a16="http://schemas.microsoft.com/office/drawing/2014/main" id="{7E496CD9-47B8-A369-E181-5E04A3A5188A}"/>
              </a:ext>
            </a:extLst>
          </p:cNvPr>
          <p:cNvSpPr/>
          <p:nvPr/>
        </p:nvSpPr>
        <p:spPr>
          <a:xfrm>
            <a:off x="19208867" y="83541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2" name="직사각형 1571">
            <a:extLst>
              <a:ext uri="{FF2B5EF4-FFF2-40B4-BE49-F238E27FC236}">
                <a16:creationId xmlns:a16="http://schemas.microsoft.com/office/drawing/2014/main" id="{B40B04D0-FCE6-C4FF-9EDC-9A30390D1A92}"/>
              </a:ext>
            </a:extLst>
          </p:cNvPr>
          <p:cNvSpPr/>
          <p:nvPr/>
        </p:nvSpPr>
        <p:spPr>
          <a:xfrm>
            <a:off x="19208867" y="84476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3" name="직사각형 1572">
            <a:extLst>
              <a:ext uri="{FF2B5EF4-FFF2-40B4-BE49-F238E27FC236}">
                <a16:creationId xmlns:a16="http://schemas.microsoft.com/office/drawing/2014/main" id="{7764DCDE-9B8D-86F2-420E-88413CC2912C}"/>
              </a:ext>
            </a:extLst>
          </p:cNvPr>
          <p:cNvSpPr/>
          <p:nvPr/>
        </p:nvSpPr>
        <p:spPr>
          <a:xfrm>
            <a:off x="17592840" y="83557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5" name="직사각형 1574">
            <a:extLst>
              <a:ext uri="{FF2B5EF4-FFF2-40B4-BE49-F238E27FC236}">
                <a16:creationId xmlns:a16="http://schemas.microsoft.com/office/drawing/2014/main" id="{C58591B9-915F-87A3-7585-9C3DB85052E2}"/>
              </a:ext>
            </a:extLst>
          </p:cNvPr>
          <p:cNvSpPr/>
          <p:nvPr/>
        </p:nvSpPr>
        <p:spPr>
          <a:xfrm>
            <a:off x="17592840" y="84493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7" name="직사각형 1616">
            <a:extLst>
              <a:ext uri="{FF2B5EF4-FFF2-40B4-BE49-F238E27FC236}">
                <a16:creationId xmlns:a16="http://schemas.microsoft.com/office/drawing/2014/main" id="{556CC8B8-D639-9DC6-3A37-698C48241D14}"/>
              </a:ext>
            </a:extLst>
          </p:cNvPr>
          <p:cNvSpPr/>
          <p:nvPr/>
        </p:nvSpPr>
        <p:spPr>
          <a:xfrm>
            <a:off x="17696617" y="83557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8" name="직사각형 1617">
            <a:extLst>
              <a:ext uri="{FF2B5EF4-FFF2-40B4-BE49-F238E27FC236}">
                <a16:creationId xmlns:a16="http://schemas.microsoft.com/office/drawing/2014/main" id="{FAA88A2D-4E5C-AEFE-BE84-B2B32C677B14}"/>
              </a:ext>
            </a:extLst>
          </p:cNvPr>
          <p:cNvSpPr/>
          <p:nvPr/>
        </p:nvSpPr>
        <p:spPr>
          <a:xfrm>
            <a:off x="17696617" y="84493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9" name="직사각형 1618">
            <a:extLst>
              <a:ext uri="{FF2B5EF4-FFF2-40B4-BE49-F238E27FC236}">
                <a16:creationId xmlns:a16="http://schemas.microsoft.com/office/drawing/2014/main" id="{0A10A9D0-4014-91DB-B498-FE20345979DB}"/>
              </a:ext>
            </a:extLst>
          </p:cNvPr>
          <p:cNvSpPr/>
          <p:nvPr/>
        </p:nvSpPr>
        <p:spPr>
          <a:xfrm>
            <a:off x="17800630" y="83557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0" name="직사각형 1619">
            <a:extLst>
              <a:ext uri="{FF2B5EF4-FFF2-40B4-BE49-F238E27FC236}">
                <a16:creationId xmlns:a16="http://schemas.microsoft.com/office/drawing/2014/main" id="{9AA620DB-FD2C-B670-ED4B-68E019E77A9A}"/>
              </a:ext>
            </a:extLst>
          </p:cNvPr>
          <p:cNvSpPr/>
          <p:nvPr/>
        </p:nvSpPr>
        <p:spPr>
          <a:xfrm>
            <a:off x="17800630" y="84493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1" name="직사각형 1620">
            <a:extLst>
              <a:ext uri="{FF2B5EF4-FFF2-40B4-BE49-F238E27FC236}">
                <a16:creationId xmlns:a16="http://schemas.microsoft.com/office/drawing/2014/main" id="{5CF8E3C3-443F-30A2-D387-3EF070808522}"/>
              </a:ext>
            </a:extLst>
          </p:cNvPr>
          <p:cNvSpPr/>
          <p:nvPr/>
        </p:nvSpPr>
        <p:spPr>
          <a:xfrm>
            <a:off x="18362630" y="83529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2" name="직사각형 1621">
            <a:extLst>
              <a:ext uri="{FF2B5EF4-FFF2-40B4-BE49-F238E27FC236}">
                <a16:creationId xmlns:a16="http://schemas.microsoft.com/office/drawing/2014/main" id="{7A11472D-9B3F-4A67-3E4B-0F2DAE26D42D}"/>
              </a:ext>
            </a:extLst>
          </p:cNvPr>
          <p:cNvSpPr/>
          <p:nvPr/>
        </p:nvSpPr>
        <p:spPr>
          <a:xfrm>
            <a:off x="18362630" y="84464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3" name="직사각형 1622">
            <a:extLst>
              <a:ext uri="{FF2B5EF4-FFF2-40B4-BE49-F238E27FC236}">
                <a16:creationId xmlns:a16="http://schemas.microsoft.com/office/drawing/2014/main" id="{82552C34-5EB2-4489-5D88-BC85FB831DA1}"/>
              </a:ext>
            </a:extLst>
          </p:cNvPr>
          <p:cNvSpPr/>
          <p:nvPr/>
        </p:nvSpPr>
        <p:spPr>
          <a:xfrm>
            <a:off x="18466407" y="83529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4" name="직사각형 1623">
            <a:extLst>
              <a:ext uri="{FF2B5EF4-FFF2-40B4-BE49-F238E27FC236}">
                <a16:creationId xmlns:a16="http://schemas.microsoft.com/office/drawing/2014/main" id="{417E3794-DCD2-69B5-6400-927CB36C10D4}"/>
              </a:ext>
            </a:extLst>
          </p:cNvPr>
          <p:cNvSpPr/>
          <p:nvPr/>
        </p:nvSpPr>
        <p:spPr>
          <a:xfrm>
            <a:off x="18466407" y="84464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9B0850F9-5CDB-AA45-A433-D566C57A9099}"/>
              </a:ext>
            </a:extLst>
          </p:cNvPr>
          <p:cNvSpPr txBox="1"/>
          <p:nvPr/>
        </p:nvSpPr>
        <p:spPr>
          <a:xfrm>
            <a:off x="17348345" y="827073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1626" name="직사각형 1625">
            <a:extLst>
              <a:ext uri="{FF2B5EF4-FFF2-40B4-BE49-F238E27FC236}">
                <a16:creationId xmlns:a16="http://schemas.microsoft.com/office/drawing/2014/main" id="{F52D6F77-858A-FF5D-6626-D91EA1730FA8}"/>
              </a:ext>
            </a:extLst>
          </p:cNvPr>
          <p:cNvSpPr/>
          <p:nvPr/>
        </p:nvSpPr>
        <p:spPr>
          <a:xfrm>
            <a:off x="19308275" y="72432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7" name="직사각형 1626">
            <a:extLst>
              <a:ext uri="{FF2B5EF4-FFF2-40B4-BE49-F238E27FC236}">
                <a16:creationId xmlns:a16="http://schemas.microsoft.com/office/drawing/2014/main" id="{B4BC5BA6-CD33-EDE9-C30E-A90B7C3EB1D8}"/>
              </a:ext>
            </a:extLst>
          </p:cNvPr>
          <p:cNvSpPr/>
          <p:nvPr/>
        </p:nvSpPr>
        <p:spPr>
          <a:xfrm>
            <a:off x="19308275" y="73368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8" name="직사각형 1627">
            <a:extLst>
              <a:ext uri="{FF2B5EF4-FFF2-40B4-BE49-F238E27FC236}">
                <a16:creationId xmlns:a16="http://schemas.microsoft.com/office/drawing/2014/main" id="{60C18EA7-2462-1A5E-83A2-CDA3A6D67F10}"/>
              </a:ext>
            </a:extLst>
          </p:cNvPr>
          <p:cNvSpPr/>
          <p:nvPr/>
        </p:nvSpPr>
        <p:spPr>
          <a:xfrm>
            <a:off x="19308275" y="78045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9" name="직사각형 1628">
            <a:extLst>
              <a:ext uri="{FF2B5EF4-FFF2-40B4-BE49-F238E27FC236}">
                <a16:creationId xmlns:a16="http://schemas.microsoft.com/office/drawing/2014/main" id="{68166366-8862-B9BA-595F-40F5F8319CDB}"/>
              </a:ext>
            </a:extLst>
          </p:cNvPr>
          <p:cNvSpPr/>
          <p:nvPr/>
        </p:nvSpPr>
        <p:spPr>
          <a:xfrm>
            <a:off x="19308275" y="7898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0" name="직사각형 1629">
            <a:extLst>
              <a:ext uri="{FF2B5EF4-FFF2-40B4-BE49-F238E27FC236}">
                <a16:creationId xmlns:a16="http://schemas.microsoft.com/office/drawing/2014/main" id="{58A486B0-6348-FD1B-FA91-96863A6D8A18}"/>
              </a:ext>
            </a:extLst>
          </p:cNvPr>
          <p:cNvSpPr/>
          <p:nvPr/>
        </p:nvSpPr>
        <p:spPr>
          <a:xfrm>
            <a:off x="19308275" y="76174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1" name="직사각형 1630">
            <a:extLst>
              <a:ext uri="{FF2B5EF4-FFF2-40B4-BE49-F238E27FC236}">
                <a16:creationId xmlns:a16="http://schemas.microsoft.com/office/drawing/2014/main" id="{0EE51602-0753-6B2F-F6D1-F355DE3E79DE}"/>
              </a:ext>
            </a:extLst>
          </p:cNvPr>
          <p:cNvSpPr/>
          <p:nvPr/>
        </p:nvSpPr>
        <p:spPr>
          <a:xfrm>
            <a:off x="19308275" y="77110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2" name="직사각형 1631">
            <a:extLst>
              <a:ext uri="{FF2B5EF4-FFF2-40B4-BE49-F238E27FC236}">
                <a16:creationId xmlns:a16="http://schemas.microsoft.com/office/drawing/2014/main" id="{7DF56437-4C9B-CA5A-8699-B9554C596CA8}"/>
              </a:ext>
            </a:extLst>
          </p:cNvPr>
          <p:cNvSpPr/>
          <p:nvPr/>
        </p:nvSpPr>
        <p:spPr>
          <a:xfrm>
            <a:off x="19308275" y="74303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3" name="직사각형 1632">
            <a:extLst>
              <a:ext uri="{FF2B5EF4-FFF2-40B4-BE49-F238E27FC236}">
                <a16:creationId xmlns:a16="http://schemas.microsoft.com/office/drawing/2014/main" id="{59663E1A-F621-D4EC-F4BC-4B158673F22D}"/>
              </a:ext>
            </a:extLst>
          </p:cNvPr>
          <p:cNvSpPr/>
          <p:nvPr/>
        </p:nvSpPr>
        <p:spPr>
          <a:xfrm>
            <a:off x="19308275" y="75239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4" name="직사각형 1633">
            <a:extLst>
              <a:ext uri="{FF2B5EF4-FFF2-40B4-BE49-F238E27FC236}">
                <a16:creationId xmlns:a16="http://schemas.microsoft.com/office/drawing/2014/main" id="{370FD688-AE94-DFCB-3D8A-D52117428DAB}"/>
              </a:ext>
            </a:extLst>
          </p:cNvPr>
          <p:cNvSpPr/>
          <p:nvPr/>
        </p:nvSpPr>
        <p:spPr>
          <a:xfrm>
            <a:off x="19412052" y="72432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5" name="직사각형 1634">
            <a:extLst>
              <a:ext uri="{FF2B5EF4-FFF2-40B4-BE49-F238E27FC236}">
                <a16:creationId xmlns:a16="http://schemas.microsoft.com/office/drawing/2014/main" id="{68FD4337-0E2F-25E5-1355-C8726C0A669F}"/>
              </a:ext>
            </a:extLst>
          </p:cNvPr>
          <p:cNvSpPr/>
          <p:nvPr/>
        </p:nvSpPr>
        <p:spPr>
          <a:xfrm>
            <a:off x="19412052" y="73368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6" name="직사각형 1635">
            <a:extLst>
              <a:ext uri="{FF2B5EF4-FFF2-40B4-BE49-F238E27FC236}">
                <a16:creationId xmlns:a16="http://schemas.microsoft.com/office/drawing/2014/main" id="{A628C43F-08C5-2D19-13F6-904A01F60F9C}"/>
              </a:ext>
            </a:extLst>
          </p:cNvPr>
          <p:cNvSpPr/>
          <p:nvPr/>
        </p:nvSpPr>
        <p:spPr>
          <a:xfrm>
            <a:off x="19412052" y="78045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7" name="직사각형 1636">
            <a:extLst>
              <a:ext uri="{FF2B5EF4-FFF2-40B4-BE49-F238E27FC236}">
                <a16:creationId xmlns:a16="http://schemas.microsoft.com/office/drawing/2014/main" id="{791C14FF-341A-C65C-8056-CA8C35EDB22F}"/>
              </a:ext>
            </a:extLst>
          </p:cNvPr>
          <p:cNvSpPr/>
          <p:nvPr/>
        </p:nvSpPr>
        <p:spPr>
          <a:xfrm>
            <a:off x="19412052" y="7898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8" name="직사각형 1637">
            <a:extLst>
              <a:ext uri="{FF2B5EF4-FFF2-40B4-BE49-F238E27FC236}">
                <a16:creationId xmlns:a16="http://schemas.microsoft.com/office/drawing/2014/main" id="{49CEF052-4823-E9F1-A2CB-E5FAE7CDBD07}"/>
              </a:ext>
            </a:extLst>
          </p:cNvPr>
          <p:cNvSpPr/>
          <p:nvPr/>
        </p:nvSpPr>
        <p:spPr>
          <a:xfrm>
            <a:off x="19412052" y="76174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9" name="직사각형 1638">
            <a:extLst>
              <a:ext uri="{FF2B5EF4-FFF2-40B4-BE49-F238E27FC236}">
                <a16:creationId xmlns:a16="http://schemas.microsoft.com/office/drawing/2014/main" id="{99A133CA-6FCE-8BBB-C12D-09E687068654}"/>
              </a:ext>
            </a:extLst>
          </p:cNvPr>
          <p:cNvSpPr/>
          <p:nvPr/>
        </p:nvSpPr>
        <p:spPr>
          <a:xfrm>
            <a:off x="19412052" y="77110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0" name="직사각형 1639">
            <a:extLst>
              <a:ext uri="{FF2B5EF4-FFF2-40B4-BE49-F238E27FC236}">
                <a16:creationId xmlns:a16="http://schemas.microsoft.com/office/drawing/2014/main" id="{4C63E0FB-9054-8D77-CCBF-7CE959F05A16}"/>
              </a:ext>
            </a:extLst>
          </p:cNvPr>
          <p:cNvSpPr/>
          <p:nvPr/>
        </p:nvSpPr>
        <p:spPr>
          <a:xfrm>
            <a:off x="19412052" y="74303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4" name="직사각형 1643">
            <a:extLst>
              <a:ext uri="{FF2B5EF4-FFF2-40B4-BE49-F238E27FC236}">
                <a16:creationId xmlns:a16="http://schemas.microsoft.com/office/drawing/2014/main" id="{1E35F5FF-CCC4-E5B6-BB28-9241F75418C4}"/>
              </a:ext>
            </a:extLst>
          </p:cNvPr>
          <p:cNvSpPr/>
          <p:nvPr/>
        </p:nvSpPr>
        <p:spPr>
          <a:xfrm>
            <a:off x="19412052" y="75239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6" name="직사각형 1645">
            <a:extLst>
              <a:ext uri="{FF2B5EF4-FFF2-40B4-BE49-F238E27FC236}">
                <a16:creationId xmlns:a16="http://schemas.microsoft.com/office/drawing/2014/main" id="{00CED9AF-FBA6-C51F-6B98-A69E54A5E514}"/>
              </a:ext>
            </a:extLst>
          </p:cNvPr>
          <p:cNvSpPr/>
          <p:nvPr/>
        </p:nvSpPr>
        <p:spPr>
          <a:xfrm>
            <a:off x="19308275" y="80821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7" name="직사각형 1646">
            <a:extLst>
              <a:ext uri="{FF2B5EF4-FFF2-40B4-BE49-F238E27FC236}">
                <a16:creationId xmlns:a16="http://schemas.microsoft.com/office/drawing/2014/main" id="{19978843-D060-DF05-1236-9C7E5EE5B914}"/>
              </a:ext>
            </a:extLst>
          </p:cNvPr>
          <p:cNvSpPr/>
          <p:nvPr/>
        </p:nvSpPr>
        <p:spPr>
          <a:xfrm>
            <a:off x="19308275" y="8175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8" name="직사각형 1647">
            <a:extLst>
              <a:ext uri="{FF2B5EF4-FFF2-40B4-BE49-F238E27FC236}">
                <a16:creationId xmlns:a16="http://schemas.microsoft.com/office/drawing/2014/main" id="{932190CA-9F60-DC10-599F-853036529235}"/>
              </a:ext>
            </a:extLst>
          </p:cNvPr>
          <p:cNvSpPr/>
          <p:nvPr/>
        </p:nvSpPr>
        <p:spPr>
          <a:xfrm>
            <a:off x="19308275" y="79885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9" name="직사각형 1648">
            <a:extLst>
              <a:ext uri="{FF2B5EF4-FFF2-40B4-BE49-F238E27FC236}">
                <a16:creationId xmlns:a16="http://schemas.microsoft.com/office/drawing/2014/main" id="{B7C24D21-86EF-3092-9B51-6D597B53F240}"/>
              </a:ext>
            </a:extLst>
          </p:cNvPr>
          <p:cNvSpPr/>
          <p:nvPr/>
        </p:nvSpPr>
        <p:spPr>
          <a:xfrm>
            <a:off x="19412052" y="80821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1" name="직사각형 1650">
            <a:extLst>
              <a:ext uri="{FF2B5EF4-FFF2-40B4-BE49-F238E27FC236}">
                <a16:creationId xmlns:a16="http://schemas.microsoft.com/office/drawing/2014/main" id="{837FBFF1-6386-E186-9103-AA0DF7AA32CA}"/>
              </a:ext>
            </a:extLst>
          </p:cNvPr>
          <p:cNvSpPr/>
          <p:nvPr/>
        </p:nvSpPr>
        <p:spPr>
          <a:xfrm>
            <a:off x="19412052" y="8175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2" name="직사각형 1651">
            <a:extLst>
              <a:ext uri="{FF2B5EF4-FFF2-40B4-BE49-F238E27FC236}">
                <a16:creationId xmlns:a16="http://schemas.microsoft.com/office/drawing/2014/main" id="{B764B77D-E356-9322-A096-8872760793A4}"/>
              </a:ext>
            </a:extLst>
          </p:cNvPr>
          <p:cNvSpPr/>
          <p:nvPr/>
        </p:nvSpPr>
        <p:spPr>
          <a:xfrm>
            <a:off x="19412052" y="79885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0" name="직사각형 1739">
            <a:extLst>
              <a:ext uri="{FF2B5EF4-FFF2-40B4-BE49-F238E27FC236}">
                <a16:creationId xmlns:a16="http://schemas.microsoft.com/office/drawing/2014/main" id="{C80C48D4-2F73-DCD1-60BE-B50C4F6E4FF5}"/>
              </a:ext>
            </a:extLst>
          </p:cNvPr>
          <p:cNvSpPr/>
          <p:nvPr/>
        </p:nvSpPr>
        <p:spPr>
          <a:xfrm>
            <a:off x="19308275" y="82630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1" name="직사각형 1740">
            <a:extLst>
              <a:ext uri="{FF2B5EF4-FFF2-40B4-BE49-F238E27FC236}">
                <a16:creationId xmlns:a16="http://schemas.microsoft.com/office/drawing/2014/main" id="{45A2DFFA-844D-DE1A-CE9E-9A3FBFF03DFA}"/>
              </a:ext>
            </a:extLst>
          </p:cNvPr>
          <p:cNvSpPr/>
          <p:nvPr/>
        </p:nvSpPr>
        <p:spPr>
          <a:xfrm>
            <a:off x="19412052" y="82630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2" name="직사각형 1741">
            <a:extLst>
              <a:ext uri="{FF2B5EF4-FFF2-40B4-BE49-F238E27FC236}">
                <a16:creationId xmlns:a16="http://schemas.microsoft.com/office/drawing/2014/main" id="{2CBEE48C-C6DE-A6DD-A5D8-14013DCFBA6C}"/>
              </a:ext>
            </a:extLst>
          </p:cNvPr>
          <p:cNvSpPr/>
          <p:nvPr/>
        </p:nvSpPr>
        <p:spPr>
          <a:xfrm>
            <a:off x="19308275" y="83541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3" name="직사각형 1742">
            <a:extLst>
              <a:ext uri="{FF2B5EF4-FFF2-40B4-BE49-F238E27FC236}">
                <a16:creationId xmlns:a16="http://schemas.microsoft.com/office/drawing/2014/main" id="{5BC50C08-4979-4D95-C1B8-F74F7CE59487}"/>
              </a:ext>
            </a:extLst>
          </p:cNvPr>
          <p:cNvSpPr/>
          <p:nvPr/>
        </p:nvSpPr>
        <p:spPr>
          <a:xfrm>
            <a:off x="19308275" y="84476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4" name="직사각형 1743">
            <a:extLst>
              <a:ext uri="{FF2B5EF4-FFF2-40B4-BE49-F238E27FC236}">
                <a16:creationId xmlns:a16="http://schemas.microsoft.com/office/drawing/2014/main" id="{5F48B2FD-5F5C-D46C-77D6-63C622CBDA3B}"/>
              </a:ext>
            </a:extLst>
          </p:cNvPr>
          <p:cNvSpPr/>
          <p:nvPr/>
        </p:nvSpPr>
        <p:spPr>
          <a:xfrm>
            <a:off x="19412052" y="83541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5" name="직사각형 1744">
            <a:extLst>
              <a:ext uri="{FF2B5EF4-FFF2-40B4-BE49-F238E27FC236}">
                <a16:creationId xmlns:a16="http://schemas.microsoft.com/office/drawing/2014/main" id="{5F125284-7084-7894-7F58-936E3E908C01}"/>
              </a:ext>
            </a:extLst>
          </p:cNvPr>
          <p:cNvSpPr/>
          <p:nvPr/>
        </p:nvSpPr>
        <p:spPr>
          <a:xfrm>
            <a:off x="19412052" y="84476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6" name="TextBox 1745">
            <a:extLst>
              <a:ext uri="{FF2B5EF4-FFF2-40B4-BE49-F238E27FC236}">
                <a16:creationId xmlns:a16="http://schemas.microsoft.com/office/drawing/2014/main" id="{3147EA17-E09C-53AA-BCAB-69C057161FFE}"/>
              </a:ext>
            </a:extLst>
          </p:cNvPr>
          <p:cNvSpPr txBox="1"/>
          <p:nvPr/>
        </p:nvSpPr>
        <p:spPr>
          <a:xfrm>
            <a:off x="17084322" y="76336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47" name="TextBox 1746">
            <a:extLst>
              <a:ext uri="{FF2B5EF4-FFF2-40B4-BE49-F238E27FC236}">
                <a16:creationId xmlns:a16="http://schemas.microsoft.com/office/drawing/2014/main" id="{0BC36EB3-E092-1718-B043-D17C614E263E}"/>
              </a:ext>
            </a:extLst>
          </p:cNvPr>
          <p:cNvSpPr txBox="1"/>
          <p:nvPr/>
        </p:nvSpPr>
        <p:spPr>
          <a:xfrm>
            <a:off x="18172284" y="68652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754" name="TextBox 1753">
            <a:extLst>
              <a:ext uri="{FF2B5EF4-FFF2-40B4-BE49-F238E27FC236}">
                <a16:creationId xmlns:a16="http://schemas.microsoft.com/office/drawing/2014/main" id="{EA65A067-976B-DDCF-F51E-A7A2CBE2E802}"/>
              </a:ext>
            </a:extLst>
          </p:cNvPr>
          <p:cNvSpPr txBox="1"/>
          <p:nvPr/>
        </p:nvSpPr>
        <p:spPr>
          <a:xfrm>
            <a:off x="19249980" y="698770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1755" name="L 도형 1754">
            <a:extLst>
              <a:ext uri="{FF2B5EF4-FFF2-40B4-BE49-F238E27FC236}">
                <a16:creationId xmlns:a16="http://schemas.microsoft.com/office/drawing/2014/main" id="{16C7ED7F-66C8-44D4-24DD-B4728BF09EBD}"/>
              </a:ext>
            </a:extLst>
          </p:cNvPr>
          <p:cNvSpPr/>
          <p:nvPr/>
        </p:nvSpPr>
        <p:spPr>
          <a:xfrm flipH="1">
            <a:off x="17546501" y="7216182"/>
            <a:ext cx="1962000" cy="1319809"/>
          </a:xfrm>
          <a:prstGeom prst="corner">
            <a:avLst>
              <a:gd name="adj1" fmla="val 14781"/>
              <a:gd name="adj2" fmla="val 159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6" name="화살표: 오른쪽 1755">
            <a:extLst>
              <a:ext uri="{FF2B5EF4-FFF2-40B4-BE49-F238E27FC236}">
                <a16:creationId xmlns:a16="http://schemas.microsoft.com/office/drawing/2014/main" id="{A86E273B-5259-3D73-BA35-F51829BA81AE}"/>
              </a:ext>
            </a:extLst>
          </p:cNvPr>
          <p:cNvSpPr/>
          <p:nvPr/>
        </p:nvSpPr>
        <p:spPr>
          <a:xfrm>
            <a:off x="19943943" y="8007833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9" name="TextBox 1758">
            <a:extLst>
              <a:ext uri="{FF2B5EF4-FFF2-40B4-BE49-F238E27FC236}">
                <a16:creationId xmlns:a16="http://schemas.microsoft.com/office/drawing/2014/main" id="{37ED0905-4ECE-8848-C2D0-3AB4C2B57035}"/>
              </a:ext>
            </a:extLst>
          </p:cNvPr>
          <p:cNvSpPr txBox="1"/>
          <p:nvPr/>
        </p:nvSpPr>
        <p:spPr>
          <a:xfrm>
            <a:off x="17279535" y="1106678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1760" name="TextBox 1759">
            <a:extLst>
              <a:ext uri="{FF2B5EF4-FFF2-40B4-BE49-F238E27FC236}">
                <a16:creationId xmlns:a16="http://schemas.microsoft.com/office/drawing/2014/main" id="{C0836407-A129-06D7-B655-F7EDAA72A36C}"/>
              </a:ext>
            </a:extLst>
          </p:cNvPr>
          <p:cNvSpPr txBox="1"/>
          <p:nvPr/>
        </p:nvSpPr>
        <p:spPr>
          <a:xfrm>
            <a:off x="19284522" y="967748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1" name="TextBox 1760">
                <a:extLst>
                  <a:ext uri="{FF2B5EF4-FFF2-40B4-BE49-F238E27FC236}">
                    <a16:creationId xmlns:a16="http://schemas.microsoft.com/office/drawing/2014/main" id="{4D535E17-B885-53FA-8CCB-414F8E15EFB0}"/>
                  </a:ext>
                </a:extLst>
              </p:cNvPr>
              <p:cNvSpPr txBox="1"/>
              <p:nvPr/>
            </p:nvSpPr>
            <p:spPr>
              <a:xfrm>
                <a:off x="20980504" y="1027622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1761" name="TextBox 1760">
                <a:extLst>
                  <a:ext uri="{FF2B5EF4-FFF2-40B4-BE49-F238E27FC236}">
                    <a16:creationId xmlns:a16="http://schemas.microsoft.com/office/drawing/2014/main" id="{4D535E17-B885-53FA-8CCB-414F8E15E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0504" y="10276225"/>
                <a:ext cx="516487" cy="461665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2" name="TextBox 1761">
                <a:extLst>
                  <a:ext uri="{FF2B5EF4-FFF2-40B4-BE49-F238E27FC236}">
                    <a16:creationId xmlns:a16="http://schemas.microsoft.com/office/drawing/2014/main" id="{54298A4D-4308-BEB4-BD9A-24EA391EDE8F}"/>
                  </a:ext>
                </a:extLst>
              </p:cNvPr>
              <p:cNvSpPr txBox="1"/>
              <p:nvPr/>
            </p:nvSpPr>
            <p:spPr>
              <a:xfrm>
                <a:off x="21662529" y="1028304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1762" name="TextBox 1761">
                <a:extLst>
                  <a:ext uri="{FF2B5EF4-FFF2-40B4-BE49-F238E27FC236}">
                    <a16:creationId xmlns:a16="http://schemas.microsoft.com/office/drawing/2014/main" id="{54298A4D-4308-BEB4-BD9A-24EA391ED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529" y="10283044"/>
                <a:ext cx="516487" cy="461665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3" name="직사각형 1762">
            <a:extLst>
              <a:ext uri="{FF2B5EF4-FFF2-40B4-BE49-F238E27FC236}">
                <a16:creationId xmlns:a16="http://schemas.microsoft.com/office/drawing/2014/main" id="{52786CB9-7124-67F1-94CA-907F3D78AFE3}"/>
              </a:ext>
            </a:extLst>
          </p:cNvPr>
          <p:cNvSpPr/>
          <p:nvPr/>
        </p:nvSpPr>
        <p:spPr>
          <a:xfrm>
            <a:off x="22140283" y="99670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4" name="직사각형 1763">
            <a:extLst>
              <a:ext uri="{FF2B5EF4-FFF2-40B4-BE49-F238E27FC236}">
                <a16:creationId xmlns:a16="http://schemas.microsoft.com/office/drawing/2014/main" id="{ED7798FD-719C-4E39-9D39-BADB0C3C93CD}"/>
              </a:ext>
            </a:extLst>
          </p:cNvPr>
          <p:cNvSpPr/>
          <p:nvPr/>
        </p:nvSpPr>
        <p:spPr>
          <a:xfrm>
            <a:off x="22140283" y="100606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8" name="직사각형 1767">
            <a:extLst>
              <a:ext uri="{FF2B5EF4-FFF2-40B4-BE49-F238E27FC236}">
                <a16:creationId xmlns:a16="http://schemas.microsoft.com/office/drawing/2014/main" id="{FDD86363-6C69-DEFB-E944-3D59627B52D4}"/>
              </a:ext>
            </a:extLst>
          </p:cNvPr>
          <p:cNvSpPr/>
          <p:nvPr/>
        </p:nvSpPr>
        <p:spPr>
          <a:xfrm>
            <a:off x="22140283" y="105283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9" name="직사각형 1768">
            <a:extLst>
              <a:ext uri="{FF2B5EF4-FFF2-40B4-BE49-F238E27FC236}">
                <a16:creationId xmlns:a16="http://schemas.microsoft.com/office/drawing/2014/main" id="{64ECC987-05DB-73A8-AA98-784F76FE5794}"/>
              </a:ext>
            </a:extLst>
          </p:cNvPr>
          <p:cNvSpPr/>
          <p:nvPr/>
        </p:nvSpPr>
        <p:spPr>
          <a:xfrm>
            <a:off x="22140283" y="106219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0" name="직사각형 1769">
            <a:extLst>
              <a:ext uri="{FF2B5EF4-FFF2-40B4-BE49-F238E27FC236}">
                <a16:creationId xmlns:a16="http://schemas.microsoft.com/office/drawing/2014/main" id="{BA6969D4-DDD4-6AC3-C64C-8CCFDCDA3CB4}"/>
              </a:ext>
            </a:extLst>
          </p:cNvPr>
          <p:cNvSpPr/>
          <p:nvPr/>
        </p:nvSpPr>
        <p:spPr>
          <a:xfrm>
            <a:off x="22140283" y="103412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2" name="직사각형 1771">
            <a:extLst>
              <a:ext uri="{FF2B5EF4-FFF2-40B4-BE49-F238E27FC236}">
                <a16:creationId xmlns:a16="http://schemas.microsoft.com/office/drawing/2014/main" id="{CA09D94C-F59F-C593-C122-8CA5EBEF7D4A}"/>
              </a:ext>
            </a:extLst>
          </p:cNvPr>
          <p:cNvSpPr/>
          <p:nvPr/>
        </p:nvSpPr>
        <p:spPr>
          <a:xfrm>
            <a:off x="22140283" y="10434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3" name="직사각형 1772">
            <a:extLst>
              <a:ext uri="{FF2B5EF4-FFF2-40B4-BE49-F238E27FC236}">
                <a16:creationId xmlns:a16="http://schemas.microsoft.com/office/drawing/2014/main" id="{78E789EA-2222-16B0-DF4A-8FEF04455A20}"/>
              </a:ext>
            </a:extLst>
          </p:cNvPr>
          <p:cNvSpPr/>
          <p:nvPr/>
        </p:nvSpPr>
        <p:spPr>
          <a:xfrm>
            <a:off x="22140283" y="101541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4" name="직사각형 1773">
            <a:extLst>
              <a:ext uri="{FF2B5EF4-FFF2-40B4-BE49-F238E27FC236}">
                <a16:creationId xmlns:a16="http://schemas.microsoft.com/office/drawing/2014/main" id="{DE007BE6-2002-EEAD-45F5-057F212A266D}"/>
              </a:ext>
            </a:extLst>
          </p:cNvPr>
          <p:cNvSpPr/>
          <p:nvPr/>
        </p:nvSpPr>
        <p:spPr>
          <a:xfrm>
            <a:off x="22140283" y="102477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5" name="직사각형 1774">
            <a:extLst>
              <a:ext uri="{FF2B5EF4-FFF2-40B4-BE49-F238E27FC236}">
                <a16:creationId xmlns:a16="http://schemas.microsoft.com/office/drawing/2014/main" id="{5C29A79C-3A78-4294-3C5B-C0A97C6A4E6E}"/>
              </a:ext>
            </a:extLst>
          </p:cNvPr>
          <p:cNvSpPr/>
          <p:nvPr/>
        </p:nvSpPr>
        <p:spPr>
          <a:xfrm>
            <a:off x="22244060" y="99670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6" name="직사각형 1775">
            <a:extLst>
              <a:ext uri="{FF2B5EF4-FFF2-40B4-BE49-F238E27FC236}">
                <a16:creationId xmlns:a16="http://schemas.microsoft.com/office/drawing/2014/main" id="{8570F718-BDC5-6ABC-804C-5C3D6EAA8FB6}"/>
              </a:ext>
            </a:extLst>
          </p:cNvPr>
          <p:cNvSpPr/>
          <p:nvPr/>
        </p:nvSpPr>
        <p:spPr>
          <a:xfrm>
            <a:off x="22244060" y="100606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7" name="직사각형 1776">
            <a:extLst>
              <a:ext uri="{FF2B5EF4-FFF2-40B4-BE49-F238E27FC236}">
                <a16:creationId xmlns:a16="http://schemas.microsoft.com/office/drawing/2014/main" id="{CE8A498D-1955-666A-86E1-48711D4E3638}"/>
              </a:ext>
            </a:extLst>
          </p:cNvPr>
          <p:cNvSpPr/>
          <p:nvPr/>
        </p:nvSpPr>
        <p:spPr>
          <a:xfrm>
            <a:off x="22244060" y="105283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8" name="직사각형 1777">
            <a:extLst>
              <a:ext uri="{FF2B5EF4-FFF2-40B4-BE49-F238E27FC236}">
                <a16:creationId xmlns:a16="http://schemas.microsoft.com/office/drawing/2014/main" id="{7AD4581C-D74F-FBAE-7D34-624D5E371410}"/>
              </a:ext>
            </a:extLst>
          </p:cNvPr>
          <p:cNvSpPr/>
          <p:nvPr/>
        </p:nvSpPr>
        <p:spPr>
          <a:xfrm>
            <a:off x="22244060" y="106219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9" name="직사각형 1778">
            <a:extLst>
              <a:ext uri="{FF2B5EF4-FFF2-40B4-BE49-F238E27FC236}">
                <a16:creationId xmlns:a16="http://schemas.microsoft.com/office/drawing/2014/main" id="{C491AD95-CE79-B34D-D723-439AD4D89446}"/>
              </a:ext>
            </a:extLst>
          </p:cNvPr>
          <p:cNvSpPr/>
          <p:nvPr/>
        </p:nvSpPr>
        <p:spPr>
          <a:xfrm>
            <a:off x="22244060" y="103412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0" name="직사각형 1779">
            <a:extLst>
              <a:ext uri="{FF2B5EF4-FFF2-40B4-BE49-F238E27FC236}">
                <a16:creationId xmlns:a16="http://schemas.microsoft.com/office/drawing/2014/main" id="{A90FA3D9-8960-D627-E804-A2122834E6F2}"/>
              </a:ext>
            </a:extLst>
          </p:cNvPr>
          <p:cNvSpPr/>
          <p:nvPr/>
        </p:nvSpPr>
        <p:spPr>
          <a:xfrm>
            <a:off x="22244060" y="10434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1" name="직사각형 1780">
            <a:extLst>
              <a:ext uri="{FF2B5EF4-FFF2-40B4-BE49-F238E27FC236}">
                <a16:creationId xmlns:a16="http://schemas.microsoft.com/office/drawing/2014/main" id="{15F251DD-2F36-4050-38DC-BB6D77BEAEDB}"/>
              </a:ext>
            </a:extLst>
          </p:cNvPr>
          <p:cNvSpPr/>
          <p:nvPr/>
        </p:nvSpPr>
        <p:spPr>
          <a:xfrm>
            <a:off x="22244060" y="101541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2" name="직사각형 1781">
            <a:extLst>
              <a:ext uri="{FF2B5EF4-FFF2-40B4-BE49-F238E27FC236}">
                <a16:creationId xmlns:a16="http://schemas.microsoft.com/office/drawing/2014/main" id="{5EBA1367-745F-BEC8-6B3B-417F00DDF422}"/>
              </a:ext>
            </a:extLst>
          </p:cNvPr>
          <p:cNvSpPr/>
          <p:nvPr/>
        </p:nvSpPr>
        <p:spPr>
          <a:xfrm>
            <a:off x="22244060" y="102477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3" name="직사각형 1782">
            <a:extLst>
              <a:ext uri="{FF2B5EF4-FFF2-40B4-BE49-F238E27FC236}">
                <a16:creationId xmlns:a16="http://schemas.microsoft.com/office/drawing/2014/main" id="{D2C9D1D1-98A5-4C0C-A7B5-6BBE904F1360}"/>
              </a:ext>
            </a:extLst>
          </p:cNvPr>
          <p:cNvSpPr/>
          <p:nvPr/>
        </p:nvSpPr>
        <p:spPr>
          <a:xfrm>
            <a:off x="22348073" y="99670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4" name="직사각형 1783">
            <a:extLst>
              <a:ext uri="{FF2B5EF4-FFF2-40B4-BE49-F238E27FC236}">
                <a16:creationId xmlns:a16="http://schemas.microsoft.com/office/drawing/2014/main" id="{49FC567D-41CC-8348-6C1C-272CFDEE18A5}"/>
              </a:ext>
            </a:extLst>
          </p:cNvPr>
          <p:cNvSpPr/>
          <p:nvPr/>
        </p:nvSpPr>
        <p:spPr>
          <a:xfrm>
            <a:off x="22348073" y="100606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5" name="직사각형 1784">
            <a:extLst>
              <a:ext uri="{FF2B5EF4-FFF2-40B4-BE49-F238E27FC236}">
                <a16:creationId xmlns:a16="http://schemas.microsoft.com/office/drawing/2014/main" id="{282F9AE4-0193-C525-8D4A-4F6D7007CC69}"/>
              </a:ext>
            </a:extLst>
          </p:cNvPr>
          <p:cNvSpPr/>
          <p:nvPr/>
        </p:nvSpPr>
        <p:spPr>
          <a:xfrm>
            <a:off x="22348073" y="105283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6" name="직사각형 1785">
            <a:extLst>
              <a:ext uri="{FF2B5EF4-FFF2-40B4-BE49-F238E27FC236}">
                <a16:creationId xmlns:a16="http://schemas.microsoft.com/office/drawing/2014/main" id="{F281EBA1-FEE9-4B86-FFC6-0E8EC333EA6A}"/>
              </a:ext>
            </a:extLst>
          </p:cNvPr>
          <p:cNvSpPr/>
          <p:nvPr/>
        </p:nvSpPr>
        <p:spPr>
          <a:xfrm>
            <a:off x="22348073" y="106219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7" name="직사각형 1786">
            <a:extLst>
              <a:ext uri="{FF2B5EF4-FFF2-40B4-BE49-F238E27FC236}">
                <a16:creationId xmlns:a16="http://schemas.microsoft.com/office/drawing/2014/main" id="{0690BFB2-6F0A-2BC8-2113-C9B7815F35C0}"/>
              </a:ext>
            </a:extLst>
          </p:cNvPr>
          <p:cNvSpPr/>
          <p:nvPr/>
        </p:nvSpPr>
        <p:spPr>
          <a:xfrm>
            <a:off x="22348073" y="103412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8" name="직사각형 1787">
            <a:extLst>
              <a:ext uri="{FF2B5EF4-FFF2-40B4-BE49-F238E27FC236}">
                <a16:creationId xmlns:a16="http://schemas.microsoft.com/office/drawing/2014/main" id="{0578150D-2AC4-2A74-4380-EC1BA46A9271}"/>
              </a:ext>
            </a:extLst>
          </p:cNvPr>
          <p:cNvSpPr/>
          <p:nvPr/>
        </p:nvSpPr>
        <p:spPr>
          <a:xfrm>
            <a:off x="22348073" y="10434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9" name="직사각형 1788">
            <a:extLst>
              <a:ext uri="{FF2B5EF4-FFF2-40B4-BE49-F238E27FC236}">
                <a16:creationId xmlns:a16="http://schemas.microsoft.com/office/drawing/2014/main" id="{4EA7A197-EAEF-D332-67D1-58AB8888FB9C}"/>
              </a:ext>
            </a:extLst>
          </p:cNvPr>
          <p:cNvSpPr/>
          <p:nvPr/>
        </p:nvSpPr>
        <p:spPr>
          <a:xfrm>
            <a:off x="22348073" y="101541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0" name="직사각형 1789">
            <a:extLst>
              <a:ext uri="{FF2B5EF4-FFF2-40B4-BE49-F238E27FC236}">
                <a16:creationId xmlns:a16="http://schemas.microsoft.com/office/drawing/2014/main" id="{96BB7D23-8546-636B-261D-C36E8FF5E457}"/>
              </a:ext>
            </a:extLst>
          </p:cNvPr>
          <p:cNvSpPr/>
          <p:nvPr/>
        </p:nvSpPr>
        <p:spPr>
          <a:xfrm>
            <a:off x="22348073" y="102477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1" name="직사각형 1790">
            <a:extLst>
              <a:ext uri="{FF2B5EF4-FFF2-40B4-BE49-F238E27FC236}">
                <a16:creationId xmlns:a16="http://schemas.microsoft.com/office/drawing/2014/main" id="{C01C30F2-11DB-5F64-30B9-046566FB0C9D}"/>
              </a:ext>
            </a:extLst>
          </p:cNvPr>
          <p:cNvSpPr/>
          <p:nvPr/>
        </p:nvSpPr>
        <p:spPr>
          <a:xfrm>
            <a:off x="22140283" y="108059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2" name="직사각형 1791">
            <a:extLst>
              <a:ext uri="{FF2B5EF4-FFF2-40B4-BE49-F238E27FC236}">
                <a16:creationId xmlns:a16="http://schemas.microsoft.com/office/drawing/2014/main" id="{BC42B26E-9F93-90B4-D30D-5DAB5153B8F6}"/>
              </a:ext>
            </a:extLst>
          </p:cNvPr>
          <p:cNvSpPr/>
          <p:nvPr/>
        </p:nvSpPr>
        <p:spPr>
          <a:xfrm>
            <a:off x="22140283" y="108994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3" name="직사각형 1792">
            <a:extLst>
              <a:ext uri="{FF2B5EF4-FFF2-40B4-BE49-F238E27FC236}">
                <a16:creationId xmlns:a16="http://schemas.microsoft.com/office/drawing/2014/main" id="{A49A1EE4-575B-D839-FCF3-2508C6E9B8B3}"/>
              </a:ext>
            </a:extLst>
          </p:cNvPr>
          <p:cNvSpPr/>
          <p:nvPr/>
        </p:nvSpPr>
        <p:spPr>
          <a:xfrm>
            <a:off x="22140283" y="107123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4" name="직사각형 1793">
            <a:extLst>
              <a:ext uri="{FF2B5EF4-FFF2-40B4-BE49-F238E27FC236}">
                <a16:creationId xmlns:a16="http://schemas.microsoft.com/office/drawing/2014/main" id="{493CAD20-E0A1-9DB6-4F79-9B4354219FC0}"/>
              </a:ext>
            </a:extLst>
          </p:cNvPr>
          <p:cNvSpPr/>
          <p:nvPr/>
        </p:nvSpPr>
        <p:spPr>
          <a:xfrm>
            <a:off x="22244060" y="108059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5" name="직사각형 1794">
            <a:extLst>
              <a:ext uri="{FF2B5EF4-FFF2-40B4-BE49-F238E27FC236}">
                <a16:creationId xmlns:a16="http://schemas.microsoft.com/office/drawing/2014/main" id="{8D0054C7-2647-A9BC-D9E8-95D56812F2AF}"/>
              </a:ext>
            </a:extLst>
          </p:cNvPr>
          <p:cNvSpPr/>
          <p:nvPr/>
        </p:nvSpPr>
        <p:spPr>
          <a:xfrm>
            <a:off x="22244060" y="108994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6" name="직사각형 1795">
            <a:extLst>
              <a:ext uri="{FF2B5EF4-FFF2-40B4-BE49-F238E27FC236}">
                <a16:creationId xmlns:a16="http://schemas.microsoft.com/office/drawing/2014/main" id="{EA2A1332-7651-0982-EF55-604360A8F9AE}"/>
              </a:ext>
            </a:extLst>
          </p:cNvPr>
          <p:cNvSpPr/>
          <p:nvPr/>
        </p:nvSpPr>
        <p:spPr>
          <a:xfrm>
            <a:off x="22244060" y="107123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7" name="직사각형 1796">
            <a:extLst>
              <a:ext uri="{FF2B5EF4-FFF2-40B4-BE49-F238E27FC236}">
                <a16:creationId xmlns:a16="http://schemas.microsoft.com/office/drawing/2014/main" id="{C759DE59-1E0F-58B4-FFDF-F8ED6401C847}"/>
              </a:ext>
            </a:extLst>
          </p:cNvPr>
          <p:cNvSpPr/>
          <p:nvPr/>
        </p:nvSpPr>
        <p:spPr>
          <a:xfrm>
            <a:off x="22348073" y="108059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8" name="직사각형 1797">
            <a:extLst>
              <a:ext uri="{FF2B5EF4-FFF2-40B4-BE49-F238E27FC236}">
                <a16:creationId xmlns:a16="http://schemas.microsoft.com/office/drawing/2014/main" id="{55EE388F-F429-9D26-60A1-F16054CB81FC}"/>
              </a:ext>
            </a:extLst>
          </p:cNvPr>
          <p:cNvSpPr/>
          <p:nvPr/>
        </p:nvSpPr>
        <p:spPr>
          <a:xfrm>
            <a:off x="22348073" y="108994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9" name="직사각형 1798">
            <a:extLst>
              <a:ext uri="{FF2B5EF4-FFF2-40B4-BE49-F238E27FC236}">
                <a16:creationId xmlns:a16="http://schemas.microsoft.com/office/drawing/2014/main" id="{2909D77E-A3A5-5EDD-F60E-270F17750F7E}"/>
              </a:ext>
            </a:extLst>
          </p:cNvPr>
          <p:cNvSpPr/>
          <p:nvPr/>
        </p:nvSpPr>
        <p:spPr>
          <a:xfrm>
            <a:off x="22348073" y="107123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0" name="직사각형 1799">
            <a:extLst>
              <a:ext uri="{FF2B5EF4-FFF2-40B4-BE49-F238E27FC236}">
                <a16:creationId xmlns:a16="http://schemas.microsoft.com/office/drawing/2014/main" id="{4376DF8D-B176-9080-A5B9-BC518E1EAFBC}"/>
              </a:ext>
            </a:extLst>
          </p:cNvPr>
          <p:cNvSpPr/>
          <p:nvPr/>
        </p:nvSpPr>
        <p:spPr>
          <a:xfrm>
            <a:off x="22140283" y="109947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1" name="직사각형 1800">
            <a:extLst>
              <a:ext uri="{FF2B5EF4-FFF2-40B4-BE49-F238E27FC236}">
                <a16:creationId xmlns:a16="http://schemas.microsoft.com/office/drawing/2014/main" id="{9E31D6E5-CFA1-82DC-4C78-4B20362563AA}"/>
              </a:ext>
            </a:extLst>
          </p:cNvPr>
          <p:cNvSpPr/>
          <p:nvPr/>
        </p:nvSpPr>
        <p:spPr>
          <a:xfrm>
            <a:off x="22244060" y="109947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2" name="직사각형 1801">
            <a:extLst>
              <a:ext uri="{FF2B5EF4-FFF2-40B4-BE49-F238E27FC236}">
                <a16:creationId xmlns:a16="http://schemas.microsoft.com/office/drawing/2014/main" id="{1C776C4F-03B9-2333-664C-7DF1BB442234}"/>
              </a:ext>
            </a:extLst>
          </p:cNvPr>
          <p:cNvSpPr/>
          <p:nvPr/>
        </p:nvSpPr>
        <p:spPr>
          <a:xfrm>
            <a:off x="22348073" y="109947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3" name="직사각형 1802">
            <a:extLst>
              <a:ext uri="{FF2B5EF4-FFF2-40B4-BE49-F238E27FC236}">
                <a16:creationId xmlns:a16="http://schemas.microsoft.com/office/drawing/2014/main" id="{49244847-7679-3011-2471-5256446F8E0A}"/>
              </a:ext>
            </a:extLst>
          </p:cNvPr>
          <p:cNvSpPr/>
          <p:nvPr/>
        </p:nvSpPr>
        <p:spPr>
          <a:xfrm>
            <a:off x="20732046" y="99687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4" name="직사각형 1803">
            <a:extLst>
              <a:ext uri="{FF2B5EF4-FFF2-40B4-BE49-F238E27FC236}">
                <a16:creationId xmlns:a16="http://schemas.microsoft.com/office/drawing/2014/main" id="{EF178C11-11B5-BE6E-84CA-66DB8E4618D5}"/>
              </a:ext>
            </a:extLst>
          </p:cNvPr>
          <p:cNvSpPr/>
          <p:nvPr/>
        </p:nvSpPr>
        <p:spPr>
          <a:xfrm>
            <a:off x="20732046" y="10062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5" name="직사각형 1804">
            <a:extLst>
              <a:ext uri="{FF2B5EF4-FFF2-40B4-BE49-F238E27FC236}">
                <a16:creationId xmlns:a16="http://schemas.microsoft.com/office/drawing/2014/main" id="{46D91667-C70F-8A5D-4F5A-497527EDC774}"/>
              </a:ext>
            </a:extLst>
          </p:cNvPr>
          <p:cNvSpPr/>
          <p:nvPr/>
        </p:nvSpPr>
        <p:spPr>
          <a:xfrm>
            <a:off x="20732046" y="105300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6" name="직사각형 1805">
            <a:extLst>
              <a:ext uri="{FF2B5EF4-FFF2-40B4-BE49-F238E27FC236}">
                <a16:creationId xmlns:a16="http://schemas.microsoft.com/office/drawing/2014/main" id="{C5367600-3BF6-0DB6-2806-87B95B429BE8}"/>
              </a:ext>
            </a:extLst>
          </p:cNvPr>
          <p:cNvSpPr/>
          <p:nvPr/>
        </p:nvSpPr>
        <p:spPr>
          <a:xfrm>
            <a:off x="20732046" y="106235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7" name="직사각형 1806">
            <a:extLst>
              <a:ext uri="{FF2B5EF4-FFF2-40B4-BE49-F238E27FC236}">
                <a16:creationId xmlns:a16="http://schemas.microsoft.com/office/drawing/2014/main" id="{AB4B3056-72E3-EF93-8F88-CF8DCC711CC7}"/>
              </a:ext>
            </a:extLst>
          </p:cNvPr>
          <p:cNvSpPr/>
          <p:nvPr/>
        </p:nvSpPr>
        <p:spPr>
          <a:xfrm>
            <a:off x="20732046" y="103429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8" name="직사각형 1807">
            <a:extLst>
              <a:ext uri="{FF2B5EF4-FFF2-40B4-BE49-F238E27FC236}">
                <a16:creationId xmlns:a16="http://schemas.microsoft.com/office/drawing/2014/main" id="{36821D01-C4CD-8FD0-3183-4EAFAE3AF540}"/>
              </a:ext>
            </a:extLst>
          </p:cNvPr>
          <p:cNvSpPr/>
          <p:nvPr/>
        </p:nvSpPr>
        <p:spPr>
          <a:xfrm>
            <a:off x="20732046" y="10436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9" name="직사각형 1808">
            <a:extLst>
              <a:ext uri="{FF2B5EF4-FFF2-40B4-BE49-F238E27FC236}">
                <a16:creationId xmlns:a16="http://schemas.microsoft.com/office/drawing/2014/main" id="{EB75B4F8-4BD6-90FD-571F-5B36E781143E}"/>
              </a:ext>
            </a:extLst>
          </p:cNvPr>
          <p:cNvSpPr/>
          <p:nvPr/>
        </p:nvSpPr>
        <p:spPr>
          <a:xfrm>
            <a:off x="20732046" y="10155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0" name="직사각형 1809">
            <a:extLst>
              <a:ext uri="{FF2B5EF4-FFF2-40B4-BE49-F238E27FC236}">
                <a16:creationId xmlns:a16="http://schemas.microsoft.com/office/drawing/2014/main" id="{D09F2D26-4622-7A2A-B92D-58A82F65C936}"/>
              </a:ext>
            </a:extLst>
          </p:cNvPr>
          <p:cNvSpPr/>
          <p:nvPr/>
        </p:nvSpPr>
        <p:spPr>
          <a:xfrm>
            <a:off x="20732046" y="102493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1" name="직사각형 1810">
            <a:extLst>
              <a:ext uri="{FF2B5EF4-FFF2-40B4-BE49-F238E27FC236}">
                <a16:creationId xmlns:a16="http://schemas.microsoft.com/office/drawing/2014/main" id="{5323C5E6-318D-406C-EE4E-BBA796A78193}"/>
              </a:ext>
            </a:extLst>
          </p:cNvPr>
          <p:cNvSpPr/>
          <p:nvPr/>
        </p:nvSpPr>
        <p:spPr>
          <a:xfrm>
            <a:off x="20835823" y="99687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2" name="직사각형 1811">
            <a:extLst>
              <a:ext uri="{FF2B5EF4-FFF2-40B4-BE49-F238E27FC236}">
                <a16:creationId xmlns:a16="http://schemas.microsoft.com/office/drawing/2014/main" id="{07A43622-2B46-002C-9F75-C7E0666B8FAE}"/>
              </a:ext>
            </a:extLst>
          </p:cNvPr>
          <p:cNvSpPr/>
          <p:nvPr/>
        </p:nvSpPr>
        <p:spPr>
          <a:xfrm>
            <a:off x="20835823" y="10062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3" name="직사각형 1812">
            <a:extLst>
              <a:ext uri="{FF2B5EF4-FFF2-40B4-BE49-F238E27FC236}">
                <a16:creationId xmlns:a16="http://schemas.microsoft.com/office/drawing/2014/main" id="{B472BEEE-2C2D-B271-C478-EFE3D2A0D55C}"/>
              </a:ext>
            </a:extLst>
          </p:cNvPr>
          <p:cNvSpPr/>
          <p:nvPr/>
        </p:nvSpPr>
        <p:spPr>
          <a:xfrm>
            <a:off x="20835823" y="105300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4" name="직사각형 1813">
            <a:extLst>
              <a:ext uri="{FF2B5EF4-FFF2-40B4-BE49-F238E27FC236}">
                <a16:creationId xmlns:a16="http://schemas.microsoft.com/office/drawing/2014/main" id="{433D7EF2-7C1D-DDC6-78B5-27B3ADF054C5}"/>
              </a:ext>
            </a:extLst>
          </p:cNvPr>
          <p:cNvSpPr/>
          <p:nvPr/>
        </p:nvSpPr>
        <p:spPr>
          <a:xfrm>
            <a:off x="20835823" y="106235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5" name="직사각형 1814">
            <a:extLst>
              <a:ext uri="{FF2B5EF4-FFF2-40B4-BE49-F238E27FC236}">
                <a16:creationId xmlns:a16="http://schemas.microsoft.com/office/drawing/2014/main" id="{D7CE3AEB-DC14-B60D-98F0-DC8F51C27D8C}"/>
              </a:ext>
            </a:extLst>
          </p:cNvPr>
          <p:cNvSpPr/>
          <p:nvPr/>
        </p:nvSpPr>
        <p:spPr>
          <a:xfrm>
            <a:off x="20835823" y="103429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6" name="직사각형 1815">
            <a:extLst>
              <a:ext uri="{FF2B5EF4-FFF2-40B4-BE49-F238E27FC236}">
                <a16:creationId xmlns:a16="http://schemas.microsoft.com/office/drawing/2014/main" id="{1EE50AE5-8305-27F5-A8D1-A81B101E31A0}"/>
              </a:ext>
            </a:extLst>
          </p:cNvPr>
          <p:cNvSpPr/>
          <p:nvPr/>
        </p:nvSpPr>
        <p:spPr>
          <a:xfrm>
            <a:off x="20835823" y="10436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7" name="직사각형 1816">
            <a:extLst>
              <a:ext uri="{FF2B5EF4-FFF2-40B4-BE49-F238E27FC236}">
                <a16:creationId xmlns:a16="http://schemas.microsoft.com/office/drawing/2014/main" id="{B253261C-F70B-89E2-720E-D6E7C810F237}"/>
              </a:ext>
            </a:extLst>
          </p:cNvPr>
          <p:cNvSpPr/>
          <p:nvPr/>
        </p:nvSpPr>
        <p:spPr>
          <a:xfrm>
            <a:off x="20835823" y="10155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8" name="직사각형 1817">
            <a:extLst>
              <a:ext uri="{FF2B5EF4-FFF2-40B4-BE49-F238E27FC236}">
                <a16:creationId xmlns:a16="http://schemas.microsoft.com/office/drawing/2014/main" id="{44907743-31AE-A177-B323-E106F61415E1}"/>
              </a:ext>
            </a:extLst>
          </p:cNvPr>
          <p:cNvSpPr/>
          <p:nvPr/>
        </p:nvSpPr>
        <p:spPr>
          <a:xfrm>
            <a:off x="20835823" y="102493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9" name="직사각형 1818">
            <a:extLst>
              <a:ext uri="{FF2B5EF4-FFF2-40B4-BE49-F238E27FC236}">
                <a16:creationId xmlns:a16="http://schemas.microsoft.com/office/drawing/2014/main" id="{854ED779-1E02-EF8F-7E9D-0B3B15F67783}"/>
              </a:ext>
            </a:extLst>
          </p:cNvPr>
          <p:cNvSpPr/>
          <p:nvPr/>
        </p:nvSpPr>
        <p:spPr>
          <a:xfrm>
            <a:off x="20939836" y="99687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0" name="직사각형 1819">
            <a:extLst>
              <a:ext uri="{FF2B5EF4-FFF2-40B4-BE49-F238E27FC236}">
                <a16:creationId xmlns:a16="http://schemas.microsoft.com/office/drawing/2014/main" id="{79E463B8-ADA4-E8D0-BBFA-3309D061E0F5}"/>
              </a:ext>
            </a:extLst>
          </p:cNvPr>
          <p:cNvSpPr/>
          <p:nvPr/>
        </p:nvSpPr>
        <p:spPr>
          <a:xfrm>
            <a:off x="20939836" y="10062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1" name="직사각형 1820">
            <a:extLst>
              <a:ext uri="{FF2B5EF4-FFF2-40B4-BE49-F238E27FC236}">
                <a16:creationId xmlns:a16="http://schemas.microsoft.com/office/drawing/2014/main" id="{6F23B504-639B-2B84-FA06-3015998A1F93}"/>
              </a:ext>
            </a:extLst>
          </p:cNvPr>
          <p:cNvSpPr/>
          <p:nvPr/>
        </p:nvSpPr>
        <p:spPr>
          <a:xfrm>
            <a:off x="20939836" y="105300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2" name="직사각형 1821">
            <a:extLst>
              <a:ext uri="{FF2B5EF4-FFF2-40B4-BE49-F238E27FC236}">
                <a16:creationId xmlns:a16="http://schemas.microsoft.com/office/drawing/2014/main" id="{8A6BCCC1-88B6-1041-96EF-F785A01BED07}"/>
              </a:ext>
            </a:extLst>
          </p:cNvPr>
          <p:cNvSpPr/>
          <p:nvPr/>
        </p:nvSpPr>
        <p:spPr>
          <a:xfrm>
            <a:off x="20939836" y="106235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3" name="직사각형 1822">
            <a:extLst>
              <a:ext uri="{FF2B5EF4-FFF2-40B4-BE49-F238E27FC236}">
                <a16:creationId xmlns:a16="http://schemas.microsoft.com/office/drawing/2014/main" id="{241936BE-2814-8DF3-0E69-D9CB5808BAC5}"/>
              </a:ext>
            </a:extLst>
          </p:cNvPr>
          <p:cNvSpPr/>
          <p:nvPr/>
        </p:nvSpPr>
        <p:spPr>
          <a:xfrm>
            <a:off x="20939836" y="103429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4" name="직사각형 1823">
            <a:extLst>
              <a:ext uri="{FF2B5EF4-FFF2-40B4-BE49-F238E27FC236}">
                <a16:creationId xmlns:a16="http://schemas.microsoft.com/office/drawing/2014/main" id="{E50E87A1-B2E6-1469-345B-EE8F0416A206}"/>
              </a:ext>
            </a:extLst>
          </p:cNvPr>
          <p:cNvSpPr/>
          <p:nvPr/>
        </p:nvSpPr>
        <p:spPr>
          <a:xfrm>
            <a:off x="20939836" y="10436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5" name="직사각형 1824">
            <a:extLst>
              <a:ext uri="{FF2B5EF4-FFF2-40B4-BE49-F238E27FC236}">
                <a16:creationId xmlns:a16="http://schemas.microsoft.com/office/drawing/2014/main" id="{19F8CDD2-47F5-53BC-E25E-83CC4CC484E6}"/>
              </a:ext>
            </a:extLst>
          </p:cNvPr>
          <p:cNvSpPr/>
          <p:nvPr/>
        </p:nvSpPr>
        <p:spPr>
          <a:xfrm>
            <a:off x="20939836" y="10155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6" name="직사각형 1825">
            <a:extLst>
              <a:ext uri="{FF2B5EF4-FFF2-40B4-BE49-F238E27FC236}">
                <a16:creationId xmlns:a16="http://schemas.microsoft.com/office/drawing/2014/main" id="{811C6F89-D99E-8904-A476-709DB9FB357B}"/>
              </a:ext>
            </a:extLst>
          </p:cNvPr>
          <p:cNvSpPr/>
          <p:nvPr/>
        </p:nvSpPr>
        <p:spPr>
          <a:xfrm>
            <a:off x="20939836" y="102493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7" name="직사각형 1826">
            <a:extLst>
              <a:ext uri="{FF2B5EF4-FFF2-40B4-BE49-F238E27FC236}">
                <a16:creationId xmlns:a16="http://schemas.microsoft.com/office/drawing/2014/main" id="{C9E5363B-0658-AD22-54B0-32BEBBB43B1C}"/>
              </a:ext>
            </a:extLst>
          </p:cNvPr>
          <p:cNvSpPr/>
          <p:nvPr/>
        </p:nvSpPr>
        <p:spPr>
          <a:xfrm>
            <a:off x="20732046" y="108075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8" name="직사각형 1827">
            <a:extLst>
              <a:ext uri="{FF2B5EF4-FFF2-40B4-BE49-F238E27FC236}">
                <a16:creationId xmlns:a16="http://schemas.microsoft.com/office/drawing/2014/main" id="{E44499A4-4213-CE89-0E53-BE2E09D37EAD}"/>
              </a:ext>
            </a:extLst>
          </p:cNvPr>
          <p:cNvSpPr/>
          <p:nvPr/>
        </p:nvSpPr>
        <p:spPr>
          <a:xfrm>
            <a:off x="20732046" y="109011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9" name="직사각형 1828">
            <a:extLst>
              <a:ext uri="{FF2B5EF4-FFF2-40B4-BE49-F238E27FC236}">
                <a16:creationId xmlns:a16="http://schemas.microsoft.com/office/drawing/2014/main" id="{267492D4-B5B2-3918-469F-6AD2AC05DB40}"/>
              </a:ext>
            </a:extLst>
          </p:cNvPr>
          <p:cNvSpPr/>
          <p:nvPr/>
        </p:nvSpPr>
        <p:spPr>
          <a:xfrm>
            <a:off x="20732046" y="107140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0" name="직사각형 1829">
            <a:extLst>
              <a:ext uri="{FF2B5EF4-FFF2-40B4-BE49-F238E27FC236}">
                <a16:creationId xmlns:a16="http://schemas.microsoft.com/office/drawing/2014/main" id="{9F103D52-7509-4761-FCB4-AF0CC07EA9D3}"/>
              </a:ext>
            </a:extLst>
          </p:cNvPr>
          <p:cNvSpPr/>
          <p:nvPr/>
        </p:nvSpPr>
        <p:spPr>
          <a:xfrm>
            <a:off x="20835823" y="108075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1" name="직사각형 1830">
            <a:extLst>
              <a:ext uri="{FF2B5EF4-FFF2-40B4-BE49-F238E27FC236}">
                <a16:creationId xmlns:a16="http://schemas.microsoft.com/office/drawing/2014/main" id="{4784AB9D-FB7B-087F-1846-C213B679A838}"/>
              </a:ext>
            </a:extLst>
          </p:cNvPr>
          <p:cNvSpPr/>
          <p:nvPr/>
        </p:nvSpPr>
        <p:spPr>
          <a:xfrm>
            <a:off x="20835823" y="109011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3" name="직사각형 1892">
            <a:extLst>
              <a:ext uri="{FF2B5EF4-FFF2-40B4-BE49-F238E27FC236}">
                <a16:creationId xmlns:a16="http://schemas.microsoft.com/office/drawing/2014/main" id="{BE33C79F-A165-F475-124F-6CD48C6ECEAE}"/>
              </a:ext>
            </a:extLst>
          </p:cNvPr>
          <p:cNvSpPr/>
          <p:nvPr/>
        </p:nvSpPr>
        <p:spPr>
          <a:xfrm>
            <a:off x="20835823" y="107140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4" name="직사각형 1893">
            <a:extLst>
              <a:ext uri="{FF2B5EF4-FFF2-40B4-BE49-F238E27FC236}">
                <a16:creationId xmlns:a16="http://schemas.microsoft.com/office/drawing/2014/main" id="{F65568B7-DE15-C59C-6E64-0D011C86A27F}"/>
              </a:ext>
            </a:extLst>
          </p:cNvPr>
          <p:cNvSpPr/>
          <p:nvPr/>
        </p:nvSpPr>
        <p:spPr>
          <a:xfrm>
            <a:off x="20939836" y="108075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5" name="직사각형 1894">
            <a:extLst>
              <a:ext uri="{FF2B5EF4-FFF2-40B4-BE49-F238E27FC236}">
                <a16:creationId xmlns:a16="http://schemas.microsoft.com/office/drawing/2014/main" id="{5511D396-611B-8310-B4CE-D7A5A0057B8A}"/>
              </a:ext>
            </a:extLst>
          </p:cNvPr>
          <p:cNvSpPr/>
          <p:nvPr/>
        </p:nvSpPr>
        <p:spPr>
          <a:xfrm>
            <a:off x="20939836" y="109011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6" name="직사각형 1895">
            <a:extLst>
              <a:ext uri="{FF2B5EF4-FFF2-40B4-BE49-F238E27FC236}">
                <a16:creationId xmlns:a16="http://schemas.microsoft.com/office/drawing/2014/main" id="{5B34DA83-9E15-C5A7-7320-F77E5EF44860}"/>
              </a:ext>
            </a:extLst>
          </p:cNvPr>
          <p:cNvSpPr/>
          <p:nvPr/>
        </p:nvSpPr>
        <p:spPr>
          <a:xfrm>
            <a:off x="20939836" y="107140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7" name="직사각형 1896">
            <a:extLst>
              <a:ext uri="{FF2B5EF4-FFF2-40B4-BE49-F238E27FC236}">
                <a16:creationId xmlns:a16="http://schemas.microsoft.com/office/drawing/2014/main" id="{E44FFCD1-4743-093C-7FDE-38D54B3CFFB9}"/>
              </a:ext>
            </a:extLst>
          </p:cNvPr>
          <p:cNvSpPr/>
          <p:nvPr/>
        </p:nvSpPr>
        <p:spPr>
          <a:xfrm>
            <a:off x="20732046" y="109963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1" name="직사각형 1900">
            <a:extLst>
              <a:ext uri="{FF2B5EF4-FFF2-40B4-BE49-F238E27FC236}">
                <a16:creationId xmlns:a16="http://schemas.microsoft.com/office/drawing/2014/main" id="{559C4A8F-FB1F-FB40-F090-9FBB41DACC19}"/>
              </a:ext>
            </a:extLst>
          </p:cNvPr>
          <p:cNvSpPr/>
          <p:nvPr/>
        </p:nvSpPr>
        <p:spPr>
          <a:xfrm>
            <a:off x="20835823" y="109963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2" name="직사각형 1901">
            <a:extLst>
              <a:ext uri="{FF2B5EF4-FFF2-40B4-BE49-F238E27FC236}">
                <a16:creationId xmlns:a16="http://schemas.microsoft.com/office/drawing/2014/main" id="{5490931E-79A9-5056-5F15-A7CBCFEC1B2A}"/>
              </a:ext>
            </a:extLst>
          </p:cNvPr>
          <p:cNvSpPr/>
          <p:nvPr/>
        </p:nvSpPr>
        <p:spPr>
          <a:xfrm>
            <a:off x="20939836" y="109963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3" name="직사각형 1902">
            <a:extLst>
              <a:ext uri="{FF2B5EF4-FFF2-40B4-BE49-F238E27FC236}">
                <a16:creationId xmlns:a16="http://schemas.microsoft.com/office/drawing/2014/main" id="{B96DA1A2-593E-1B08-44FB-9F4F2F3CF0F4}"/>
              </a:ext>
            </a:extLst>
          </p:cNvPr>
          <p:cNvSpPr/>
          <p:nvPr/>
        </p:nvSpPr>
        <p:spPr>
          <a:xfrm>
            <a:off x="21501836" y="99658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4" name="직사각형 1903">
            <a:extLst>
              <a:ext uri="{FF2B5EF4-FFF2-40B4-BE49-F238E27FC236}">
                <a16:creationId xmlns:a16="http://schemas.microsoft.com/office/drawing/2014/main" id="{C5E8140C-15E6-FD64-8A73-203ABC65EB65}"/>
              </a:ext>
            </a:extLst>
          </p:cNvPr>
          <p:cNvSpPr/>
          <p:nvPr/>
        </p:nvSpPr>
        <p:spPr>
          <a:xfrm>
            <a:off x="21501836" y="100594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5" name="직사각형 1904">
            <a:extLst>
              <a:ext uri="{FF2B5EF4-FFF2-40B4-BE49-F238E27FC236}">
                <a16:creationId xmlns:a16="http://schemas.microsoft.com/office/drawing/2014/main" id="{5B200F34-1B35-F260-EE1F-662A0867F283}"/>
              </a:ext>
            </a:extLst>
          </p:cNvPr>
          <p:cNvSpPr/>
          <p:nvPr/>
        </p:nvSpPr>
        <p:spPr>
          <a:xfrm>
            <a:off x="21501836" y="105271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6" name="직사각형 1905">
            <a:extLst>
              <a:ext uri="{FF2B5EF4-FFF2-40B4-BE49-F238E27FC236}">
                <a16:creationId xmlns:a16="http://schemas.microsoft.com/office/drawing/2014/main" id="{DF242DD2-16A7-BD28-2E24-61A187260B43}"/>
              </a:ext>
            </a:extLst>
          </p:cNvPr>
          <p:cNvSpPr/>
          <p:nvPr/>
        </p:nvSpPr>
        <p:spPr>
          <a:xfrm>
            <a:off x="21501836" y="10620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9" name="직사각형 1908">
            <a:extLst>
              <a:ext uri="{FF2B5EF4-FFF2-40B4-BE49-F238E27FC236}">
                <a16:creationId xmlns:a16="http://schemas.microsoft.com/office/drawing/2014/main" id="{669E563A-B4C7-3EAB-2AED-22E2FF59C3C3}"/>
              </a:ext>
            </a:extLst>
          </p:cNvPr>
          <p:cNvSpPr/>
          <p:nvPr/>
        </p:nvSpPr>
        <p:spPr>
          <a:xfrm>
            <a:off x="21501836" y="103400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0" name="직사각형 1909">
            <a:extLst>
              <a:ext uri="{FF2B5EF4-FFF2-40B4-BE49-F238E27FC236}">
                <a16:creationId xmlns:a16="http://schemas.microsoft.com/office/drawing/2014/main" id="{34800CF3-1407-4F9C-6D9D-7C2DCEA18DE2}"/>
              </a:ext>
            </a:extLst>
          </p:cNvPr>
          <p:cNvSpPr/>
          <p:nvPr/>
        </p:nvSpPr>
        <p:spPr>
          <a:xfrm>
            <a:off x="21501836" y="10433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1" name="직사각형 1910">
            <a:extLst>
              <a:ext uri="{FF2B5EF4-FFF2-40B4-BE49-F238E27FC236}">
                <a16:creationId xmlns:a16="http://schemas.microsoft.com/office/drawing/2014/main" id="{F006A151-C322-E3AA-9F65-8B279CB575CE}"/>
              </a:ext>
            </a:extLst>
          </p:cNvPr>
          <p:cNvSpPr/>
          <p:nvPr/>
        </p:nvSpPr>
        <p:spPr>
          <a:xfrm>
            <a:off x="21501836" y="101529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2" name="직사각형 1911">
            <a:extLst>
              <a:ext uri="{FF2B5EF4-FFF2-40B4-BE49-F238E27FC236}">
                <a16:creationId xmlns:a16="http://schemas.microsoft.com/office/drawing/2014/main" id="{CB4E7EA5-B0D8-46F6-01EE-8D240E62BD29}"/>
              </a:ext>
            </a:extLst>
          </p:cNvPr>
          <p:cNvSpPr/>
          <p:nvPr/>
        </p:nvSpPr>
        <p:spPr>
          <a:xfrm>
            <a:off x="21501836" y="10246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3" name="직사각형 1912">
            <a:extLst>
              <a:ext uri="{FF2B5EF4-FFF2-40B4-BE49-F238E27FC236}">
                <a16:creationId xmlns:a16="http://schemas.microsoft.com/office/drawing/2014/main" id="{3FCB1231-5A57-E595-9B36-A1A1C9A63B80}"/>
              </a:ext>
            </a:extLst>
          </p:cNvPr>
          <p:cNvSpPr/>
          <p:nvPr/>
        </p:nvSpPr>
        <p:spPr>
          <a:xfrm>
            <a:off x="21605613" y="99658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4" name="직사각형 1913">
            <a:extLst>
              <a:ext uri="{FF2B5EF4-FFF2-40B4-BE49-F238E27FC236}">
                <a16:creationId xmlns:a16="http://schemas.microsoft.com/office/drawing/2014/main" id="{2D290093-00BB-494E-C83C-C1D2C2DFEC9C}"/>
              </a:ext>
            </a:extLst>
          </p:cNvPr>
          <p:cNvSpPr/>
          <p:nvPr/>
        </p:nvSpPr>
        <p:spPr>
          <a:xfrm>
            <a:off x="21605613" y="100594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5" name="직사각형 1914">
            <a:extLst>
              <a:ext uri="{FF2B5EF4-FFF2-40B4-BE49-F238E27FC236}">
                <a16:creationId xmlns:a16="http://schemas.microsoft.com/office/drawing/2014/main" id="{FE3CB581-F7D8-918F-BCE0-CA65CBE2095F}"/>
              </a:ext>
            </a:extLst>
          </p:cNvPr>
          <p:cNvSpPr/>
          <p:nvPr/>
        </p:nvSpPr>
        <p:spPr>
          <a:xfrm>
            <a:off x="21605613" y="105271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6" name="직사각형 1915">
            <a:extLst>
              <a:ext uri="{FF2B5EF4-FFF2-40B4-BE49-F238E27FC236}">
                <a16:creationId xmlns:a16="http://schemas.microsoft.com/office/drawing/2014/main" id="{1AD018F1-55AE-46D6-455E-6D1748118791}"/>
              </a:ext>
            </a:extLst>
          </p:cNvPr>
          <p:cNvSpPr/>
          <p:nvPr/>
        </p:nvSpPr>
        <p:spPr>
          <a:xfrm>
            <a:off x="21605613" y="10620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7" name="직사각형 1916">
            <a:extLst>
              <a:ext uri="{FF2B5EF4-FFF2-40B4-BE49-F238E27FC236}">
                <a16:creationId xmlns:a16="http://schemas.microsoft.com/office/drawing/2014/main" id="{1FD9932F-9B68-ED2F-9908-6FED04BB34DF}"/>
              </a:ext>
            </a:extLst>
          </p:cNvPr>
          <p:cNvSpPr/>
          <p:nvPr/>
        </p:nvSpPr>
        <p:spPr>
          <a:xfrm>
            <a:off x="21605613" y="103400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9" name="직사각형 1918">
            <a:extLst>
              <a:ext uri="{FF2B5EF4-FFF2-40B4-BE49-F238E27FC236}">
                <a16:creationId xmlns:a16="http://schemas.microsoft.com/office/drawing/2014/main" id="{F6750BE2-CEF2-D429-3F54-2A0D3DD6A8A0}"/>
              </a:ext>
            </a:extLst>
          </p:cNvPr>
          <p:cNvSpPr/>
          <p:nvPr/>
        </p:nvSpPr>
        <p:spPr>
          <a:xfrm>
            <a:off x="21605613" y="10433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1" name="직사각형 2070">
            <a:extLst>
              <a:ext uri="{FF2B5EF4-FFF2-40B4-BE49-F238E27FC236}">
                <a16:creationId xmlns:a16="http://schemas.microsoft.com/office/drawing/2014/main" id="{B492C6CE-37A2-8DA7-64E2-9DB6D192965F}"/>
              </a:ext>
            </a:extLst>
          </p:cNvPr>
          <p:cNvSpPr/>
          <p:nvPr/>
        </p:nvSpPr>
        <p:spPr>
          <a:xfrm>
            <a:off x="21605613" y="101529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1" name="직사각형 2090">
            <a:extLst>
              <a:ext uri="{FF2B5EF4-FFF2-40B4-BE49-F238E27FC236}">
                <a16:creationId xmlns:a16="http://schemas.microsoft.com/office/drawing/2014/main" id="{A8414085-A0FE-90D9-74CD-A021F774FDB1}"/>
              </a:ext>
            </a:extLst>
          </p:cNvPr>
          <p:cNvSpPr/>
          <p:nvPr/>
        </p:nvSpPr>
        <p:spPr>
          <a:xfrm>
            <a:off x="21605613" y="10246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3" name="직사각형 2102">
            <a:extLst>
              <a:ext uri="{FF2B5EF4-FFF2-40B4-BE49-F238E27FC236}">
                <a16:creationId xmlns:a16="http://schemas.microsoft.com/office/drawing/2014/main" id="{86E67289-9C27-6564-7FAE-C4D95AF222B6}"/>
              </a:ext>
            </a:extLst>
          </p:cNvPr>
          <p:cNvSpPr/>
          <p:nvPr/>
        </p:nvSpPr>
        <p:spPr>
          <a:xfrm>
            <a:off x="21501836" y="108047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5" name="직사각형 2184">
            <a:extLst>
              <a:ext uri="{FF2B5EF4-FFF2-40B4-BE49-F238E27FC236}">
                <a16:creationId xmlns:a16="http://schemas.microsoft.com/office/drawing/2014/main" id="{733C06B2-5A8E-04B5-CA71-C7A169712224}"/>
              </a:ext>
            </a:extLst>
          </p:cNvPr>
          <p:cNvSpPr/>
          <p:nvPr/>
        </p:nvSpPr>
        <p:spPr>
          <a:xfrm>
            <a:off x="21501836" y="108982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8" name="직사각형 2187">
            <a:extLst>
              <a:ext uri="{FF2B5EF4-FFF2-40B4-BE49-F238E27FC236}">
                <a16:creationId xmlns:a16="http://schemas.microsoft.com/office/drawing/2014/main" id="{BE62DCCC-BBF1-ACD6-12B1-A14D1B27B63D}"/>
              </a:ext>
            </a:extLst>
          </p:cNvPr>
          <p:cNvSpPr/>
          <p:nvPr/>
        </p:nvSpPr>
        <p:spPr>
          <a:xfrm>
            <a:off x="21501836" y="107111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9" name="직사각형 2188">
            <a:extLst>
              <a:ext uri="{FF2B5EF4-FFF2-40B4-BE49-F238E27FC236}">
                <a16:creationId xmlns:a16="http://schemas.microsoft.com/office/drawing/2014/main" id="{A1E12167-C42B-2339-121D-380585C2604B}"/>
              </a:ext>
            </a:extLst>
          </p:cNvPr>
          <p:cNvSpPr/>
          <p:nvPr/>
        </p:nvSpPr>
        <p:spPr>
          <a:xfrm>
            <a:off x="21605613" y="108047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6" name="직사각형 2195">
            <a:extLst>
              <a:ext uri="{FF2B5EF4-FFF2-40B4-BE49-F238E27FC236}">
                <a16:creationId xmlns:a16="http://schemas.microsoft.com/office/drawing/2014/main" id="{FE94BA33-70BC-4E42-E048-40CBD2DBE1B3}"/>
              </a:ext>
            </a:extLst>
          </p:cNvPr>
          <p:cNvSpPr/>
          <p:nvPr/>
        </p:nvSpPr>
        <p:spPr>
          <a:xfrm>
            <a:off x="21605613" y="108982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7" name="직사각형 2306">
            <a:extLst>
              <a:ext uri="{FF2B5EF4-FFF2-40B4-BE49-F238E27FC236}">
                <a16:creationId xmlns:a16="http://schemas.microsoft.com/office/drawing/2014/main" id="{0EBDE4E7-BEE4-1450-59C6-1D37924D441B}"/>
              </a:ext>
            </a:extLst>
          </p:cNvPr>
          <p:cNvSpPr/>
          <p:nvPr/>
        </p:nvSpPr>
        <p:spPr>
          <a:xfrm>
            <a:off x="21605613" y="107111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3" name="직사각형 2332">
            <a:extLst>
              <a:ext uri="{FF2B5EF4-FFF2-40B4-BE49-F238E27FC236}">
                <a16:creationId xmlns:a16="http://schemas.microsoft.com/office/drawing/2014/main" id="{DD8E7A17-6A4D-8FF0-1272-507D6C15A154}"/>
              </a:ext>
            </a:extLst>
          </p:cNvPr>
          <p:cNvSpPr/>
          <p:nvPr/>
        </p:nvSpPr>
        <p:spPr>
          <a:xfrm>
            <a:off x="21501836" y="10993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3" name="직사각형 2382">
            <a:extLst>
              <a:ext uri="{FF2B5EF4-FFF2-40B4-BE49-F238E27FC236}">
                <a16:creationId xmlns:a16="http://schemas.microsoft.com/office/drawing/2014/main" id="{C6E9BA2F-EBF0-3311-6B1C-F441C6EF148D}"/>
              </a:ext>
            </a:extLst>
          </p:cNvPr>
          <p:cNvSpPr/>
          <p:nvPr/>
        </p:nvSpPr>
        <p:spPr>
          <a:xfrm>
            <a:off x="21605613" y="10993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4" name="원호 2383">
            <a:extLst>
              <a:ext uri="{FF2B5EF4-FFF2-40B4-BE49-F238E27FC236}">
                <a16:creationId xmlns:a16="http://schemas.microsoft.com/office/drawing/2014/main" id="{0C639644-AD47-3FC5-EA0B-18AC01386E23}"/>
              </a:ext>
            </a:extLst>
          </p:cNvPr>
          <p:cNvSpPr/>
          <p:nvPr/>
        </p:nvSpPr>
        <p:spPr>
          <a:xfrm>
            <a:off x="21402608" y="977392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5" name="원호 2384">
            <a:extLst>
              <a:ext uri="{FF2B5EF4-FFF2-40B4-BE49-F238E27FC236}">
                <a16:creationId xmlns:a16="http://schemas.microsoft.com/office/drawing/2014/main" id="{CE28A013-DE68-7BE9-F169-764C5513DED3}"/>
              </a:ext>
            </a:extLst>
          </p:cNvPr>
          <p:cNvSpPr/>
          <p:nvPr/>
        </p:nvSpPr>
        <p:spPr>
          <a:xfrm rot="16200000">
            <a:off x="21115272" y="9416941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6" name="원호 2385">
            <a:extLst>
              <a:ext uri="{FF2B5EF4-FFF2-40B4-BE49-F238E27FC236}">
                <a16:creationId xmlns:a16="http://schemas.microsoft.com/office/drawing/2014/main" id="{3C1A2535-89E4-0080-F643-39107B15D1B0}"/>
              </a:ext>
            </a:extLst>
          </p:cNvPr>
          <p:cNvSpPr/>
          <p:nvPr/>
        </p:nvSpPr>
        <p:spPr>
          <a:xfrm rot="16200000">
            <a:off x="20414851" y="1007355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7" name="원호 2386">
            <a:extLst>
              <a:ext uri="{FF2B5EF4-FFF2-40B4-BE49-F238E27FC236}">
                <a16:creationId xmlns:a16="http://schemas.microsoft.com/office/drawing/2014/main" id="{67C19BE3-335D-EAB1-36CF-7BCD06D26B19}"/>
              </a:ext>
            </a:extLst>
          </p:cNvPr>
          <p:cNvSpPr/>
          <p:nvPr/>
        </p:nvSpPr>
        <p:spPr>
          <a:xfrm rot="5400000" flipV="1">
            <a:off x="20406296" y="1057979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9" name="TextBox 2388">
            <a:extLst>
              <a:ext uri="{FF2B5EF4-FFF2-40B4-BE49-F238E27FC236}">
                <a16:creationId xmlns:a16="http://schemas.microsoft.com/office/drawing/2014/main" id="{CC0AE390-26D9-3BD8-FD6C-CBD918C884C3}"/>
              </a:ext>
            </a:extLst>
          </p:cNvPr>
          <p:cNvSpPr txBox="1"/>
          <p:nvPr/>
        </p:nvSpPr>
        <p:spPr>
          <a:xfrm>
            <a:off x="20245299" y="1036937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390" name="TextBox 2389">
            <a:extLst>
              <a:ext uri="{FF2B5EF4-FFF2-40B4-BE49-F238E27FC236}">
                <a16:creationId xmlns:a16="http://schemas.microsoft.com/office/drawing/2014/main" id="{54C7000C-3F2E-788B-F714-6E637D720924}"/>
              </a:ext>
            </a:extLst>
          </p:cNvPr>
          <p:cNvSpPr txBox="1"/>
          <p:nvPr/>
        </p:nvSpPr>
        <p:spPr>
          <a:xfrm>
            <a:off x="21353236" y="962755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391" name="직사각형 2390">
            <a:extLst>
              <a:ext uri="{FF2B5EF4-FFF2-40B4-BE49-F238E27FC236}">
                <a16:creationId xmlns:a16="http://schemas.microsoft.com/office/drawing/2014/main" id="{35A6E25E-64DD-CFC4-9997-BA570F5413F3}"/>
              </a:ext>
            </a:extLst>
          </p:cNvPr>
          <p:cNvSpPr/>
          <p:nvPr/>
        </p:nvSpPr>
        <p:spPr>
          <a:xfrm>
            <a:off x="22141822" y="11153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7" name="직사각형 2536">
            <a:extLst>
              <a:ext uri="{FF2B5EF4-FFF2-40B4-BE49-F238E27FC236}">
                <a16:creationId xmlns:a16="http://schemas.microsoft.com/office/drawing/2014/main" id="{6ECB03D4-CFE5-5077-E02D-1D157D74C128}"/>
              </a:ext>
            </a:extLst>
          </p:cNvPr>
          <p:cNvSpPr/>
          <p:nvPr/>
        </p:nvSpPr>
        <p:spPr>
          <a:xfrm>
            <a:off x="22141822" y="11247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8" name="직사각형 2537">
            <a:extLst>
              <a:ext uri="{FF2B5EF4-FFF2-40B4-BE49-F238E27FC236}">
                <a16:creationId xmlns:a16="http://schemas.microsoft.com/office/drawing/2014/main" id="{A9ABD8F5-2979-BA30-B1BC-BE8D90373891}"/>
              </a:ext>
            </a:extLst>
          </p:cNvPr>
          <p:cNvSpPr/>
          <p:nvPr/>
        </p:nvSpPr>
        <p:spPr>
          <a:xfrm>
            <a:off x="22245599" y="11153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9" name="직사각형 2538">
            <a:extLst>
              <a:ext uri="{FF2B5EF4-FFF2-40B4-BE49-F238E27FC236}">
                <a16:creationId xmlns:a16="http://schemas.microsoft.com/office/drawing/2014/main" id="{E5B9645F-8437-2287-BE66-FE3CF1CF246A}"/>
              </a:ext>
            </a:extLst>
          </p:cNvPr>
          <p:cNvSpPr/>
          <p:nvPr/>
        </p:nvSpPr>
        <p:spPr>
          <a:xfrm>
            <a:off x="22245599" y="11247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0" name="직사각형 2539">
            <a:extLst>
              <a:ext uri="{FF2B5EF4-FFF2-40B4-BE49-F238E27FC236}">
                <a16:creationId xmlns:a16="http://schemas.microsoft.com/office/drawing/2014/main" id="{4D98C9DB-2CFE-82B5-EBE6-B5EA27907F42}"/>
              </a:ext>
            </a:extLst>
          </p:cNvPr>
          <p:cNvSpPr/>
          <p:nvPr/>
        </p:nvSpPr>
        <p:spPr>
          <a:xfrm>
            <a:off x="22349612" y="11153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1" name="직사각형 2540">
            <a:extLst>
              <a:ext uri="{FF2B5EF4-FFF2-40B4-BE49-F238E27FC236}">
                <a16:creationId xmlns:a16="http://schemas.microsoft.com/office/drawing/2014/main" id="{55746142-3ACF-F26C-F75F-7771583B37EF}"/>
              </a:ext>
            </a:extLst>
          </p:cNvPr>
          <p:cNvSpPr/>
          <p:nvPr/>
        </p:nvSpPr>
        <p:spPr>
          <a:xfrm>
            <a:off x="22349612" y="11247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2" name="직사각형 2541">
            <a:extLst>
              <a:ext uri="{FF2B5EF4-FFF2-40B4-BE49-F238E27FC236}">
                <a16:creationId xmlns:a16="http://schemas.microsoft.com/office/drawing/2014/main" id="{D42E54D3-E458-C98D-865C-C3954B1EFD88}"/>
              </a:ext>
            </a:extLst>
          </p:cNvPr>
          <p:cNvSpPr/>
          <p:nvPr/>
        </p:nvSpPr>
        <p:spPr>
          <a:xfrm>
            <a:off x="20733585" y="111553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3" name="직사각형 2542">
            <a:extLst>
              <a:ext uri="{FF2B5EF4-FFF2-40B4-BE49-F238E27FC236}">
                <a16:creationId xmlns:a16="http://schemas.microsoft.com/office/drawing/2014/main" id="{201E5E07-252D-B0D9-7928-7C635F80065F}"/>
              </a:ext>
            </a:extLst>
          </p:cNvPr>
          <p:cNvSpPr/>
          <p:nvPr/>
        </p:nvSpPr>
        <p:spPr>
          <a:xfrm>
            <a:off x="20733585" y="112489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4" name="직사각형 2543">
            <a:extLst>
              <a:ext uri="{FF2B5EF4-FFF2-40B4-BE49-F238E27FC236}">
                <a16:creationId xmlns:a16="http://schemas.microsoft.com/office/drawing/2014/main" id="{F775BBA1-DCBF-4E5F-6D9F-4D4390BC5405}"/>
              </a:ext>
            </a:extLst>
          </p:cNvPr>
          <p:cNvSpPr/>
          <p:nvPr/>
        </p:nvSpPr>
        <p:spPr>
          <a:xfrm>
            <a:off x="20837362" y="111553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1" name="직사각형 2550">
            <a:extLst>
              <a:ext uri="{FF2B5EF4-FFF2-40B4-BE49-F238E27FC236}">
                <a16:creationId xmlns:a16="http://schemas.microsoft.com/office/drawing/2014/main" id="{B628ED4A-B027-B201-D810-B6F53E74A833}"/>
              </a:ext>
            </a:extLst>
          </p:cNvPr>
          <p:cNvSpPr/>
          <p:nvPr/>
        </p:nvSpPr>
        <p:spPr>
          <a:xfrm>
            <a:off x="20837362" y="112489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2" name="직사각형 2551">
            <a:extLst>
              <a:ext uri="{FF2B5EF4-FFF2-40B4-BE49-F238E27FC236}">
                <a16:creationId xmlns:a16="http://schemas.microsoft.com/office/drawing/2014/main" id="{6904BCE4-B738-DA4B-7135-1A8A3C7A8F94}"/>
              </a:ext>
            </a:extLst>
          </p:cNvPr>
          <p:cNvSpPr/>
          <p:nvPr/>
        </p:nvSpPr>
        <p:spPr>
          <a:xfrm>
            <a:off x="20941375" y="111553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3" name="직사각형 2552">
            <a:extLst>
              <a:ext uri="{FF2B5EF4-FFF2-40B4-BE49-F238E27FC236}">
                <a16:creationId xmlns:a16="http://schemas.microsoft.com/office/drawing/2014/main" id="{039CFDEE-3E16-B226-A95B-3149C00036E0}"/>
              </a:ext>
            </a:extLst>
          </p:cNvPr>
          <p:cNvSpPr/>
          <p:nvPr/>
        </p:nvSpPr>
        <p:spPr>
          <a:xfrm>
            <a:off x="20941375" y="112489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6" name="직사각형 2555">
            <a:extLst>
              <a:ext uri="{FF2B5EF4-FFF2-40B4-BE49-F238E27FC236}">
                <a16:creationId xmlns:a16="http://schemas.microsoft.com/office/drawing/2014/main" id="{DC703DEC-2558-3FB9-FB3A-844D12F29E54}"/>
              </a:ext>
            </a:extLst>
          </p:cNvPr>
          <p:cNvSpPr/>
          <p:nvPr/>
        </p:nvSpPr>
        <p:spPr>
          <a:xfrm>
            <a:off x="21503375" y="1115253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1" name="직사각형 2560">
            <a:extLst>
              <a:ext uri="{FF2B5EF4-FFF2-40B4-BE49-F238E27FC236}">
                <a16:creationId xmlns:a16="http://schemas.microsoft.com/office/drawing/2014/main" id="{AC8C329F-BE90-F006-6523-59BF2D05D0E5}"/>
              </a:ext>
            </a:extLst>
          </p:cNvPr>
          <p:cNvSpPr/>
          <p:nvPr/>
        </p:nvSpPr>
        <p:spPr>
          <a:xfrm>
            <a:off x="21503375" y="112460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2" name="직사각형 2561">
            <a:extLst>
              <a:ext uri="{FF2B5EF4-FFF2-40B4-BE49-F238E27FC236}">
                <a16:creationId xmlns:a16="http://schemas.microsoft.com/office/drawing/2014/main" id="{95BBE2D7-AB7A-98E4-5F15-EBADE80F0766}"/>
              </a:ext>
            </a:extLst>
          </p:cNvPr>
          <p:cNvSpPr/>
          <p:nvPr/>
        </p:nvSpPr>
        <p:spPr>
          <a:xfrm>
            <a:off x="21607152" y="1115253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5" name="직사각형 2564">
            <a:extLst>
              <a:ext uri="{FF2B5EF4-FFF2-40B4-BE49-F238E27FC236}">
                <a16:creationId xmlns:a16="http://schemas.microsoft.com/office/drawing/2014/main" id="{B08C6839-53FF-ABC9-CB00-69AA3DC52CB6}"/>
              </a:ext>
            </a:extLst>
          </p:cNvPr>
          <p:cNvSpPr/>
          <p:nvPr/>
        </p:nvSpPr>
        <p:spPr>
          <a:xfrm>
            <a:off x="21607152" y="112460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7" name="직사각형 2566">
            <a:extLst>
              <a:ext uri="{FF2B5EF4-FFF2-40B4-BE49-F238E27FC236}">
                <a16:creationId xmlns:a16="http://schemas.microsoft.com/office/drawing/2014/main" id="{684B0C4A-45DB-0F7F-C981-A49686D122B5}"/>
              </a:ext>
            </a:extLst>
          </p:cNvPr>
          <p:cNvSpPr/>
          <p:nvPr/>
        </p:nvSpPr>
        <p:spPr>
          <a:xfrm>
            <a:off x="22525220" y="11153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0" name="직사각형 2579">
            <a:extLst>
              <a:ext uri="{FF2B5EF4-FFF2-40B4-BE49-F238E27FC236}">
                <a16:creationId xmlns:a16="http://schemas.microsoft.com/office/drawing/2014/main" id="{2C3CC057-18F4-9F44-6931-352D16800A4D}"/>
              </a:ext>
            </a:extLst>
          </p:cNvPr>
          <p:cNvSpPr/>
          <p:nvPr/>
        </p:nvSpPr>
        <p:spPr>
          <a:xfrm>
            <a:off x="22525220" y="11247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3" name="직사각형 2612">
            <a:extLst>
              <a:ext uri="{FF2B5EF4-FFF2-40B4-BE49-F238E27FC236}">
                <a16:creationId xmlns:a16="http://schemas.microsoft.com/office/drawing/2014/main" id="{0A30109D-B080-DDDD-035A-1C1B837D68AE}"/>
              </a:ext>
            </a:extLst>
          </p:cNvPr>
          <p:cNvSpPr/>
          <p:nvPr/>
        </p:nvSpPr>
        <p:spPr>
          <a:xfrm>
            <a:off x="22628997" y="11153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4" name="직사각형 2613">
            <a:extLst>
              <a:ext uri="{FF2B5EF4-FFF2-40B4-BE49-F238E27FC236}">
                <a16:creationId xmlns:a16="http://schemas.microsoft.com/office/drawing/2014/main" id="{18205891-309B-778A-C008-4BE0A87D41D8}"/>
              </a:ext>
            </a:extLst>
          </p:cNvPr>
          <p:cNvSpPr/>
          <p:nvPr/>
        </p:nvSpPr>
        <p:spPr>
          <a:xfrm>
            <a:off x="22628997" y="11247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1" name="직사각형 2620">
            <a:extLst>
              <a:ext uri="{FF2B5EF4-FFF2-40B4-BE49-F238E27FC236}">
                <a16:creationId xmlns:a16="http://schemas.microsoft.com/office/drawing/2014/main" id="{F6DB2635-0679-D8F5-D6E5-A00436F93D84}"/>
              </a:ext>
            </a:extLst>
          </p:cNvPr>
          <p:cNvSpPr/>
          <p:nvPr/>
        </p:nvSpPr>
        <p:spPr>
          <a:xfrm>
            <a:off x="22528779" y="99710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2" name="직사각형 2621">
            <a:extLst>
              <a:ext uri="{FF2B5EF4-FFF2-40B4-BE49-F238E27FC236}">
                <a16:creationId xmlns:a16="http://schemas.microsoft.com/office/drawing/2014/main" id="{EE72022D-11DB-1BC8-4B36-D162E4B208C1}"/>
              </a:ext>
            </a:extLst>
          </p:cNvPr>
          <p:cNvSpPr/>
          <p:nvPr/>
        </p:nvSpPr>
        <p:spPr>
          <a:xfrm>
            <a:off x="22528779" y="100645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3" name="직사각형 2622">
            <a:extLst>
              <a:ext uri="{FF2B5EF4-FFF2-40B4-BE49-F238E27FC236}">
                <a16:creationId xmlns:a16="http://schemas.microsoft.com/office/drawing/2014/main" id="{47A287AA-B8D1-2076-C6F1-1422254190AC}"/>
              </a:ext>
            </a:extLst>
          </p:cNvPr>
          <p:cNvSpPr/>
          <p:nvPr/>
        </p:nvSpPr>
        <p:spPr>
          <a:xfrm>
            <a:off x="22528779" y="105323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4" name="직사각형 2733">
            <a:extLst>
              <a:ext uri="{FF2B5EF4-FFF2-40B4-BE49-F238E27FC236}">
                <a16:creationId xmlns:a16="http://schemas.microsoft.com/office/drawing/2014/main" id="{E8E2AF28-318C-4E97-02B8-2A904A7F4D89}"/>
              </a:ext>
            </a:extLst>
          </p:cNvPr>
          <p:cNvSpPr/>
          <p:nvPr/>
        </p:nvSpPr>
        <p:spPr>
          <a:xfrm>
            <a:off x="22528779" y="106258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5" name="직사각형 2734">
            <a:extLst>
              <a:ext uri="{FF2B5EF4-FFF2-40B4-BE49-F238E27FC236}">
                <a16:creationId xmlns:a16="http://schemas.microsoft.com/office/drawing/2014/main" id="{2C466474-77F5-D9B1-A97B-6F02C6E9D8E9}"/>
              </a:ext>
            </a:extLst>
          </p:cNvPr>
          <p:cNvSpPr/>
          <p:nvPr/>
        </p:nvSpPr>
        <p:spPr>
          <a:xfrm>
            <a:off x="22528779" y="103452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6" name="직사각형 2735">
            <a:extLst>
              <a:ext uri="{FF2B5EF4-FFF2-40B4-BE49-F238E27FC236}">
                <a16:creationId xmlns:a16="http://schemas.microsoft.com/office/drawing/2014/main" id="{114367B9-8670-A284-189A-5426B670F58D}"/>
              </a:ext>
            </a:extLst>
          </p:cNvPr>
          <p:cNvSpPr/>
          <p:nvPr/>
        </p:nvSpPr>
        <p:spPr>
          <a:xfrm>
            <a:off x="22528779" y="104387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3" name="직사각형 2742">
            <a:extLst>
              <a:ext uri="{FF2B5EF4-FFF2-40B4-BE49-F238E27FC236}">
                <a16:creationId xmlns:a16="http://schemas.microsoft.com/office/drawing/2014/main" id="{701846E3-F29E-FE6B-60DA-6AE6DC086563}"/>
              </a:ext>
            </a:extLst>
          </p:cNvPr>
          <p:cNvSpPr/>
          <p:nvPr/>
        </p:nvSpPr>
        <p:spPr>
          <a:xfrm>
            <a:off x="22528779" y="101581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4" name="직사각형 2743">
            <a:extLst>
              <a:ext uri="{FF2B5EF4-FFF2-40B4-BE49-F238E27FC236}">
                <a16:creationId xmlns:a16="http://schemas.microsoft.com/office/drawing/2014/main" id="{4F52474E-E6CD-5FE5-1378-8D71440A1F37}"/>
              </a:ext>
            </a:extLst>
          </p:cNvPr>
          <p:cNvSpPr/>
          <p:nvPr/>
        </p:nvSpPr>
        <p:spPr>
          <a:xfrm>
            <a:off x="22528779" y="102516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5" name="직사각형 2744">
            <a:extLst>
              <a:ext uri="{FF2B5EF4-FFF2-40B4-BE49-F238E27FC236}">
                <a16:creationId xmlns:a16="http://schemas.microsoft.com/office/drawing/2014/main" id="{097E3C02-D8FF-1EB8-C18B-40CAB6978398}"/>
              </a:ext>
            </a:extLst>
          </p:cNvPr>
          <p:cNvSpPr/>
          <p:nvPr/>
        </p:nvSpPr>
        <p:spPr>
          <a:xfrm>
            <a:off x="22632556" y="99710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0" name="직사각형 2749">
            <a:extLst>
              <a:ext uri="{FF2B5EF4-FFF2-40B4-BE49-F238E27FC236}">
                <a16:creationId xmlns:a16="http://schemas.microsoft.com/office/drawing/2014/main" id="{E9F96EBA-EB2D-8056-DCFB-99E973C2483D}"/>
              </a:ext>
            </a:extLst>
          </p:cNvPr>
          <p:cNvSpPr/>
          <p:nvPr/>
        </p:nvSpPr>
        <p:spPr>
          <a:xfrm>
            <a:off x="22632556" y="100645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1" name="직사각형 2750">
            <a:extLst>
              <a:ext uri="{FF2B5EF4-FFF2-40B4-BE49-F238E27FC236}">
                <a16:creationId xmlns:a16="http://schemas.microsoft.com/office/drawing/2014/main" id="{113FB2A7-759D-98D4-3B38-AC0883E44E82}"/>
              </a:ext>
            </a:extLst>
          </p:cNvPr>
          <p:cNvSpPr/>
          <p:nvPr/>
        </p:nvSpPr>
        <p:spPr>
          <a:xfrm>
            <a:off x="22632556" y="105323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1" name="직사각형 2780">
            <a:extLst>
              <a:ext uri="{FF2B5EF4-FFF2-40B4-BE49-F238E27FC236}">
                <a16:creationId xmlns:a16="http://schemas.microsoft.com/office/drawing/2014/main" id="{F9273F27-A985-B1BA-6AB2-8D2FCAC6C2E1}"/>
              </a:ext>
            </a:extLst>
          </p:cNvPr>
          <p:cNvSpPr/>
          <p:nvPr/>
        </p:nvSpPr>
        <p:spPr>
          <a:xfrm>
            <a:off x="22632556" y="106258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2" name="직사각형 2781">
            <a:extLst>
              <a:ext uri="{FF2B5EF4-FFF2-40B4-BE49-F238E27FC236}">
                <a16:creationId xmlns:a16="http://schemas.microsoft.com/office/drawing/2014/main" id="{AF4BDF53-4753-8713-1A68-52BD62F2E7EF}"/>
              </a:ext>
            </a:extLst>
          </p:cNvPr>
          <p:cNvSpPr/>
          <p:nvPr/>
        </p:nvSpPr>
        <p:spPr>
          <a:xfrm>
            <a:off x="22632556" y="103452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3" name="직사각형 2782">
            <a:extLst>
              <a:ext uri="{FF2B5EF4-FFF2-40B4-BE49-F238E27FC236}">
                <a16:creationId xmlns:a16="http://schemas.microsoft.com/office/drawing/2014/main" id="{755C6EE1-2FDB-90BD-CF9D-358BA22FB449}"/>
              </a:ext>
            </a:extLst>
          </p:cNvPr>
          <p:cNvSpPr/>
          <p:nvPr/>
        </p:nvSpPr>
        <p:spPr>
          <a:xfrm>
            <a:off x="22632556" y="104387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6" name="직사각형 2805">
            <a:extLst>
              <a:ext uri="{FF2B5EF4-FFF2-40B4-BE49-F238E27FC236}">
                <a16:creationId xmlns:a16="http://schemas.microsoft.com/office/drawing/2014/main" id="{5AE8F286-AE8F-48AC-86C9-A2AB617350CC}"/>
              </a:ext>
            </a:extLst>
          </p:cNvPr>
          <p:cNvSpPr/>
          <p:nvPr/>
        </p:nvSpPr>
        <p:spPr>
          <a:xfrm>
            <a:off x="22632556" y="101581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0" name="직사각형 2809">
            <a:extLst>
              <a:ext uri="{FF2B5EF4-FFF2-40B4-BE49-F238E27FC236}">
                <a16:creationId xmlns:a16="http://schemas.microsoft.com/office/drawing/2014/main" id="{46BFBFDA-0ACC-9F3B-22E3-402E5AD49721}"/>
              </a:ext>
            </a:extLst>
          </p:cNvPr>
          <p:cNvSpPr/>
          <p:nvPr/>
        </p:nvSpPr>
        <p:spPr>
          <a:xfrm>
            <a:off x="22632556" y="102516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3" name="직사각형 2812">
            <a:extLst>
              <a:ext uri="{FF2B5EF4-FFF2-40B4-BE49-F238E27FC236}">
                <a16:creationId xmlns:a16="http://schemas.microsoft.com/office/drawing/2014/main" id="{5C0E0492-23D5-C2D4-12C4-9BBE86A0616F}"/>
              </a:ext>
            </a:extLst>
          </p:cNvPr>
          <p:cNvSpPr/>
          <p:nvPr/>
        </p:nvSpPr>
        <p:spPr>
          <a:xfrm>
            <a:off x="22528779" y="108098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4" name="직사각형 2813">
            <a:extLst>
              <a:ext uri="{FF2B5EF4-FFF2-40B4-BE49-F238E27FC236}">
                <a16:creationId xmlns:a16="http://schemas.microsoft.com/office/drawing/2014/main" id="{79BA1D34-3A58-D6E7-A528-D985D6B38663}"/>
              </a:ext>
            </a:extLst>
          </p:cNvPr>
          <p:cNvSpPr/>
          <p:nvPr/>
        </p:nvSpPr>
        <p:spPr>
          <a:xfrm>
            <a:off x="22528779" y="109034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5" name="직사각형 2814">
            <a:extLst>
              <a:ext uri="{FF2B5EF4-FFF2-40B4-BE49-F238E27FC236}">
                <a16:creationId xmlns:a16="http://schemas.microsoft.com/office/drawing/2014/main" id="{2FCE037A-870E-FD9E-B3DF-4607F1E06B69}"/>
              </a:ext>
            </a:extLst>
          </p:cNvPr>
          <p:cNvSpPr/>
          <p:nvPr/>
        </p:nvSpPr>
        <p:spPr>
          <a:xfrm>
            <a:off x="22528779" y="107163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6" name="직사각형 2815">
            <a:extLst>
              <a:ext uri="{FF2B5EF4-FFF2-40B4-BE49-F238E27FC236}">
                <a16:creationId xmlns:a16="http://schemas.microsoft.com/office/drawing/2014/main" id="{26FB3C86-C1C2-AFCB-BD95-EB1978932EB5}"/>
              </a:ext>
            </a:extLst>
          </p:cNvPr>
          <p:cNvSpPr/>
          <p:nvPr/>
        </p:nvSpPr>
        <p:spPr>
          <a:xfrm>
            <a:off x="22632556" y="108098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7" name="직사각형 2816">
            <a:extLst>
              <a:ext uri="{FF2B5EF4-FFF2-40B4-BE49-F238E27FC236}">
                <a16:creationId xmlns:a16="http://schemas.microsoft.com/office/drawing/2014/main" id="{A57D8D60-A5E1-1FAA-07CB-ED63347B87CB}"/>
              </a:ext>
            </a:extLst>
          </p:cNvPr>
          <p:cNvSpPr/>
          <p:nvPr/>
        </p:nvSpPr>
        <p:spPr>
          <a:xfrm>
            <a:off x="22632556" y="109034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8" name="직사각형 2817">
            <a:extLst>
              <a:ext uri="{FF2B5EF4-FFF2-40B4-BE49-F238E27FC236}">
                <a16:creationId xmlns:a16="http://schemas.microsoft.com/office/drawing/2014/main" id="{2C8B67DC-B9D4-7A11-3E32-134CBD859FF5}"/>
              </a:ext>
            </a:extLst>
          </p:cNvPr>
          <p:cNvSpPr/>
          <p:nvPr/>
        </p:nvSpPr>
        <p:spPr>
          <a:xfrm>
            <a:off x="22632556" y="107163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9" name="직사각형 2818">
            <a:extLst>
              <a:ext uri="{FF2B5EF4-FFF2-40B4-BE49-F238E27FC236}">
                <a16:creationId xmlns:a16="http://schemas.microsoft.com/office/drawing/2014/main" id="{BFAD6FAA-6B21-894A-4794-ECEDE3F0A852}"/>
              </a:ext>
            </a:extLst>
          </p:cNvPr>
          <p:cNvSpPr/>
          <p:nvPr/>
        </p:nvSpPr>
        <p:spPr>
          <a:xfrm>
            <a:off x="22528779" y="109907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0" name="직사각형 2819">
            <a:extLst>
              <a:ext uri="{FF2B5EF4-FFF2-40B4-BE49-F238E27FC236}">
                <a16:creationId xmlns:a16="http://schemas.microsoft.com/office/drawing/2014/main" id="{F7DBEA2B-793E-22B5-76E7-E404A27611E3}"/>
              </a:ext>
            </a:extLst>
          </p:cNvPr>
          <p:cNvSpPr/>
          <p:nvPr/>
        </p:nvSpPr>
        <p:spPr>
          <a:xfrm>
            <a:off x="22632556" y="109907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1" name="TextBox 2820">
            <a:extLst>
              <a:ext uri="{FF2B5EF4-FFF2-40B4-BE49-F238E27FC236}">
                <a16:creationId xmlns:a16="http://schemas.microsoft.com/office/drawing/2014/main" id="{C81356BB-5361-75B3-A37A-624AE9BC0C51}"/>
              </a:ext>
            </a:extLst>
          </p:cNvPr>
          <p:cNvSpPr txBox="1"/>
          <p:nvPr/>
        </p:nvSpPr>
        <p:spPr>
          <a:xfrm>
            <a:off x="20452952" y="1106390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822" name="TextBox 2821">
            <a:extLst>
              <a:ext uri="{FF2B5EF4-FFF2-40B4-BE49-F238E27FC236}">
                <a16:creationId xmlns:a16="http://schemas.microsoft.com/office/drawing/2014/main" id="{26A5FDBB-E9A5-4D72-FAD9-B402B0094C56}"/>
              </a:ext>
            </a:extLst>
          </p:cNvPr>
          <p:cNvSpPr txBox="1"/>
          <p:nvPr/>
        </p:nvSpPr>
        <p:spPr>
          <a:xfrm>
            <a:off x="22457939" y="967461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823" name="직사각형 2822">
            <a:extLst>
              <a:ext uri="{FF2B5EF4-FFF2-40B4-BE49-F238E27FC236}">
                <a16:creationId xmlns:a16="http://schemas.microsoft.com/office/drawing/2014/main" id="{10A55D84-265A-B003-C96C-FE7F6DEB90E2}"/>
              </a:ext>
            </a:extLst>
          </p:cNvPr>
          <p:cNvSpPr/>
          <p:nvPr/>
        </p:nvSpPr>
        <p:spPr>
          <a:xfrm>
            <a:off x="20690852" y="10126909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4" name="직사각형 2823">
            <a:extLst>
              <a:ext uri="{FF2B5EF4-FFF2-40B4-BE49-F238E27FC236}">
                <a16:creationId xmlns:a16="http://schemas.microsoft.com/office/drawing/2014/main" id="{97E11488-B96D-F8A9-5527-AB8379DF7631}"/>
              </a:ext>
            </a:extLst>
          </p:cNvPr>
          <p:cNvSpPr/>
          <p:nvPr/>
        </p:nvSpPr>
        <p:spPr>
          <a:xfrm>
            <a:off x="22136724" y="114210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0" name="직사각형 2839">
            <a:extLst>
              <a:ext uri="{FF2B5EF4-FFF2-40B4-BE49-F238E27FC236}">
                <a16:creationId xmlns:a16="http://schemas.microsoft.com/office/drawing/2014/main" id="{B916E83A-263F-CBB4-143D-4EB6A87A2D0C}"/>
              </a:ext>
            </a:extLst>
          </p:cNvPr>
          <p:cNvSpPr/>
          <p:nvPr/>
        </p:nvSpPr>
        <p:spPr>
          <a:xfrm>
            <a:off x="22136724" y="115145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1" name="직사각형 2840">
            <a:extLst>
              <a:ext uri="{FF2B5EF4-FFF2-40B4-BE49-F238E27FC236}">
                <a16:creationId xmlns:a16="http://schemas.microsoft.com/office/drawing/2014/main" id="{0E0A6E5A-BD07-4DB0-3670-F8E7C72AD164}"/>
              </a:ext>
            </a:extLst>
          </p:cNvPr>
          <p:cNvSpPr/>
          <p:nvPr/>
        </p:nvSpPr>
        <p:spPr>
          <a:xfrm>
            <a:off x="22136724" y="116081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4" name="직사각형 2843">
            <a:extLst>
              <a:ext uri="{FF2B5EF4-FFF2-40B4-BE49-F238E27FC236}">
                <a16:creationId xmlns:a16="http://schemas.microsoft.com/office/drawing/2014/main" id="{EA48B684-5A2A-351B-D8C0-2C3281837FC2}"/>
              </a:ext>
            </a:extLst>
          </p:cNvPr>
          <p:cNvSpPr/>
          <p:nvPr/>
        </p:nvSpPr>
        <p:spPr>
          <a:xfrm>
            <a:off x="22240501" y="114210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7" name="직사각형 2846">
            <a:extLst>
              <a:ext uri="{FF2B5EF4-FFF2-40B4-BE49-F238E27FC236}">
                <a16:creationId xmlns:a16="http://schemas.microsoft.com/office/drawing/2014/main" id="{336FFD80-D783-6C1A-0BBD-D2A9F9A351F8}"/>
              </a:ext>
            </a:extLst>
          </p:cNvPr>
          <p:cNvSpPr/>
          <p:nvPr/>
        </p:nvSpPr>
        <p:spPr>
          <a:xfrm>
            <a:off x="22240501" y="115145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9" name="직사각형 2848">
            <a:extLst>
              <a:ext uri="{FF2B5EF4-FFF2-40B4-BE49-F238E27FC236}">
                <a16:creationId xmlns:a16="http://schemas.microsoft.com/office/drawing/2014/main" id="{BFD524C7-833B-CCB5-40D8-85B50657647A}"/>
              </a:ext>
            </a:extLst>
          </p:cNvPr>
          <p:cNvSpPr/>
          <p:nvPr/>
        </p:nvSpPr>
        <p:spPr>
          <a:xfrm>
            <a:off x="22240501" y="116081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0" name="직사각형 2849">
            <a:extLst>
              <a:ext uri="{FF2B5EF4-FFF2-40B4-BE49-F238E27FC236}">
                <a16:creationId xmlns:a16="http://schemas.microsoft.com/office/drawing/2014/main" id="{6B658F2A-2877-A4B2-9918-9F758E2F1C8E}"/>
              </a:ext>
            </a:extLst>
          </p:cNvPr>
          <p:cNvSpPr/>
          <p:nvPr/>
        </p:nvSpPr>
        <p:spPr>
          <a:xfrm>
            <a:off x="22344514" y="114210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3" name="직사각형 2852">
            <a:extLst>
              <a:ext uri="{FF2B5EF4-FFF2-40B4-BE49-F238E27FC236}">
                <a16:creationId xmlns:a16="http://schemas.microsoft.com/office/drawing/2014/main" id="{75760C5E-B944-76D7-173C-8FDEEC606063}"/>
              </a:ext>
            </a:extLst>
          </p:cNvPr>
          <p:cNvSpPr/>
          <p:nvPr/>
        </p:nvSpPr>
        <p:spPr>
          <a:xfrm>
            <a:off x="22344514" y="115145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4" name="직사각형 2853">
            <a:extLst>
              <a:ext uri="{FF2B5EF4-FFF2-40B4-BE49-F238E27FC236}">
                <a16:creationId xmlns:a16="http://schemas.microsoft.com/office/drawing/2014/main" id="{1F0D5EA2-02E0-52ED-D76D-56EB5165ADAD}"/>
              </a:ext>
            </a:extLst>
          </p:cNvPr>
          <p:cNvSpPr/>
          <p:nvPr/>
        </p:nvSpPr>
        <p:spPr>
          <a:xfrm>
            <a:off x="22344514" y="116081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9" name="직사각형 2878">
            <a:extLst>
              <a:ext uri="{FF2B5EF4-FFF2-40B4-BE49-F238E27FC236}">
                <a16:creationId xmlns:a16="http://schemas.microsoft.com/office/drawing/2014/main" id="{3959864A-DCFA-75A6-40CC-285350BD2303}"/>
              </a:ext>
            </a:extLst>
          </p:cNvPr>
          <p:cNvSpPr/>
          <p:nvPr/>
        </p:nvSpPr>
        <p:spPr>
          <a:xfrm>
            <a:off x="20728487" y="114226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0" name="직사각형 2879">
            <a:extLst>
              <a:ext uri="{FF2B5EF4-FFF2-40B4-BE49-F238E27FC236}">
                <a16:creationId xmlns:a16="http://schemas.microsoft.com/office/drawing/2014/main" id="{5344919D-3346-A295-56AA-2C01232818D8}"/>
              </a:ext>
            </a:extLst>
          </p:cNvPr>
          <p:cNvSpPr/>
          <p:nvPr/>
        </p:nvSpPr>
        <p:spPr>
          <a:xfrm>
            <a:off x="20728487" y="115162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2" name="직사각형 2881">
            <a:extLst>
              <a:ext uri="{FF2B5EF4-FFF2-40B4-BE49-F238E27FC236}">
                <a16:creationId xmlns:a16="http://schemas.microsoft.com/office/drawing/2014/main" id="{2E326253-5BB5-1209-F78C-6F7E137FC33F}"/>
              </a:ext>
            </a:extLst>
          </p:cNvPr>
          <p:cNvSpPr/>
          <p:nvPr/>
        </p:nvSpPr>
        <p:spPr>
          <a:xfrm>
            <a:off x="20728487" y="116097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3" name="직사각형 2882">
            <a:extLst>
              <a:ext uri="{FF2B5EF4-FFF2-40B4-BE49-F238E27FC236}">
                <a16:creationId xmlns:a16="http://schemas.microsoft.com/office/drawing/2014/main" id="{4C70F38E-DC01-80F1-0755-75DD46B03581}"/>
              </a:ext>
            </a:extLst>
          </p:cNvPr>
          <p:cNvSpPr/>
          <p:nvPr/>
        </p:nvSpPr>
        <p:spPr>
          <a:xfrm>
            <a:off x="20832264" y="114226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5" name="직사각형 2884">
            <a:extLst>
              <a:ext uri="{FF2B5EF4-FFF2-40B4-BE49-F238E27FC236}">
                <a16:creationId xmlns:a16="http://schemas.microsoft.com/office/drawing/2014/main" id="{6A60494F-BE2C-A17A-B65E-76510BE0A7AC}"/>
              </a:ext>
            </a:extLst>
          </p:cNvPr>
          <p:cNvSpPr/>
          <p:nvPr/>
        </p:nvSpPr>
        <p:spPr>
          <a:xfrm>
            <a:off x="20832264" y="115162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6" name="직사각형 2885">
            <a:extLst>
              <a:ext uri="{FF2B5EF4-FFF2-40B4-BE49-F238E27FC236}">
                <a16:creationId xmlns:a16="http://schemas.microsoft.com/office/drawing/2014/main" id="{2F46F1D8-86E6-C8D5-0DBE-DBD3570BA0DC}"/>
              </a:ext>
            </a:extLst>
          </p:cNvPr>
          <p:cNvSpPr/>
          <p:nvPr/>
        </p:nvSpPr>
        <p:spPr>
          <a:xfrm>
            <a:off x="20832264" y="116097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7" name="직사각형 2886">
            <a:extLst>
              <a:ext uri="{FF2B5EF4-FFF2-40B4-BE49-F238E27FC236}">
                <a16:creationId xmlns:a16="http://schemas.microsoft.com/office/drawing/2014/main" id="{0E970C35-70CD-F7B4-6C5F-A4D361E348F8}"/>
              </a:ext>
            </a:extLst>
          </p:cNvPr>
          <p:cNvSpPr/>
          <p:nvPr/>
        </p:nvSpPr>
        <p:spPr>
          <a:xfrm>
            <a:off x="20936277" y="114226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8" name="직사각형 2887">
            <a:extLst>
              <a:ext uri="{FF2B5EF4-FFF2-40B4-BE49-F238E27FC236}">
                <a16:creationId xmlns:a16="http://schemas.microsoft.com/office/drawing/2014/main" id="{6E9031C5-D54D-7982-A594-A57A6C62F633}"/>
              </a:ext>
            </a:extLst>
          </p:cNvPr>
          <p:cNvSpPr/>
          <p:nvPr/>
        </p:nvSpPr>
        <p:spPr>
          <a:xfrm>
            <a:off x="20936277" y="115162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9" name="직사각형 3038">
            <a:extLst>
              <a:ext uri="{FF2B5EF4-FFF2-40B4-BE49-F238E27FC236}">
                <a16:creationId xmlns:a16="http://schemas.microsoft.com/office/drawing/2014/main" id="{CE37352A-2D00-CFE6-04CE-D5F4E7E436BF}"/>
              </a:ext>
            </a:extLst>
          </p:cNvPr>
          <p:cNvSpPr/>
          <p:nvPr/>
        </p:nvSpPr>
        <p:spPr>
          <a:xfrm>
            <a:off x="20936277" y="116097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직사각형 3039">
            <a:extLst>
              <a:ext uri="{FF2B5EF4-FFF2-40B4-BE49-F238E27FC236}">
                <a16:creationId xmlns:a16="http://schemas.microsoft.com/office/drawing/2014/main" id="{07FC2244-DD06-9C61-C717-69EC81FA3E1B}"/>
              </a:ext>
            </a:extLst>
          </p:cNvPr>
          <p:cNvSpPr/>
          <p:nvPr/>
        </p:nvSpPr>
        <p:spPr>
          <a:xfrm>
            <a:off x="21498277" y="114198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5" name="직사각형 3044">
            <a:extLst>
              <a:ext uri="{FF2B5EF4-FFF2-40B4-BE49-F238E27FC236}">
                <a16:creationId xmlns:a16="http://schemas.microsoft.com/office/drawing/2014/main" id="{3B31CB74-2654-18BB-FC1E-DEBCC63E638C}"/>
              </a:ext>
            </a:extLst>
          </p:cNvPr>
          <p:cNvSpPr/>
          <p:nvPr/>
        </p:nvSpPr>
        <p:spPr>
          <a:xfrm>
            <a:off x="21498277" y="115133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6" name="직사각형 3045">
            <a:extLst>
              <a:ext uri="{FF2B5EF4-FFF2-40B4-BE49-F238E27FC236}">
                <a16:creationId xmlns:a16="http://schemas.microsoft.com/office/drawing/2014/main" id="{BAA805EB-FD6A-2569-FE7B-4E9B9D9A3A98}"/>
              </a:ext>
            </a:extLst>
          </p:cNvPr>
          <p:cNvSpPr/>
          <p:nvPr/>
        </p:nvSpPr>
        <p:spPr>
          <a:xfrm>
            <a:off x="21498277" y="116069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7" name="직사각형 3046">
            <a:extLst>
              <a:ext uri="{FF2B5EF4-FFF2-40B4-BE49-F238E27FC236}">
                <a16:creationId xmlns:a16="http://schemas.microsoft.com/office/drawing/2014/main" id="{DE53796C-A8EF-FEFD-F6B2-C34ECDDBA9CE}"/>
              </a:ext>
            </a:extLst>
          </p:cNvPr>
          <p:cNvSpPr/>
          <p:nvPr/>
        </p:nvSpPr>
        <p:spPr>
          <a:xfrm>
            <a:off x="21602054" y="114198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8" name="직사각형 3047">
            <a:extLst>
              <a:ext uri="{FF2B5EF4-FFF2-40B4-BE49-F238E27FC236}">
                <a16:creationId xmlns:a16="http://schemas.microsoft.com/office/drawing/2014/main" id="{40E9CE66-FE32-8E99-ABFB-9E495BFA6812}"/>
              </a:ext>
            </a:extLst>
          </p:cNvPr>
          <p:cNvSpPr/>
          <p:nvPr/>
        </p:nvSpPr>
        <p:spPr>
          <a:xfrm>
            <a:off x="21602054" y="115133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9" name="직사각형 3048">
            <a:extLst>
              <a:ext uri="{FF2B5EF4-FFF2-40B4-BE49-F238E27FC236}">
                <a16:creationId xmlns:a16="http://schemas.microsoft.com/office/drawing/2014/main" id="{B4FF7417-BDA7-1504-7C00-D7C102B97B67}"/>
              </a:ext>
            </a:extLst>
          </p:cNvPr>
          <p:cNvSpPr/>
          <p:nvPr/>
        </p:nvSpPr>
        <p:spPr>
          <a:xfrm>
            <a:off x="21602054" y="116069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0" name="직사각형 3049">
            <a:extLst>
              <a:ext uri="{FF2B5EF4-FFF2-40B4-BE49-F238E27FC236}">
                <a16:creationId xmlns:a16="http://schemas.microsoft.com/office/drawing/2014/main" id="{088609B6-5632-FEF8-4CB7-69E141B5E02C}"/>
              </a:ext>
            </a:extLst>
          </p:cNvPr>
          <p:cNvSpPr/>
          <p:nvPr/>
        </p:nvSpPr>
        <p:spPr>
          <a:xfrm>
            <a:off x="22525220" y="114249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1" name="직사각형 3050">
            <a:extLst>
              <a:ext uri="{FF2B5EF4-FFF2-40B4-BE49-F238E27FC236}">
                <a16:creationId xmlns:a16="http://schemas.microsoft.com/office/drawing/2014/main" id="{8F69FCDE-3DAE-07BF-3C4B-BC145ECAEB14}"/>
              </a:ext>
            </a:extLst>
          </p:cNvPr>
          <p:cNvSpPr/>
          <p:nvPr/>
        </p:nvSpPr>
        <p:spPr>
          <a:xfrm>
            <a:off x="22525220" y="115185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2" name="직사각형 3051">
            <a:extLst>
              <a:ext uri="{FF2B5EF4-FFF2-40B4-BE49-F238E27FC236}">
                <a16:creationId xmlns:a16="http://schemas.microsoft.com/office/drawing/2014/main" id="{51FA781A-2A21-57DC-DEF2-D63A4DE76911}"/>
              </a:ext>
            </a:extLst>
          </p:cNvPr>
          <p:cNvSpPr/>
          <p:nvPr/>
        </p:nvSpPr>
        <p:spPr>
          <a:xfrm>
            <a:off x="22525220" y="116120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3" name="직사각형 3052">
            <a:extLst>
              <a:ext uri="{FF2B5EF4-FFF2-40B4-BE49-F238E27FC236}">
                <a16:creationId xmlns:a16="http://schemas.microsoft.com/office/drawing/2014/main" id="{C37F75BF-BDD1-2BA0-B501-9B31158A7E2C}"/>
              </a:ext>
            </a:extLst>
          </p:cNvPr>
          <p:cNvSpPr/>
          <p:nvPr/>
        </p:nvSpPr>
        <p:spPr>
          <a:xfrm>
            <a:off x="22628997" y="114249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4" name="직사각형 3053">
            <a:extLst>
              <a:ext uri="{FF2B5EF4-FFF2-40B4-BE49-F238E27FC236}">
                <a16:creationId xmlns:a16="http://schemas.microsoft.com/office/drawing/2014/main" id="{E841D1F8-BAF9-457F-F04B-231082166169}"/>
              </a:ext>
            </a:extLst>
          </p:cNvPr>
          <p:cNvSpPr/>
          <p:nvPr/>
        </p:nvSpPr>
        <p:spPr>
          <a:xfrm>
            <a:off x="22628997" y="115185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5" name="직사각형 3054">
            <a:extLst>
              <a:ext uri="{FF2B5EF4-FFF2-40B4-BE49-F238E27FC236}">
                <a16:creationId xmlns:a16="http://schemas.microsoft.com/office/drawing/2014/main" id="{A468BAC8-7F5F-5F4D-9716-7B5336D9454A}"/>
              </a:ext>
            </a:extLst>
          </p:cNvPr>
          <p:cNvSpPr/>
          <p:nvPr/>
        </p:nvSpPr>
        <p:spPr>
          <a:xfrm>
            <a:off x="22628997" y="116120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6" name="직사각형 3055">
            <a:extLst>
              <a:ext uri="{FF2B5EF4-FFF2-40B4-BE49-F238E27FC236}">
                <a16:creationId xmlns:a16="http://schemas.microsoft.com/office/drawing/2014/main" id="{EEA70CF4-DB54-6033-2B19-84514480FB3E}"/>
              </a:ext>
            </a:extLst>
          </p:cNvPr>
          <p:cNvSpPr/>
          <p:nvPr/>
        </p:nvSpPr>
        <p:spPr>
          <a:xfrm>
            <a:off x="20685555" y="11396991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7" name="TextBox 3056">
            <a:extLst>
              <a:ext uri="{FF2B5EF4-FFF2-40B4-BE49-F238E27FC236}">
                <a16:creationId xmlns:a16="http://schemas.microsoft.com/office/drawing/2014/main" id="{D4BA8E2A-827F-B565-ACF9-6D33BCC99549}"/>
              </a:ext>
            </a:extLst>
          </p:cNvPr>
          <p:cNvSpPr txBox="1"/>
          <p:nvPr/>
        </p:nvSpPr>
        <p:spPr>
          <a:xfrm>
            <a:off x="20458606" y="113683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3058" name="연결선: 구부러짐 3057">
            <a:extLst>
              <a:ext uri="{FF2B5EF4-FFF2-40B4-BE49-F238E27FC236}">
                <a16:creationId xmlns:a16="http://schemas.microsoft.com/office/drawing/2014/main" id="{1CE93741-14B2-978A-734F-9C941D5C4D45}"/>
              </a:ext>
            </a:extLst>
          </p:cNvPr>
          <p:cNvCxnSpPr>
            <a:cxnSpLocks/>
            <a:stCxn id="2823" idx="3"/>
            <a:endCxn id="3056" idx="3"/>
          </p:cNvCxnSpPr>
          <p:nvPr/>
        </p:nvCxnSpPr>
        <p:spPr>
          <a:xfrm flipH="1">
            <a:off x="22731381" y="10182789"/>
            <a:ext cx="5297" cy="1270082"/>
          </a:xfrm>
          <a:prstGeom prst="curvedConnector3">
            <a:avLst>
              <a:gd name="adj1" fmla="val -43156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59" name="연결선: 구부러짐 3058">
            <a:extLst>
              <a:ext uri="{FF2B5EF4-FFF2-40B4-BE49-F238E27FC236}">
                <a16:creationId xmlns:a16="http://schemas.microsoft.com/office/drawing/2014/main" id="{C940FB49-FCA1-3E7C-699A-9C96C3FE6C23}"/>
              </a:ext>
            </a:extLst>
          </p:cNvPr>
          <p:cNvCxnSpPr>
            <a:cxnSpLocks/>
            <a:stCxn id="507" idx="3"/>
            <a:endCxn id="523" idx="3"/>
          </p:cNvCxnSpPr>
          <p:nvPr/>
        </p:nvCxnSpPr>
        <p:spPr>
          <a:xfrm flipH="1">
            <a:off x="22679727" y="7428098"/>
            <a:ext cx="362" cy="1231908"/>
          </a:xfrm>
          <a:prstGeom prst="curvedConnector3">
            <a:avLst>
              <a:gd name="adj1" fmla="val -6314917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60" name="TextBox 3059">
                <a:extLst>
                  <a:ext uri="{FF2B5EF4-FFF2-40B4-BE49-F238E27FC236}">
                    <a16:creationId xmlns:a16="http://schemas.microsoft.com/office/drawing/2014/main" id="{BAAD2BE5-4BE5-9E54-5752-13DCAE6E6294}"/>
                  </a:ext>
                </a:extLst>
              </p:cNvPr>
              <p:cNvSpPr txBox="1"/>
              <p:nvPr/>
            </p:nvSpPr>
            <p:spPr>
              <a:xfrm>
                <a:off x="24209952" y="1029648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060" name="TextBox 3059">
                <a:extLst>
                  <a:ext uri="{FF2B5EF4-FFF2-40B4-BE49-F238E27FC236}">
                    <a16:creationId xmlns:a16="http://schemas.microsoft.com/office/drawing/2014/main" id="{BAAD2BE5-4BE5-9E54-5752-13DCAE6E6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9952" y="10296480"/>
                <a:ext cx="516487" cy="461665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1" name="TextBox 3060">
                <a:extLst>
                  <a:ext uri="{FF2B5EF4-FFF2-40B4-BE49-F238E27FC236}">
                    <a16:creationId xmlns:a16="http://schemas.microsoft.com/office/drawing/2014/main" id="{EF0DA805-7A61-CED7-B54D-88FB9F7F70B4}"/>
                  </a:ext>
                </a:extLst>
              </p:cNvPr>
              <p:cNvSpPr txBox="1"/>
              <p:nvPr/>
            </p:nvSpPr>
            <p:spPr>
              <a:xfrm>
                <a:off x="24891977" y="103032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061" name="TextBox 3060">
                <a:extLst>
                  <a:ext uri="{FF2B5EF4-FFF2-40B4-BE49-F238E27FC236}">
                    <a16:creationId xmlns:a16="http://schemas.microsoft.com/office/drawing/2014/main" id="{EF0DA805-7A61-CED7-B54D-88FB9F7F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977" y="10303299"/>
                <a:ext cx="516487" cy="461665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2" name="직사각형 3061">
            <a:extLst>
              <a:ext uri="{FF2B5EF4-FFF2-40B4-BE49-F238E27FC236}">
                <a16:creationId xmlns:a16="http://schemas.microsoft.com/office/drawing/2014/main" id="{B3B705D7-07A1-722F-47D2-DB2A6A1BBFA0}"/>
              </a:ext>
            </a:extLst>
          </p:cNvPr>
          <p:cNvSpPr/>
          <p:nvPr/>
        </p:nvSpPr>
        <p:spPr>
          <a:xfrm>
            <a:off x="25369731" y="99873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3" name="직사각형 3062">
            <a:extLst>
              <a:ext uri="{FF2B5EF4-FFF2-40B4-BE49-F238E27FC236}">
                <a16:creationId xmlns:a16="http://schemas.microsoft.com/office/drawing/2014/main" id="{4ADB752D-FBE6-5F94-39E8-74C39D792EB2}"/>
              </a:ext>
            </a:extLst>
          </p:cNvPr>
          <p:cNvSpPr/>
          <p:nvPr/>
        </p:nvSpPr>
        <p:spPr>
          <a:xfrm>
            <a:off x="25369731" y="100808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4" name="직사각형 3063">
            <a:extLst>
              <a:ext uri="{FF2B5EF4-FFF2-40B4-BE49-F238E27FC236}">
                <a16:creationId xmlns:a16="http://schemas.microsoft.com/office/drawing/2014/main" id="{787F1C2E-539E-CB62-52A1-7ED79B17068A}"/>
              </a:ext>
            </a:extLst>
          </p:cNvPr>
          <p:cNvSpPr/>
          <p:nvPr/>
        </p:nvSpPr>
        <p:spPr>
          <a:xfrm>
            <a:off x="25369731" y="105486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5" name="직사각형 3064">
            <a:extLst>
              <a:ext uri="{FF2B5EF4-FFF2-40B4-BE49-F238E27FC236}">
                <a16:creationId xmlns:a16="http://schemas.microsoft.com/office/drawing/2014/main" id="{B2E58E9C-7CD5-AB2E-B40B-E976B5B2C8F6}"/>
              </a:ext>
            </a:extLst>
          </p:cNvPr>
          <p:cNvSpPr/>
          <p:nvPr/>
        </p:nvSpPr>
        <p:spPr>
          <a:xfrm>
            <a:off x="25369731" y="106421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6" name="직사각형 3065">
            <a:extLst>
              <a:ext uri="{FF2B5EF4-FFF2-40B4-BE49-F238E27FC236}">
                <a16:creationId xmlns:a16="http://schemas.microsoft.com/office/drawing/2014/main" id="{A81DF4F4-1FF7-0AA5-DD2D-D0B58F69697A}"/>
              </a:ext>
            </a:extLst>
          </p:cNvPr>
          <p:cNvSpPr/>
          <p:nvPr/>
        </p:nvSpPr>
        <p:spPr>
          <a:xfrm>
            <a:off x="25369731" y="103615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7" name="직사각형 3066">
            <a:extLst>
              <a:ext uri="{FF2B5EF4-FFF2-40B4-BE49-F238E27FC236}">
                <a16:creationId xmlns:a16="http://schemas.microsoft.com/office/drawing/2014/main" id="{3A0BE7BB-D156-652D-407F-1BBE6E7F0DBE}"/>
              </a:ext>
            </a:extLst>
          </p:cNvPr>
          <p:cNvSpPr/>
          <p:nvPr/>
        </p:nvSpPr>
        <p:spPr>
          <a:xfrm>
            <a:off x="25369731" y="104550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8" name="직사각형 3067">
            <a:extLst>
              <a:ext uri="{FF2B5EF4-FFF2-40B4-BE49-F238E27FC236}">
                <a16:creationId xmlns:a16="http://schemas.microsoft.com/office/drawing/2014/main" id="{18CE4651-EB4B-A49F-75FD-3629C37EA6B0}"/>
              </a:ext>
            </a:extLst>
          </p:cNvPr>
          <p:cNvSpPr/>
          <p:nvPr/>
        </p:nvSpPr>
        <p:spPr>
          <a:xfrm>
            <a:off x="25369731" y="101744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9" name="직사각형 3068">
            <a:extLst>
              <a:ext uri="{FF2B5EF4-FFF2-40B4-BE49-F238E27FC236}">
                <a16:creationId xmlns:a16="http://schemas.microsoft.com/office/drawing/2014/main" id="{42CF4A32-6D4F-63A3-D253-C8B27680A5CC}"/>
              </a:ext>
            </a:extLst>
          </p:cNvPr>
          <p:cNvSpPr/>
          <p:nvPr/>
        </p:nvSpPr>
        <p:spPr>
          <a:xfrm>
            <a:off x="25369731" y="102679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0" name="직사각형 3069">
            <a:extLst>
              <a:ext uri="{FF2B5EF4-FFF2-40B4-BE49-F238E27FC236}">
                <a16:creationId xmlns:a16="http://schemas.microsoft.com/office/drawing/2014/main" id="{46B646FA-FC4E-0203-CF54-781D2053955C}"/>
              </a:ext>
            </a:extLst>
          </p:cNvPr>
          <p:cNvSpPr/>
          <p:nvPr/>
        </p:nvSpPr>
        <p:spPr>
          <a:xfrm>
            <a:off x="25473508" y="99873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1" name="직사각형 3070">
            <a:extLst>
              <a:ext uri="{FF2B5EF4-FFF2-40B4-BE49-F238E27FC236}">
                <a16:creationId xmlns:a16="http://schemas.microsoft.com/office/drawing/2014/main" id="{2D05CF07-C999-3558-3967-03FA1D0831E6}"/>
              </a:ext>
            </a:extLst>
          </p:cNvPr>
          <p:cNvSpPr/>
          <p:nvPr/>
        </p:nvSpPr>
        <p:spPr>
          <a:xfrm>
            <a:off x="25473508" y="100808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6" name="직사각형 3135">
            <a:extLst>
              <a:ext uri="{FF2B5EF4-FFF2-40B4-BE49-F238E27FC236}">
                <a16:creationId xmlns:a16="http://schemas.microsoft.com/office/drawing/2014/main" id="{BA12B947-2AD8-0528-D6A3-A6AC9CAF89EC}"/>
              </a:ext>
            </a:extLst>
          </p:cNvPr>
          <p:cNvSpPr/>
          <p:nvPr/>
        </p:nvSpPr>
        <p:spPr>
          <a:xfrm>
            <a:off x="25473508" y="105486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7" name="직사각형 3136">
            <a:extLst>
              <a:ext uri="{FF2B5EF4-FFF2-40B4-BE49-F238E27FC236}">
                <a16:creationId xmlns:a16="http://schemas.microsoft.com/office/drawing/2014/main" id="{5E979A46-AF83-F404-120D-7E3724E8009B}"/>
              </a:ext>
            </a:extLst>
          </p:cNvPr>
          <p:cNvSpPr/>
          <p:nvPr/>
        </p:nvSpPr>
        <p:spPr>
          <a:xfrm>
            <a:off x="25473508" y="106421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8" name="직사각형 3137">
            <a:extLst>
              <a:ext uri="{FF2B5EF4-FFF2-40B4-BE49-F238E27FC236}">
                <a16:creationId xmlns:a16="http://schemas.microsoft.com/office/drawing/2014/main" id="{4DDEAFFA-3330-53CC-C6A0-CDBF87C4BFA3}"/>
              </a:ext>
            </a:extLst>
          </p:cNvPr>
          <p:cNvSpPr/>
          <p:nvPr/>
        </p:nvSpPr>
        <p:spPr>
          <a:xfrm>
            <a:off x="25473508" y="103615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9" name="직사각형 3138">
            <a:extLst>
              <a:ext uri="{FF2B5EF4-FFF2-40B4-BE49-F238E27FC236}">
                <a16:creationId xmlns:a16="http://schemas.microsoft.com/office/drawing/2014/main" id="{EF973CB0-C6A1-9479-B37A-6BA5DE03B9D5}"/>
              </a:ext>
            </a:extLst>
          </p:cNvPr>
          <p:cNvSpPr/>
          <p:nvPr/>
        </p:nvSpPr>
        <p:spPr>
          <a:xfrm>
            <a:off x="25473508" y="104550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0" name="직사각형 3139">
            <a:extLst>
              <a:ext uri="{FF2B5EF4-FFF2-40B4-BE49-F238E27FC236}">
                <a16:creationId xmlns:a16="http://schemas.microsoft.com/office/drawing/2014/main" id="{86FE8B3E-F9BE-147F-3418-DAFF460E080C}"/>
              </a:ext>
            </a:extLst>
          </p:cNvPr>
          <p:cNvSpPr/>
          <p:nvPr/>
        </p:nvSpPr>
        <p:spPr>
          <a:xfrm>
            <a:off x="25473508" y="101744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1" name="직사각형 3140">
            <a:extLst>
              <a:ext uri="{FF2B5EF4-FFF2-40B4-BE49-F238E27FC236}">
                <a16:creationId xmlns:a16="http://schemas.microsoft.com/office/drawing/2014/main" id="{0629E60B-825C-CA42-DB87-197235A405DF}"/>
              </a:ext>
            </a:extLst>
          </p:cNvPr>
          <p:cNvSpPr/>
          <p:nvPr/>
        </p:nvSpPr>
        <p:spPr>
          <a:xfrm>
            <a:off x="25473508" y="102679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2" name="직사각형 3141">
            <a:extLst>
              <a:ext uri="{FF2B5EF4-FFF2-40B4-BE49-F238E27FC236}">
                <a16:creationId xmlns:a16="http://schemas.microsoft.com/office/drawing/2014/main" id="{2CC7F0A0-3054-8F99-1B82-C5C93C797698}"/>
              </a:ext>
            </a:extLst>
          </p:cNvPr>
          <p:cNvSpPr/>
          <p:nvPr/>
        </p:nvSpPr>
        <p:spPr>
          <a:xfrm>
            <a:off x="25577521" y="99873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3" name="직사각형 3142">
            <a:extLst>
              <a:ext uri="{FF2B5EF4-FFF2-40B4-BE49-F238E27FC236}">
                <a16:creationId xmlns:a16="http://schemas.microsoft.com/office/drawing/2014/main" id="{14088B7E-562A-5DA2-DC43-07EE2C007200}"/>
              </a:ext>
            </a:extLst>
          </p:cNvPr>
          <p:cNvSpPr/>
          <p:nvPr/>
        </p:nvSpPr>
        <p:spPr>
          <a:xfrm>
            <a:off x="25577521" y="100808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4" name="직사각형 3143">
            <a:extLst>
              <a:ext uri="{FF2B5EF4-FFF2-40B4-BE49-F238E27FC236}">
                <a16:creationId xmlns:a16="http://schemas.microsoft.com/office/drawing/2014/main" id="{74CE4767-0811-1A09-FE78-C1F3579A8E6F}"/>
              </a:ext>
            </a:extLst>
          </p:cNvPr>
          <p:cNvSpPr/>
          <p:nvPr/>
        </p:nvSpPr>
        <p:spPr>
          <a:xfrm>
            <a:off x="25577521" y="105486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5" name="직사각형 3144">
            <a:extLst>
              <a:ext uri="{FF2B5EF4-FFF2-40B4-BE49-F238E27FC236}">
                <a16:creationId xmlns:a16="http://schemas.microsoft.com/office/drawing/2014/main" id="{33D6F053-D128-D484-E1F4-C215E15F84BA}"/>
              </a:ext>
            </a:extLst>
          </p:cNvPr>
          <p:cNvSpPr/>
          <p:nvPr/>
        </p:nvSpPr>
        <p:spPr>
          <a:xfrm>
            <a:off x="25577521" y="106421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6" name="직사각형 3145">
            <a:extLst>
              <a:ext uri="{FF2B5EF4-FFF2-40B4-BE49-F238E27FC236}">
                <a16:creationId xmlns:a16="http://schemas.microsoft.com/office/drawing/2014/main" id="{B467BD39-F94B-047B-DAB4-41EC0A8BBCFD}"/>
              </a:ext>
            </a:extLst>
          </p:cNvPr>
          <p:cNvSpPr/>
          <p:nvPr/>
        </p:nvSpPr>
        <p:spPr>
          <a:xfrm>
            <a:off x="25577521" y="103615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7" name="직사각형 3146">
            <a:extLst>
              <a:ext uri="{FF2B5EF4-FFF2-40B4-BE49-F238E27FC236}">
                <a16:creationId xmlns:a16="http://schemas.microsoft.com/office/drawing/2014/main" id="{4444B768-2781-6762-E27A-F551CF81DD64}"/>
              </a:ext>
            </a:extLst>
          </p:cNvPr>
          <p:cNvSpPr/>
          <p:nvPr/>
        </p:nvSpPr>
        <p:spPr>
          <a:xfrm>
            <a:off x="25577521" y="104550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8" name="직사각형 3147">
            <a:extLst>
              <a:ext uri="{FF2B5EF4-FFF2-40B4-BE49-F238E27FC236}">
                <a16:creationId xmlns:a16="http://schemas.microsoft.com/office/drawing/2014/main" id="{F4666647-D827-E314-B79D-D346B3D34BB3}"/>
              </a:ext>
            </a:extLst>
          </p:cNvPr>
          <p:cNvSpPr/>
          <p:nvPr/>
        </p:nvSpPr>
        <p:spPr>
          <a:xfrm>
            <a:off x="25577521" y="101744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9" name="직사각형 3148">
            <a:extLst>
              <a:ext uri="{FF2B5EF4-FFF2-40B4-BE49-F238E27FC236}">
                <a16:creationId xmlns:a16="http://schemas.microsoft.com/office/drawing/2014/main" id="{A01CE8B8-6E65-8EA8-88BA-599AD731F37F}"/>
              </a:ext>
            </a:extLst>
          </p:cNvPr>
          <p:cNvSpPr/>
          <p:nvPr/>
        </p:nvSpPr>
        <p:spPr>
          <a:xfrm>
            <a:off x="25577521" y="102679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0" name="직사각형 3149">
            <a:extLst>
              <a:ext uri="{FF2B5EF4-FFF2-40B4-BE49-F238E27FC236}">
                <a16:creationId xmlns:a16="http://schemas.microsoft.com/office/drawing/2014/main" id="{D497205D-6F80-4799-29A7-E80FFAAFD4B1}"/>
              </a:ext>
            </a:extLst>
          </p:cNvPr>
          <p:cNvSpPr/>
          <p:nvPr/>
        </p:nvSpPr>
        <p:spPr>
          <a:xfrm>
            <a:off x="25369731" y="10826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1" name="직사각형 3150">
            <a:extLst>
              <a:ext uri="{FF2B5EF4-FFF2-40B4-BE49-F238E27FC236}">
                <a16:creationId xmlns:a16="http://schemas.microsoft.com/office/drawing/2014/main" id="{8E23BA09-C8E1-329E-144B-C29DEDEAE7BE}"/>
              </a:ext>
            </a:extLst>
          </p:cNvPr>
          <p:cNvSpPr/>
          <p:nvPr/>
        </p:nvSpPr>
        <p:spPr>
          <a:xfrm>
            <a:off x="25369731" y="10919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2" name="직사각형 3151">
            <a:extLst>
              <a:ext uri="{FF2B5EF4-FFF2-40B4-BE49-F238E27FC236}">
                <a16:creationId xmlns:a16="http://schemas.microsoft.com/office/drawing/2014/main" id="{DC6F4E0B-2C82-CEC6-405D-9081A7E222CA}"/>
              </a:ext>
            </a:extLst>
          </p:cNvPr>
          <p:cNvSpPr/>
          <p:nvPr/>
        </p:nvSpPr>
        <p:spPr>
          <a:xfrm>
            <a:off x="25369731" y="10732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3" name="직사각형 3152">
            <a:extLst>
              <a:ext uri="{FF2B5EF4-FFF2-40B4-BE49-F238E27FC236}">
                <a16:creationId xmlns:a16="http://schemas.microsoft.com/office/drawing/2014/main" id="{1EBB8755-7278-AEA9-8EEE-EAC3E38690F3}"/>
              </a:ext>
            </a:extLst>
          </p:cNvPr>
          <p:cNvSpPr/>
          <p:nvPr/>
        </p:nvSpPr>
        <p:spPr>
          <a:xfrm>
            <a:off x="25473508" y="10826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4" name="직사각형 3153">
            <a:extLst>
              <a:ext uri="{FF2B5EF4-FFF2-40B4-BE49-F238E27FC236}">
                <a16:creationId xmlns:a16="http://schemas.microsoft.com/office/drawing/2014/main" id="{9E477A1E-7C7E-5ACF-11C6-3C72AB783775}"/>
              </a:ext>
            </a:extLst>
          </p:cNvPr>
          <p:cNvSpPr/>
          <p:nvPr/>
        </p:nvSpPr>
        <p:spPr>
          <a:xfrm>
            <a:off x="25473508" y="10919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9" name="직사각형 3158">
            <a:extLst>
              <a:ext uri="{FF2B5EF4-FFF2-40B4-BE49-F238E27FC236}">
                <a16:creationId xmlns:a16="http://schemas.microsoft.com/office/drawing/2014/main" id="{476DEABD-34CD-BACC-E895-CCE22F2027F8}"/>
              </a:ext>
            </a:extLst>
          </p:cNvPr>
          <p:cNvSpPr/>
          <p:nvPr/>
        </p:nvSpPr>
        <p:spPr>
          <a:xfrm>
            <a:off x="25473508" y="10732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1" name="직사각형 3160">
            <a:extLst>
              <a:ext uri="{FF2B5EF4-FFF2-40B4-BE49-F238E27FC236}">
                <a16:creationId xmlns:a16="http://schemas.microsoft.com/office/drawing/2014/main" id="{EB6792E1-6236-40D2-13BE-6B4F406CE4FF}"/>
              </a:ext>
            </a:extLst>
          </p:cNvPr>
          <p:cNvSpPr/>
          <p:nvPr/>
        </p:nvSpPr>
        <p:spPr>
          <a:xfrm>
            <a:off x="25577521" y="10826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2" name="직사각형 3161">
            <a:extLst>
              <a:ext uri="{FF2B5EF4-FFF2-40B4-BE49-F238E27FC236}">
                <a16:creationId xmlns:a16="http://schemas.microsoft.com/office/drawing/2014/main" id="{ED394A81-52E5-CF18-12C9-CE9011EC08F0}"/>
              </a:ext>
            </a:extLst>
          </p:cNvPr>
          <p:cNvSpPr/>
          <p:nvPr/>
        </p:nvSpPr>
        <p:spPr>
          <a:xfrm>
            <a:off x="25577521" y="10919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4" name="직사각형 3163">
            <a:extLst>
              <a:ext uri="{FF2B5EF4-FFF2-40B4-BE49-F238E27FC236}">
                <a16:creationId xmlns:a16="http://schemas.microsoft.com/office/drawing/2014/main" id="{89FA5DE2-25D8-81AA-BA40-1DC27658ADCE}"/>
              </a:ext>
            </a:extLst>
          </p:cNvPr>
          <p:cNvSpPr/>
          <p:nvPr/>
        </p:nvSpPr>
        <p:spPr>
          <a:xfrm>
            <a:off x="25577521" y="10732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5" name="직사각형 3164">
            <a:extLst>
              <a:ext uri="{FF2B5EF4-FFF2-40B4-BE49-F238E27FC236}">
                <a16:creationId xmlns:a16="http://schemas.microsoft.com/office/drawing/2014/main" id="{FB0673BE-4907-1338-BE48-B2C9E8ABCE03}"/>
              </a:ext>
            </a:extLst>
          </p:cNvPr>
          <p:cNvSpPr/>
          <p:nvPr/>
        </p:nvSpPr>
        <p:spPr>
          <a:xfrm>
            <a:off x="25369731" y="110149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6" name="직사각형 3165">
            <a:extLst>
              <a:ext uri="{FF2B5EF4-FFF2-40B4-BE49-F238E27FC236}">
                <a16:creationId xmlns:a16="http://schemas.microsoft.com/office/drawing/2014/main" id="{633419A8-8E85-FB79-3671-95E3C1BF536E}"/>
              </a:ext>
            </a:extLst>
          </p:cNvPr>
          <p:cNvSpPr/>
          <p:nvPr/>
        </p:nvSpPr>
        <p:spPr>
          <a:xfrm>
            <a:off x="25473508" y="110149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7" name="직사각형 3166">
            <a:extLst>
              <a:ext uri="{FF2B5EF4-FFF2-40B4-BE49-F238E27FC236}">
                <a16:creationId xmlns:a16="http://schemas.microsoft.com/office/drawing/2014/main" id="{958E0114-9027-A787-5E82-2EF8DA6D574C}"/>
              </a:ext>
            </a:extLst>
          </p:cNvPr>
          <p:cNvSpPr/>
          <p:nvPr/>
        </p:nvSpPr>
        <p:spPr>
          <a:xfrm>
            <a:off x="25577521" y="110149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9" name="직사각형 3168">
            <a:extLst>
              <a:ext uri="{FF2B5EF4-FFF2-40B4-BE49-F238E27FC236}">
                <a16:creationId xmlns:a16="http://schemas.microsoft.com/office/drawing/2014/main" id="{821435F7-FFAD-F4C0-AA1F-D9B5D56C016F}"/>
              </a:ext>
            </a:extLst>
          </p:cNvPr>
          <p:cNvSpPr/>
          <p:nvPr/>
        </p:nvSpPr>
        <p:spPr>
          <a:xfrm>
            <a:off x="23961494" y="99889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3" name="직사각형 3202">
            <a:extLst>
              <a:ext uri="{FF2B5EF4-FFF2-40B4-BE49-F238E27FC236}">
                <a16:creationId xmlns:a16="http://schemas.microsoft.com/office/drawing/2014/main" id="{625FF6CA-5EA5-DB57-F73C-AC434A82E322}"/>
              </a:ext>
            </a:extLst>
          </p:cNvPr>
          <p:cNvSpPr/>
          <p:nvPr/>
        </p:nvSpPr>
        <p:spPr>
          <a:xfrm>
            <a:off x="23961494" y="100825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4" name="직사각형 3203">
            <a:extLst>
              <a:ext uri="{FF2B5EF4-FFF2-40B4-BE49-F238E27FC236}">
                <a16:creationId xmlns:a16="http://schemas.microsoft.com/office/drawing/2014/main" id="{1A324A3B-5CCE-1F94-7986-98206FE0BA8C}"/>
              </a:ext>
            </a:extLst>
          </p:cNvPr>
          <p:cNvSpPr/>
          <p:nvPr/>
        </p:nvSpPr>
        <p:spPr>
          <a:xfrm>
            <a:off x="23961494" y="10550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5" name="직사각형 3354">
            <a:extLst>
              <a:ext uri="{FF2B5EF4-FFF2-40B4-BE49-F238E27FC236}">
                <a16:creationId xmlns:a16="http://schemas.microsoft.com/office/drawing/2014/main" id="{232A0507-468B-888C-3FD1-FCF6F9DFB0FF}"/>
              </a:ext>
            </a:extLst>
          </p:cNvPr>
          <p:cNvSpPr/>
          <p:nvPr/>
        </p:nvSpPr>
        <p:spPr>
          <a:xfrm>
            <a:off x="23961494" y="10643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6" name="직사각형 3355">
            <a:extLst>
              <a:ext uri="{FF2B5EF4-FFF2-40B4-BE49-F238E27FC236}">
                <a16:creationId xmlns:a16="http://schemas.microsoft.com/office/drawing/2014/main" id="{A3EA72A9-93DF-A48E-E717-0361969A273E}"/>
              </a:ext>
            </a:extLst>
          </p:cNvPr>
          <p:cNvSpPr/>
          <p:nvPr/>
        </p:nvSpPr>
        <p:spPr>
          <a:xfrm>
            <a:off x="23961494" y="103631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7" name="직사각형 3366">
            <a:extLst>
              <a:ext uri="{FF2B5EF4-FFF2-40B4-BE49-F238E27FC236}">
                <a16:creationId xmlns:a16="http://schemas.microsoft.com/office/drawing/2014/main" id="{3C704C6C-FABC-77F5-FAD2-A0021C92CEEC}"/>
              </a:ext>
            </a:extLst>
          </p:cNvPr>
          <p:cNvSpPr/>
          <p:nvPr/>
        </p:nvSpPr>
        <p:spPr>
          <a:xfrm>
            <a:off x="23961494" y="104567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9" name="직사각형 3388">
            <a:extLst>
              <a:ext uri="{FF2B5EF4-FFF2-40B4-BE49-F238E27FC236}">
                <a16:creationId xmlns:a16="http://schemas.microsoft.com/office/drawing/2014/main" id="{2383A76A-FDF4-0EC1-E68F-183B87F01023}"/>
              </a:ext>
            </a:extLst>
          </p:cNvPr>
          <p:cNvSpPr/>
          <p:nvPr/>
        </p:nvSpPr>
        <p:spPr>
          <a:xfrm>
            <a:off x="23961494" y="101760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0" name="직사각형 3389">
            <a:extLst>
              <a:ext uri="{FF2B5EF4-FFF2-40B4-BE49-F238E27FC236}">
                <a16:creationId xmlns:a16="http://schemas.microsoft.com/office/drawing/2014/main" id="{AFB7197A-70A4-BCB8-C60D-7FCBE5EDED4C}"/>
              </a:ext>
            </a:extLst>
          </p:cNvPr>
          <p:cNvSpPr/>
          <p:nvPr/>
        </p:nvSpPr>
        <p:spPr>
          <a:xfrm>
            <a:off x="23961494" y="102696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1" name="직사각형 3390">
            <a:extLst>
              <a:ext uri="{FF2B5EF4-FFF2-40B4-BE49-F238E27FC236}">
                <a16:creationId xmlns:a16="http://schemas.microsoft.com/office/drawing/2014/main" id="{FD4DB09D-7372-22DD-1CD0-20D980BF346E}"/>
              </a:ext>
            </a:extLst>
          </p:cNvPr>
          <p:cNvSpPr/>
          <p:nvPr/>
        </p:nvSpPr>
        <p:spPr>
          <a:xfrm>
            <a:off x="24065271" y="99889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2" name="직사각형 3391">
            <a:extLst>
              <a:ext uri="{FF2B5EF4-FFF2-40B4-BE49-F238E27FC236}">
                <a16:creationId xmlns:a16="http://schemas.microsoft.com/office/drawing/2014/main" id="{AAFD6E6E-18A0-4C4D-4AFB-3D8C80AAEE4A}"/>
              </a:ext>
            </a:extLst>
          </p:cNvPr>
          <p:cNvSpPr/>
          <p:nvPr/>
        </p:nvSpPr>
        <p:spPr>
          <a:xfrm>
            <a:off x="24065271" y="100825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3" name="직사각형 3392">
            <a:extLst>
              <a:ext uri="{FF2B5EF4-FFF2-40B4-BE49-F238E27FC236}">
                <a16:creationId xmlns:a16="http://schemas.microsoft.com/office/drawing/2014/main" id="{D3CCE555-C007-411D-6DFF-2BD2A9B7734B}"/>
              </a:ext>
            </a:extLst>
          </p:cNvPr>
          <p:cNvSpPr/>
          <p:nvPr/>
        </p:nvSpPr>
        <p:spPr>
          <a:xfrm>
            <a:off x="24065271" y="10550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4" name="직사각형 3393">
            <a:extLst>
              <a:ext uri="{FF2B5EF4-FFF2-40B4-BE49-F238E27FC236}">
                <a16:creationId xmlns:a16="http://schemas.microsoft.com/office/drawing/2014/main" id="{116C5952-46E2-A75C-BBA2-2C875A3AE8C1}"/>
              </a:ext>
            </a:extLst>
          </p:cNvPr>
          <p:cNvSpPr/>
          <p:nvPr/>
        </p:nvSpPr>
        <p:spPr>
          <a:xfrm>
            <a:off x="24065271" y="10643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5" name="직사각형 3394">
            <a:extLst>
              <a:ext uri="{FF2B5EF4-FFF2-40B4-BE49-F238E27FC236}">
                <a16:creationId xmlns:a16="http://schemas.microsoft.com/office/drawing/2014/main" id="{FB1C9846-0D8B-1351-9365-BEE68FB0088A}"/>
              </a:ext>
            </a:extLst>
          </p:cNvPr>
          <p:cNvSpPr/>
          <p:nvPr/>
        </p:nvSpPr>
        <p:spPr>
          <a:xfrm>
            <a:off x="24065271" y="103631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6" name="직사각형 3395">
            <a:extLst>
              <a:ext uri="{FF2B5EF4-FFF2-40B4-BE49-F238E27FC236}">
                <a16:creationId xmlns:a16="http://schemas.microsoft.com/office/drawing/2014/main" id="{67D0C27A-9678-6BD0-B6FF-F3C58E08C8AF}"/>
              </a:ext>
            </a:extLst>
          </p:cNvPr>
          <p:cNvSpPr/>
          <p:nvPr/>
        </p:nvSpPr>
        <p:spPr>
          <a:xfrm>
            <a:off x="24065271" y="104567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8" name="직사각형 3397">
            <a:extLst>
              <a:ext uri="{FF2B5EF4-FFF2-40B4-BE49-F238E27FC236}">
                <a16:creationId xmlns:a16="http://schemas.microsoft.com/office/drawing/2014/main" id="{46CDEC7D-E117-F82E-14E7-DE7E8A54EA3C}"/>
              </a:ext>
            </a:extLst>
          </p:cNvPr>
          <p:cNvSpPr/>
          <p:nvPr/>
        </p:nvSpPr>
        <p:spPr>
          <a:xfrm>
            <a:off x="24065271" y="101760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9" name="직사각형 3398">
            <a:extLst>
              <a:ext uri="{FF2B5EF4-FFF2-40B4-BE49-F238E27FC236}">
                <a16:creationId xmlns:a16="http://schemas.microsoft.com/office/drawing/2014/main" id="{CCBA210A-4240-6C06-709E-B7DC28D2F8DB}"/>
              </a:ext>
            </a:extLst>
          </p:cNvPr>
          <p:cNvSpPr/>
          <p:nvPr/>
        </p:nvSpPr>
        <p:spPr>
          <a:xfrm>
            <a:off x="24065271" y="102696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5" name="직사각형 3504">
            <a:extLst>
              <a:ext uri="{FF2B5EF4-FFF2-40B4-BE49-F238E27FC236}">
                <a16:creationId xmlns:a16="http://schemas.microsoft.com/office/drawing/2014/main" id="{1F4FF778-974E-A132-7D61-295F61CBD942}"/>
              </a:ext>
            </a:extLst>
          </p:cNvPr>
          <p:cNvSpPr/>
          <p:nvPr/>
        </p:nvSpPr>
        <p:spPr>
          <a:xfrm>
            <a:off x="24169284" y="99889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6" name="직사각형 3505">
            <a:extLst>
              <a:ext uri="{FF2B5EF4-FFF2-40B4-BE49-F238E27FC236}">
                <a16:creationId xmlns:a16="http://schemas.microsoft.com/office/drawing/2014/main" id="{6E6B3FBF-FC91-F94C-F077-259C64F1842B}"/>
              </a:ext>
            </a:extLst>
          </p:cNvPr>
          <p:cNvSpPr/>
          <p:nvPr/>
        </p:nvSpPr>
        <p:spPr>
          <a:xfrm>
            <a:off x="24169284" y="100825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7" name="직사각형 3506">
            <a:extLst>
              <a:ext uri="{FF2B5EF4-FFF2-40B4-BE49-F238E27FC236}">
                <a16:creationId xmlns:a16="http://schemas.microsoft.com/office/drawing/2014/main" id="{4BA4351E-DEAA-616E-FFB3-B57947AAE2E1}"/>
              </a:ext>
            </a:extLst>
          </p:cNvPr>
          <p:cNvSpPr/>
          <p:nvPr/>
        </p:nvSpPr>
        <p:spPr>
          <a:xfrm>
            <a:off x="24169284" y="105502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8" name="직사각형 3507">
            <a:extLst>
              <a:ext uri="{FF2B5EF4-FFF2-40B4-BE49-F238E27FC236}">
                <a16:creationId xmlns:a16="http://schemas.microsoft.com/office/drawing/2014/main" id="{EFEB996B-3DDD-19E2-BCFF-354C0ABBAA5C}"/>
              </a:ext>
            </a:extLst>
          </p:cNvPr>
          <p:cNvSpPr/>
          <p:nvPr/>
        </p:nvSpPr>
        <p:spPr>
          <a:xfrm>
            <a:off x="24169284" y="106438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9" name="직사각형 3508">
            <a:extLst>
              <a:ext uri="{FF2B5EF4-FFF2-40B4-BE49-F238E27FC236}">
                <a16:creationId xmlns:a16="http://schemas.microsoft.com/office/drawing/2014/main" id="{C02E90E5-8EAF-D8BB-EE82-9FE50A700DE6}"/>
              </a:ext>
            </a:extLst>
          </p:cNvPr>
          <p:cNvSpPr/>
          <p:nvPr/>
        </p:nvSpPr>
        <p:spPr>
          <a:xfrm>
            <a:off x="24169284" y="103631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0" name="직사각형 3509">
            <a:extLst>
              <a:ext uri="{FF2B5EF4-FFF2-40B4-BE49-F238E27FC236}">
                <a16:creationId xmlns:a16="http://schemas.microsoft.com/office/drawing/2014/main" id="{77C2E111-08EA-6985-E416-DBA74B39371B}"/>
              </a:ext>
            </a:extLst>
          </p:cNvPr>
          <p:cNvSpPr/>
          <p:nvPr/>
        </p:nvSpPr>
        <p:spPr>
          <a:xfrm>
            <a:off x="24169284" y="104567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1" name="직사각형 3510">
            <a:extLst>
              <a:ext uri="{FF2B5EF4-FFF2-40B4-BE49-F238E27FC236}">
                <a16:creationId xmlns:a16="http://schemas.microsoft.com/office/drawing/2014/main" id="{8A3068E7-5664-566E-0D5E-F7A22ABD33FB}"/>
              </a:ext>
            </a:extLst>
          </p:cNvPr>
          <p:cNvSpPr/>
          <p:nvPr/>
        </p:nvSpPr>
        <p:spPr>
          <a:xfrm>
            <a:off x="24169284" y="101760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3" name="직사각형 3512">
            <a:extLst>
              <a:ext uri="{FF2B5EF4-FFF2-40B4-BE49-F238E27FC236}">
                <a16:creationId xmlns:a16="http://schemas.microsoft.com/office/drawing/2014/main" id="{638A7CCB-F577-EAD7-1BFE-DF36678353D2}"/>
              </a:ext>
            </a:extLst>
          </p:cNvPr>
          <p:cNvSpPr/>
          <p:nvPr/>
        </p:nvSpPr>
        <p:spPr>
          <a:xfrm>
            <a:off x="24169284" y="102696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4" name="직사각형 3513">
            <a:extLst>
              <a:ext uri="{FF2B5EF4-FFF2-40B4-BE49-F238E27FC236}">
                <a16:creationId xmlns:a16="http://schemas.microsoft.com/office/drawing/2014/main" id="{2190CC80-F88F-E8D1-3779-AA629D093954}"/>
              </a:ext>
            </a:extLst>
          </p:cNvPr>
          <p:cNvSpPr/>
          <p:nvPr/>
        </p:nvSpPr>
        <p:spPr>
          <a:xfrm>
            <a:off x="23961494" y="108278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0" name="직사각형 3559">
            <a:extLst>
              <a:ext uri="{FF2B5EF4-FFF2-40B4-BE49-F238E27FC236}">
                <a16:creationId xmlns:a16="http://schemas.microsoft.com/office/drawing/2014/main" id="{F406FD13-0490-FABF-CAE4-53B6F9BF9AEF}"/>
              </a:ext>
            </a:extLst>
          </p:cNvPr>
          <p:cNvSpPr/>
          <p:nvPr/>
        </p:nvSpPr>
        <p:spPr>
          <a:xfrm>
            <a:off x="23961494" y="10921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2" name="직사각형 3561">
            <a:extLst>
              <a:ext uri="{FF2B5EF4-FFF2-40B4-BE49-F238E27FC236}">
                <a16:creationId xmlns:a16="http://schemas.microsoft.com/office/drawing/2014/main" id="{A77B5419-CE19-4D8A-576A-5FF2C9422E8E}"/>
              </a:ext>
            </a:extLst>
          </p:cNvPr>
          <p:cNvSpPr/>
          <p:nvPr/>
        </p:nvSpPr>
        <p:spPr>
          <a:xfrm>
            <a:off x="23961494" y="107342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3" name="직사각형 3712">
            <a:extLst>
              <a:ext uri="{FF2B5EF4-FFF2-40B4-BE49-F238E27FC236}">
                <a16:creationId xmlns:a16="http://schemas.microsoft.com/office/drawing/2014/main" id="{AFF39CB8-A81E-5BE8-8452-57B5ACB2AACC}"/>
              </a:ext>
            </a:extLst>
          </p:cNvPr>
          <p:cNvSpPr/>
          <p:nvPr/>
        </p:nvSpPr>
        <p:spPr>
          <a:xfrm>
            <a:off x="24065271" y="108278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6" name="직사각형 3715">
            <a:extLst>
              <a:ext uri="{FF2B5EF4-FFF2-40B4-BE49-F238E27FC236}">
                <a16:creationId xmlns:a16="http://schemas.microsoft.com/office/drawing/2014/main" id="{0766B2BF-0D6A-DD89-2222-E2FE3EC7B160}"/>
              </a:ext>
            </a:extLst>
          </p:cNvPr>
          <p:cNvSpPr/>
          <p:nvPr/>
        </p:nvSpPr>
        <p:spPr>
          <a:xfrm>
            <a:off x="24065271" y="10921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7" name="직사각형 3716">
            <a:extLst>
              <a:ext uri="{FF2B5EF4-FFF2-40B4-BE49-F238E27FC236}">
                <a16:creationId xmlns:a16="http://schemas.microsoft.com/office/drawing/2014/main" id="{0032B267-1097-6833-CAD5-53AD9B6285FA}"/>
              </a:ext>
            </a:extLst>
          </p:cNvPr>
          <p:cNvSpPr/>
          <p:nvPr/>
        </p:nvSpPr>
        <p:spPr>
          <a:xfrm>
            <a:off x="24065271" y="107342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8" name="직사각형 3717">
            <a:extLst>
              <a:ext uri="{FF2B5EF4-FFF2-40B4-BE49-F238E27FC236}">
                <a16:creationId xmlns:a16="http://schemas.microsoft.com/office/drawing/2014/main" id="{083B9DED-8700-20E1-2FFA-6B227F50CE95}"/>
              </a:ext>
            </a:extLst>
          </p:cNvPr>
          <p:cNvSpPr/>
          <p:nvPr/>
        </p:nvSpPr>
        <p:spPr>
          <a:xfrm>
            <a:off x="24169284" y="108278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9" name="직사각형 3718">
            <a:extLst>
              <a:ext uri="{FF2B5EF4-FFF2-40B4-BE49-F238E27FC236}">
                <a16:creationId xmlns:a16="http://schemas.microsoft.com/office/drawing/2014/main" id="{05AFF525-302D-A0BA-53AD-D423FE3657AF}"/>
              </a:ext>
            </a:extLst>
          </p:cNvPr>
          <p:cNvSpPr/>
          <p:nvPr/>
        </p:nvSpPr>
        <p:spPr>
          <a:xfrm>
            <a:off x="24169284" y="10921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1" name="직사각형 3720">
            <a:extLst>
              <a:ext uri="{FF2B5EF4-FFF2-40B4-BE49-F238E27FC236}">
                <a16:creationId xmlns:a16="http://schemas.microsoft.com/office/drawing/2014/main" id="{FA43598E-8A53-90C4-953C-E5E88381AA96}"/>
              </a:ext>
            </a:extLst>
          </p:cNvPr>
          <p:cNvSpPr/>
          <p:nvPr/>
        </p:nvSpPr>
        <p:spPr>
          <a:xfrm>
            <a:off x="24169284" y="107342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3" name="직사각형 3722">
            <a:extLst>
              <a:ext uri="{FF2B5EF4-FFF2-40B4-BE49-F238E27FC236}">
                <a16:creationId xmlns:a16="http://schemas.microsoft.com/office/drawing/2014/main" id="{13EF5C16-A198-BEFE-3925-EA0883177524}"/>
              </a:ext>
            </a:extLst>
          </p:cNvPr>
          <p:cNvSpPr/>
          <p:nvPr/>
        </p:nvSpPr>
        <p:spPr>
          <a:xfrm>
            <a:off x="23961494" y="110166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4" name="직사각형 3723">
            <a:extLst>
              <a:ext uri="{FF2B5EF4-FFF2-40B4-BE49-F238E27FC236}">
                <a16:creationId xmlns:a16="http://schemas.microsoft.com/office/drawing/2014/main" id="{6943EEE7-D031-4AA4-2883-1CF91C783D88}"/>
              </a:ext>
            </a:extLst>
          </p:cNvPr>
          <p:cNvSpPr/>
          <p:nvPr/>
        </p:nvSpPr>
        <p:spPr>
          <a:xfrm>
            <a:off x="24065271" y="110166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5" name="직사각형 3724">
            <a:extLst>
              <a:ext uri="{FF2B5EF4-FFF2-40B4-BE49-F238E27FC236}">
                <a16:creationId xmlns:a16="http://schemas.microsoft.com/office/drawing/2014/main" id="{6574D6B1-531A-9532-80F1-378B20AA4D18}"/>
              </a:ext>
            </a:extLst>
          </p:cNvPr>
          <p:cNvSpPr/>
          <p:nvPr/>
        </p:nvSpPr>
        <p:spPr>
          <a:xfrm>
            <a:off x="24169284" y="110166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4" name="직사각형 3873">
            <a:extLst>
              <a:ext uri="{FF2B5EF4-FFF2-40B4-BE49-F238E27FC236}">
                <a16:creationId xmlns:a16="http://schemas.microsoft.com/office/drawing/2014/main" id="{25FFBD01-6CE2-3EC5-976B-7F41DA357D87}"/>
              </a:ext>
            </a:extLst>
          </p:cNvPr>
          <p:cNvSpPr/>
          <p:nvPr/>
        </p:nvSpPr>
        <p:spPr>
          <a:xfrm>
            <a:off x="24731284" y="99861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1" name="직사각형 3880">
            <a:extLst>
              <a:ext uri="{FF2B5EF4-FFF2-40B4-BE49-F238E27FC236}">
                <a16:creationId xmlns:a16="http://schemas.microsoft.com/office/drawing/2014/main" id="{51FC6FDF-FEF8-A24B-D015-3F3B17A779EC}"/>
              </a:ext>
            </a:extLst>
          </p:cNvPr>
          <p:cNvSpPr/>
          <p:nvPr/>
        </p:nvSpPr>
        <p:spPr>
          <a:xfrm>
            <a:off x="24731284" y="1007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5" name="직사각형 3884">
            <a:extLst>
              <a:ext uri="{FF2B5EF4-FFF2-40B4-BE49-F238E27FC236}">
                <a16:creationId xmlns:a16="http://schemas.microsoft.com/office/drawing/2014/main" id="{34136A96-8CB3-E87B-6AD6-EE8ABFC1895D}"/>
              </a:ext>
            </a:extLst>
          </p:cNvPr>
          <p:cNvSpPr/>
          <p:nvPr/>
        </p:nvSpPr>
        <p:spPr>
          <a:xfrm>
            <a:off x="24731284" y="105474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9" name="직사각형 3888">
            <a:extLst>
              <a:ext uri="{FF2B5EF4-FFF2-40B4-BE49-F238E27FC236}">
                <a16:creationId xmlns:a16="http://schemas.microsoft.com/office/drawing/2014/main" id="{CEAF8E14-0640-BA23-1B7F-C8A7D86AC290}"/>
              </a:ext>
            </a:extLst>
          </p:cNvPr>
          <p:cNvSpPr/>
          <p:nvPr/>
        </p:nvSpPr>
        <p:spPr>
          <a:xfrm>
            <a:off x="24731284" y="106409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3" name="직사각형 3892">
            <a:extLst>
              <a:ext uri="{FF2B5EF4-FFF2-40B4-BE49-F238E27FC236}">
                <a16:creationId xmlns:a16="http://schemas.microsoft.com/office/drawing/2014/main" id="{54BCEA7F-408D-FCF9-C71E-E639F4FBD802}"/>
              </a:ext>
            </a:extLst>
          </p:cNvPr>
          <p:cNvSpPr/>
          <p:nvPr/>
        </p:nvSpPr>
        <p:spPr>
          <a:xfrm>
            <a:off x="24731284" y="103603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7" name="직사각형 3896">
            <a:extLst>
              <a:ext uri="{FF2B5EF4-FFF2-40B4-BE49-F238E27FC236}">
                <a16:creationId xmlns:a16="http://schemas.microsoft.com/office/drawing/2014/main" id="{552A4929-2F65-A5F2-30EF-C1B4C52990F2}"/>
              </a:ext>
            </a:extLst>
          </p:cNvPr>
          <p:cNvSpPr/>
          <p:nvPr/>
        </p:nvSpPr>
        <p:spPr>
          <a:xfrm>
            <a:off x="24731284" y="104538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1" name="직사각형 3900">
            <a:extLst>
              <a:ext uri="{FF2B5EF4-FFF2-40B4-BE49-F238E27FC236}">
                <a16:creationId xmlns:a16="http://schemas.microsoft.com/office/drawing/2014/main" id="{1B7AD7EB-852F-1168-1C0D-984160C70472}"/>
              </a:ext>
            </a:extLst>
          </p:cNvPr>
          <p:cNvSpPr/>
          <p:nvPr/>
        </p:nvSpPr>
        <p:spPr>
          <a:xfrm>
            <a:off x="24731284" y="1017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5" name="직사각형 3904">
            <a:extLst>
              <a:ext uri="{FF2B5EF4-FFF2-40B4-BE49-F238E27FC236}">
                <a16:creationId xmlns:a16="http://schemas.microsoft.com/office/drawing/2014/main" id="{86F54291-FBED-70D7-6DF9-499B83ECBD1A}"/>
              </a:ext>
            </a:extLst>
          </p:cNvPr>
          <p:cNvSpPr/>
          <p:nvPr/>
        </p:nvSpPr>
        <p:spPr>
          <a:xfrm>
            <a:off x="24731284" y="102667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9" name="직사각형 3908">
            <a:extLst>
              <a:ext uri="{FF2B5EF4-FFF2-40B4-BE49-F238E27FC236}">
                <a16:creationId xmlns:a16="http://schemas.microsoft.com/office/drawing/2014/main" id="{7C4005BD-C41D-ABF1-F6F1-9763DF93F7FD}"/>
              </a:ext>
            </a:extLst>
          </p:cNvPr>
          <p:cNvSpPr/>
          <p:nvPr/>
        </p:nvSpPr>
        <p:spPr>
          <a:xfrm>
            <a:off x="24835061" y="99861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3" name="직사각형 3912">
            <a:extLst>
              <a:ext uri="{FF2B5EF4-FFF2-40B4-BE49-F238E27FC236}">
                <a16:creationId xmlns:a16="http://schemas.microsoft.com/office/drawing/2014/main" id="{804F665B-EED8-6C50-495B-EF0BDF827359}"/>
              </a:ext>
            </a:extLst>
          </p:cNvPr>
          <p:cNvSpPr/>
          <p:nvPr/>
        </p:nvSpPr>
        <p:spPr>
          <a:xfrm>
            <a:off x="24835061" y="1007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7" name="직사각형 3916">
            <a:extLst>
              <a:ext uri="{FF2B5EF4-FFF2-40B4-BE49-F238E27FC236}">
                <a16:creationId xmlns:a16="http://schemas.microsoft.com/office/drawing/2014/main" id="{CCC294AC-AD8C-872B-E104-C138352553C7}"/>
              </a:ext>
            </a:extLst>
          </p:cNvPr>
          <p:cNvSpPr/>
          <p:nvPr/>
        </p:nvSpPr>
        <p:spPr>
          <a:xfrm>
            <a:off x="24835061" y="105474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2" name="직사각형 3921">
            <a:extLst>
              <a:ext uri="{FF2B5EF4-FFF2-40B4-BE49-F238E27FC236}">
                <a16:creationId xmlns:a16="http://schemas.microsoft.com/office/drawing/2014/main" id="{5CEACEFF-4D97-443E-5813-CBBCF3009FEA}"/>
              </a:ext>
            </a:extLst>
          </p:cNvPr>
          <p:cNvSpPr/>
          <p:nvPr/>
        </p:nvSpPr>
        <p:spPr>
          <a:xfrm>
            <a:off x="24835061" y="106409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3" name="직사각형 3922">
            <a:extLst>
              <a:ext uri="{FF2B5EF4-FFF2-40B4-BE49-F238E27FC236}">
                <a16:creationId xmlns:a16="http://schemas.microsoft.com/office/drawing/2014/main" id="{B5E49103-DF78-708D-38EC-0F38ECAEE711}"/>
              </a:ext>
            </a:extLst>
          </p:cNvPr>
          <p:cNvSpPr/>
          <p:nvPr/>
        </p:nvSpPr>
        <p:spPr>
          <a:xfrm>
            <a:off x="24835061" y="103603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4" name="직사각형 3923">
            <a:extLst>
              <a:ext uri="{FF2B5EF4-FFF2-40B4-BE49-F238E27FC236}">
                <a16:creationId xmlns:a16="http://schemas.microsoft.com/office/drawing/2014/main" id="{F8E4E171-E3DB-97B4-A2B6-49006F6485DB}"/>
              </a:ext>
            </a:extLst>
          </p:cNvPr>
          <p:cNvSpPr/>
          <p:nvPr/>
        </p:nvSpPr>
        <p:spPr>
          <a:xfrm>
            <a:off x="24835061" y="104538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5" name="직사각형 3924">
            <a:extLst>
              <a:ext uri="{FF2B5EF4-FFF2-40B4-BE49-F238E27FC236}">
                <a16:creationId xmlns:a16="http://schemas.microsoft.com/office/drawing/2014/main" id="{769A2F99-E650-22A8-A083-79ADC4FFA83B}"/>
              </a:ext>
            </a:extLst>
          </p:cNvPr>
          <p:cNvSpPr/>
          <p:nvPr/>
        </p:nvSpPr>
        <p:spPr>
          <a:xfrm>
            <a:off x="24835061" y="1017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6" name="직사각형 4075">
            <a:extLst>
              <a:ext uri="{FF2B5EF4-FFF2-40B4-BE49-F238E27FC236}">
                <a16:creationId xmlns:a16="http://schemas.microsoft.com/office/drawing/2014/main" id="{0A314C67-9207-9C31-D67F-C2CE18C59BDA}"/>
              </a:ext>
            </a:extLst>
          </p:cNvPr>
          <p:cNvSpPr/>
          <p:nvPr/>
        </p:nvSpPr>
        <p:spPr>
          <a:xfrm>
            <a:off x="24835061" y="102667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7" name="직사각형 4106">
            <a:extLst>
              <a:ext uri="{FF2B5EF4-FFF2-40B4-BE49-F238E27FC236}">
                <a16:creationId xmlns:a16="http://schemas.microsoft.com/office/drawing/2014/main" id="{4D4AEE75-1783-8AE5-AA93-CDC6C29F849B}"/>
              </a:ext>
            </a:extLst>
          </p:cNvPr>
          <p:cNvSpPr/>
          <p:nvPr/>
        </p:nvSpPr>
        <p:spPr>
          <a:xfrm>
            <a:off x="24731284" y="108249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9" name="직사각형 4108">
            <a:extLst>
              <a:ext uri="{FF2B5EF4-FFF2-40B4-BE49-F238E27FC236}">
                <a16:creationId xmlns:a16="http://schemas.microsoft.com/office/drawing/2014/main" id="{478950FB-1920-1FF8-CC29-8F08F926866D}"/>
              </a:ext>
            </a:extLst>
          </p:cNvPr>
          <p:cNvSpPr/>
          <p:nvPr/>
        </p:nvSpPr>
        <p:spPr>
          <a:xfrm>
            <a:off x="24731284" y="10918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1" name="직사각형 4110">
            <a:extLst>
              <a:ext uri="{FF2B5EF4-FFF2-40B4-BE49-F238E27FC236}">
                <a16:creationId xmlns:a16="http://schemas.microsoft.com/office/drawing/2014/main" id="{3A4A8EDF-8E98-C502-537C-AFA5F299D64E}"/>
              </a:ext>
            </a:extLst>
          </p:cNvPr>
          <p:cNvSpPr/>
          <p:nvPr/>
        </p:nvSpPr>
        <p:spPr>
          <a:xfrm>
            <a:off x="24731284" y="107314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2" name="직사각형 4111">
            <a:extLst>
              <a:ext uri="{FF2B5EF4-FFF2-40B4-BE49-F238E27FC236}">
                <a16:creationId xmlns:a16="http://schemas.microsoft.com/office/drawing/2014/main" id="{32F7135C-44CE-FFC7-C717-6B5F0E7B9734}"/>
              </a:ext>
            </a:extLst>
          </p:cNvPr>
          <p:cNvSpPr/>
          <p:nvPr/>
        </p:nvSpPr>
        <p:spPr>
          <a:xfrm>
            <a:off x="24835061" y="108249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3" name="직사각형 4112">
            <a:extLst>
              <a:ext uri="{FF2B5EF4-FFF2-40B4-BE49-F238E27FC236}">
                <a16:creationId xmlns:a16="http://schemas.microsoft.com/office/drawing/2014/main" id="{ED2A8030-7C7F-267A-6D2F-B5C7758BC16F}"/>
              </a:ext>
            </a:extLst>
          </p:cNvPr>
          <p:cNvSpPr/>
          <p:nvPr/>
        </p:nvSpPr>
        <p:spPr>
          <a:xfrm>
            <a:off x="24835061" y="10918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4" name="직사각형 4113">
            <a:extLst>
              <a:ext uri="{FF2B5EF4-FFF2-40B4-BE49-F238E27FC236}">
                <a16:creationId xmlns:a16="http://schemas.microsoft.com/office/drawing/2014/main" id="{E962919E-C2E4-49B5-641A-653E0A9B0678}"/>
              </a:ext>
            </a:extLst>
          </p:cNvPr>
          <p:cNvSpPr/>
          <p:nvPr/>
        </p:nvSpPr>
        <p:spPr>
          <a:xfrm>
            <a:off x="24835061" y="107314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5" name="직사각형 4114">
            <a:extLst>
              <a:ext uri="{FF2B5EF4-FFF2-40B4-BE49-F238E27FC236}">
                <a16:creationId xmlns:a16="http://schemas.microsoft.com/office/drawing/2014/main" id="{3510B3A6-4D9B-369E-AD07-7C7DB8C61349}"/>
              </a:ext>
            </a:extLst>
          </p:cNvPr>
          <p:cNvSpPr/>
          <p:nvPr/>
        </p:nvSpPr>
        <p:spPr>
          <a:xfrm>
            <a:off x="24731284" y="11013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6" name="직사각형 4115">
            <a:extLst>
              <a:ext uri="{FF2B5EF4-FFF2-40B4-BE49-F238E27FC236}">
                <a16:creationId xmlns:a16="http://schemas.microsoft.com/office/drawing/2014/main" id="{DF971394-F684-14F9-A497-821E317DFB4F}"/>
              </a:ext>
            </a:extLst>
          </p:cNvPr>
          <p:cNvSpPr/>
          <p:nvPr/>
        </p:nvSpPr>
        <p:spPr>
          <a:xfrm>
            <a:off x="24835061" y="11013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7" name="원호 4116">
            <a:extLst>
              <a:ext uri="{FF2B5EF4-FFF2-40B4-BE49-F238E27FC236}">
                <a16:creationId xmlns:a16="http://schemas.microsoft.com/office/drawing/2014/main" id="{3F152AB8-EDB1-8CE1-FB26-CC72D696558C}"/>
              </a:ext>
            </a:extLst>
          </p:cNvPr>
          <p:cNvSpPr/>
          <p:nvPr/>
        </p:nvSpPr>
        <p:spPr>
          <a:xfrm>
            <a:off x="24632056" y="9794181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0" name="원호 4349">
            <a:extLst>
              <a:ext uri="{FF2B5EF4-FFF2-40B4-BE49-F238E27FC236}">
                <a16:creationId xmlns:a16="http://schemas.microsoft.com/office/drawing/2014/main" id="{D74BD432-4384-C83A-B2FE-9744FFFADCD2}"/>
              </a:ext>
            </a:extLst>
          </p:cNvPr>
          <p:cNvSpPr/>
          <p:nvPr/>
        </p:nvSpPr>
        <p:spPr>
          <a:xfrm rot="16200000">
            <a:off x="24344720" y="9437196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3" name="원호 4352">
            <a:extLst>
              <a:ext uri="{FF2B5EF4-FFF2-40B4-BE49-F238E27FC236}">
                <a16:creationId xmlns:a16="http://schemas.microsoft.com/office/drawing/2014/main" id="{9F655DF8-2ADE-8DD1-4CA0-9662CB483A00}"/>
              </a:ext>
            </a:extLst>
          </p:cNvPr>
          <p:cNvSpPr/>
          <p:nvPr/>
        </p:nvSpPr>
        <p:spPr>
          <a:xfrm rot="16200000">
            <a:off x="23644299" y="1009381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4" name="원호 4353">
            <a:extLst>
              <a:ext uri="{FF2B5EF4-FFF2-40B4-BE49-F238E27FC236}">
                <a16:creationId xmlns:a16="http://schemas.microsoft.com/office/drawing/2014/main" id="{7BB7D28F-3B21-61BA-B361-D40A88817149}"/>
              </a:ext>
            </a:extLst>
          </p:cNvPr>
          <p:cNvSpPr/>
          <p:nvPr/>
        </p:nvSpPr>
        <p:spPr>
          <a:xfrm rot="5400000" flipV="1">
            <a:off x="23635744" y="1060004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5" name="TextBox 4354">
            <a:extLst>
              <a:ext uri="{FF2B5EF4-FFF2-40B4-BE49-F238E27FC236}">
                <a16:creationId xmlns:a16="http://schemas.microsoft.com/office/drawing/2014/main" id="{1C446D6F-60C3-C682-CCB9-81EC29021850}"/>
              </a:ext>
            </a:extLst>
          </p:cNvPr>
          <p:cNvSpPr txBox="1"/>
          <p:nvPr/>
        </p:nvSpPr>
        <p:spPr>
          <a:xfrm>
            <a:off x="23474747" y="103896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357" name="TextBox 4356">
            <a:extLst>
              <a:ext uri="{FF2B5EF4-FFF2-40B4-BE49-F238E27FC236}">
                <a16:creationId xmlns:a16="http://schemas.microsoft.com/office/drawing/2014/main" id="{CEDBD205-807E-BB72-C0DC-8F46D4821432}"/>
              </a:ext>
            </a:extLst>
          </p:cNvPr>
          <p:cNvSpPr txBox="1"/>
          <p:nvPr/>
        </p:nvSpPr>
        <p:spPr>
          <a:xfrm>
            <a:off x="24582684" y="964780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359" name="직사각형 4358">
            <a:extLst>
              <a:ext uri="{FF2B5EF4-FFF2-40B4-BE49-F238E27FC236}">
                <a16:creationId xmlns:a16="http://schemas.microsoft.com/office/drawing/2014/main" id="{09E65870-77DD-E4AF-E681-1D02035E9054}"/>
              </a:ext>
            </a:extLst>
          </p:cNvPr>
          <p:cNvSpPr/>
          <p:nvPr/>
        </p:nvSpPr>
        <p:spPr>
          <a:xfrm>
            <a:off x="25371270" y="11173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2" name="직사각형 4361">
            <a:extLst>
              <a:ext uri="{FF2B5EF4-FFF2-40B4-BE49-F238E27FC236}">
                <a16:creationId xmlns:a16="http://schemas.microsoft.com/office/drawing/2014/main" id="{82CEFDB0-8A53-C305-5C89-73DE7DAEFD2C}"/>
              </a:ext>
            </a:extLst>
          </p:cNvPr>
          <p:cNvSpPr/>
          <p:nvPr/>
        </p:nvSpPr>
        <p:spPr>
          <a:xfrm>
            <a:off x="25371270" y="11267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3" name="직사각형 4362">
            <a:extLst>
              <a:ext uri="{FF2B5EF4-FFF2-40B4-BE49-F238E27FC236}">
                <a16:creationId xmlns:a16="http://schemas.microsoft.com/office/drawing/2014/main" id="{7E816DF2-1789-4A66-6B5E-80A00C23FA9B}"/>
              </a:ext>
            </a:extLst>
          </p:cNvPr>
          <p:cNvSpPr/>
          <p:nvPr/>
        </p:nvSpPr>
        <p:spPr>
          <a:xfrm>
            <a:off x="25475047" y="11173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4" name="직사각형 4363">
            <a:extLst>
              <a:ext uri="{FF2B5EF4-FFF2-40B4-BE49-F238E27FC236}">
                <a16:creationId xmlns:a16="http://schemas.microsoft.com/office/drawing/2014/main" id="{C4EAD754-7716-D184-D2EB-CF2181F8C74A}"/>
              </a:ext>
            </a:extLst>
          </p:cNvPr>
          <p:cNvSpPr/>
          <p:nvPr/>
        </p:nvSpPr>
        <p:spPr>
          <a:xfrm>
            <a:off x="25475047" y="11267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5" name="직사각형 4364">
            <a:extLst>
              <a:ext uri="{FF2B5EF4-FFF2-40B4-BE49-F238E27FC236}">
                <a16:creationId xmlns:a16="http://schemas.microsoft.com/office/drawing/2014/main" id="{88CB1CC7-C2E7-74F6-21BC-B459FCE14635}"/>
              </a:ext>
            </a:extLst>
          </p:cNvPr>
          <p:cNvSpPr/>
          <p:nvPr/>
        </p:nvSpPr>
        <p:spPr>
          <a:xfrm>
            <a:off x="25579060" y="11173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6" name="직사각형 4365">
            <a:extLst>
              <a:ext uri="{FF2B5EF4-FFF2-40B4-BE49-F238E27FC236}">
                <a16:creationId xmlns:a16="http://schemas.microsoft.com/office/drawing/2014/main" id="{87E431AC-ACC3-A83F-905E-378C99898DF5}"/>
              </a:ext>
            </a:extLst>
          </p:cNvPr>
          <p:cNvSpPr/>
          <p:nvPr/>
        </p:nvSpPr>
        <p:spPr>
          <a:xfrm>
            <a:off x="25579060" y="11267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7" name="직사각형 4366">
            <a:extLst>
              <a:ext uri="{FF2B5EF4-FFF2-40B4-BE49-F238E27FC236}">
                <a16:creationId xmlns:a16="http://schemas.microsoft.com/office/drawing/2014/main" id="{CB3CD7B9-C634-79A6-7F34-6F72237E7B6C}"/>
              </a:ext>
            </a:extLst>
          </p:cNvPr>
          <p:cNvSpPr/>
          <p:nvPr/>
        </p:nvSpPr>
        <p:spPr>
          <a:xfrm>
            <a:off x="23963033" y="111756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8" name="직사각형 4367">
            <a:extLst>
              <a:ext uri="{FF2B5EF4-FFF2-40B4-BE49-F238E27FC236}">
                <a16:creationId xmlns:a16="http://schemas.microsoft.com/office/drawing/2014/main" id="{5FD2D778-3DAD-D9CD-B2F5-030444B5FFB2}"/>
              </a:ext>
            </a:extLst>
          </p:cNvPr>
          <p:cNvSpPr/>
          <p:nvPr/>
        </p:nvSpPr>
        <p:spPr>
          <a:xfrm>
            <a:off x="23963033" y="11269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9" name="직사각형 4368">
            <a:extLst>
              <a:ext uri="{FF2B5EF4-FFF2-40B4-BE49-F238E27FC236}">
                <a16:creationId xmlns:a16="http://schemas.microsoft.com/office/drawing/2014/main" id="{81B925F5-A9FE-5ABD-CFAF-E1ADA6659917}"/>
              </a:ext>
            </a:extLst>
          </p:cNvPr>
          <p:cNvSpPr/>
          <p:nvPr/>
        </p:nvSpPr>
        <p:spPr>
          <a:xfrm>
            <a:off x="24066810" y="111756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0" name="직사각형 4369">
            <a:extLst>
              <a:ext uri="{FF2B5EF4-FFF2-40B4-BE49-F238E27FC236}">
                <a16:creationId xmlns:a16="http://schemas.microsoft.com/office/drawing/2014/main" id="{07872EB4-E45F-C580-0E6C-080D3A358E8B}"/>
              </a:ext>
            </a:extLst>
          </p:cNvPr>
          <p:cNvSpPr/>
          <p:nvPr/>
        </p:nvSpPr>
        <p:spPr>
          <a:xfrm>
            <a:off x="24066810" y="11269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1" name="직사각형 4370">
            <a:extLst>
              <a:ext uri="{FF2B5EF4-FFF2-40B4-BE49-F238E27FC236}">
                <a16:creationId xmlns:a16="http://schemas.microsoft.com/office/drawing/2014/main" id="{26B24CE1-A91E-C892-2A26-DF2AF650AA5D}"/>
              </a:ext>
            </a:extLst>
          </p:cNvPr>
          <p:cNvSpPr/>
          <p:nvPr/>
        </p:nvSpPr>
        <p:spPr>
          <a:xfrm>
            <a:off x="24170823" y="111756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2" name="직사각형 4371">
            <a:extLst>
              <a:ext uri="{FF2B5EF4-FFF2-40B4-BE49-F238E27FC236}">
                <a16:creationId xmlns:a16="http://schemas.microsoft.com/office/drawing/2014/main" id="{CA339F9C-4435-86C8-F24D-C89180552391}"/>
              </a:ext>
            </a:extLst>
          </p:cNvPr>
          <p:cNvSpPr/>
          <p:nvPr/>
        </p:nvSpPr>
        <p:spPr>
          <a:xfrm>
            <a:off x="24170823" y="11269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3" name="직사각형 4372">
            <a:extLst>
              <a:ext uri="{FF2B5EF4-FFF2-40B4-BE49-F238E27FC236}">
                <a16:creationId xmlns:a16="http://schemas.microsoft.com/office/drawing/2014/main" id="{C2FD0AB9-79E9-A2AB-8A19-5023D24A60E8}"/>
              </a:ext>
            </a:extLst>
          </p:cNvPr>
          <p:cNvSpPr/>
          <p:nvPr/>
        </p:nvSpPr>
        <p:spPr>
          <a:xfrm>
            <a:off x="24732823" y="111727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4" name="직사각형 4373">
            <a:extLst>
              <a:ext uri="{FF2B5EF4-FFF2-40B4-BE49-F238E27FC236}">
                <a16:creationId xmlns:a16="http://schemas.microsoft.com/office/drawing/2014/main" id="{32AC2829-B68D-5F34-8083-3DB76E6FC69F}"/>
              </a:ext>
            </a:extLst>
          </p:cNvPr>
          <p:cNvSpPr/>
          <p:nvPr/>
        </p:nvSpPr>
        <p:spPr>
          <a:xfrm>
            <a:off x="24732823" y="112663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5" name="직사각형 4374">
            <a:extLst>
              <a:ext uri="{FF2B5EF4-FFF2-40B4-BE49-F238E27FC236}">
                <a16:creationId xmlns:a16="http://schemas.microsoft.com/office/drawing/2014/main" id="{D794D085-FB18-7924-823B-B868B375C56F}"/>
              </a:ext>
            </a:extLst>
          </p:cNvPr>
          <p:cNvSpPr/>
          <p:nvPr/>
        </p:nvSpPr>
        <p:spPr>
          <a:xfrm>
            <a:off x="24836600" y="111727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6" name="직사각형 4375">
            <a:extLst>
              <a:ext uri="{FF2B5EF4-FFF2-40B4-BE49-F238E27FC236}">
                <a16:creationId xmlns:a16="http://schemas.microsoft.com/office/drawing/2014/main" id="{D9AFECD8-4AB6-4B1B-FB76-BEAE15536516}"/>
              </a:ext>
            </a:extLst>
          </p:cNvPr>
          <p:cNvSpPr/>
          <p:nvPr/>
        </p:nvSpPr>
        <p:spPr>
          <a:xfrm>
            <a:off x="24836600" y="112663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7" name="직사각형 4376">
            <a:extLst>
              <a:ext uri="{FF2B5EF4-FFF2-40B4-BE49-F238E27FC236}">
                <a16:creationId xmlns:a16="http://schemas.microsoft.com/office/drawing/2014/main" id="{56B9BB68-9AD3-3283-7F23-62F57F7912EE}"/>
              </a:ext>
            </a:extLst>
          </p:cNvPr>
          <p:cNvSpPr/>
          <p:nvPr/>
        </p:nvSpPr>
        <p:spPr>
          <a:xfrm>
            <a:off x="25754668" y="11173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8" name="직사각형 4377">
            <a:extLst>
              <a:ext uri="{FF2B5EF4-FFF2-40B4-BE49-F238E27FC236}">
                <a16:creationId xmlns:a16="http://schemas.microsoft.com/office/drawing/2014/main" id="{39C9E8DF-033F-5663-9067-E131C7BA572E}"/>
              </a:ext>
            </a:extLst>
          </p:cNvPr>
          <p:cNvSpPr/>
          <p:nvPr/>
        </p:nvSpPr>
        <p:spPr>
          <a:xfrm>
            <a:off x="25754668" y="11267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9" name="직사각형 4378">
            <a:extLst>
              <a:ext uri="{FF2B5EF4-FFF2-40B4-BE49-F238E27FC236}">
                <a16:creationId xmlns:a16="http://schemas.microsoft.com/office/drawing/2014/main" id="{9CD01C33-BA0A-FFF5-944C-D7786B2C81E8}"/>
              </a:ext>
            </a:extLst>
          </p:cNvPr>
          <p:cNvSpPr/>
          <p:nvPr/>
        </p:nvSpPr>
        <p:spPr>
          <a:xfrm>
            <a:off x="25858445" y="11173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0" name="직사각형 4379">
            <a:extLst>
              <a:ext uri="{FF2B5EF4-FFF2-40B4-BE49-F238E27FC236}">
                <a16:creationId xmlns:a16="http://schemas.microsoft.com/office/drawing/2014/main" id="{82C9947E-9C17-9E67-DFC2-D4BE7CC6277A}"/>
              </a:ext>
            </a:extLst>
          </p:cNvPr>
          <p:cNvSpPr/>
          <p:nvPr/>
        </p:nvSpPr>
        <p:spPr>
          <a:xfrm>
            <a:off x="25858445" y="11267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1" name="직사각형 4380">
            <a:extLst>
              <a:ext uri="{FF2B5EF4-FFF2-40B4-BE49-F238E27FC236}">
                <a16:creationId xmlns:a16="http://schemas.microsoft.com/office/drawing/2014/main" id="{41F4DA33-36E6-DA63-A74A-203373F46789}"/>
              </a:ext>
            </a:extLst>
          </p:cNvPr>
          <p:cNvSpPr/>
          <p:nvPr/>
        </p:nvSpPr>
        <p:spPr>
          <a:xfrm>
            <a:off x="25758227" y="99912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2" name="직사각형 4381">
            <a:extLst>
              <a:ext uri="{FF2B5EF4-FFF2-40B4-BE49-F238E27FC236}">
                <a16:creationId xmlns:a16="http://schemas.microsoft.com/office/drawing/2014/main" id="{4D8BCC19-1010-4236-F056-EE8CE02FE2FB}"/>
              </a:ext>
            </a:extLst>
          </p:cNvPr>
          <p:cNvSpPr/>
          <p:nvPr/>
        </p:nvSpPr>
        <p:spPr>
          <a:xfrm>
            <a:off x="25758227" y="100848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3" name="직사각형 4382">
            <a:extLst>
              <a:ext uri="{FF2B5EF4-FFF2-40B4-BE49-F238E27FC236}">
                <a16:creationId xmlns:a16="http://schemas.microsoft.com/office/drawing/2014/main" id="{A4340286-47FC-2606-73C3-2A60B07039BA}"/>
              </a:ext>
            </a:extLst>
          </p:cNvPr>
          <p:cNvSpPr/>
          <p:nvPr/>
        </p:nvSpPr>
        <p:spPr>
          <a:xfrm>
            <a:off x="25758227" y="105525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4" name="직사각형 4383">
            <a:extLst>
              <a:ext uri="{FF2B5EF4-FFF2-40B4-BE49-F238E27FC236}">
                <a16:creationId xmlns:a16="http://schemas.microsoft.com/office/drawing/2014/main" id="{DFCA50CA-90CE-CD14-AE6F-5EE5EEC71ADB}"/>
              </a:ext>
            </a:extLst>
          </p:cNvPr>
          <p:cNvSpPr/>
          <p:nvPr/>
        </p:nvSpPr>
        <p:spPr>
          <a:xfrm>
            <a:off x="25758227" y="106461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5" name="직사각형 4384">
            <a:extLst>
              <a:ext uri="{FF2B5EF4-FFF2-40B4-BE49-F238E27FC236}">
                <a16:creationId xmlns:a16="http://schemas.microsoft.com/office/drawing/2014/main" id="{46A56AAD-C277-9738-6A69-D8BBB60E1F5C}"/>
              </a:ext>
            </a:extLst>
          </p:cNvPr>
          <p:cNvSpPr/>
          <p:nvPr/>
        </p:nvSpPr>
        <p:spPr>
          <a:xfrm>
            <a:off x="25758227" y="103654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6" name="직사각형 4385">
            <a:extLst>
              <a:ext uri="{FF2B5EF4-FFF2-40B4-BE49-F238E27FC236}">
                <a16:creationId xmlns:a16="http://schemas.microsoft.com/office/drawing/2014/main" id="{5E185932-DBBE-2F38-7723-5673B89E12B4}"/>
              </a:ext>
            </a:extLst>
          </p:cNvPr>
          <p:cNvSpPr/>
          <p:nvPr/>
        </p:nvSpPr>
        <p:spPr>
          <a:xfrm>
            <a:off x="25758227" y="104590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7" name="직사각형 4386">
            <a:extLst>
              <a:ext uri="{FF2B5EF4-FFF2-40B4-BE49-F238E27FC236}">
                <a16:creationId xmlns:a16="http://schemas.microsoft.com/office/drawing/2014/main" id="{1EC1BCF4-EABA-1237-DF04-51BE1B22F3EB}"/>
              </a:ext>
            </a:extLst>
          </p:cNvPr>
          <p:cNvSpPr/>
          <p:nvPr/>
        </p:nvSpPr>
        <p:spPr>
          <a:xfrm>
            <a:off x="25758227" y="101783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8" name="직사각형 4387">
            <a:extLst>
              <a:ext uri="{FF2B5EF4-FFF2-40B4-BE49-F238E27FC236}">
                <a16:creationId xmlns:a16="http://schemas.microsoft.com/office/drawing/2014/main" id="{5978AE42-F115-6093-4C32-DCC6ECA79905}"/>
              </a:ext>
            </a:extLst>
          </p:cNvPr>
          <p:cNvSpPr/>
          <p:nvPr/>
        </p:nvSpPr>
        <p:spPr>
          <a:xfrm>
            <a:off x="25758227" y="102719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9" name="직사각형 4388">
            <a:extLst>
              <a:ext uri="{FF2B5EF4-FFF2-40B4-BE49-F238E27FC236}">
                <a16:creationId xmlns:a16="http://schemas.microsoft.com/office/drawing/2014/main" id="{BD734F73-F5AD-A67A-5BA0-DF73A3395D9F}"/>
              </a:ext>
            </a:extLst>
          </p:cNvPr>
          <p:cNvSpPr/>
          <p:nvPr/>
        </p:nvSpPr>
        <p:spPr>
          <a:xfrm>
            <a:off x="25862004" y="99912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0" name="직사각형 4389">
            <a:extLst>
              <a:ext uri="{FF2B5EF4-FFF2-40B4-BE49-F238E27FC236}">
                <a16:creationId xmlns:a16="http://schemas.microsoft.com/office/drawing/2014/main" id="{09283070-B147-6409-5888-EAD377E131A4}"/>
              </a:ext>
            </a:extLst>
          </p:cNvPr>
          <p:cNvSpPr/>
          <p:nvPr/>
        </p:nvSpPr>
        <p:spPr>
          <a:xfrm>
            <a:off x="25862004" y="100848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1" name="직사각형 4390">
            <a:extLst>
              <a:ext uri="{FF2B5EF4-FFF2-40B4-BE49-F238E27FC236}">
                <a16:creationId xmlns:a16="http://schemas.microsoft.com/office/drawing/2014/main" id="{83862AE7-D39B-A403-FA3C-58EDCC8E04C5}"/>
              </a:ext>
            </a:extLst>
          </p:cNvPr>
          <p:cNvSpPr/>
          <p:nvPr/>
        </p:nvSpPr>
        <p:spPr>
          <a:xfrm>
            <a:off x="25862004" y="105525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2" name="직사각형 4391">
            <a:extLst>
              <a:ext uri="{FF2B5EF4-FFF2-40B4-BE49-F238E27FC236}">
                <a16:creationId xmlns:a16="http://schemas.microsoft.com/office/drawing/2014/main" id="{014530EE-3E86-D379-E0D4-E74741226FC8}"/>
              </a:ext>
            </a:extLst>
          </p:cNvPr>
          <p:cNvSpPr/>
          <p:nvPr/>
        </p:nvSpPr>
        <p:spPr>
          <a:xfrm>
            <a:off x="25862004" y="106461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3" name="직사각형 4392">
            <a:extLst>
              <a:ext uri="{FF2B5EF4-FFF2-40B4-BE49-F238E27FC236}">
                <a16:creationId xmlns:a16="http://schemas.microsoft.com/office/drawing/2014/main" id="{A6A5196F-E04F-5DE9-8C80-239638BCE39E}"/>
              </a:ext>
            </a:extLst>
          </p:cNvPr>
          <p:cNvSpPr/>
          <p:nvPr/>
        </p:nvSpPr>
        <p:spPr>
          <a:xfrm>
            <a:off x="25862004" y="103654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4" name="직사각형 4393">
            <a:extLst>
              <a:ext uri="{FF2B5EF4-FFF2-40B4-BE49-F238E27FC236}">
                <a16:creationId xmlns:a16="http://schemas.microsoft.com/office/drawing/2014/main" id="{43875F44-1AE3-CBCB-D67A-98C56F7024E4}"/>
              </a:ext>
            </a:extLst>
          </p:cNvPr>
          <p:cNvSpPr/>
          <p:nvPr/>
        </p:nvSpPr>
        <p:spPr>
          <a:xfrm>
            <a:off x="25862004" y="104590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5" name="직사각형 4394">
            <a:extLst>
              <a:ext uri="{FF2B5EF4-FFF2-40B4-BE49-F238E27FC236}">
                <a16:creationId xmlns:a16="http://schemas.microsoft.com/office/drawing/2014/main" id="{BC7C2DEC-7432-1284-E79C-56368180AD99}"/>
              </a:ext>
            </a:extLst>
          </p:cNvPr>
          <p:cNvSpPr/>
          <p:nvPr/>
        </p:nvSpPr>
        <p:spPr>
          <a:xfrm>
            <a:off x="25862004" y="101783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6" name="직사각형 4395">
            <a:extLst>
              <a:ext uri="{FF2B5EF4-FFF2-40B4-BE49-F238E27FC236}">
                <a16:creationId xmlns:a16="http://schemas.microsoft.com/office/drawing/2014/main" id="{4C86C5E5-1CBF-4777-DA15-BDC67A015378}"/>
              </a:ext>
            </a:extLst>
          </p:cNvPr>
          <p:cNvSpPr/>
          <p:nvPr/>
        </p:nvSpPr>
        <p:spPr>
          <a:xfrm>
            <a:off x="25862004" y="102719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7" name="직사각형 4396">
            <a:extLst>
              <a:ext uri="{FF2B5EF4-FFF2-40B4-BE49-F238E27FC236}">
                <a16:creationId xmlns:a16="http://schemas.microsoft.com/office/drawing/2014/main" id="{0D3A849B-33A6-5515-C588-B1CCE6C321A2}"/>
              </a:ext>
            </a:extLst>
          </p:cNvPr>
          <p:cNvSpPr/>
          <p:nvPr/>
        </p:nvSpPr>
        <p:spPr>
          <a:xfrm>
            <a:off x="25758227" y="108301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8" name="직사각형 4397">
            <a:extLst>
              <a:ext uri="{FF2B5EF4-FFF2-40B4-BE49-F238E27FC236}">
                <a16:creationId xmlns:a16="http://schemas.microsoft.com/office/drawing/2014/main" id="{D5464BB0-8945-0DEF-9478-E044FEC241F3}"/>
              </a:ext>
            </a:extLst>
          </p:cNvPr>
          <p:cNvSpPr/>
          <p:nvPr/>
        </p:nvSpPr>
        <p:spPr>
          <a:xfrm>
            <a:off x="25758227" y="109236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9" name="직사각형 4398">
            <a:extLst>
              <a:ext uri="{FF2B5EF4-FFF2-40B4-BE49-F238E27FC236}">
                <a16:creationId xmlns:a16="http://schemas.microsoft.com/office/drawing/2014/main" id="{76A5DC37-98F3-CC96-9D54-A8A20C3DEDC6}"/>
              </a:ext>
            </a:extLst>
          </p:cNvPr>
          <p:cNvSpPr/>
          <p:nvPr/>
        </p:nvSpPr>
        <p:spPr>
          <a:xfrm>
            <a:off x="25758227" y="107365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0" name="직사각형 4399">
            <a:extLst>
              <a:ext uri="{FF2B5EF4-FFF2-40B4-BE49-F238E27FC236}">
                <a16:creationId xmlns:a16="http://schemas.microsoft.com/office/drawing/2014/main" id="{5A6CB4C2-37B1-7868-70B7-996257039E06}"/>
              </a:ext>
            </a:extLst>
          </p:cNvPr>
          <p:cNvSpPr/>
          <p:nvPr/>
        </p:nvSpPr>
        <p:spPr>
          <a:xfrm>
            <a:off x="25862004" y="108301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1" name="직사각형 4400">
            <a:extLst>
              <a:ext uri="{FF2B5EF4-FFF2-40B4-BE49-F238E27FC236}">
                <a16:creationId xmlns:a16="http://schemas.microsoft.com/office/drawing/2014/main" id="{5433A5CC-A3BC-0C66-54E7-1498E8CF605F}"/>
              </a:ext>
            </a:extLst>
          </p:cNvPr>
          <p:cNvSpPr/>
          <p:nvPr/>
        </p:nvSpPr>
        <p:spPr>
          <a:xfrm>
            <a:off x="25862004" y="109236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2" name="직사각형 4401">
            <a:extLst>
              <a:ext uri="{FF2B5EF4-FFF2-40B4-BE49-F238E27FC236}">
                <a16:creationId xmlns:a16="http://schemas.microsoft.com/office/drawing/2014/main" id="{5FD219B9-997C-3120-73C2-D97743433B72}"/>
              </a:ext>
            </a:extLst>
          </p:cNvPr>
          <p:cNvSpPr/>
          <p:nvPr/>
        </p:nvSpPr>
        <p:spPr>
          <a:xfrm>
            <a:off x="25862004" y="107365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3" name="직사각형 4402">
            <a:extLst>
              <a:ext uri="{FF2B5EF4-FFF2-40B4-BE49-F238E27FC236}">
                <a16:creationId xmlns:a16="http://schemas.microsoft.com/office/drawing/2014/main" id="{1EAF0A5E-E93B-A406-7D31-30CDD085C2EA}"/>
              </a:ext>
            </a:extLst>
          </p:cNvPr>
          <p:cNvSpPr/>
          <p:nvPr/>
        </p:nvSpPr>
        <p:spPr>
          <a:xfrm>
            <a:off x="25758227" y="110110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4" name="직사각형 4403">
            <a:extLst>
              <a:ext uri="{FF2B5EF4-FFF2-40B4-BE49-F238E27FC236}">
                <a16:creationId xmlns:a16="http://schemas.microsoft.com/office/drawing/2014/main" id="{FE3D3B14-2DF2-26E0-CEB2-2337AAB9B455}"/>
              </a:ext>
            </a:extLst>
          </p:cNvPr>
          <p:cNvSpPr/>
          <p:nvPr/>
        </p:nvSpPr>
        <p:spPr>
          <a:xfrm>
            <a:off x="25862004" y="110110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5" name="TextBox 4404">
            <a:extLst>
              <a:ext uri="{FF2B5EF4-FFF2-40B4-BE49-F238E27FC236}">
                <a16:creationId xmlns:a16="http://schemas.microsoft.com/office/drawing/2014/main" id="{6331737D-FC1D-2FD8-3633-D480D00FF23E}"/>
              </a:ext>
            </a:extLst>
          </p:cNvPr>
          <p:cNvSpPr txBox="1"/>
          <p:nvPr/>
        </p:nvSpPr>
        <p:spPr>
          <a:xfrm>
            <a:off x="23682400" y="1108416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406" name="TextBox 4405">
            <a:extLst>
              <a:ext uri="{FF2B5EF4-FFF2-40B4-BE49-F238E27FC236}">
                <a16:creationId xmlns:a16="http://schemas.microsoft.com/office/drawing/2014/main" id="{A6690A7F-B06E-3602-C507-2904AA737747}"/>
              </a:ext>
            </a:extLst>
          </p:cNvPr>
          <p:cNvSpPr txBox="1"/>
          <p:nvPr/>
        </p:nvSpPr>
        <p:spPr>
          <a:xfrm>
            <a:off x="25687387" y="969486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407" name="직사각형 4406">
            <a:extLst>
              <a:ext uri="{FF2B5EF4-FFF2-40B4-BE49-F238E27FC236}">
                <a16:creationId xmlns:a16="http://schemas.microsoft.com/office/drawing/2014/main" id="{4E6A0282-DF99-FB41-1574-E38B23DB7568}"/>
              </a:ext>
            </a:extLst>
          </p:cNvPr>
          <p:cNvSpPr/>
          <p:nvPr/>
        </p:nvSpPr>
        <p:spPr>
          <a:xfrm>
            <a:off x="25366172" y="11441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8" name="직사각형 4407">
            <a:extLst>
              <a:ext uri="{FF2B5EF4-FFF2-40B4-BE49-F238E27FC236}">
                <a16:creationId xmlns:a16="http://schemas.microsoft.com/office/drawing/2014/main" id="{AB00C40E-28F1-B481-BBB9-BCFBFD8309EF}"/>
              </a:ext>
            </a:extLst>
          </p:cNvPr>
          <p:cNvSpPr/>
          <p:nvPr/>
        </p:nvSpPr>
        <p:spPr>
          <a:xfrm>
            <a:off x="25366172" y="11534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9" name="직사각형 4408">
            <a:extLst>
              <a:ext uri="{FF2B5EF4-FFF2-40B4-BE49-F238E27FC236}">
                <a16:creationId xmlns:a16="http://schemas.microsoft.com/office/drawing/2014/main" id="{A85639AF-C470-3570-5D4F-CC2EF58DC13E}"/>
              </a:ext>
            </a:extLst>
          </p:cNvPr>
          <p:cNvSpPr/>
          <p:nvPr/>
        </p:nvSpPr>
        <p:spPr>
          <a:xfrm>
            <a:off x="25366172" y="11628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0" name="직사각형 4409">
            <a:extLst>
              <a:ext uri="{FF2B5EF4-FFF2-40B4-BE49-F238E27FC236}">
                <a16:creationId xmlns:a16="http://schemas.microsoft.com/office/drawing/2014/main" id="{8BA5EE58-519A-A25C-853D-D01D96C7CCCB}"/>
              </a:ext>
            </a:extLst>
          </p:cNvPr>
          <p:cNvSpPr/>
          <p:nvPr/>
        </p:nvSpPr>
        <p:spPr>
          <a:xfrm>
            <a:off x="25469949" y="11441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1" name="직사각형 4410">
            <a:extLst>
              <a:ext uri="{FF2B5EF4-FFF2-40B4-BE49-F238E27FC236}">
                <a16:creationId xmlns:a16="http://schemas.microsoft.com/office/drawing/2014/main" id="{1D23C3ED-4E46-2FBD-7CC0-FACC25DD4EB3}"/>
              </a:ext>
            </a:extLst>
          </p:cNvPr>
          <p:cNvSpPr/>
          <p:nvPr/>
        </p:nvSpPr>
        <p:spPr>
          <a:xfrm>
            <a:off x="25469949" y="11534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2" name="직사각형 4411">
            <a:extLst>
              <a:ext uri="{FF2B5EF4-FFF2-40B4-BE49-F238E27FC236}">
                <a16:creationId xmlns:a16="http://schemas.microsoft.com/office/drawing/2014/main" id="{5D785654-2F9C-2701-B103-F8B1E7DF3AB0}"/>
              </a:ext>
            </a:extLst>
          </p:cNvPr>
          <p:cNvSpPr/>
          <p:nvPr/>
        </p:nvSpPr>
        <p:spPr>
          <a:xfrm>
            <a:off x="25469949" y="11628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3" name="직사각형 4412">
            <a:extLst>
              <a:ext uri="{FF2B5EF4-FFF2-40B4-BE49-F238E27FC236}">
                <a16:creationId xmlns:a16="http://schemas.microsoft.com/office/drawing/2014/main" id="{6529737A-04CE-1C0F-B47F-94C9040E5A0E}"/>
              </a:ext>
            </a:extLst>
          </p:cNvPr>
          <p:cNvSpPr/>
          <p:nvPr/>
        </p:nvSpPr>
        <p:spPr>
          <a:xfrm>
            <a:off x="25573962" y="11441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4" name="직사각형 4413">
            <a:extLst>
              <a:ext uri="{FF2B5EF4-FFF2-40B4-BE49-F238E27FC236}">
                <a16:creationId xmlns:a16="http://schemas.microsoft.com/office/drawing/2014/main" id="{ACFD0A4A-1FC7-8C0A-8CAF-26F4518AE5E6}"/>
              </a:ext>
            </a:extLst>
          </p:cNvPr>
          <p:cNvSpPr/>
          <p:nvPr/>
        </p:nvSpPr>
        <p:spPr>
          <a:xfrm>
            <a:off x="25573962" y="11534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5" name="직사각형 4414">
            <a:extLst>
              <a:ext uri="{FF2B5EF4-FFF2-40B4-BE49-F238E27FC236}">
                <a16:creationId xmlns:a16="http://schemas.microsoft.com/office/drawing/2014/main" id="{1400F70B-8669-8F07-0149-F9DE162C8EF5}"/>
              </a:ext>
            </a:extLst>
          </p:cNvPr>
          <p:cNvSpPr/>
          <p:nvPr/>
        </p:nvSpPr>
        <p:spPr>
          <a:xfrm>
            <a:off x="25573962" y="11628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6" name="직사각형 4415">
            <a:extLst>
              <a:ext uri="{FF2B5EF4-FFF2-40B4-BE49-F238E27FC236}">
                <a16:creationId xmlns:a16="http://schemas.microsoft.com/office/drawing/2014/main" id="{48771EE4-C24F-940A-CB55-07251B0730B8}"/>
              </a:ext>
            </a:extLst>
          </p:cNvPr>
          <p:cNvSpPr/>
          <p:nvPr/>
        </p:nvSpPr>
        <p:spPr>
          <a:xfrm>
            <a:off x="23957935" y="114429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7" name="직사각형 4416">
            <a:extLst>
              <a:ext uri="{FF2B5EF4-FFF2-40B4-BE49-F238E27FC236}">
                <a16:creationId xmlns:a16="http://schemas.microsoft.com/office/drawing/2014/main" id="{CEA07092-A61C-96A2-5323-BDB014D10F52}"/>
              </a:ext>
            </a:extLst>
          </p:cNvPr>
          <p:cNvSpPr/>
          <p:nvPr/>
        </p:nvSpPr>
        <p:spPr>
          <a:xfrm>
            <a:off x="23957935" y="11536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8" name="직사각형 4417">
            <a:extLst>
              <a:ext uri="{FF2B5EF4-FFF2-40B4-BE49-F238E27FC236}">
                <a16:creationId xmlns:a16="http://schemas.microsoft.com/office/drawing/2014/main" id="{8E645067-AED0-9AFB-54AA-E90CF3E090C6}"/>
              </a:ext>
            </a:extLst>
          </p:cNvPr>
          <p:cNvSpPr/>
          <p:nvPr/>
        </p:nvSpPr>
        <p:spPr>
          <a:xfrm>
            <a:off x="23957935" y="116300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9" name="직사각형 4418">
            <a:extLst>
              <a:ext uri="{FF2B5EF4-FFF2-40B4-BE49-F238E27FC236}">
                <a16:creationId xmlns:a16="http://schemas.microsoft.com/office/drawing/2014/main" id="{2EAC116C-794D-773A-123A-5B67D7FB405E}"/>
              </a:ext>
            </a:extLst>
          </p:cNvPr>
          <p:cNvSpPr/>
          <p:nvPr/>
        </p:nvSpPr>
        <p:spPr>
          <a:xfrm>
            <a:off x="24061712" y="114429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0" name="직사각형 4419">
            <a:extLst>
              <a:ext uri="{FF2B5EF4-FFF2-40B4-BE49-F238E27FC236}">
                <a16:creationId xmlns:a16="http://schemas.microsoft.com/office/drawing/2014/main" id="{3236FD4A-7112-59D7-47CE-7093D9161A28}"/>
              </a:ext>
            </a:extLst>
          </p:cNvPr>
          <p:cNvSpPr/>
          <p:nvPr/>
        </p:nvSpPr>
        <p:spPr>
          <a:xfrm>
            <a:off x="24061712" y="11536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1" name="직사각형 4420">
            <a:extLst>
              <a:ext uri="{FF2B5EF4-FFF2-40B4-BE49-F238E27FC236}">
                <a16:creationId xmlns:a16="http://schemas.microsoft.com/office/drawing/2014/main" id="{12C2743A-169A-AA16-217E-A2093BD14896}"/>
              </a:ext>
            </a:extLst>
          </p:cNvPr>
          <p:cNvSpPr/>
          <p:nvPr/>
        </p:nvSpPr>
        <p:spPr>
          <a:xfrm>
            <a:off x="24061712" y="116300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2" name="직사각형 4421">
            <a:extLst>
              <a:ext uri="{FF2B5EF4-FFF2-40B4-BE49-F238E27FC236}">
                <a16:creationId xmlns:a16="http://schemas.microsoft.com/office/drawing/2014/main" id="{BB63301F-8F46-B729-99DD-05734479DED0}"/>
              </a:ext>
            </a:extLst>
          </p:cNvPr>
          <p:cNvSpPr/>
          <p:nvPr/>
        </p:nvSpPr>
        <p:spPr>
          <a:xfrm>
            <a:off x="24165725" y="114429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3" name="직사각형 4422">
            <a:extLst>
              <a:ext uri="{FF2B5EF4-FFF2-40B4-BE49-F238E27FC236}">
                <a16:creationId xmlns:a16="http://schemas.microsoft.com/office/drawing/2014/main" id="{47B436D0-67FE-1C6A-956A-1812671A79F4}"/>
              </a:ext>
            </a:extLst>
          </p:cNvPr>
          <p:cNvSpPr/>
          <p:nvPr/>
        </p:nvSpPr>
        <p:spPr>
          <a:xfrm>
            <a:off x="24165725" y="11536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4" name="직사각형 4423">
            <a:extLst>
              <a:ext uri="{FF2B5EF4-FFF2-40B4-BE49-F238E27FC236}">
                <a16:creationId xmlns:a16="http://schemas.microsoft.com/office/drawing/2014/main" id="{868206F0-D83D-013B-AD6E-F4DE38E54519}"/>
              </a:ext>
            </a:extLst>
          </p:cNvPr>
          <p:cNvSpPr/>
          <p:nvPr/>
        </p:nvSpPr>
        <p:spPr>
          <a:xfrm>
            <a:off x="24165725" y="116300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5" name="직사각형 4424">
            <a:extLst>
              <a:ext uri="{FF2B5EF4-FFF2-40B4-BE49-F238E27FC236}">
                <a16:creationId xmlns:a16="http://schemas.microsoft.com/office/drawing/2014/main" id="{0B5043C5-13AA-0BE5-F668-CA4D1BA54AA0}"/>
              </a:ext>
            </a:extLst>
          </p:cNvPr>
          <p:cNvSpPr/>
          <p:nvPr/>
        </p:nvSpPr>
        <p:spPr>
          <a:xfrm>
            <a:off x="24727725" y="114400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6" name="직사각형 4425">
            <a:extLst>
              <a:ext uri="{FF2B5EF4-FFF2-40B4-BE49-F238E27FC236}">
                <a16:creationId xmlns:a16="http://schemas.microsoft.com/office/drawing/2014/main" id="{10575D9D-9478-80FB-FCA5-A57CD8573241}"/>
              </a:ext>
            </a:extLst>
          </p:cNvPr>
          <p:cNvSpPr/>
          <p:nvPr/>
        </p:nvSpPr>
        <p:spPr>
          <a:xfrm>
            <a:off x="24727725" y="11533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7" name="직사각형 4426">
            <a:extLst>
              <a:ext uri="{FF2B5EF4-FFF2-40B4-BE49-F238E27FC236}">
                <a16:creationId xmlns:a16="http://schemas.microsoft.com/office/drawing/2014/main" id="{44E1026C-8C85-888A-8199-B3287E604765}"/>
              </a:ext>
            </a:extLst>
          </p:cNvPr>
          <p:cNvSpPr/>
          <p:nvPr/>
        </p:nvSpPr>
        <p:spPr>
          <a:xfrm>
            <a:off x="24727725" y="116271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8" name="직사각형 4427">
            <a:extLst>
              <a:ext uri="{FF2B5EF4-FFF2-40B4-BE49-F238E27FC236}">
                <a16:creationId xmlns:a16="http://schemas.microsoft.com/office/drawing/2014/main" id="{046EE839-6E72-2DAE-C6DA-3584FF5B3F2F}"/>
              </a:ext>
            </a:extLst>
          </p:cNvPr>
          <p:cNvSpPr/>
          <p:nvPr/>
        </p:nvSpPr>
        <p:spPr>
          <a:xfrm>
            <a:off x="24831502" y="114400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9" name="직사각형 4428">
            <a:extLst>
              <a:ext uri="{FF2B5EF4-FFF2-40B4-BE49-F238E27FC236}">
                <a16:creationId xmlns:a16="http://schemas.microsoft.com/office/drawing/2014/main" id="{54F1B3F7-913A-DBD3-8F57-4AB51198C0A4}"/>
              </a:ext>
            </a:extLst>
          </p:cNvPr>
          <p:cNvSpPr/>
          <p:nvPr/>
        </p:nvSpPr>
        <p:spPr>
          <a:xfrm>
            <a:off x="24831502" y="11533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0" name="직사각형 4429">
            <a:extLst>
              <a:ext uri="{FF2B5EF4-FFF2-40B4-BE49-F238E27FC236}">
                <a16:creationId xmlns:a16="http://schemas.microsoft.com/office/drawing/2014/main" id="{CE4E479C-3B0B-E62E-A8E0-22F5F2295191}"/>
              </a:ext>
            </a:extLst>
          </p:cNvPr>
          <p:cNvSpPr/>
          <p:nvPr/>
        </p:nvSpPr>
        <p:spPr>
          <a:xfrm>
            <a:off x="24831502" y="116271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1" name="직사각형 4430">
            <a:extLst>
              <a:ext uri="{FF2B5EF4-FFF2-40B4-BE49-F238E27FC236}">
                <a16:creationId xmlns:a16="http://schemas.microsoft.com/office/drawing/2014/main" id="{632F49FD-1117-3C61-8222-CA525BC4B081}"/>
              </a:ext>
            </a:extLst>
          </p:cNvPr>
          <p:cNvSpPr/>
          <p:nvPr/>
        </p:nvSpPr>
        <p:spPr>
          <a:xfrm>
            <a:off x="25754668" y="11445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2" name="직사각형 4431">
            <a:extLst>
              <a:ext uri="{FF2B5EF4-FFF2-40B4-BE49-F238E27FC236}">
                <a16:creationId xmlns:a16="http://schemas.microsoft.com/office/drawing/2014/main" id="{9773AC0E-0E03-5F02-AACF-44BCBEB5EFB2}"/>
              </a:ext>
            </a:extLst>
          </p:cNvPr>
          <p:cNvSpPr/>
          <p:nvPr/>
        </p:nvSpPr>
        <p:spPr>
          <a:xfrm>
            <a:off x="25754668" y="11538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3" name="직사각형 4432">
            <a:extLst>
              <a:ext uri="{FF2B5EF4-FFF2-40B4-BE49-F238E27FC236}">
                <a16:creationId xmlns:a16="http://schemas.microsoft.com/office/drawing/2014/main" id="{79848BD2-4252-E569-D7AE-915B58084729}"/>
              </a:ext>
            </a:extLst>
          </p:cNvPr>
          <p:cNvSpPr/>
          <p:nvPr/>
        </p:nvSpPr>
        <p:spPr>
          <a:xfrm>
            <a:off x="25754668" y="11632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4" name="직사각형 4433">
            <a:extLst>
              <a:ext uri="{FF2B5EF4-FFF2-40B4-BE49-F238E27FC236}">
                <a16:creationId xmlns:a16="http://schemas.microsoft.com/office/drawing/2014/main" id="{3EB624CA-5582-A75A-EF46-2D07CAF0DF64}"/>
              </a:ext>
            </a:extLst>
          </p:cNvPr>
          <p:cNvSpPr/>
          <p:nvPr/>
        </p:nvSpPr>
        <p:spPr>
          <a:xfrm>
            <a:off x="25858445" y="11445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5" name="직사각형 4434">
            <a:extLst>
              <a:ext uri="{FF2B5EF4-FFF2-40B4-BE49-F238E27FC236}">
                <a16:creationId xmlns:a16="http://schemas.microsoft.com/office/drawing/2014/main" id="{A863E23F-E38D-3D30-DB52-00956C31A75C}"/>
              </a:ext>
            </a:extLst>
          </p:cNvPr>
          <p:cNvSpPr/>
          <p:nvPr/>
        </p:nvSpPr>
        <p:spPr>
          <a:xfrm>
            <a:off x="25858445" y="11538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6" name="직사각형 4435">
            <a:extLst>
              <a:ext uri="{FF2B5EF4-FFF2-40B4-BE49-F238E27FC236}">
                <a16:creationId xmlns:a16="http://schemas.microsoft.com/office/drawing/2014/main" id="{3C4D2989-7551-7CDB-4A4C-35EE8B5F96F8}"/>
              </a:ext>
            </a:extLst>
          </p:cNvPr>
          <p:cNvSpPr/>
          <p:nvPr/>
        </p:nvSpPr>
        <p:spPr>
          <a:xfrm>
            <a:off x="25858445" y="11632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7" name="TextBox 4436">
            <a:extLst>
              <a:ext uri="{FF2B5EF4-FFF2-40B4-BE49-F238E27FC236}">
                <a16:creationId xmlns:a16="http://schemas.microsoft.com/office/drawing/2014/main" id="{E883869A-D0BB-B28B-EDF7-593BD439C7F5}"/>
              </a:ext>
            </a:extLst>
          </p:cNvPr>
          <p:cNvSpPr txBox="1"/>
          <p:nvPr/>
        </p:nvSpPr>
        <p:spPr>
          <a:xfrm>
            <a:off x="23688054" y="113886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438" name="직사각형 4437">
            <a:extLst>
              <a:ext uri="{FF2B5EF4-FFF2-40B4-BE49-F238E27FC236}">
                <a16:creationId xmlns:a16="http://schemas.microsoft.com/office/drawing/2014/main" id="{754FBB6D-1E56-FCE8-D40B-1082759963D4}"/>
              </a:ext>
            </a:extLst>
          </p:cNvPr>
          <p:cNvSpPr/>
          <p:nvPr/>
        </p:nvSpPr>
        <p:spPr>
          <a:xfrm>
            <a:off x="23936575" y="9967022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39" name="TextBox 4438">
                <a:extLst>
                  <a:ext uri="{FF2B5EF4-FFF2-40B4-BE49-F238E27FC236}">
                    <a16:creationId xmlns:a16="http://schemas.microsoft.com/office/drawing/2014/main" id="{254191D6-DF8B-CE98-42CF-0365B237DC23}"/>
                  </a:ext>
                </a:extLst>
              </p:cNvPr>
              <p:cNvSpPr txBox="1"/>
              <p:nvPr/>
            </p:nvSpPr>
            <p:spPr>
              <a:xfrm>
                <a:off x="27025828" y="905534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439" name="TextBox 4438">
                <a:extLst>
                  <a:ext uri="{FF2B5EF4-FFF2-40B4-BE49-F238E27FC236}">
                    <a16:creationId xmlns:a16="http://schemas.microsoft.com/office/drawing/2014/main" id="{254191D6-DF8B-CE98-42CF-0365B237D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828" y="9055346"/>
                <a:ext cx="516487" cy="461665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40" name="원호 4439">
            <a:extLst>
              <a:ext uri="{FF2B5EF4-FFF2-40B4-BE49-F238E27FC236}">
                <a16:creationId xmlns:a16="http://schemas.microsoft.com/office/drawing/2014/main" id="{4F41CCAA-21AD-3222-06A0-EF6C0A4F3793}"/>
              </a:ext>
            </a:extLst>
          </p:cNvPr>
          <p:cNvSpPr/>
          <p:nvPr/>
        </p:nvSpPr>
        <p:spPr>
          <a:xfrm>
            <a:off x="27422651" y="836623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1" name="원호 4440">
            <a:extLst>
              <a:ext uri="{FF2B5EF4-FFF2-40B4-BE49-F238E27FC236}">
                <a16:creationId xmlns:a16="http://schemas.microsoft.com/office/drawing/2014/main" id="{3B799F98-BF90-3B68-7C51-797A92EFE0D2}"/>
              </a:ext>
            </a:extLst>
          </p:cNvPr>
          <p:cNvSpPr/>
          <p:nvPr/>
        </p:nvSpPr>
        <p:spPr>
          <a:xfrm rot="16200000">
            <a:off x="27135315" y="800924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42" name="TextBox 4441">
                <a:extLst>
                  <a:ext uri="{FF2B5EF4-FFF2-40B4-BE49-F238E27FC236}">
                    <a16:creationId xmlns:a16="http://schemas.microsoft.com/office/drawing/2014/main" id="{3D047F28-DF18-D56E-DD8B-A897CB4B728F}"/>
                  </a:ext>
                </a:extLst>
              </p:cNvPr>
              <p:cNvSpPr txBox="1"/>
              <p:nvPr/>
            </p:nvSpPr>
            <p:spPr>
              <a:xfrm>
                <a:off x="27707853" y="906216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442" name="TextBox 4441">
                <a:extLst>
                  <a:ext uri="{FF2B5EF4-FFF2-40B4-BE49-F238E27FC236}">
                    <a16:creationId xmlns:a16="http://schemas.microsoft.com/office/drawing/2014/main" id="{3D047F28-DF18-D56E-DD8B-A897CB4B7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853" y="9062165"/>
                <a:ext cx="516487" cy="461665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43" name="직사각형 4442">
            <a:extLst>
              <a:ext uri="{FF2B5EF4-FFF2-40B4-BE49-F238E27FC236}">
                <a16:creationId xmlns:a16="http://schemas.microsoft.com/office/drawing/2014/main" id="{CC6B772A-F13D-40EA-D246-E6F03545CCF1}"/>
              </a:ext>
            </a:extLst>
          </p:cNvPr>
          <p:cNvSpPr/>
          <p:nvPr/>
        </p:nvSpPr>
        <p:spPr>
          <a:xfrm>
            <a:off x="28182097" y="85713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4" name="직사각형 4443">
            <a:extLst>
              <a:ext uri="{FF2B5EF4-FFF2-40B4-BE49-F238E27FC236}">
                <a16:creationId xmlns:a16="http://schemas.microsoft.com/office/drawing/2014/main" id="{D61A464F-3B31-60FF-F9C6-F6314042F0FA}"/>
              </a:ext>
            </a:extLst>
          </p:cNvPr>
          <p:cNvSpPr/>
          <p:nvPr/>
        </p:nvSpPr>
        <p:spPr>
          <a:xfrm>
            <a:off x="28182097" y="8664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5" name="직사각형 4444">
            <a:extLst>
              <a:ext uri="{FF2B5EF4-FFF2-40B4-BE49-F238E27FC236}">
                <a16:creationId xmlns:a16="http://schemas.microsoft.com/office/drawing/2014/main" id="{5CB9F37C-C0A5-D641-9DD9-EB89A7C1AE60}"/>
              </a:ext>
            </a:extLst>
          </p:cNvPr>
          <p:cNvSpPr/>
          <p:nvPr/>
        </p:nvSpPr>
        <p:spPr>
          <a:xfrm>
            <a:off x="28182097" y="91326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6" name="직사각형 4445">
            <a:extLst>
              <a:ext uri="{FF2B5EF4-FFF2-40B4-BE49-F238E27FC236}">
                <a16:creationId xmlns:a16="http://schemas.microsoft.com/office/drawing/2014/main" id="{34C7FDC5-5AFC-544F-4317-D9D94935EA1F}"/>
              </a:ext>
            </a:extLst>
          </p:cNvPr>
          <p:cNvSpPr/>
          <p:nvPr/>
        </p:nvSpPr>
        <p:spPr>
          <a:xfrm>
            <a:off x="28182097" y="92261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7" name="직사각형 4446">
            <a:extLst>
              <a:ext uri="{FF2B5EF4-FFF2-40B4-BE49-F238E27FC236}">
                <a16:creationId xmlns:a16="http://schemas.microsoft.com/office/drawing/2014/main" id="{D1B14BA1-1672-7FA5-C39C-FF4CC62C4171}"/>
              </a:ext>
            </a:extLst>
          </p:cNvPr>
          <p:cNvSpPr/>
          <p:nvPr/>
        </p:nvSpPr>
        <p:spPr>
          <a:xfrm>
            <a:off x="28182097" y="89455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8" name="직사각형 4447">
            <a:extLst>
              <a:ext uri="{FF2B5EF4-FFF2-40B4-BE49-F238E27FC236}">
                <a16:creationId xmlns:a16="http://schemas.microsoft.com/office/drawing/2014/main" id="{00A85410-1A97-EA60-B900-B24757731BDF}"/>
              </a:ext>
            </a:extLst>
          </p:cNvPr>
          <p:cNvSpPr/>
          <p:nvPr/>
        </p:nvSpPr>
        <p:spPr>
          <a:xfrm>
            <a:off x="28182097" y="90390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9" name="직사각형 4448">
            <a:extLst>
              <a:ext uri="{FF2B5EF4-FFF2-40B4-BE49-F238E27FC236}">
                <a16:creationId xmlns:a16="http://schemas.microsoft.com/office/drawing/2014/main" id="{BF4D6374-B14D-2092-20C6-D8F649E7BCAD}"/>
              </a:ext>
            </a:extLst>
          </p:cNvPr>
          <p:cNvSpPr/>
          <p:nvPr/>
        </p:nvSpPr>
        <p:spPr>
          <a:xfrm>
            <a:off x="28182097" y="87584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0" name="직사각형 4449">
            <a:extLst>
              <a:ext uri="{FF2B5EF4-FFF2-40B4-BE49-F238E27FC236}">
                <a16:creationId xmlns:a16="http://schemas.microsoft.com/office/drawing/2014/main" id="{E0FCD4E0-889E-9E9B-BACE-A20A50E67F1F}"/>
              </a:ext>
            </a:extLst>
          </p:cNvPr>
          <p:cNvSpPr/>
          <p:nvPr/>
        </p:nvSpPr>
        <p:spPr>
          <a:xfrm>
            <a:off x="28182097" y="8851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1" name="직사각형 4450">
            <a:extLst>
              <a:ext uri="{FF2B5EF4-FFF2-40B4-BE49-F238E27FC236}">
                <a16:creationId xmlns:a16="http://schemas.microsoft.com/office/drawing/2014/main" id="{4611A8B7-3882-FA91-36DC-AE32449B7BAA}"/>
              </a:ext>
            </a:extLst>
          </p:cNvPr>
          <p:cNvSpPr/>
          <p:nvPr/>
        </p:nvSpPr>
        <p:spPr>
          <a:xfrm>
            <a:off x="28285874" y="8571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2" name="직사각형 4451">
            <a:extLst>
              <a:ext uri="{FF2B5EF4-FFF2-40B4-BE49-F238E27FC236}">
                <a16:creationId xmlns:a16="http://schemas.microsoft.com/office/drawing/2014/main" id="{81FAAD1F-26BE-487B-EBB8-555A4A1FDB32}"/>
              </a:ext>
            </a:extLst>
          </p:cNvPr>
          <p:cNvSpPr/>
          <p:nvPr/>
        </p:nvSpPr>
        <p:spPr>
          <a:xfrm>
            <a:off x="28285874" y="8664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3" name="직사각형 4452">
            <a:extLst>
              <a:ext uri="{FF2B5EF4-FFF2-40B4-BE49-F238E27FC236}">
                <a16:creationId xmlns:a16="http://schemas.microsoft.com/office/drawing/2014/main" id="{8C66B772-271D-B2F8-9C06-60A2AB60812C}"/>
              </a:ext>
            </a:extLst>
          </p:cNvPr>
          <p:cNvSpPr/>
          <p:nvPr/>
        </p:nvSpPr>
        <p:spPr>
          <a:xfrm>
            <a:off x="28285874" y="91326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4" name="직사각형 4453">
            <a:extLst>
              <a:ext uri="{FF2B5EF4-FFF2-40B4-BE49-F238E27FC236}">
                <a16:creationId xmlns:a16="http://schemas.microsoft.com/office/drawing/2014/main" id="{5C6F4D42-4402-CEAE-0A95-113DC68A8628}"/>
              </a:ext>
            </a:extLst>
          </p:cNvPr>
          <p:cNvSpPr/>
          <p:nvPr/>
        </p:nvSpPr>
        <p:spPr>
          <a:xfrm>
            <a:off x="28285874" y="92261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5" name="직사각형 4454">
            <a:extLst>
              <a:ext uri="{FF2B5EF4-FFF2-40B4-BE49-F238E27FC236}">
                <a16:creationId xmlns:a16="http://schemas.microsoft.com/office/drawing/2014/main" id="{2F9C34EE-1E76-E9CD-639C-4CC3079F0673}"/>
              </a:ext>
            </a:extLst>
          </p:cNvPr>
          <p:cNvSpPr/>
          <p:nvPr/>
        </p:nvSpPr>
        <p:spPr>
          <a:xfrm>
            <a:off x="28285874" y="8945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6" name="직사각형 4455">
            <a:extLst>
              <a:ext uri="{FF2B5EF4-FFF2-40B4-BE49-F238E27FC236}">
                <a16:creationId xmlns:a16="http://schemas.microsoft.com/office/drawing/2014/main" id="{3BF6B32B-7BA0-DF55-2F44-63ABECA66704}"/>
              </a:ext>
            </a:extLst>
          </p:cNvPr>
          <p:cNvSpPr/>
          <p:nvPr/>
        </p:nvSpPr>
        <p:spPr>
          <a:xfrm>
            <a:off x="28285874" y="90390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7" name="직사각형 4456">
            <a:extLst>
              <a:ext uri="{FF2B5EF4-FFF2-40B4-BE49-F238E27FC236}">
                <a16:creationId xmlns:a16="http://schemas.microsoft.com/office/drawing/2014/main" id="{A034ED1E-0A38-411D-1267-DE06A92B1757}"/>
              </a:ext>
            </a:extLst>
          </p:cNvPr>
          <p:cNvSpPr/>
          <p:nvPr/>
        </p:nvSpPr>
        <p:spPr>
          <a:xfrm>
            <a:off x="28285874" y="87584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8" name="직사각형 4457">
            <a:extLst>
              <a:ext uri="{FF2B5EF4-FFF2-40B4-BE49-F238E27FC236}">
                <a16:creationId xmlns:a16="http://schemas.microsoft.com/office/drawing/2014/main" id="{D241CAAD-CBF1-8CC9-0155-AC2F45902DB6}"/>
              </a:ext>
            </a:extLst>
          </p:cNvPr>
          <p:cNvSpPr/>
          <p:nvPr/>
        </p:nvSpPr>
        <p:spPr>
          <a:xfrm>
            <a:off x="28285874" y="8851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9" name="직사각형 4458">
            <a:extLst>
              <a:ext uri="{FF2B5EF4-FFF2-40B4-BE49-F238E27FC236}">
                <a16:creationId xmlns:a16="http://schemas.microsoft.com/office/drawing/2014/main" id="{5B35B6FE-EA52-D6D2-E56A-9E05CDB161FE}"/>
              </a:ext>
            </a:extLst>
          </p:cNvPr>
          <p:cNvSpPr/>
          <p:nvPr/>
        </p:nvSpPr>
        <p:spPr>
          <a:xfrm>
            <a:off x="28389887" y="8571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0" name="직사각형 4459">
            <a:extLst>
              <a:ext uri="{FF2B5EF4-FFF2-40B4-BE49-F238E27FC236}">
                <a16:creationId xmlns:a16="http://schemas.microsoft.com/office/drawing/2014/main" id="{AB98572C-CF8C-5FB6-3E09-1818AB0E9B17}"/>
              </a:ext>
            </a:extLst>
          </p:cNvPr>
          <p:cNvSpPr/>
          <p:nvPr/>
        </p:nvSpPr>
        <p:spPr>
          <a:xfrm>
            <a:off x="28389887" y="8664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1" name="직사각형 4460">
            <a:extLst>
              <a:ext uri="{FF2B5EF4-FFF2-40B4-BE49-F238E27FC236}">
                <a16:creationId xmlns:a16="http://schemas.microsoft.com/office/drawing/2014/main" id="{999D0A94-6FFE-9584-B479-B6983B643732}"/>
              </a:ext>
            </a:extLst>
          </p:cNvPr>
          <p:cNvSpPr/>
          <p:nvPr/>
        </p:nvSpPr>
        <p:spPr>
          <a:xfrm>
            <a:off x="28389887" y="91326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2" name="직사각형 4461">
            <a:extLst>
              <a:ext uri="{FF2B5EF4-FFF2-40B4-BE49-F238E27FC236}">
                <a16:creationId xmlns:a16="http://schemas.microsoft.com/office/drawing/2014/main" id="{F23B9DFD-BE58-7A1D-2D33-2DFC3FD7ADBF}"/>
              </a:ext>
            </a:extLst>
          </p:cNvPr>
          <p:cNvSpPr/>
          <p:nvPr/>
        </p:nvSpPr>
        <p:spPr>
          <a:xfrm>
            <a:off x="28389887" y="92261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3" name="직사각형 4462">
            <a:extLst>
              <a:ext uri="{FF2B5EF4-FFF2-40B4-BE49-F238E27FC236}">
                <a16:creationId xmlns:a16="http://schemas.microsoft.com/office/drawing/2014/main" id="{6775B2D1-CA3E-9970-FFC1-149A33047AAB}"/>
              </a:ext>
            </a:extLst>
          </p:cNvPr>
          <p:cNvSpPr/>
          <p:nvPr/>
        </p:nvSpPr>
        <p:spPr>
          <a:xfrm>
            <a:off x="28389887" y="8945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4" name="직사각형 4463">
            <a:extLst>
              <a:ext uri="{FF2B5EF4-FFF2-40B4-BE49-F238E27FC236}">
                <a16:creationId xmlns:a16="http://schemas.microsoft.com/office/drawing/2014/main" id="{0B102075-5B2B-F249-086E-B14CCC87F2E9}"/>
              </a:ext>
            </a:extLst>
          </p:cNvPr>
          <p:cNvSpPr/>
          <p:nvPr/>
        </p:nvSpPr>
        <p:spPr>
          <a:xfrm>
            <a:off x="28389887" y="90390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5" name="직사각형 4464">
            <a:extLst>
              <a:ext uri="{FF2B5EF4-FFF2-40B4-BE49-F238E27FC236}">
                <a16:creationId xmlns:a16="http://schemas.microsoft.com/office/drawing/2014/main" id="{1D5D53FA-2580-BFF9-2B52-46F16EB1A673}"/>
              </a:ext>
            </a:extLst>
          </p:cNvPr>
          <p:cNvSpPr/>
          <p:nvPr/>
        </p:nvSpPr>
        <p:spPr>
          <a:xfrm>
            <a:off x="28389887" y="87584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6" name="직사각형 4465">
            <a:extLst>
              <a:ext uri="{FF2B5EF4-FFF2-40B4-BE49-F238E27FC236}">
                <a16:creationId xmlns:a16="http://schemas.microsoft.com/office/drawing/2014/main" id="{F72A5C8C-C837-772D-A6B5-24CC36F60C12}"/>
              </a:ext>
            </a:extLst>
          </p:cNvPr>
          <p:cNvSpPr/>
          <p:nvPr/>
        </p:nvSpPr>
        <p:spPr>
          <a:xfrm>
            <a:off x="28389887" y="8851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7" name="직사각형 4466">
            <a:extLst>
              <a:ext uri="{FF2B5EF4-FFF2-40B4-BE49-F238E27FC236}">
                <a16:creationId xmlns:a16="http://schemas.microsoft.com/office/drawing/2014/main" id="{191F6C5B-A65E-1145-1A71-FA822B2A4246}"/>
              </a:ext>
            </a:extLst>
          </p:cNvPr>
          <p:cNvSpPr/>
          <p:nvPr/>
        </p:nvSpPr>
        <p:spPr>
          <a:xfrm>
            <a:off x="28182097" y="94101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8" name="직사각형 4467">
            <a:extLst>
              <a:ext uri="{FF2B5EF4-FFF2-40B4-BE49-F238E27FC236}">
                <a16:creationId xmlns:a16="http://schemas.microsoft.com/office/drawing/2014/main" id="{E44EA47B-6D9E-B2D7-6E7A-BA922BA54F24}"/>
              </a:ext>
            </a:extLst>
          </p:cNvPr>
          <p:cNvSpPr/>
          <p:nvPr/>
        </p:nvSpPr>
        <p:spPr>
          <a:xfrm>
            <a:off x="28182097" y="95037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9" name="직사각형 4468">
            <a:extLst>
              <a:ext uri="{FF2B5EF4-FFF2-40B4-BE49-F238E27FC236}">
                <a16:creationId xmlns:a16="http://schemas.microsoft.com/office/drawing/2014/main" id="{AC25F5C8-7E69-2462-06D4-7A8D65523A92}"/>
              </a:ext>
            </a:extLst>
          </p:cNvPr>
          <p:cNvSpPr/>
          <p:nvPr/>
        </p:nvSpPr>
        <p:spPr>
          <a:xfrm>
            <a:off x="28182097" y="93166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0" name="직사각형 4469">
            <a:extLst>
              <a:ext uri="{FF2B5EF4-FFF2-40B4-BE49-F238E27FC236}">
                <a16:creationId xmlns:a16="http://schemas.microsoft.com/office/drawing/2014/main" id="{D879C40F-1EF7-65F3-F07C-38D556C0C790}"/>
              </a:ext>
            </a:extLst>
          </p:cNvPr>
          <p:cNvSpPr/>
          <p:nvPr/>
        </p:nvSpPr>
        <p:spPr>
          <a:xfrm>
            <a:off x="28285874" y="94101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1" name="직사각형 4470">
            <a:extLst>
              <a:ext uri="{FF2B5EF4-FFF2-40B4-BE49-F238E27FC236}">
                <a16:creationId xmlns:a16="http://schemas.microsoft.com/office/drawing/2014/main" id="{7DBD744C-8ADE-E6CD-C090-6018CEF4AFD7}"/>
              </a:ext>
            </a:extLst>
          </p:cNvPr>
          <p:cNvSpPr/>
          <p:nvPr/>
        </p:nvSpPr>
        <p:spPr>
          <a:xfrm>
            <a:off x="28285874" y="95037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2" name="직사각형 4471">
            <a:extLst>
              <a:ext uri="{FF2B5EF4-FFF2-40B4-BE49-F238E27FC236}">
                <a16:creationId xmlns:a16="http://schemas.microsoft.com/office/drawing/2014/main" id="{4FD8453B-4172-7982-8B14-D468134D316C}"/>
              </a:ext>
            </a:extLst>
          </p:cNvPr>
          <p:cNvSpPr/>
          <p:nvPr/>
        </p:nvSpPr>
        <p:spPr>
          <a:xfrm>
            <a:off x="28285874" y="93166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3" name="직사각형 4472">
            <a:extLst>
              <a:ext uri="{FF2B5EF4-FFF2-40B4-BE49-F238E27FC236}">
                <a16:creationId xmlns:a16="http://schemas.microsoft.com/office/drawing/2014/main" id="{85001E5B-2FCB-A326-76DA-41F566ADB58F}"/>
              </a:ext>
            </a:extLst>
          </p:cNvPr>
          <p:cNvSpPr/>
          <p:nvPr/>
        </p:nvSpPr>
        <p:spPr>
          <a:xfrm>
            <a:off x="28389887" y="94101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4" name="직사각형 4473">
            <a:extLst>
              <a:ext uri="{FF2B5EF4-FFF2-40B4-BE49-F238E27FC236}">
                <a16:creationId xmlns:a16="http://schemas.microsoft.com/office/drawing/2014/main" id="{16CB484C-5DF3-659B-CF96-E4C4BE97DE4F}"/>
              </a:ext>
            </a:extLst>
          </p:cNvPr>
          <p:cNvSpPr/>
          <p:nvPr/>
        </p:nvSpPr>
        <p:spPr>
          <a:xfrm>
            <a:off x="28389887" y="95037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5" name="직사각형 4474">
            <a:extLst>
              <a:ext uri="{FF2B5EF4-FFF2-40B4-BE49-F238E27FC236}">
                <a16:creationId xmlns:a16="http://schemas.microsoft.com/office/drawing/2014/main" id="{B85EE814-CEDE-180D-5494-2CC3C2AD156F}"/>
              </a:ext>
            </a:extLst>
          </p:cNvPr>
          <p:cNvSpPr/>
          <p:nvPr/>
        </p:nvSpPr>
        <p:spPr>
          <a:xfrm>
            <a:off x="28389887" y="93166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6" name="직사각형 4475">
            <a:extLst>
              <a:ext uri="{FF2B5EF4-FFF2-40B4-BE49-F238E27FC236}">
                <a16:creationId xmlns:a16="http://schemas.microsoft.com/office/drawing/2014/main" id="{C2D4CB03-2A01-C057-A341-3C4E7D270038}"/>
              </a:ext>
            </a:extLst>
          </p:cNvPr>
          <p:cNvSpPr/>
          <p:nvPr/>
        </p:nvSpPr>
        <p:spPr>
          <a:xfrm>
            <a:off x="28182097" y="95910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7" name="직사각형 4476">
            <a:extLst>
              <a:ext uri="{FF2B5EF4-FFF2-40B4-BE49-F238E27FC236}">
                <a16:creationId xmlns:a16="http://schemas.microsoft.com/office/drawing/2014/main" id="{49AAEF92-7002-0796-981B-0D8981D9F285}"/>
              </a:ext>
            </a:extLst>
          </p:cNvPr>
          <p:cNvSpPr/>
          <p:nvPr/>
        </p:nvSpPr>
        <p:spPr>
          <a:xfrm>
            <a:off x="28285874" y="95910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8" name="직사각형 4477">
            <a:extLst>
              <a:ext uri="{FF2B5EF4-FFF2-40B4-BE49-F238E27FC236}">
                <a16:creationId xmlns:a16="http://schemas.microsoft.com/office/drawing/2014/main" id="{E5685C60-E5DB-473E-F9B6-BB3B9A43DC3A}"/>
              </a:ext>
            </a:extLst>
          </p:cNvPr>
          <p:cNvSpPr/>
          <p:nvPr/>
        </p:nvSpPr>
        <p:spPr>
          <a:xfrm>
            <a:off x="28389887" y="95910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9" name="직사각형 4478">
            <a:extLst>
              <a:ext uri="{FF2B5EF4-FFF2-40B4-BE49-F238E27FC236}">
                <a16:creationId xmlns:a16="http://schemas.microsoft.com/office/drawing/2014/main" id="{2719BA48-52BC-9431-BBA3-393BEC675520}"/>
              </a:ext>
            </a:extLst>
          </p:cNvPr>
          <p:cNvSpPr/>
          <p:nvPr/>
        </p:nvSpPr>
        <p:spPr>
          <a:xfrm>
            <a:off x="26773860" y="85730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0" name="직사각형 4479">
            <a:extLst>
              <a:ext uri="{FF2B5EF4-FFF2-40B4-BE49-F238E27FC236}">
                <a16:creationId xmlns:a16="http://schemas.microsoft.com/office/drawing/2014/main" id="{248902F7-6785-9799-DD84-3CFCA686B0C0}"/>
              </a:ext>
            </a:extLst>
          </p:cNvPr>
          <p:cNvSpPr/>
          <p:nvPr/>
        </p:nvSpPr>
        <p:spPr>
          <a:xfrm>
            <a:off x="26773860" y="86665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1" name="직사각형 4480">
            <a:extLst>
              <a:ext uri="{FF2B5EF4-FFF2-40B4-BE49-F238E27FC236}">
                <a16:creationId xmlns:a16="http://schemas.microsoft.com/office/drawing/2014/main" id="{325FA4B0-6584-B95E-52CD-53916BE775E4}"/>
              </a:ext>
            </a:extLst>
          </p:cNvPr>
          <p:cNvSpPr/>
          <p:nvPr/>
        </p:nvSpPr>
        <p:spPr>
          <a:xfrm>
            <a:off x="26773860" y="91342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2" name="직사각형 4481">
            <a:extLst>
              <a:ext uri="{FF2B5EF4-FFF2-40B4-BE49-F238E27FC236}">
                <a16:creationId xmlns:a16="http://schemas.microsoft.com/office/drawing/2014/main" id="{B1A5BE8A-A2D8-E9CB-893D-AFA24B12ED98}"/>
              </a:ext>
            </a:extLst>
          </p:cNvPr>
          <p:cNvSpPr/>
          <p:nvPr/>
        </p:nvSpPr>
        <p:spPr>
          <a:xfrm>
            <a:off x="26773860" y="92278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3" name="직사각형 4482">
            <a:extLst>
              <a:ext uri="{FF2B5EF4-FFF2-40B4-BE49-F238E27FC236}">
                <a16:creationId xmlns:a16="http://schemas.microsoft.com/office/drawing/2014/main" id="{17283507-6F1F-6A21-7089-9F8B3FD7F4A6}"/>
              </a:ext>
            </a:extLst>
          </p:cNvPr>
          <p:cNvSpPr/>
          <p:nvPr/>
        </p:nvSpPr>
        <p:spPr>
          <a:xfrm>
            <a:off x="26773860" y="89471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4" name="직사각형 4483">
            <a:extLst>
              <a:ext uri="{FF2B5EF4-FFF2-40B4-BE49-F238E27FC236}">
                <a16:creationId xmlns:a16="http://schemas.microsoft.com/office/drawing/2014/main" id="{CBEC3A55-E045-86AE-3965-239987622359}"/>
              </a:ext>
            </a:extLst>
          </p:cNvPr>
          <p:cNvSpPr/>
          <p:nvPr/>
        </p:nvSpPr>
        <p:spPr>
          <a:xfrm>
            <a:off x="26773860" y="90407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5" name="직사각형 4484">
            <a:extLst>
              <a:ext uri="{FF2B5EF4-FFF2-40B4-BE49-F238E27FC236}">
                <a16:creationId xmlns:a16="http://schemas.microsoft.com/office/drawing/2014/main" id="{289522EE-85A1-9191-D7E5-93CC52960FDF}"/>
              </a:ext>
            </a:extLst>
          </p:cNvPr>
          <p:cNvSpPr/>
          <p:nvPr/>
        </p:nvSpPr>
        <p:spPr>
          <a:xfrm>
            <a:off x="26773860" y="87600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6" name="직사각형 4485">
            <a:extLst>
              <a:ext uri="{FF2B5EF4-FFF2-40B4-BE49-F238E27FC236}">
                <a16:creationId xmlns:a16="http://schemas.microsoft.com/office/drawing/2014/main" id="{3E6D6E02-1D35-4732-964F-F85C3BB9FD0E}"/>
              </a:ext>
            </a:extLst>
          </p:cNvPr>
          <p:cNvSpPr/>
          <p:nvPr/>
        </p:nvSpPr>
        <p:spPr>
          <a:xfrm>
            <a:off x="26773860" y="88536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7" name="직사각형 4486">
            <a:extLst>
              <a:ext uri="{FF2B5EF4-FFF2-40B4-BE49-F238E27FC236}">
                <a16:creationId xmlns:a16="http://schemas.microsoft.com/office/drawing/2014/main" id="{AE4A2F97-8E7C-863C-C33E-1B13F1929883}"/>
              </a:ext>
            </a:extLst>
          </p:cNvPr>
          <p:cNvSpPr/>
          <p:nvPr/>
        </p:nvSpPr>
        <p:spPr>
          <a:xfrm>
            <a:off x="26877637" y="8573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8" name="직사각형 4487">
            <a:extLst>
              <a:ext uri="{FF2B5EF4-FFF2-40B4-BE49-F238E27FC236}">
                <a16:creationId xmlns:a16="http://schemas.microsoft.com/office/drawing/2014/main" id="{45003782-A766-00EE-DA06-8CC5268C9B0F}"/>
              </a:ext>
            </a:extLst>
          </p:cNvPr>
          <p:cNvSpPr/>
          <p:nvPr/>
        </p:nvSpPr>
        <p:spPr>
          <a:xfrm>
            <a:off x="26877637" y="86665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9" name="직사각형 4488">
            <a:extLst>
              <a:ext uri="{FF2B5EF4-FFF2-40B4-BE49-F238E27FC236}">
                <a16:creationId xmlns:a16="http://schemas.microsoft.com/office/drawing/2014/main" id="{1A5F2863-269D-BCFB-1431-3F782845DF2B}"/>
              </a:ext>
            </a:extLst>
          </p:cNvPr>
          <p:cNvSpPr/>
          <p:nvPr/>
        </p:nvSpPr>
        <p:spPr>
          <a:xfrm>
            <a:off x="26877637" y="91342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0" name="직사각형 4489">
            <a:extLst>
              <a:ext uri="{FF2B5EF4-FFF2-40B4-BE49-F238E27FC236}">
                <a16:creationId xmlns:a16="http://schemas.microsoft.com/office/drawing/2014/main" id="{1532AEE1-3C47-207D-D4A9-B7D8577CE973}"/>
              </a:ext>
            </a:extLst>
          </p:cNvPr>
          <p:cNvSpPr/>
          <p:nvPr/>
        </p:nvSpPr>
        <p:spPr>
          <a:xfrm>
            <a:off x="26877637" y="92278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1" name="직사각형 4490">
            <a:extLst>
              <a:ext uri="{FF2B5EF4-FFF2-40B4-BE49-F238E27FC236}">
                <a16:creationId xmlns:a16="http://schemas.microsoft.com/office/drawing/2014/main" id="{7A1638A2-7ECC-98BA-8BD9-975BC2B1A8A9}"/>
              </a:ext>
            </a:extLst>
          </p:cNvPr>
          <p:cNvSpPr/>
          <p:nvPr/>
        </p:nvSpPr>
        <p:spPr>
          <a:xfrm>
            <a:off x="26877637" y="89471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2" name="직사각형 4491">
            <a:extLst>
              <a:ext uri="{FF2B5EF4-FFF2-40B4-BE49-F238E27FC236}">
                <a16:creationId xmlns:a16="http://schemas.microsoft.com/office/drawing/2014/main" id="{84A34BAF-392A-F6D2-15E4-BCD357A9008E}"/>
              </a:ext>
            </a:extLst>
          </p:cNvPr>
          <p:cNvSpPr/>
          <p:nvPr/>
        </p:nvSpPr>
        <p:spPr>
          <a:xfrm>
            <a:off x="26877637" y="90407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3" name="직사각형 4492">
            <a:extLst>
              <a:ext uri="{FF2B5EF4-FFF2-40B4-BE49-F238E27FC236}">
                <a16:creationId xmlns:a16="http://schemas.microsoft.com/office/drawing/2014/main" id="{DD7AE8A6-D3A7-D8DF-C36B-3FDDEDFFB71F}"/>
              </a:ext>
            </a:extLst>
          </p:cNvPr>
          <p:cNvSpPr/>
          <p:nvPr/>
        </p:nvSpPr>
        <p:spPr>
          <a:xfrm>
            <a:off x="26877637" y="87600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4" name="직사각형 4493">
            <a:extLst>
              <a:ext uri="{FF2B5EF4-FFF2-40B4-BE49-F238E27FC236}">
                <a16:creationId xmlns:a16="http://schemas.microsoft.com/office/drawing/2014/main" id="{19D28BA3-BAE2-E4A8-8019-E1AE8FAFB847}"/>
              </a:ext>
            </a:extLst>
          </p:cNvPr>
          <p:cNvSpPr/>
          <p:nvPr/>
        </p:nvSpPr>
        <p:spPr>
          <a:xfrm>
            <a:off x="26877637" y="88536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5" name="직사각형 4494">
            <a:extLst>
              <a:ext uri="{FF2B5EF4-FFF2-40B4-BE49-F238E27FC236}">
                <a16:creationId xmlns:a16="http://schemas.microsoft.com/office/drawing/2014/main" id="{03D6FD67-43B3-33F5-4DC1-2ED4834C1D99}"/>
              </a:ext>
            </a:extLst>
          </p:cNvPr>
          <p:cNvSpPr/>
          <p:nvPr/>
        </p:nvSpPr>
        <p:spPr>
          <a:xfrm>
            <a:off x="26981650" y="85730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6" name="직사각형 4495">
            <a:extLst>
              <a:ext uri="{FF2B5EF4-FFF2-40B4-BE49-F238E27FC236}">
                <a16:creationId xmlns:a16="http://schemas.microsoft.com/office/drawing/2014/main" id="{FDF5DBE6-5523-774E-CC17-D660DF32E9A3}"/>
              </a:ext>
            </a:extLst>
          </p:cNvPr>
          <p:cNvSpPr/>
          <p:nvPr/>
        </p:nvSpPr>
        <p:spPr>
          <a:xfrm>
            <a:off x="26981650" y="86665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7" name="직사각형 4496">
            <a:extLst>
              <a:ext uri="{FF2B5EF4-FFF2-40B4-BE49-F238E27FC236}">
                <a16:creationId xmlns:a16="http://schemas.microsoft.com/office/drawing/2014/main" id="{2187DCD4-DB9C-784F-E3FB-2331F9D7358B}"/>
              </a:ext>
            </a:extLst>
          </p:cNvPr>
          <p:cNvSpPr/>
          <p:nvPr/>
        </p:nvSpPr>
        <p:spPr>
          <a:xfrm>
            <a:off x="26981650" y="91342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8" name="직사각형 4497">
            <a:extLst>
              <a:ext uri="{FF2B5EF4-FFF2-40B4-BE49-F238E27FC236}">
                <a16:creationId xmlns:a16="http://schemas.microsoft.com/office/drawing/2014/main" id="{E2135420-F1F7-B39A-A4E4-AC5E39B01C34}"/>
              </a:ext>
            </a:extLst>
          </p:cNvPr>
          <p:cNvSpPr/>
          <p:nvPr/>
        </p:nvSpPr>
        <p:spPr>
          <a:xfrm>
            <a:off x="26981650" y="92278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9" name="직사각형 4498">
            <a:extLst>
              <a:ext uri="{FF2B5EF4-FFF2-40B4-BE49-F238E27FC236}">
                <a16:creationId xmlns:a16="http://schemas.microsoft.com/office/drawing/2014/main" id="{5866F54E-4759-192B-2ACD-A7E0488AEE7E}"/>
              </a:ext>
            </a:extLst>
          </p:cNvPr>
          <p:cNvSpPr/>
          <p:nvPr/>
        </p:nvSpPr>
        <p:spPr>
          <a:xfrm>
            <a:off x="26981650" y="89471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0" name="직사각형 4499">
            <a:extLst>
              <a:ext uri="{FF2B5EF4-FFF2-40B4-BE49-F238E27FC236}">
                <a16:creationId xmlns:a16="http://schemas.microsoft.com/office/drawing/2014/main" id="{1FB23B67-54CA-DF5C-92CF-C53B8EC03A87}"/>
              </a:ext>
            </a:extLst>
          </p:cNvPr>
          <p:cNvSpPr/>
          <p:nvPr/>
        </p:nvSpPr>
        <p:spPr>
          <a:xfrm>
            <a:off x="26981650" y="90407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1" name="직사각형 4500">
            <a:extLst>
              <a:ext uri="{FF2B5EF4-FFF2-40B4-BE49-F238E27FC236}">
                <a16:creationId xmlns:a16="http://schemas.microsoft.com/office/drawing/2014/main" id="{A56B3702-8C25-D28C-47E4-211F709098D8}"/>
              </a:ext>
            </a:extLst>
          </p:cNvPr>
          <p:cNvSpPr/>
          <p:nvPr/>
        </p:nvSpPr>
        <p:spPr>
          <a:xfrm>
            <a:off x="26981650" y="87600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2" name="직사각형 4501">
            <a:extLst>
              <a:ext uri="{FF2B5EF4-FFF2-40B4-BE49-F238E27FC236}">
                <a16:creationId xmlns:a16="http://schemas.microsoft.com/office/drawing/2014/main" id="{B6D69E5C-2135-0551-624B-77E54A8FE2BD}"/>
              </a:ext>
            </a:extLst>
          </p:cNvPr>
          <p:cNvSpPr/>
          <p:nvPr/>
        </p:nvSpPr>
        <p:spPr>
          <a:xfrm>
            <a:off x="26981650" y="88536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3" name="직사각형 4502">
            <a:extLst>
              <a:ext uri="{FF2B5EF4-FFF2-40B4-BE49-F238E27FC236}">
                <a16:creationId xmlns:a16="http://schemas.microsoft.com/office/drawing/2014/main" id="{5ECBD98A-D043-1B17-B3C2-49ED9423F5FB}"/>
              </a:ext>
            </a:extLst>
          </p:cNvPr>
          <p:cNvSpPr/>
          <p:nvPr/>
        </p:nvSpPr>
        <p:spPr>
          <a:xfrm>
            <a:off x="26773860" y="9411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4" name="직사각형 4503">
            <a:extLst>
              <a:ext uri="{FF2B5EF4-FFF2-40B4-BE49-F238E27FC236}">
                <a16:creationId xmlns:a16="http://schemas.microsoft.com/office/drawing/2014/main" id="{CDB84DAD-DE01-CCCC-74E3-F34361D31FB5}"/>
              </a:ext>
            </a:extLst>
          </p:cNvPr>
          <p:cNvSpPr/>
          <p:nvPr/>
        </p:nvSpPr>
        <p:spPr>
          <a:xfrm>
            <a:off x="26773860" y="9505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5" name="직사각형 4504">
            <a:extLst>
              <a:ext uri="{FF2B5EF4-FFF2-40B4-BE49-F238E27FC236}">
                <a16:creationId xmlns:a16="http://schemas.microsoft.com/office/drawing/2014/main" id="{35C23056-44C0-A2E5-956A-696F01FF1111}"/>
              </a:ext>
            </a:extLst>
          </p:cNvPr>
          <p:cNvSpPr/>
          <p:nvPr/>
        </p:nvSpPr>
        <p:spPr>
          <a:xfrm>
            <a:off x="26773860" y="9318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6" name="직사각형 4505">
            <a:extLst>
              <a:ext uri="{FF2B5EF4-FFF2-40B4-BE49-F238E27FC236}">
                <a16:creationId xmlns:a16="http://schemas.microsoft.com/office/drawing/2014/main" id="{6C19A8B3-9F7D-F885-CB1F-CF7D8BD4702E}"/>
              </a:ext>
            </a:extLst>
          </p:cNvPr>
          <p:cNvSpPr/>
          <p:nvPr/>
        </p:nvSpPr>
        <p:spPr>
          <a:xfrm>
            <a:off x="26877637" y="9411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7" name="직사각형 4506">
            <a:extLst>
              <a:ext uri="{FF2B5EF4-FFF2-40B4-BE49-F238E27FC236}">
                <a16:creationId xmlns:a16="http://schemas.microsoft.com/office/drawing/2014/main" id="{5F4BAB53-698B-1031-CD15-8C22B9E9CAD8}"/>
              </a:ext>
            </a:extLst>
          </p:cNvPr>
          <p:cNvSpPr/>
          <p:nvPr/>
        </p:nvSpPr>
        <p:spPr>
          <a:xfrm>
            <a:off x="26877637" y="9505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8" name="직사각형 4507">
            <a:extLst>
              <a:ext uri="{FF2B5EF4-FFF2-40B4-BE49-F238E27FC236}">
                <a16:creationId xmlns:a16="http://schemas.microsoft.com/office/drawing/2014/main" id="{49BB62F7-E48A-D375-25E8-2D0904E17224}"/>
              </a:ext>
            </a:extLst>
          </p:cNvPr>
          <p:cNvSpPr/>
          <p:nvPr/>
        </p:nvSpPr>
        <p:spPr>
          <a:xfrm>
            <a:off x="26877637" y="93182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9" name="직사각형 4508">
            <a:extLst>
              <a:ext uri="{FF2B5EF4-FFF2-40B4-BE49-F238E27FC236}">
                <a16:creationId xmlns:a16="http://schemas.microsoft.com/office/drawing/2014/main" id="{23011421-8C5C-17B7-E310-AD7467DEBA17}"/>
              </a:ext>
            </a:extLst>
          </p:cNvPr>
          <p:cNvSpPr/>
          <p:nvPr/>
        </p:nvSpPr>
        <p:spPr>
          <a:xfrm>
            <a:off x="26981650" y="9411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0" name="직사각형 4509">
            <a:extLst>
              <a:ext uri="{FF2B5EF4-FFF2-40B4-BE49-F238E27FC236}">
                <a16:creationId xmlns:a16="http://schemas.microsoft.com/office/drawing/2014/main" id="{DD37551B-E3B5-BAD5-1F7F-90628E3C82C4}"/>
              </a:ext>
            </a:extLst>
          </p:cNvPr>
          <p:cNvSpPr/>
          <p:nvPr/>
        </p:nvSpPr>
        <p:spPr>
          <a:xfrm>
            <a:off x="26981650" y="9505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1" name="직사각형 4510">
            <a:extLst>
              <a:ext uri="{FF2B5EF4-FFF2-40B4-BE49-F238E27FC236}">
                <a16:creationId xmlns:a16="http://schemas.microsoft.com/office/drawing/2014/main" id="{9D385937-4294-ACE4-DDB1-FB117D1DA2AD}"/>
              </a:ext>
            </a:extLst>
          </p:cNvPr>
          <p:cNvSpPr/>
          <p:nvPr/>
        </p:nvSpPr>
        <p:spPr>
          <a:xfrm>
            <a:off x="26981650" y="9318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2" name="직사각형 4511">
            <a:extLst>
              <a:ext uri="{FF2B5EF4-FFF2-40B4-BE49-F238E27FC236}">
                <a16:creationId xmlns:a16="http://schemas.microsoft.com/office/drawing/2014/main" id="{A68B465F-6763-382F-4B66-A7B813208614}"/>
              </a:ext>
            </a:extLst>
          </p:cNvPr>
          <p:cNvSpPr/>
          <p:nvPr/>
        </p:nvSpPr>
        <p:spPr>
          <a:xfrm>
            <a:off x="26773860" y="95927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3" name="직사각형 4512">
            <a:extLst>
              <a:ext uri="{FF2B5EF4-FFF2-40B4-BE49-F238E27FC236}">
                <a16:creationId xmlns:a16="http://schemas.microsoft.com/office/drawing/2014/main" id="{6440136B-34A1-5C4D-B6C2-0B85309335DF}"/>
              </a:ext>
            </a:extLst>
          </p:cNvPr>
          <p:cNvSpPr/>
          <p:nvPr/>
        </p:nvSpPr>
        <p:spPr>
          <a:xfrm>
            <a:off x="26877637" y="95927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4" name="직사각형 4513">
            <a:extLst>
              <a:ext uri="{FF2B5EF4-FFF2-40B4-BE49-F238E27FC236}">
                <a16:creationId xmlns:a16="http://schemas.microsoft.com/office/drawing/2014/main" id="{02D56B03-2036-AF9F-7B79-7823C11BE70B}"/>
              </a:ext>
            </a:extLst>
          </p:cNvPr>
          <p:cNvSpPr/>
          <p:nvPr/>
        </p:nvSpPr>
        <p:spPr>
          <a:xfrm>
            <a:off x="26981650" y="95927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5" name="직사각형 4514">
            <a:extLst>
              <a:ext uri="{FF2B5EF4-FFF2-40B4-BE49-F238E27FC236}">
                <a16:creationId xmlns:a16="http://schemas.microsoft.com/office/drawing/2014/main" id="{D778DC7E-82AA-6B3F-4A79-F36D55BB0DDD}"/>
              </a:ext>
            </a:extLst>
          </p:cNvPr>
          <p:cNvSpPr/>
          <p:nvPr/>
        </p:nvSpPr>
        <p:spPr>
          <a:xfrm>
            <a:off x="27543650" y="85701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6" name="직사각형 4515">
            <a:extLst>
              <a:ext uri="{FF2B5EF4-FFF2-40B4-BE49-F238E27FC236}">
                <a16:creationId xmlns:a16="http://schemas.microsoft.com/office/drawing/2014/main" id="{D68342A1-1C55-BDF9-4AEE-FD2474C10A8C}"/>
              </a:ext>
            </a:extLst>
          </p:cNvPr>
          <p:cNvSpPr/>
          <p:nvPr/>
        </p:nvSpPr>
        <p:spPr>
          <a:xfrm>
            <a:off x="27543650" y="86636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7" name="직사각형 4516">
            <a:extLst>
              <a:ext uri="{FF2B5EF4-FFF2-40B4-BE49-F238E27FC236}">
                <a16:creationId xmlns:a16="http://schemas.microsoft.com/office/drawing/2014/main" id="{0242FAE6-52FB-9D91-6E10-E11F252B39D2}"/>
              </a:ext>
            </a:extLst>
          </p:cNvPr>
          <p:cNvSpPr/>
          <p:nvPr/>
        </p:nvSpPr>
        <p:spPr>
          <a:xfrm>
            <a:off x="27543650" y="91314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8" name="직사각형 4517">
            <a:extLst>
              <a:ext uri="{FF2B5EF4-FFF2-40B4-BE49-F238E27FC236}">
                <a16:creationId xmlns:a16="http://schemas.microsoft.com/office/drawing/2014/main" id="{672B7AA8-D019-D8B7-EE47-117B56CECD4F}"/>
              </a:ext>
            </a:extLst>
          </p:cNvPr>
          <p:cNvSpPr/>
          <p:nvPr/>
        </p:nvSpPr>
        <p:spPr>
          <a:xfrm>
            <a:off x="27543650" y="9224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9" name="직사각형 4518">
            <a:extLst>
              <a:ext uri="{FF2B5EF4-FFF2-40B4-BE49-F238E27FC236}">
                <a16:creationId xmlns:a16="http://schemas.microsoft.com/office/drawing/2014/main" id="{0535F590-0A38-39FC-1469-C2022B764EE0}"/>
              </a:ext>
            </a:extLst>
          </p:cNvPr>
          <p:cNvSpPr/>
          <p:nvPr/>
        </p:nvSpPr>
        <p:spPr>
          <a:xfrm>
            <a:off x="27543650" y="89443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0" name="직사각형 4519">
            <a:extLst>
              <a:ext uri="{FF2B5EF4-FFF2-40B4-BE49-F238E27FC236}">
                <a16:creationId xmlns:a16="http://schemas.microsoft.com/office/drawing/2014/main" id="{93BD2412-9E5D-159A-1299-D22D110A255C}"/>
              </a:ext>
            </a:extLst>
          </p:cNvPr>
          <p:cNvSpPr/>
          <p:nvPr/>
        </p:nvSpPr>
        <p:spPr>
          <a:xfrm>
            <a:off x="27543650" y="90378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1" name="직사각형 4520">
            <a:extLst>
              <a:ext uri="{FF2B5EF4-FFF2-40B4-BE49-F238E27FC236}">
                <a16:creationId xmlns:a16="http://schemas.microsoft.com/office/drawing/2014/main" id="{5C81810B-3B2A-D06D-F65A-FA7320CB6126}"/>
              </a:ext>
            </a:extLst>
          </p:cNvPr>
          <p:cNvSpPr/>
          <p:nvPr/>
        </p:nvSpPr>
        <p:spPr>
          <a:xfrm>
            <a:off x="27543650" y="87572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2" name="직사각형 4521">
            <a:extLst>
              <a:ext uri="{FF2B5EF4-FFF2-40B4-BE49-F238E27FC236}">
                <a16:creationId xmlns:a16="http://schemas.microsoft.com/office/drawing/2014/main" id="{35AC5479-8684-2B02-B93A-C31EF1CCD8AB}"/>
              </a:ext>
            </a:extLst>
          </p:cNvPr>
          <p:cNvSpPr/>
          <p:nvPr/>
        </p:nvSpPr>
        <p:spPr>
          <a:xfrm>
            <a:off x="27543650" y="88507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3" name="직사각형 4522">
            <a:extLst>
              <a:ext uri="{FF2B5EF4-FFF2-40B4-BE49-F238E27FC236}">
                <a16:creationId xmlns:a16="http://schemas.microsoft.com/office/drawing/2014/main" id="{C22F8E4A-4165-3384-4AFA-E8D6F7658A30}"/>
              </a:ext>
            </a:extLst>
          </p:cNvPr>
          <p:cNvSpPr/>
          <p:nvPr/>
        </p:nvSpPr>
        <p:spPr>
          <a:xfrm>
            <a:off x="27647427" y="857014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4" name="직사각형 4523">
            <a:extLst>
              <a:ext uri="{FF2B5EF4-FFF2-40B4-BE49-F238E27FC236}">
                <a16:creationId xmlns:a16="http://schemas.microsoft.com/office/drawing/2014/main" id="{C066AED0-2A3C-7A05-04D3-6F667000E015}"/>
              </a:ext>
            </a:extLst>
          </p:cNvPr>
          <p:cNvSpPr/>
          <p:nvPr/>
        </p:nvSpPr>
        <p:spPr>
          <a:xfrm>
            <a:off x="27647427" y="86636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5" name="직사각형 4524">
            <a:extLst>
              <a:ext uri="{FF2B5EF4-FFF2-40B4-BE49-F238E27FC236}">
                <a16:creationId xmlns:a16="http://schemas.microsoft.com/office/drawing/2014/main" id="{78BA4EC9-762C-961E-6AFC-3C195120EBB1}"/>
              </a:ext>
            </a:extLst>
          </p:cNvPr>
          <p:cNvSpPr/>
          <p:nvPr/>
        </p:nvSpPr>
        <p:spPr>
          <a:xfrm>
            <a:off x="27647427" y="91314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6" name="직사각형 4525">
            <a:extLst>
              <a:ext uri="{FF2B5EF4-FFF2-40B4-BE49-F238E27FC236}">
                <a16:creationId xmlns:a16="http://schemas.microsoft.com/office/drawing/2014/main" id="{7D62FF5A-588D-C731-B6DC-CECBF611F7CB}"/>
              </a:ext>
            </a:extLst>
          </p:cNvPr>
          <p:cNvSpPr/>
          <p:nvPr/>
        </p:nvSpPr>
        <p:spPr>
          <a:xfrm>
            <a:off x="27647427" y="9224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7" name="직사각형 4526">
            <a:extLst>
              <a:ext uri="{FF2B5EF4-FFF2-40B4-BE49-F238E27FC236}">
                <a16:creationId xmlns:a16="http://schemas.microsoft.com/office/drawing/2014/main" id="{FE8907F9-D7B4-0643-F241-CEC1293CC947}"/>
              </a:ext>
            </a:extLst>
          </p:cNvPr>
          <p:cNvSpPr/>
          <p:nvPr/>
        </p:nvSpPr>
        <p:spPr>
          <a:xfrm>
            <a:off x="27647427" y="894433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8" name="직사각형 4527">
            <a:extLst>
              <a:ext uri="{FF2B5EF4-FFF2-40B4-BE49-F238E27FC236}">
                <a16:creationId xmlns:a16="http://schemas.microsoft.com/office/drawing/2014/main" id="{08075613-21F6-7FF9-3AAE-88307DAEC5F5}"/>
              </a:ext>
            </a:extLst>
          </p:cNvPr>
          <p:cNvSpPr/>
          <p:nvPr/>
        </p:nvSpPr>
        <p:spPr>
          <a:xfrm>
            <a:off x="27647427" y="90378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9" name="직사각형 4528">
            <a:extLst>
              <a:ext uri="{FF2B5EF4-FFF2-40B4-BE49-F238E27FC236}">
                <a16:creationId xmlns:a16="http://schemas.microsoft.com/office/drawing/2014/main" id="{8C2345B3-364A-BD81-469C-2B8160F18EF7}"/>
              </a:ext>
            </a:extLst>
          </p:cNvPr>
          <p:cNvSpPr/>
          <p:nvPr/>
        </p:nvSpPr>
        <p:spPr>
          <a:xfrm>
            <a:off x="27647427" y="87572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0" name="직사각형 4529">
            <a:extLst>
              <a:ext uri="{FF2B5EF4-FFF2-40B4-BE49-F238E27FC236}">
                <a16:creationId xmlns:a16="http://schemas.microsoft.com/office/drawing/2014/main" id="{3843BDB0-24E9-BD33-729C-D9702E6865F8}"/>
              </a:ext>
            </a:extLst>
          </p:cNvPr>
          <p:cNvSpPr/>
          <p:nvPr/>
        </p:nvSpPr>
        <p:spPr>
          <a:xfrm>
            <a:off x="27647427" y="88507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1" name="직사각형 4530">
            <a:extLst>
              <a:ext uri="{FF2B5EF4-FFF2-40B4-BE49-F238E27FC236}">
                <a16:creationId xmlns:a16="http://schemas.microsoft.com/office/drawing/2014/main" id="{331D6FE7-9037-4418-57F9-B1BA1A70DC1E}"/>
              </a:ext>
            </a:extLst>
          </p:cNvPr>
          <p:cNvSpPr/>
          <p:nvPr/>
        </p:nvSpPr>
        <p:spPr>
          <a:xfrm>
            <a:off x="27543650" y="94089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2" name="직사각형 4531">
            <a:extLst>
              <a:ext uri="{FF2B5EF4-FFF2-40B4-BE49-F238E27FC236}">
                <a16:creationId xmlns:a16="http://schemas.microsoft.com/office/drawing/2014/main" id="{2BB03711-F877-7576-1AF2-9E5EBAFF158D}"/>
              </a:ext>
            </a:extLst>
          </p:cNvPr>
          <p:cNvSpPr/>
          <p:nvPr/>
        </p:nvSpPr>
        <p:spPr>
          <a:xfrm>
            <a:off x="27543650" y="95025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3" name="직사각형 4532">
            <a:extLst>
              <a:ext uri="{FF2B5EF4-FFF2-40B4-BE49-F238E27FC236}">
                <a16:creationId xmlns:a16="http://schemas.microsoft.com/office/drawing/2014/main" id="{0546B2F4-ADD7-2659-AD24-48DDB00955D2}"/>
              </a:ext>
            </a:extLst>
          </p:cNvPr>
          <p:cNvSpPr/>
          <p:nvPr/>
        </p:nvSpPr>
        <p:spPr>
          <a:xfrm>
            <a:off x="27543650" y="93154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4" name="직사각형 4533">
            <a:extLst>
              <a:ext uri="{FF2B5EF4-FFF2-40B4-BE49-F238E27FC236}">
                <a16:creationId xmlns:a16="http://schemas.microsoft.com/office/drawing/2014/main" id="{6FC66325-DC18-9A33-DCC8-241B6EFD0D97}"/>
              </a:ext>
            </a:extLst>
          </p:cNvPr>
          <p:cNvSpPr/>
          <p:nvPr/>
        </p:nvSpPr>
        <p:spPr>
          <a:xfrm>
            <a:off x="27647427" y="94089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5" name="직사각형 4534">
            <a:extLst>
              <a:ext uri="{FF2B5EF4-FFF2-40B4-BE49-F238E27FC236}">
                <a16:creationId xmlns:a16="http://schemas.microsoft.com/office/drawing/2014/main" id="{1FDCBDE6-9F26-65AF-0697-01BB22BC10FB}"/>
              </a:ext>
            </a:extLst>
          </p:cNvPr>
          <p:cNvSpPr/>
          <p:nvPr/>
        </p:nvSpPr>
        <p:spPr>
          <a:xfrm>
            <a:off x="27647427" y="95025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6" name="직사각형 4535">
            <a:extLst>
              <a:ext uri="{FF2B5EF4-FFF2-40B4-BE49-F238E27FC236}">
                <a16:creationId xmlns:a16="http://schemas.microsoft.com/office/drawing/2014/main" id="{ECAD0AD2-AA22-0402-ADB1-0CFDA35C4BAD}"/>
              </a:ext>
            </a:extLst>
          </p:cNvPr>
          <p:cNvSpPr/>
          <p:nvPr/>
        </p:nvSpPr>
        <p:spPr>
          <a:xfrm>
            <a:off x="27647427" y="93154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7" name="직사각형 4536">
            <a:extLst>
              <a:ext uri="{FF2B5EF4-FFF2-40B4-BE49-F238E27FC236}">
                <a16:creationId xmlns:a16="http://schemas.microsoft.com/office/drawing/2014/main" id="{CE9CCD0B-9B60-AFE0-AB82-816CDA390A5F}"/>
              </a:ext>
            </a:extLst>
          </p:cNvPr>
          <p:cNvSpPr/>
          <p:nvPr/>
        </p:nvSpPr>
        <p:spPr>
          <a:xfrm>
            <a:off x="27543650" y="95898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8" name="직사각형 4537">
            <a:extLst>
              <a:ext uri="{FF2B5EF4-FFF2-40B4-BE49-F238E27FC236}">
                <a16:creationId xmlns:a16="http://schemas.microsoft.com/office/drawing/2014/main" id="{5B2EF175-1BE6-625B-2C8B-D81BEBEEC7B5}"/>
              </a:ext>
            </a:extLst>
          </p:cNvPr>
          <p:cNvSpPr/>
          <p:nvPr/>
        </p:nvSpPr>
        <p:spPr>
          <a:xfrm>
            <a:off x="27647427" y="95898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9" name="원호 4538">
            <a:extLst>
              <a:ext uri="{FF2B5EF4-FFF2-40B4-BE49-F238E27FC236}">
                <a16:creationId xmlns:a16="http://schemas.microsoft.com/office/drawing/2014/main" id="{73FAE81B-73B8-96B2-7300-E43D3DC6830B}"/>
              </a:ext>
            </a:extLst>
          </p:cNvPr>
          <p:cNvSpPr/>
          <p:nvPr/>
        </p:nvSpPr>
        <p:spPr>
          <a:xfrm rot="16200000">
            <a:off x="26434894" y="866586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0" name="원호 4539">
            <a:extLst>
              <a:ext uri="{FF2B5EF4-FFF2-40B4-BE49-F238E27FC236}">
                <a16:creationId xmlns:a16="http://schemas.microsoft.com/office/drawing/2014/main" id="{ED03CCBB-FD5F-788A-EF68-E8E40FAB8D87}"/>
              </a:ext>
            </a:extLst>
          </p:cNvPr>
          <p:cNvSpPr/>
          <p:nvPr/>
        </p:nvSpPr>
        <p:spPr>
          <a:xfrm rot="5400000" flipV="1">
            <a:off x="26426339" y="917209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1" name="직사각형 4540">
            <a:extLst>
              <a:ext uri="{FF2B5EF4-FFF2-40B4-BE49-F238E27FC236}">
                <a16:creationId xmlns:a16="http://schemas.microsoft.com/office/drawing/2014/main" id="{4638F560-869A-C205-99A2-363B4796D8D4}"/>
              </a:ext>
            </a:extLst>
          </p:cNvPr>
          <p:cNvSpPr/>
          <p:nvPr/>
        </p:nvSpPr>
        <p:spPr>
          <a:xfrm>
            <a:off x="28182097" y="96821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2" name="직사각형 4541">
            <a:extLst>
              <a:ext uri="{FF2B5EF4-FFF2-40B4-BE49-F238E27FC236}">
                <a16:creationId xmlns:a16="http://schemas.microsoft.com/office/drawing/2014/main" id="{C77E7168-5244-DFDA-C972-F9C1F16A2433}"/>
              </a:ext>
            </a:extLst>
          </p:cNvPr>
          <p:cNvSpPr/>
          <p:nvPr/>
        </p:nvSpPr>
        <p:spPr>
          <a:xfrm>
            <a:off x="28182097" y="97757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3" name="직사각형 4542">
            <a:extLst>
              <a:ext uri="{FF2B5EF4-FFF2-40B4-BE49-F238E27FC236}">
                <a16:creationId xmlns:a16="http://schemas.microsoft.com/office/drawing/2014/main" id="{85D81A34-35F9-8912-6A40-6A99F69DBEC1}"/>
              </a:ext>
            </a:extLst>
          </p:cNvPr>
          <p:cNvSpPr/>
          <p:nvPr/>
        </p:nvSpPr>
        <p:spPr>
          <a:xfrm>
            <a:off x="28285874" y="96821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4" name="직사각형 4543">
            <a:extLst>
              <a:ext uri="{FF2B5EF4-FFF2-40B4-BE49-F238E27FC236}">
                <a16:creationId xmlns:a16="http://schemas.microsoft.com/office/drawing/2014/main" id="{30FA47E0-4D20-CC4D-F8EC-6012437B67F5}"/>
              </a:ext>
            </a:extLst>
          </p:cNvPr>
          <p:cNvSpPr/>
          <p:nvPr/>
        </p:nvSpPr>
        <p:spPr>
          <a:xfrm>
            <a:off x="28285874" y="97757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5" name="직사각형 4544">
            <a:extLst>
              <a:ext uri="{FF2B5EF4-FFF2-40B4-BE49-F238E27FC236}">
                <a16:creationId xmlns:a16="http://schemas.microsoft.com/office/drawing/2014/main" id="{F141257E-EB9A-3AD8-15F0-BBEEB7CA6A5A}"/>
              </a:ext>
            </a:extLst>
          </p:cNvPr>
          <p:cNvSpPr/>
          <p:nvPr/>
        </p:nvSpPr>
        <p:spPr>
          <a:xfrm>
            <a:off x="28389887" y="96821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6" name="직사각형 4545">
            <a:extLst>
              <a:ext uri="{FF2B5EF4-FFF2-40B4-BE49-F238E27FC236}">
                <a16:creationId xmlns:a16="http://schemas.microsoft.com/office/drawing/2014/main" id="{E7138BF6-9BED-EF5A-E808-10772C13C2C6}"/>
              </a:ext>
            </a:extLst>
          </p:cNvPr>
          <p:cNvSpPr/>
          <p:nvPr/>
        </p:nvSpPr>
        <p:spPr>
          <a:xfrm>
            <a:off x="28389887" y="97757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7" name="직사각형 4546">
            <a:extLst>
              <a:ext uri="{FF2B5EF4-FFF2-40B4-BE49-F238E27FC236}">
                <a16:creationId xmlns:a16="http://schemas.microsoft.com/office/drawing/2014/main" id="{44A4C2D9-02DE-C7DF-29EF-CDBFC5F63950}"/>
              </a:ext>
            </a:extLst>
          </p:cNvPr>
          <p:cNvSpPr/>
          <p:nvPr/>
        </p:nvSpPr>
        <p:spPr>
          <a:xfrm>
            <a:off x="26773860" y="96838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8" name="직사각형 4547">
            <a:extLst>
              <a:ext uri="{FF2B5EF4-FFF2-40B4-BE49-F238E27FC236}">
                <a16:creationId xmlns:a16="http://schemas.microsoft.com/office/drawing/2014/main" id="{47BBF1F8-552B-1EED-51AA-BE826F36A9FA}"/>
              </a:ext>
            </a:extLst>
          </p:cNvPr>
          <p:cNvSpPr/>
          <p:nvPr/>
        </p:nvSpPr>
        <p:spPr>
          <a:xfrm>
            <a:off x="26773860" y="97773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9" name="직사각형 4548">
            <a:extLst>
              <a:ext uri="{FF2B5EF4-FFF2-40B4-BE49-F238E27FC236}">
                <a16:creationId xmlns:a16="http://schemas.microsoft.com/office/drawing/2014/main" id="{2B1E3C58-B919-BECC-453E-AD8A58FF2FBF}"/>
              </a:ext>
            </a:extLst>
          </p:cNvPr>
          <p:cNvSpPr/>
          <p:nvPr/>
        </p:nvSpPr>
        <p:spPr>
          <a:xfrm>
            <a:off x="26877637" y="96838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0" name="직사각형 4549">
            <a:extLst>
              <a:ext uri="{FF2B5EF4-FFF2-40B4-BE49-F238E27FC236}">
                <a16:creationId xmlns:a16="http://schemas.microsoft.com/office/drawing/2014/main" id="{31A55291-1743-61FB-DE41-8F09A41398A7}"/>
              </a:ext>
            </a:extLst>
          </p:cNvPr>
          <p:cNvSpPr/>
          <p:nvPr/>
        </p:nvSpPr>
        <p:spPr>
          <a:xfrm>
            <a:off x="26877637" y="97773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1" name="직사각형 4550">
            <a:extLst>
              <a:ext uri="{FF2B5EF4-FFF2-40B4-BE49-F238E27FC236}">
                <a16:creationId xmlns:a16="http://schemas.microsoft.com/office/drawing/2014/main" id="{20E6182E-E292-3E1D-C6C4-BC1FF02B23FA}"/>
              </a:ext>
            </a:extLst>
          </p:cNvPr>
          <p:cNvSpPr/>
          <p:nvPr/>
        </p:nvSpPr>
        <p:spPr>
          <a:xfrm>
            <a:off x="26981650" y="96838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2" name="직사각형 4551">
            <a:extLst>
              <a:ext uri="{FF2B5EF4-FFF2-40B4-BE49-F238E27FC236}">
                <a16:creationId xmlns:a16="http://schemas.microsoft.com/office/drawing/2014/main" id="{3F4829D7-8F6B-0200-F412-AE56620EB54B}"/>
              </a:ext>
            </a:extLst>
          </p:cNvPr>
          <p:cNvSpPr/>
          <p:nvPr/>
        </p:nvSpPr>
        <p:spPr>
          <a:xfrm>
            <a:off x="26981650" y="97773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3" name="직사각형 4552">
            <a:extLst>
              <a:ext uri="{FF2B5EF4-FFF2-40B4-BE49-F238E27FC236}">
                <a16:creationId xmlns:a16="http://schemas.microsoft.com/office/drawing/2014/main" id="{D307B34E-3958-561A-7B89-11BDE377D986}"/>
              </a:ext>
            </a:extLst>
          </p:cNvPr>
          <p:cNvSpPr/>
          <p:nvPr/>
        </p:nvSpPr>
        <p:spPr>
          <a:xfrm>
            <a:off x="27543650" y="9680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4" name="직사각형 4553">
            <a:extLst>
              <a:ext uri="{FF2B5EF4-FFF2-40B4-BE49-F238E27FC236}">
                <a16:creationId xmlns:a16="http://schemas.microsoft.com/office/drawing/2014/main" id="{349F558E-7387-BBDD-D5B7-59B0EF5D7C03}"/>
              </a:ext>
            </a:extLst>
          </p:cNvPr>
          <p:cNvSpPr/>
          <p:nvPr/>
        </p:nvSpPr>
        <p:spPr>
          <a:xfrm>
            <a:off x="27543650" y="9774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5" name="직사각형 4554">
            <a:extLst>
              <a:ext uri="{FF2B5EF4-FFF2-40B4-BE49-F238E27FC236}">
                <a16:creationId xmlns:a16="http://schemas.microsoft.com/office/drawing/2014/main" id="{911C807A-E819-C34B-52CD-5FDC9C2CC44F}"/>
              </a:ext>
            </a:extLst>
          </p:cNvPr>
          <p:cNvSpPr/>
          <p:nvPr/>
        </p:nvSpPr>
        <p:spPr>
          <a:xfrm>
            <a:off x="27647427" y="96809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6" name="직사각형 4555">
            <a:extLst>
              <a:ext uri="{FF2B5EF4-FFF2-40B4-BE49-F238E27FC236}">
                <a16:creationId xmlns:a16="http://schemas.microsoft.com/office/drawing/2014/main" id="{567C3603-3F0F-D2B3-DFDA-8F6689C5F022}"/>
              </a:ext>
            </a:extLst>
          </p:cNvPr>
          <p:cNvSpPr/>
          <p:nvPr/>
        </p:nvSpPr>
        <p:spPr>
          <a:xfrm>
            <a:off x="27647427" y="977452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7" name="TextBox 4556">
            <a:extLst>
              <a:ext uri="{FF2B5EF4-FFF2-40B4-BE49-F238E27FC236}">
                <a16:creationId xmlns:a16="http://schemas.microsoft.com/office/drawing/2014/main" id="{CB5F4628-BF10-DF0C-9170-4FC99D3518AF}"/>
              </a:ext>
            </a:extLst>
          </p:cNvPr>
          <p:cNvSpPr txBox="1"/>
          <p:nvPr/>
        </p:nvSpPr>
        <p:spPr>
          <a:xfrm>
            <a:off x="26529365" y="959877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558" name="직사각형 4557">
            <a:extLst>
              <a:ext uri="{FF2B5EF4-FFF2-40B4-BE49-F238E27FC236}">
                <a16:creationId xmlns:a16="http://schemas.microsoft.com/office/drawing/2014/main" id="{4C3AEBA5-5446-88FD-8B7B-0FD2042C4721}"/>
              </a:ext>
            </a:extLst>
          </p:cNvPr>
          <p:cNvSpPr/>
          <p:nvPr/>
        </p:nvSpPr>
        <p:spPr>
          <a:xfrm>
            <a:off x="28489295" y="8571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9" name="직사각형 4558">
            <a:extLst>
              <a:ext uri="{FF2B5EF4-FFF2-40B4-BE49-F238E27FC236}">
                <a16:creationId xmlns:a16="http://schemas.microsoft.com/office/drawing/2014/main" id="{30BF383C-EEEB-EA40-9815-8FFE94DD7F8F}"/>
              </a:ext>
            </a:extLst>
          </p:cNvPr>
          <p:cNvSpPr/>
          <p:nvPr/>
        </p:nvSpPr>
        <p:spPr>
          <a:xfrm>
            <a:off x="28489295" y="8664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0" name="직사각형 4559">
            <a:extLst>
              <a:ext uri="{FF2B5EF4-FFF2-40B4-BE49-F238E27FC236}">
                <a16:creationId xmlns:a16="http://schemas.microsoft.com/office/drawing/2014/main" id="{6F877557-0699-DD6F-1036-720718B60B5D}"/>
              </a:ext>
            </a:extLst>
          </p:cNvPr>
          <p:cNvSpPr/>
          <p:nvPr/>
        </p:nvSpPr>
        <p:spPr>
          <a:xfrm>
            <a:off x="28489295" y="9132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1" name="직사각형 4560">
            <a:extLst>
              <a:ext uri="{FF2B5EF4-FFF2-40B4-BE49-F238E27FC236}">
                <a16:creationId xmlns:a16="http://schemas.microsoft.com/office/drawing/2014/main" id="{5D278D9E-E171-A34D-4110-AFCE9EC858CF}"/>
              </a:ext>
            </a:extLst>
          </p:cNvPr>
          <p:cNvSpPr/>
          <p:nvPr/>
        </p:nvSpPr>
        <p:spPr>
          <a:xfrm>
            <a:off x="28489295" y="92261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2" name="직사각형 4561">
            <a:extLst>
              <a:ext uri="{FF2B5EF4-FFF2-40B4-BE49-F238E27FC236}">
                <a16:creationId xmlns:a16="http://schemas.microsoft.com/office/drawing/2014/main" id="{1D22131D-9C3F-38EA-CA1C-EF5A411EFFA0}"/>
              </a:ext>
            </a:extLst>
          </p:cNvPr>
          <p:cNvSpPr/>
          <p:nvPr/>
        </p:nvSpPr>
        <p:spPr>
          <a:xfrm>
            <a:off x="28489295" y="894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3" name="직사각형 4562">
            <a:extLst>
              <a:ext uri="{FF2B5EF4-FFF2-40B4-BE49-F238E27FC236}">
                <a16:creationId xmlns:a16="http://schemas.microsoft.com/office/drawing/2014/main" id="{26D9921C-E128-D385-6A63-ED348971F163}"/>
              </a:ext>
            </a:extLst>
          </p:cNvPr>
          <p:cNvSpPr/>
          <p:nvPr/>
        </p:nvSpPr>
        <p:spPr>
          <a:xfrm>
            <a:off x="28489295" y="903907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4" name="직사각형 4563">
            <a:extLst>
              <a:ext uri="{FF2B5EF4-FFF2-40B4-BE49-F238E27FC236}">
                <a16:creationId xmlns:a16="http://schemas.microsoft.com/office/drawing/2014/main" id="{A03469DC-BC5A-7811-C370-0FFEB9E2FCDB}"/>
              </a:ext>
            </a:extLst>
          </p:cNvPr>
          <p:cNvSpPr/>
          <p:nvPr/>
        </p:nvSpPr>
        <p:spPr>
          <a:xfrm>
            <a:off x="28489295" y="875843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5" name="직사각형 4564">
            <a:extLst>
              <a:ext uri="{FF2B5EF4-FFF2-40B4-BE49-F238E27FC236}">
                <a16:creationId xmlns:a16="http://schemas.microsoft.com/office/drawing/2014/main" id="{1E900F4F-DCFB-B21F-E2EA-9C3DE7E96051}"/>
              </a:ext>
            </a:extLst>
          </p:cNvPr>
          <p:cNvSpPr/>
          <p:nvPr/>
        </p:nvSpPr>
        <p:spPr>
          <a:xfrm>
            <a:off x="28489295" y="885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6" name="직사각형 4565">
            <a:extLst>
              <a:ext uri="{FF2B5EF4-FFF2-40B4-BE49-F238E27FC236}">
                <a16:creationId xmlns:a16="http://schemas.microsoft.com/office/drawing/2014/main" id="{8D0FE1AB-2B34-D3A0-EC23-1FCB6CF1627C}"/>
              </a:ext>
            </a:extLst>
          </p:cNvPr>
          <p:cNvSpPr/>
          <p:nvPr/>
        </p:nvSpPr>
        <p:spPr>
          <a:xfrm>
            <a:off x="28593072" y="8571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7" name="직사각형 4566">
            <a:extLst>
              <a:ext uri="{FF2B5EF4-FFF2-40B4-BE49-F238E27FC236}">
                <a16:creationId xmlns:a16="http://schemas.microsoft.com/office/drawing/2014/main" id="{8ABC1A62-1E37-E13C-DD8D-CB52CD5B109B}"/>
              </a:ext>
            </a:extLst>
          </p:cNvPr>
          <p:cNvSpPr/>
          <p:nvPr/>
        </p:nvSpPr>
        <p:spPr>
          <a:xfrm>
            <a:off x="28593072" y="8664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8" name="직사각형 4567">
            <a:extLst>
              <a:ext uri="{FF2B5EF4-FFF2-40B4-BE49-F238E27FC236}">
                <a16:creationId xmlns:a16="http://schemas.microsoft.com/office/drawing/2014/main" id="{E15D933E-DDC4-7AEC-2B07-1A337AFE53CC}"/>
              </a:ext>
            </a:extLst>
          </p:cNvPr>
          <p:cNvSpPr/>
          <p:nvPr/>
        </p:nvSpPr>
        <p:spPr>
          <a:xfrm>
            <a:off x="28593072" y="9132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9" name="직사각형 4568">
            <a:extLst>
              <a:ext uri="{FF2B5EF4-FFF2-40B4-BE49-F238E27FC236}">
                <a16:creationId xmlns:a16="http://schemas.microsoft.com/office/drawing/2014/main" id="{923D11F5-D20A-2AEF-B2CE-99C72F17B5C5}"/>
              </a:ext>
            </a:extLst>
          </p:cNvPr>
          <p:cNvSpPr/>
          <p:nvPr/>
        </p:nvSpPr>
        <p:spPr>
          <a:xfrm>
            <a:off x="28593072" y="922617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0" name="직사각형 4569">
            <a:extLst>
              <a:ext uri="{FF2B5EF4-FFF2-40B4-BE49-F238E27FC236}">
                <a16:creationId xmlns:a16="http://schemas.microsoft.com/office/drawing/2014/main" id="{E5860F37-9974-061B-F37A-C80547978750}"/>
              </a:ext>
            </a:extLst>
          </p:cNvPr>
          <p:cNvSpPr/>
          <p:nvPr/>
        </p:nvSpPr>
        <p:spPr>
          <a:xfrm>
            <a:off x="28593072" y="894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1" name="직사각형 4570">
            <a:extLst>
              <a:ext uri="{FF2B5EF4-FFF2-40B4-BE49-F238E27FC236}">
                <a16:creationId xmlns:a16="http://schemas.microsoft.com/office/drawing/2014/main" id="{5EF2994A-4338-AEF0-1E5F-67559F18DF56}"/>
              </a:ext>
            </a:extLst>
          </p:cNvPr>
          <p:cNvSpPr/>
          <p:nvPr/>
        </p:nvSpPr>
        <p:spPr>
          <a:xfrm>
            <a:off x="28593072" y="903907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2" name="직사각형 4571">
            <a:extLst>
              <a:ext uri="{FF2B5EF4-FFF2-40B4-BE49-F238E27FC236}">
                <a16:creationId xmlns:a16="http://schemas.microsoft.com/office/drawing/2014/main" id="{566A2092-7133-E919-A4F8-97C0841C214B}"/>
              </a:ext>
            </a:extLst>
          </p:cNvPr>
          <p:cNvSpPr/>
          <p:nvPr/>
        </p:nvSpPr>
        <p:spPr>
          <a:xfrm>
            <a:off x="28593072" y="875843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3" name="직사각형 4572">
            <a:extLst>
              <a:ext uri="{FF2B5EF4-FFF2-40B4-BE49-F238E27FC236}">
                <a16:creationId xmlns:a16="http://schemas.microsoft.com/office/drawing/2014/main" id="{98CABE8A-2D37-3D72-9C71-A55EA6C8E06D}"/>
              </a:ext>
            </a:extLst>
          </p:cNvPr>
          <p:cNvSpPr/>
          <p:nvPr/>
        </p:nvSpPr>
        <p:spPr>
          <a:xfrm>
            <a:off x="28593072" y="885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4" name="직사각형 4573">
            <a:extLst>
              <a:ext uri="{FF2B5EF4-FFF2-40B4-BE49-F238E27FC236}">
                <a16:creationId xmlns:a16="http://schemas.microsoft.com/office/drawing/2014/main" id="{A1471390-1664-AAB2-DAAD-87FCF1729CF9}"/>
              </a:ext>
            </a:extLst>
          </p:cNvPr>
          <p:cNvSpPr/>
          <p:nvPr/>
        </p:nvSpPr>
        <p:spPr>
          <a:xfrm>
            <a:off x="28489295" y="94101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5" name="직사각형 4574">
            <a:extLst>
              <a:ext uri="{FF2B5EF4-FFF2-40B4-BE49-F238E27FC236}">
                <a16:creationId xmlns:a16="http://schemas.microsoft.com/office/drawing/2014/main" id="{84AE06D8-7895-4401-A9F9-4BA7A349BDCE}"/>
              </a:ext>
            </a:extLst>
          </p:cNvPr>
          <p:cNvSpPr/>
          <p:nvPr/>
        </p:nvSpPr>
        <p:spPr>
          <a:xfrm>
            <a:off x="28489295" y="9503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6" name="직사각형 4575">
            <a:extLst>
              <a:ext uri="{FF2B5EF4-FFF2-40B4-BE49-F238E27FC236}">
                <a16:creationId xmlns:a16="http://schemas.microsoft.com/office/drawing/2014/main" id="{ECA4885A-EB20-DF06-35B0-238601EDDA65}"/>
              </a:ext>
            </a:extLst>
          </p:cNvPr>
          <p:cNvSpPr/>
          <p:nvPr/>
        </p:nvSpPr>
        <p:spPr>
          <a:xfrm>
            <a:off x="28489295" y="93166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7" name="직사각형 4576">
            <a:extLst>
              <a:ext uri="{FF2B5EF4-FFF2-40B4-BE49-F238E27FC236}">
                <a16:creationId xmlns:a16="http://schemas.microsoft.com/office/drawing/2014/main" id="{99BE9B57-30A3-A0F9-5102-396C7C6CD25A}"/>
              </a:ext>
            </a:extLst>
          </p:cNvPr>
          <p:cNvSpPr/>
          <p:nvPr/>
        </p:nvSpPr>
        <p:spPr>
          <a:xfrm>
            <a:off x="28593072" y="94101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8" name="직사각형 4577">
            <a:extLst>
              <a:ext uri="{FF2B5EF4-FFF2-40B4-BE49-F238E27FC236}">
                <a16:creationId xmlns:a16="http://schemas.microsoft.com/office/drawing/2014/main" id="{2A6F5053-7501-FC9A-4582-FD19CE1A6CA1}"/>
              </a:ext>
            </a:extLst>
          </p:cNvPr>
          <p:cNvSpPr/>
          <p:nvPr/>
        </p:nvSpPr>
        <p:spPr>
          <a:xfrm>
            <a:off x="28593072" y="9503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9" name="직사각형 4578">
            <a:extLst>
              <a:ext uri="{FF2B5EF4-FFF2-40B4-BE49-F238E27FC236}">
                <a16:creationId xmlns:a16="http://schemas.microsoft.com/office/drawing/2014/main" id="{CDB23AD9-BC9C-A3F6-3FC4-8ED5738638F8}"/>
              </a:ext>
            </a:extLst>
          </p:cNvPr>
          <p:cNvSpPr/>
          <p:nvPr/>
        </p:nvSpPr>
        <p:spPr>
          <a:xfrm>
            <a:off x="28593072" y="93166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0" name="직사각형 4579">
            <a:extLst>
              <a:ext uri="{FF2B5EF4-FFF2-40B4-BE49-F238E27FC236}">
                <a16:creationId xmlns:a16="http://schemas.microsoft.com/office/drawing/2014/main" id="{23DC9066-B8EB-116D-DA56-AB8CD744E53C}"/>
              </a:ext>
            </a:extLst>
          </p:cNvPr>
          <p:cNvSpPr/>
          <p:nvPr/>
        </p:nvSpPr>
        <p:spPr>
          <a:xfrm>
            <a:off x="28489295" y="95910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1" name="직사각형 4580">
            <a:extLst>
              <a:ext uri="{FF2B5EF4-FFF2-40B4-BE49-F238E27FC236}">
                <a16:creationId xmlns:a16="http://schemas.microsoft.com/office/drawing/2014/main" id="{723DC024-60D6-F149-9884-A43B97446BF1}"/>
              </a:ext>
            </a:extLst>
          </p:cNvPr>
          <p:cNvSpPr/>
          <p:nvPr/>
        </p:nvSpPr>
        <p:spPr>
          <a:xfrm>
            <a:off x="28593072" y="95910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2" name="직사각형 4581">
            <a:extLst>
              <a:ext uri="{FF2B5EF4-FFF2-40B4-BE49-F238E27FC236}">
                <a16:creationId xmlns:a16="http://schemas.microsoft.com/office/drawing/2014/main" id="{838FEFA8-C6F0-44E7-EF5F-0380DE2B7800}"/>
              </a:ext>
            </a:extLst>
          </p:cNvPr>
          <p:cNvSpPr/>
          <p:nvPr/>
        </p:nvSpPr>
        <p:spPr>
          <a:xfrm>
            <a:off x="28489295" y="96821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3" name="직사각형 4582">
            <a:extLst>
              <a:ext uri="{FF2B5EF4-FFF2-40B4-BE49-F238E27FC236}">
                <a16:creationId xmlns:a16="http://schemas.microsoft.com/office/drawing/2014/main" id="{3A27DD58-6C0D-6D4B-B5BA-260139E0250D}"/>
              </a:ext>
            </a:extLst>
          </p:cNvPr>
          <p:cNvSpPr/>
          <p:nvPr/>
        </p:nvSpPr>
        <p:spPr>
          <a:xfrm>
            <a:off x="28489295" y="97757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4" name="직사각형 4583">
            <a:extLst>
              <a:ext uri="{FF2B5EF4-FFF2-40B4-BE49-F238E27FC236}">
                <a16:creationId xmlns:a16="http://schemas.microsoft.com/office/drawing/2014/main" id="{5BBCA56B-1DB7-ABF4-9B67-A17D2428993A}"/>
              </a:ext>
            </a:extLst>
          </p:cNvPr>
          <p:cNvSpPr/>
          <p:nvPr/>
        </p:nvSpPr>
        <p:spPr>
          <a:xfrm>
            <a:off x="28593072" y="96821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5" name="직사각형 4584">
            <a:extLst>
              <a:ext uri="{FF2B5EF4-FFF2-40B4-BE49-F238E27FC236}">
                <a16:creationId xmlns:a16="http://schemas.microsoft.com/office/drawing/2014/main" id="{E42C9158-7B11-E4C1-7AA5-497394296B8B}"/>
              </a:ext>
            </a:extLst>
          </p:cNvPr>
          <p:cNvSpPr/>
          <p:nvPr/>
        </p:nvSpPr>
        <p:spPr>
          <a:xfrm>
            <a:off x="28593072" y="97757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6" name="TextBox 4585">
            <a:extLst>
              <a:ext uri="{FF2B5EF4-FFF2-40B4-BE49-F238E27FC236}">
                <a16:creationId xmlns:a16="http://schemas.microsoft.com/office/drawing/2014/main" id="{1A65BED0-F94F-DD28-0234-E2B3DE8BEB52}"/>
              </a:ext>
            </a:extLst>
          </p:cNvPr>
          <p:cNvSpPr txBox="1"/>
          <p:nvPr/>
        </p:nvSpPr>
        <p:spPr>
          <a:xfrm>
            <a:off x="26265342" y="896167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587" name="TextBox 4586">
            <a:extLst>
              <a:ext uri="{FF2B5EF4-FFF2-40B4-BE49-F238E27FC236}">
                <a16:creationId xmlns:a16="http://schemas.microsoft.com/office/drawing/2014/main" id="{3ACE84CA-9866-2F28-89A8-5C7633726462}"/>
              </a:ext>
            </a:extLst>
          </p:cNvPr>
          <p:cNvSpPr txBox="1"/>
          <p:nvPr/>
        </p:nvSpPr>
        <p:spPr>
          <a:xfrm>
            <a:off x="27353304" y="81932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588" name="TextBox 4587">
            <a:extLst>
              <a:ext uri="{FF2B5EF4-FFF2-40B4-BE49-F238E27FC236}">
                <a16:creationId xmlns:a16="http://schemas.microsoft.com/office/drawing/2014/main" id="{A81EC30E-B43A-DF17-1A07-5073F4FC23D0}"/>
              </a:ext>
            </a:extLst>
          </p:cNvPr>
          <p:cNvSpPr txBox="1"/>
          <p:nvPr/>
        </p:nvSpPr>
        <p:spPr>
          <a:xfrm>
            <a:off x="28443660" y="8267885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589" name="직사각형 4588">
            <a:extLst>
              <a:ext uri="{FF2B5EF4-FFF2-40B4-BE49-F238E27FC236}">
                <a16:creationId xmlns:a16="http://schemas.microsoft.com/office/drawing/2014/main" id="{7DE5FCDD-43E6-A804-D81E-139941EFDB1C}"/>
              </a:ext>
            </a:extLst>
          </p:cNvPr>
          <p:cNvSpPr/>
          <p:nvPr/>
        </p:nvSpPr>
        <p:spPr>
          <a:xfrm>
            <a:off x="28181735" y="98792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0" name="직사각형 4589">
            <a:extLst>
              <a:ext uri="{FF2B5EF4-FFF2-40B4-BE49-F238E27FC236}">
                <a16:creationId xmlns:a16="http://schemas.microsoft.com/office/drawing/2014/main" id="{35DE654D-E4A6-A90C-211C-0F089564126B}"/>
              </a:ext>
            </a:extLst>
          </p:cNvPr>
          <p:cNvSpPr/>
          <p:nvPr/>
        </p:nvSpPr>
        <p:spPr>
          <a:xfrm>
            <a:off x="28285512" y="98792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1" name="직사각형 4590">
            <a:extLst>
              <a:ext uri="{FF2B5EF4-FFF2-40B4-BE49-F238E27FC236}">
                <a16:creationId xmlns:a16="http://schemas.microsoft.com/office/drawing/2014/main" id="{F0DB8A84-DF3A-B1FE-4C14-CBB3EC2F6BBE}"/>
              </a:ext>
            </a:extLst>
          </p:cNvPr>
          <p:cNvSpPr/>
          <p:nvPr/>
        </p:nvSpPr>
        <p:spPr>
          <a:xfrm>
            <a:off x="28389525" y="98792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2" name="직사각형 4591">
            <a:extLst>
              <a:ext uri="{FF2B5EF4-FFF2-40B4-BE49-F238E27FC236}">
                <a16:creationId xmlns:a16="http://schemas.microsoft.com/office/drawing/2014/main" id="{8D0ADB08-E2A9-861A-EBCE-303032DC5DFA}"/>
              </a:ext>
            </a:extLst>
          </p:cNvPr>
          <p:cNvSpPr/>
          <p:nvPr/>
        </p:nvSpPr>
        <p:spPr>
          <a:xfrm>
            <a:off x="26773498" y="98808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3" name="직사각형 4592">
            <a:extLst>
              <a:ext uri="{FF2B5EF4-FFF2-40B4-BE49-F238E27FC236}">
                <a16:creationId xmlns:a16="http://schemas.microsoft.com/office/drawing/2014/main" id="{5B23D70C-E1CA-F1A2-DBD3-6F0BA0BD1347}"/>
              </a:ext>
            </a:extLst>
          </p:cNvPr>
          <p:cNvSpPr/>
          <p:nvPr/>
        </p:nvSpPr>
        <p:spPr>
          <a:xfrm>
            <a:off x="26877275" y="98808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4" name="직사각형 4593">
            <a:extLst>
              <a:ext uri="{FF2B5EF4-FFF2-40B4-BE49-F238E27FC236}">
                <a16:creationId xmlns:a16="http://schemas.microsoft.com/office/drawing/2014/main" id="{EAFF4503-FA6F-EE80-CFF0-D2FD1CAF227D}"/>
              </a:ext>
            </a:extLst>
          </p:cNvPr>
          <p:cNvSpPr/>
          <p:nvPr/>
        </p:nvSpPr>
        <p:spPr>
          <a:xfrm>
            <a:off x="26981288" y="98808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5" name="직사각형 4594">
            <a:extLst>
              <a:ext uri="{FF2B5EF4-FFF2-40B4-BE49-F238E27FC236}">
                <a16:creationId xmlns:a16="http://schemas.microsoft.com/office/drawing/2014/main" id="{DA8F6420-4C1A-74D2-9642-672A2D25C560}"/>
              </a:ext>
            </a:extLst>
          </p:cNvPr>
          <p:cNvSpPr/>
          <p:nvPr/>
        </p:nvSpPr>
        <p:spPr>
          <a:xfrm>
            <a:off x="27543288" y="98780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6" name="직사각형 4595">
            <a:extLst>
              <a:ext uri="{FF2B5EF4-FFF2-40B4-BE49-F238E27FC236}">
                <a16:creationId xmlns:a16="http://schemas.microsoft.com/office/drawing/2014/main" id="{FD057D75-6E3E-0C1B-0189-8121CA06030B}"/>
              </a:ext>
            </a:extLst>
          </p:cNvPr>
          <p:cNvSpPr/>
          <p:nvPr/>
        </p:nvSpPr>
        <p:spPr>
          <a:xfrm>
            <a:off x="27647065" y="98780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7" name="직사각형 4596">
            <a:extLst>
              <a:ext uri="{FF2B5EF4-FFF2-40B4-BE49-F238E27FC236}">
                <a16:creationId xmlns:a16="http://schemas.microsoft.com/office/drawing/2014/main" id="{C257A5DD-B4CD-3169-5264-A1C667E45B5C}"/>
              </a:ext>
            </a:extLst>
          </p:cNvPr>
          <p:cNvSpPr/>
          <p:nvPr/>
        </p:nvSpPr>
        <p:spPr>
          <a:xfrm>
            <a:off x="28488933" y="9879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8" name="직사각형 4597">
            <a:extLst>
              <a:ext uri="{FF2B5EF4-FFF2-40B4-BE49-F238E27FC236}">
                <a16:creationId xmlns:a16="http://schemas.microsoft.com/office/drawing/2014/main" id="{E551BC21-8A63-D827-93BD-2E15FBD0FC79}"/>
              </a:ext>
            </a:extLst>
          </p:cNvPr>
          <p:cNvSpPr/>
          <p:nvPr/>
        </p:nvSpPr>
        <p:spPr>
          <a:xfrm>
            <a:off x="28592710" y="9879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9" name="직사각형 4598">
            <a:extLst>
              <a:ext uri="{FF2B5EF4-FFF2-40B4-BE49-F238E27FC236}">
                <a16:creationId xmlns:a16="http://schemas.microsoft.com/office/drawing/2014/main" id="{220846D4-4D99-8655-84DC-44B9D8ED1211}"/>
              </a:ext>
            </a:extLst>
          </p:cNvPr>
          <p:cNvSpPr/>
          <p:nvPr/>
        </p:nvSpPr>
        <p:spPr>
          <a:xfrm>
            <a:off x="28180600" y="9966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0" name="직사각형 4599">
            <a:extLst>
              <a:ext uri="{FF2B5EF4-FFF2-40B4-BE49-F238E27FC236}">
                <a16:creationId xmlns:a16="http://schemas.microsoft.com/office/drawing/2014/main" id="{A5BC6E40-0B3E-296F-1431-7D5C8B205D18}"/>
              </a:ext>
            </a:extLst>
          </p:cNvPr>
          <p:cNvSpPr/>
          <p:nvPr/>
        </p:nvSpPr>
        <p:spPr>
          <a:xfrm>
            <a:off x="28180600" y="10060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1" name="직사각형 4600">
            <a:extLst>
              <a:ext uri="{FF2B5EF4-FFF2-40B4-BE49-F238E27FC236}">
                <a16:creationId xmlns:a16="http://schemas.microsoft.com/office/drawing/2014/main" id="{84C4EB92-8BCC-762A-1DFE-7E5E46D462B9}"/>
              </a:ext>
            </a:extLst>
          </p:cNvPr>
          <p:cNvSpPr/>
          <p:nvPr/>
        </p:nvSpPr>
        <p:spPr>
          <a:xfrm>
            <a:off x="28284377" y="9966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2" name="직사각형 4601">
            <a:extLst>
              <a:ext uri="{FF2B5EF4-FFF2-40B4-BE49-F238E27FC236}">
                <a16:creationId xmlns:a16="http://schemas.microsoft.com/office/drawing/2014/main" id="{486D2CEF-7B16-FC55-BE38-7511C223489E}"/>
              </a:ext>
            </a:extLst>
          </p:cNvPr>
          <p:cNvSpPr/>
          <p:nvPr/>
        </p:nvSpPr>
        <p:spPr>
          <a:xfrm>
            <a:off x="28284377" y="10060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3" name="직사각형 4602">
            <a:extLst>
              <a:ext uri="{FF2B5EF4-FFF2-40B4-BE49-F238E27FC236}">
                <a16:creationId xmlns:a16="http://schemas.microsoft.com/office/drawing/2014/main" id="{6F387ED4-4905-B4FE-C74A-59D72944216C}"/>
              </a:ext>
            </a:extLst>
          </p:cNvPr>
          <p:cNvSpPr/>
          <p:nvPr/>
        </p:nvSpPr>
        <p:spPr>
          <a:xfrm>
            <a:off x="28388390" y="9966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4" name="직사각형 4603">
            <a:extLst>
              <a:ext uri="{FF2B5EF4-FFF2-40B4-BE49-F238E27FC236}">
                <a16:creationId xmlns:a16="http://schemas.microsoft.com/office/drawing/2014/main" id="{B292C17A-3B24-F64C-FA5A-4E6E76D744FC}"/>
              </a:ext>
            </a:extLst>
          </p:cNvPr>
          <p:cNvSpPr/>
          <p:nvPr/>
        </p:nvSpPr>
        <p:spPr>
          <a:xfrm>
            <a:off x="28388390" y="10060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5" name="직사각형 4604">
            <a:extLst>
              <a:ext uri="{FF2B5EF4-FFF2-40B4-BE49-F238E27FC236}">
                <a16:creationId xmlns:a16="http://schemas.microsoft.com/office/drawing/2014/main" id="{C9E17D9D-91FA-68A5-B3FB-37DE992343EF}"/>
              </a:ext>
            </a:extLst>
          </p:cNvPr>
          <p:cNvSpPr/>
          <p:nvPr/>
        </p:nvSpPr>
        <p:spPr>
          <a:xfrm>
            <a:off x="26772363" y="9968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6" name="직사각형 4605">
            <a:extLst>
              <a:ext uri="{FF2B5EF4-FFF2-40B4-BE49-F238E27FC236}">
                <a16:creationId xmlns:a16="http://schemas.microsoft.com/office/drawing/2014/main" id="{F008AD89-335E-542F-921F-CA836A647069}"/>
              </a:ext>
            </a:extLst>
          </p:cNvPr>
          <p:cNvSpPr/>
          <p:nvPr/>
        </p:nvSpPr>
        <p:spPr>
          <a:xfrm>
            <a:off x="26772363" y="10062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7" name="직사각형 4606">
            <a:extLst>
              <a:ext uri="{FF2B5EF4-FFF2-40B4-BE49-F238E27FC236}">
                <a16:creationId xmlns:a16="http://schemas.microsoft.com/office/drawing/2014/main" id="{C9D7A848-A1EA-01AD-74F5-C29C86AA9CA4}"/>
              </a:ext>
            </a:extLst>
          </p:cNvPr>
          <p:cNvSpPr/>
          <p:nvPr/>
        </p:nvSpPr>
        <p:spPr>
          <a:xfrm>
            <a:off x="26876140" y="9968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8" name="직사각형 4607">
            <a:extLst>
              <a:ext uri="{FF2B5EF4-FFF2-40B4-BE49-F238E27FC236}">
                <a16:creationId xmlns:a16="http://schemas.microsoft.com/office/drawing/2014/main" id="{8725CB58-5670-C7F9-49FA-64CEBFBAC9E6}"/>
              </a:ext>
            </a:extLst>
          </p:cNvPr>
          <p:cNvSpPr/>
          <p:nvPr/>
        </p:nvSpPr>
        <p:spPr>
          <a:xfrm>
            <a:off x="26876140" y="10062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9" name="직사각형 4608">
            <a:extLst>
              <a:ext uri="{FF2B5EF4-FFF2-40B4-BE49-F238E27FC236}">
                <a16:creationId xmlns:a16="http://schemas.microsoft.com/office/drawing/2014/main" id="{D9FF8185-6108-2F97-3D7A-C8E19D873F85}"/>
              </a:ext>
            </a:extLst>
          </p:cNvPr>
          <p:cNvSpPr/>
          <p:nvPr/>
        </p:nvSpPr>
        <p:spPr>
          <a:xfrm>
            <a:off x="26980153" y="9968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0" name="직사각형 4609">
            <a:extLst>
              <a:ext uri="{FF2B5EF4-FFF2-40B4-BE49-F238E27FC236}">
                <a16:creationId xmlns:a16="http://schemas.microsoft.com/office/drawing/2014/main" id="{BF9783D8-3271-208F-1C72-EB482D4D5270}"/>
              </a:ext>
            </a:extLst>
          </p:cNvPr>
          <p:cNvSpPr/>
          <p:nvPr/>
        </p:nvSpPr>
        <p:spPr>
          <a:xfrm>
            <a:off x="26980153" y="10062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1" name="직사각형 4610">
            <a:extLst>
              <a:ext uri="{FF2B5EF4-FFF2-40B4-BE49-F238E27FC236}">
                <a16:creationId xmlns:a16="http://schemas.microsoft.com/office/drawing/2014/main" id="{9F818874-EA90-2093-7BF4-DDB60282D069}"/>
              </a:ext>
            </a:extLst>
          </p:cNvPr>
          <p:cNvSpPr/>
          <p:nvPr/>
        </p:nvSpPr>
        <p:spPr>
          <a:xfrm>
            <a:off x="27542153" y="9965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2" name="직사각형 4611">
            <a:extLst>
              <a:ext uri="{FF2B5EF4-FFF2-40B4-BE49-F238E27FC236}">
                <a16:creationId xmlns:a16="http://schemas.microsoft.com/office/drawing/2014/main" id="{0671A0D3-B64C-70F5-229F-00E67B6E03E9}"/>
              </a:ext>
            </a:extLst>
          </p:cNvPr>
          <p:cNvSpPr/>
          <p:nvPr/>
        </p:nvSpPr>
        <p:spPr>
          <a:xfrm>
            <a:off x="27542153" y="10059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3" name="직사각형 4612">
            <a:extLst>
              <a:ext uri="{FF2B5EF4-FFF2-40B4-BE49-F238E27FC236}">
                <a16:creationId xmlns:a16="http://schemas.microsoft.com/office/drawing/2014/main" id="{EC398495-12AD-4705-4988-FA8B5BC8D295}"/>
              </a:ext>
            </a:extLst>
          </p:cNvPr>
          <p:cNvSpPr/>
          <p:nvPr/>
        </p:nvSpPr>
        <p:spPr>
          <a:xfrm>
            <a:off x="27645930" y="9965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4" name="직사각형 4613">
            <a:extLst>
              <a:ext uri="{FF2B5EF4-FFF2-40B4-BE49-F238E27FC236}">
                <a16:creationId xmlns:a16="http://schemas.microsoft.com/office/drawing/2014/main" id="{1953F7AF-34EF-2A28-4BFB-CF2423EB4FE3}"/>
              </a:ext>
            </a:extLst>
          </p:cNvPr>
          <p:cNvSpPr/>
          <p:nvPr/>
        </p:nvSpPr>
        <p:spPr>
          <a:xfrm>
            <a:off x="27645930" y="10059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5" name="직사각형 4614">
            <a:extLst>
              <a:ext uri="{FF2B5EF4-FFF2-40B4-BE49-F238E27FC236}">
                <a16:creationId xmlns:a16="http://schemas.microsoft.com/office/drawing/2014/main" id="{53CB3CE1-FCE7-3442-2D4A-AF6BF775DA6B}"/>
              </a:ext>
            </a:extLst>
          </p:cNvPr>
          <p:cNvSpPr/>
          <p:nvPr/>
        </p:nvSpPr>
        <p:spPr>
          <a:xfrm>
            <a:off x="28487798" y="9966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6" name="직사각형 4615">
            <a:extLst>
              <a:ext uri="{FF2B5EF4-FFF2-40B4-BE49-F238E27FC236}">
                <a16:creationId xmlns:a16="http://schemas.microsoft.com/office/drawing/2014/main" id="{D29200EB-FAD4-0260-86C2-B1CE7495D002}"/>
              </a:ext>
            </a:extLst>
          </p:cNvPr>
          <p:cNvSpPr/>
          <p:nvPr/>
        </p:nvSpPr>
        <p:spPr>
          <a:xfrm>
            <a:off x="28487798" y="10060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7" name="직사각형 4616">
            <a:extLst>
              <a:ext uri="{FF2B5EF4-FFF2-40B4-BE49-F238E27FC236}">
                <a16:creationId xmlns:a16="http://schemas.microsoft.com/office/drawing/2014/main" id="{BF0ACCC4-2DFB-4C5D-7661-6B4F4869DF0D}"/>
              </a:ext>
            </a:extLst>
          </p:cNvPr>
          <p:cNvSpPr/>
          <p:nvPr/>
        </p:nvSpPr>
        <p:spPr>
          <a:xfrm>
            <a:off x="28591575" y="9966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8" name="직사각형 4617">
            <a:extLst>
              <a:ext uri="{FF2B5EF4-FFF2-40B4-BE49-F238E27FC236}">
                <a16:creationId xmlns:a16="http://schemas.microsoft.com/office/drawing/2014/main" id="{DBB03DB5-AA94-C8B5-A9D5-2F6764F311CB}"/>
              </a:ext>
            </a:extLst>
          </p:cNvPr>
          <p:cNvSpPr/>
          <p:nvPr/>
        </p:nvSpPr>
        <p:spPr>
          <a:xfrm>
            <a:off x="28591575" y="10060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9" name="TextBox 4618">
            <a:extLst>
              <a:ext uri="{FF2B5EF4-FFF2-40B4-BE49-F238E27FC236}">
                <a16:creationId xmlns:a16="http://schemas.microsoft.com/office/drawing/2014/main" id="{1B5B6754-1A9B-0965-47BA-725991FF4AB0}"/>
              </a:ext>
            </a:extLst>
          </p:cNvPr>
          <p:cNvSpPr txBox="1"/>
          <p:nvPr/>
        </p:nvSpPr>
        <p:spPr>
          <a:xfrm>
            <a:off x="26532122" y="98387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620" name="직사각형 4619">
            <a:extLst>
              <a:ext uri="{FF2B5EF4-FFF2-40B4-BE49-F238E27FC236}">
                <a16:creationId xmlns:a16="http://schemas.microsoft.com/office/drawing/2014/main" id="{F1CFC8D1-C800-8C39-1B43-4C5ADE9DAF34}"/>
              </a:ext>
            </a:extLst>
          </p:cNvPr>
          <p:cNvSpPr/>
          <p:nvPr/>
        </p:nvSpPr>
        <p:spPr>
          <a:xfrm>
            <a:off x="29009744" y="85731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1" name="직사각형 4620">
            <a:extLst>
              <a:ext uri="{FF2B5EF4-FFF2-40B4-BE49-F238E27FC236}">
                <a16:creationId xmlns:a16="http://schemas.microsoft.com/office/drawing/2014/main" id="{BACFB5D8-B564-7496-7EAC-A4F092DD6ED1}"/>
              </a:ext>
            </a:extLst>
          </p:cNvPr>
          <p:cNvSpPr/>
          <p:nvPr/>
        </p:nvSpPr>
        <p:spPr>
          <a:xfrm>
            <a:off x="29009744" y="86667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2" name="직사각형 4621">
            <a:extLst>
              <a:ext uri="{FF2B5EF4-FFF2-40B4-BE49-F238E27FC236}">
                <a16:creationId xmlns:a16="http://schemas.microsoft.com/office/drawing/2014/main" id="{9DBA4AAB-66A2-0422-700F-28C838F36C6D}"/>
              </a:ext>
            </a:extLst>
          </p:cNvPr>
          <p:cNvSpPr/>
          <p:nvPr/>
        </p:nvSpPr>
        <p:spPr>
          <a:xfrm>
            <a:off x="29009744" y="9134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3" name="직사각형 4622">
            <a:extLst>
              <a:ext uri="{FF2B5EF4-FFF2-40B4-BE49-F238E27FC236}">
                <a16:creationId xmlns:a16="http://schemas.microsoft.com/office/drawing/2014/main" id="{60913F9F-1E20-2306-28BC-D2BA4D23EABA}"/>
              </a:ext>
            </a:extLst>
          </p:cNvPr>
          <p:cNvSpPr/>
          <p:nvPr/>
        </p:nvSpPr>
        <p:spPr>
          <a:xfrm>
            <a:off x="29009744" y="9228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4" name="직사각형 4623">
            <a:extLst>
              <a:ext uri="{FF2B5EF4-FFF2-40B4-BE49-F238E27FC236}">
                <a16:creationId xmlns:a16="http://schemas.microsoft.com/office/drawing/2014/main" id="{4811156B-73E6-4F2D-0DBB-329DD6ADB63C}"/>
              </a:ext>
            </a:extLst>
          </p:cNvPr>
          <p:cNvSpPr/>
          <p:nvPr/>
        </p:nvSpPr>
        <p:spPr>
          <a:xfrm>
            <a:off x="29009744" y="89473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5" name="직사각형 4624">
            <a:extLst>
              <a:ext uri="{FF2B5EF4-FFF2-40B4-BE49-F238E27FC236}">
                <a16:creationId xmlns:a16="http://schemas.microsoft.com/office/drawing/2014/main" id="{04816812-2A25-9BDD-505E-0D6D65038836}"/>
              </a:ext>
            </a:extLst>
          </p:cNvPr>
          <p:cNvSpPr/>
          <p:nvPr/>
        </p:nvSpPr>
        <p:spPr>
          <a:xfrm>
            <a:off x="29009744" y="90409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6" name="직사각형 4625">
            <a:extLst>
              <a:ext uri="{FF2B5EF4-FFF2-40B4-BE49-F238E27FC236}">
                <a16:creationId xmlns:a16="http://schemas.microsoft.com/office/drawing/2014/main" id="{88DD9FD0-E4D7-B518-2C5A-47BE166B7120}"/>
              </a:ext>
            </a:extLst>
          </p:cNvPr>
          <p:cNvSpPr/>
          <p:nvPr/>
        </p:nvSpPr>
        <p:spPr>
          <a:xfrm>
            <a:off x="29009744" y="87602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7" name="직사각형 4626">
            <a:extLst>
              <a:ext uri="{FF2B5EF4-FFF2-40B4-BE49-F238E27FC236}">
                <a16:creationId xmlns:a16="http://schemas.microsoft.com/office/drawing/2014/main" id="{434E3AA7-30B1-5CC3-3FBD-111C0FEA0147}"/>
              </a:ext>
            </a:extLst>
          </p:cNvPr>
          <p:cNvSpPr/>
          <p:nvPr/>
        </p:nvSpPr>
        <p:spPr>
          <a:xfrm>
            <a:off x="29009744" y="88538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8" name="직사각형 4627">
            <a:extLst>
              <a:ext uri="{FF2B5EF4-FFF2-40B4-BE49-F238E27FC236}">
                <a16:creationId xmlns:a16="http://schemas.microsoft.com/office/drawing/2014/main" id="{57CFFB15-9E6B-C8A0-9EFA-AB021D51B104}"/>
              </a:ext>
            </a:extLst>
          </p:cNvPr>
          <p:cNvSpPr/>
          <p:nvPr/>
        </p:nvSpPr>
        <p:spPr>
          <a:xfrm>
            <a:off x="29113521" y="85731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9" name="직사각형 4628">
            <a:extLst>
              <a:ext uri="{FF2B5EF4-FFF2-40B4-BE49-F238E27FC236}">
                <a16:creationId xmlns:a16="http://schemas.microsoft.com/office/drawing/2014/main" id="{947D6A1A-F2DB-F4FD-3F1C-EDD7A9458890}"/>
              </a:ext>
            </a:extLst>
          </p:cNvPr>
          <p:cNvSpPr/>
          <p:nvPr/>
        </p:nvSpPr>
        <p:spPr>
          <a:xfrm>
            <a:off x="29113521" y="86667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0" name="직사각형 4629">
            <a:extLst>
              <a:ext uri="{FF2B5EF4-FFF2-40B4-BE49-F238E27FC236}">
                <a16:creationId xmlns:a16="http://schemas.microsoft.com/office/drawing/2014/main" id="{073E5594-5269-DC17-B010-A06E3302657A}"/>
              </a:ext>
            </a:extLst>
          </p:cNvPr>
          <p:cNvSpPr/>
          <p:nvPr/>
        </p:nvSpPr>
        <p:spPr>
          <a:xfrm>
            <a:off x="29113521" y="9134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1" name="직사각형 4630">
            <a:extLst>
              <a:ext uri="{FF2B5EF4-FFF2-40B4-BE49-F238E27FC236}">
                <a16:creationId xmlns:a16="http://schemas.microsoft.com/office/drawing/2014/main" id="{0E79AB45-4FA5-6A31-7D37-EA9C4709C835}"/>
              </a:ext>
            </a:extLst>
          </p:cNvPr>
          <p:cNvSpPr/>
          <p:nvPr/>
        </p:nvSpPr>
        <p:spPr>
          <a:xfrm>
            <a:off x="29113521" y="9228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2" name="직사각형 4631">
            <a:extLst>
              <a:ext uri="{FF2B5EF4-FFF2-40B4-BE49-F238E27FC236}">
                <a16:creationId xmlns:a16="http://schemas.microsoft.com/office/drawing/2014/main" id="{3D65F786-CD76-7998-F4C4-657975CE84D6}"/>
              </a:ext>
            </a:extLst>
          </p:cNvPr>
          <p:cNvSpPr/>
          <p:nvPr/>
        </p:nvSpPr>
        <p:spPr>
          <a:xfrm>
            <a:off x="29113521" y="89473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3" name="직사각형 4632">
            <a:extLst>
              <a:ext uri="{FF2B5EF4-FFF2-40B4-BE49-F238E27FC236}">
                <a16:creationId xmlns:a16="http://schemas.microsoft.com/office/drawing/2014/main" id="{904319BC-CC51-4CC0-B617-4424DBE27FEC}"/>
              </a:ext>
            </a:extLst>
          </p:cNvPr>
          <p:cNvSpPr/>
          <p:nvPr/>
        </p:nvSpPr>
        <p:spPr>
          <a:xfrm>
            <a:off x="29113521" y="90409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4" name="직사각형 4633">
            <a:extLst>
              <a:ext uri="{FF2B5EF4-FFF2-40B4-BE49-F238E27FC236}">
                <a16:creationId xmlns:a16="http://schemas.microsoft.com/office/drawing/2014/main" id="{E3D94264-3482-9928-9212-7150A645E779}"/>
              </a:ext>
            </a:extLst>
          </p:cNvPr>
          <p:cNvSpPr/>
          <p:nvPr/>
        </p:nvSpPr>
        <p:spPr>
          <a:xfrm>
            <a:off x="29113521" y="87602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5" name="직사각형 4634">
            <a:extLst>
              <a:ext uri="{FF2B5EF4-FFF2-40B4-BE49-F238E27FC236}">
                <a16:creationId xmlns:a16="http://schemas.microsoft.com/office/drawing/2014/main" id="{9BEAC25A-E818-C21F-7C18-741E4A09BFDB}"/>
              </a:ext>
            </a:extLst>
          </p:cNvPr>
          <p:cNvSpPr/>
          <p:nvPr/>
        </p:nvSpPr>
        <p:spPr>
          <a:xfrm>
            <a:off x="29113521" y="88538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6" name="직사각형 4635">
            <a:extLst>
              <a:ext uri="{FF2B5EF4-FFF2-40B4-BE49-F238E27FC236}">
                <a16:creationId xmlns:a16="http://schemas.microsoft.com/office/drawing/2014/main" id="{0F749D3E-B539-22BF-193E-D3F8ACFBEDBF}"/>
              </a:ext>
            </a:extLst>
          </p:cNvPr>
          <p:cNvSpPr/>
          <p:nvPr/>
        </p:nvSpPr>
        <p:spPr>
          <a:xfrm>
            <a:off x="29217534" y="85731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7" name="직사각형 4636">
            <a:extLst>
              <a:ext uri="{FF2B5EF4-FFF2-40B4-BE49-F238E27FC236}">
                <a16:creationId xmlns:a16="http://schemas.microsoft.com/office/drawing/2014/main" id="{8533EA37-3CAE-8E00-8E20-B5ED0DF409A6}"/>
              </a:ext>
            </a:extLst>
          </p:cNvPr>
          <p:cNvSpPr/>
          <p:nvPr/>
        </p:nvSpPr>
        <p:spPr>
          <a:xfrm>
            <a:off x="29217534" y="86667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8" name="직사각형 4637">
            <a:extLst>
              <a:ext uri="{FF2B5EF4-FFF2-40B4-BE49-F238E27FC236}">
                <a16:creationId xmlns:a16="http://schemas.microsoft.com/office/drawing/2014/main" id="{1BD209C3-1A33-63BB-4B50-1F43EB55C9AF}"/>
              </a:ext>
            </a:extLst>
          </p:cNvPr>
          <p:cNvSpPr/>
          <p:nvPr/>
        </p:nvSpPr>
        <p:spPr>
          <a:xfrm>
            <a:off x="29217534" y="9134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9" name="직사각형 4638">
            <a:extLst>
              <a:ext uri="{FF2B5EF4-FFF2-40B4-BE49-F238E27FC236}">
                <a16:creationId xmlns:a16="http://schemas.microsoft.com/office/drawing/2014/main" id="{96F49AD7-AD8C-A271-4ABA-235F724ADD5C}"/>
              </a:ext>
            </a:extLst>
          </p:cNvPr>
          <p:cNvSpPr/>
          <p:nvPr/>
        </p:nvSpPr>
        <p:spPr>
          <a:xfrm>
            <a:off x="29217534" y="9228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0" name="직사각형 4639">
            <a:extLst>
              <a:ext uri="{FF2B5EF4-FFF2-40B4-BE49-F238E27FC236}">
                <a16:creationId xmlns:a16="http://schemas.microsoft.com/office/drawing/2014/main" id="{E6632003-F694-4231-1387-8CA27F039984}"/>
              </a:ext>
            </a:extLst>
          </p:cNvPr>
          <p:cNvSpPr/>
          <p:nvPr/>
        </p:nvSpPr>
        <p:spPr>
          <a:xfrm>
            <a:off x="29217534" y="89473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1" name="직사각형 4640">
            <a:extLst>
              <a:ext uri="{FF2B5EF4-FFF2-40B4-BE49-F238E27FC236}">
                <a16:creationId xmlns:a16="http://schemas.microsoft.com/office/drawing/2014/main" id="{08E15603-99FD-1C68-D98E-E6D919789D67}"/>
              </a:ext>
            </a:extLst>
          </p:cNvPr>
          <p:cNvSpPr/>
          <p:nvPr/>
        </p:nvSpPr>
        <p:spPr>
          <a:xfrm>
            <a:off x="29217534" y="90409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2" name="직사각형 4641">
            <a:extLst>
              <a:ext uri="{FF2B5EF4-FFF2-40B4-BE49-F238E27FC236}">
                <a16:creationId xmlns:a16="http://schemas.microsoft.com/office/drawing/2014/main" id="{3B785BA4-C3A4-4226-1F3A-4B106144EC64}"/>
              </a:ext>
            </a:extLst>
          </p:cNvPr>
          <p:cNvSpPr/>
          <p:nvPr/>
        </p:nvSpPr>
        <p:spPr>
          <a:xfrm>
            <a:off x="29217534" y="87602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3" name="직사각형 4642">
            <a:extLst>
              <a:ext uri="{FF2B5EF4-FFF2-40B4-BE49-F238E27FC236}">
                <a16:creationId xmlns:a16="http://schemas.microsoft.com/office/drawing/2014/main" id="{375C17C3-B5F4-05D5-A564-7A86F971B6B7}"/>
              </a:ext>
            </a:extLst>
          </p:cNvPr>
          <p:cNvSpPr/>
          <p:nvPr/>
        </p:nvSpPr>
        <p:spPr>
          <a:xfrm>
            <a:off x="29217534" y="88538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4" name="직사각형 4643">
            <a:extLst>
              <a:ext uri="{FF2B5EF4-FFF2-40B4-BE49-F238E27FC236}">
                <a16:creationId xmlns:a16="http://schemas.microsoft.com/office/drawing/2014/main" id="{2C60256A-69E5-5DF8-0AD4-390B296BEF9F}"/>
              </a:ext>
            </a:extLst>
          </p:cNvPr>
          <p:cNvSpPr/>
          <p:nvPr/>
        </p:nvSpPr>
        <p:spPr>
          <a:xfrm>
            <a:off x="29009744" y="94120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5" name="직사각형 4644">
            <a:extLst>
              <a:ext uri="{FF2B5EF4-FFF2-40B4-BE49-F238E27FC236}">
                <a16:creationId xmlns:a16="http://schemas.microsoft.com/office/drawing/2014/main" id="{484A7576-B588-C300-434F-348E7AE7E758}"/>
              </a:ext>
            </a:extLst>
          </p:cNvPr>
          <p:cNvSpPr/>
          <p:nvPr/>
        </p:nvSpPr>
        <p:spPr>
          <a:xfrm>
            <a:off x="29009744" y="95055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6" name="직사각형 4645">
            <a:extLst>
              <a:ext uri="{FF2B5EF4-FFF2-40B4-BE49-F238E27FC236}">
                <a16:creationId xmlns:a16="http://schemas.microsoft.com/office/drawing/2014/main" id="{40726398-2BA2-DC75-354E-EA23DEEDEDAB}"/>
              </a:ext>
            </a:extLst>
          </p:cNvPr>
          <p:cNvSpPr/>
          <p:nvPr/>
        </p:nvSpPr>
        <p:spPr>
          <a:xfrm>
            <a:off x="29009744" y="93184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7" name="직사각형 4646">
            <a:extLst>
              <a:ext uri="{FF2B5EF4-FFF2-40B4-BE49-F238E27FC236}">
                <a16:creationId xmlns:a16="http://schemas.microsoft.com/office/drawing/2014/main" id="{75B6A323-BC7E-1C3C-7CBC-9611F08CE0D1}"/>
              </a:ext>
            </a:extLst>
          </p:cNvPr>
          <p:cNvSpPr/>
          <p:nvPr/>
        </p:nvSpPr>
        <p:spPr>
          <a:xfrm>
            <a:off x="29113521" y="94120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8" name="직사각형 4647">
            <a:extLst>
              <a:ext uri="{FF2B5EF4-FFF2-40B4-BE49-F238E27FC236}">
                <a16:creationId xmlns:a16="http://schemas.microsoft.com/office/drawing/2014/main" id="{743745CA-1250-31B6-097C-4B1F5B69F437}"/>
              </a:ext>
            </a:extLst>
          </p:cNvPr>
          <p:cNvSpPr/>
          <p:nvPr/>
        </p:nvSpPr>
        <p:spPr>
          <a:xfrm>
            <a:off x="29113521" y="95055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9" name="직사각형 4648">
            <a:extLst>
              <a:ext uri="{FF2B5EF4-FFF2-40B4-BE49-F238E27FC236}">
                <a16:creationId xmlns:a16="http://schemas.microsoft.com/office/drawing/2014/main" id="{01A8B1FF-4EF2-F9B0-5CDC-E296C6BCEE91}"/>
              </a:ext>
            </a:extLst>
          </p:cNvPr>
          <p:cNvSpPr/>
          <p:nvPr/>
        </p:nvSpPr>
        <p:spPr>
          <a:xfrm>
            <a:off x="29113521" y="93184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0" name="직사각형 4649">
            <a:extLst>
              <a:ext uri="{FF2B5EF4-FFF2-40B4-BE49-F238E27FC236}">
                <a16:creationId xmlns:a16="http://schemas.microsoft.com/office/drawing/2014/main" id="{F4A33DD9-E3C4-D842-7E4A-E21DC358F78A}"/>
              </a:ext>
            </a:extLst>
          </p:cNvPr>
          <p:cNvSpPr/>
          <p:nvPr/>
        </p:nvSpPr>
        <p:spPr>
          <a:xfrm>
            <a:off x="29217534" y="94120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1" name="직사각형 4650">
            <a:extLst>
              <a:ext uri="{FF2B5EF4-FFF2-40B4-BE49-F238E27FC236}">
                <a16:creationId xmlns:a16="http://schemas.microsoft.com/office/drawing/2014/main" id="{103C3670-E5CC-47E1-1F89-B1DAE0FDCC25}"/>
              </a:ext>
            </a:extLst>
          </p:cNvPr>
          <p:cNvSpPr/>
          <p:nvPr/>
        </p:nvSpPr>
        <p:spPr>
          <a:xfrm>
            <a:off x="29217534" y="95055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2" name="직사각형 4651">
            <a:extLst>
              <a:ext uri="{FF2B5EF4-FFF2-40B4-BE49-F238E27FC236}">
                <a16:creationId xmlns:a16="http://schemas.microsoft.com/office/drawing/2014/main" id="{5574FD01-C6A9-05A6-1A22-1F6EC84366A6}"/>
              </a:ext>
            </a:extLst>
          </p:cNvPr>
          <p:cNvSpPr/>
          <p:nvPr/>
        </p:nvSpPr>
        <p:spPr>
          <a:xfrm>
            <a:off x="29217534" y="93184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3" name="직사각형 4652">
            <a:extLst>
              <a:ext uri="{FF2B5EF4-FFF2-40B4-BE49-F238E27FC236}">
                <a16:creationId xmlns:a16="http://schemas.microsoft.com/office/drawing/2014/main" id="{752A3831-0DCE-E331-1CD9-D63627DC4728}"/>
              </a:ext>
            </a:extLst>
          </p:cNvPr>
          <p:cNvSpPr/>
          <p:nvPr/>
        </p:nvSpPr>
        <p:spPr>
          <a:xfrm>
            <a:off x="29009744" y="9600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4" name="직사각형 4653">
            <a:extLst>
              <a:ext uri="{FF2B5EF4-FFF2-40B4-BE49-F238E27FC236}">
                <a16:creationId xmlns:a16="http://schemas.microsoft.com/office/drawing/2014/main" id="{B941904B-7D94-66C1-12FA-9BCE41CA2B0A}"/>
              </a:ext>
            </a:extLst>
          </p:cNvPr>
          <p:cNvSpPr/>
          <p:nvPr/>
        </p:nvSpPr>
        <p:spPr>
          <a:xfrm>
            <a:off x="29113521" y="9600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5" name="직사각형 4654">
            <a:extLst>
              <a:ext uri="{FF2B5EF4-FFF2-40B4-BE49-F238E27FC236}">
                <a16:creationId xmlns:a16="http://schemas.microsoft.com/office/drawing/2014/main" id="{0FB378CC-FDB9-D5CE-8DE6-70038CF66AFF}"/>
              </a:ext>
            </a:extLst>
          </p:cNvPr>
          <p:cNvSpPr/>
          <p:nvPr/>
        </p:nvSpPr>
        <p:spPr>
          <a:xfrm>
            <a:off x="29217534" y="9600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6" name="직사각형 4655">
            <a:extLst>
              <a:ext uri="{FF2B5EF4-FFF2-40B4-BE49-F238E27FC236}">
                <a16:creationId xmlns:a16="http://schemas.microsoft.com/office/drawing/2014/main" id="{91EB2927-200E-06D0-4A42-9E51E75CEC58}"/>
              </a:ext>
            </a:extLst>
          </p:cNvPr>
          <p:cNvSpPr/>
          <p:nvPr/>
        </p:nvSpPr>
        <p:spPr>
          <a:xfrm>
            <a:off x="29011283" y="96899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7" name="직사각형 4656">
            <a:extLst>
              <a:ext uri="{FF2B5EF4-FFF2-40B4-BE49-F238E27FC236}">
                <a16:creationId xmlns:a16="http://schemas.microsoft.com/office/drawing/2014/main" id="{1441159E-FF14-4E98-053E-23A8C4A39378}"/>
              </a:ext>
            </a:extLst>
          </p:cNvPr>
          <p:cNvSpPr/>
          <p:nvPr/>
        </p:nvSpPr>
        <p:spPr>
          <a:xfrm>
            <a:off x="29011283" y="97835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8" name="직사각형 4657">
            <a:extLst>
              <a:ext uri="{FF2B5EF4-FFF2-40B4-BE49-F238E27FC236}">
                <a16:creationId xmlns:a16="http://schemas.microsoft.com/office/drawing/2014/main" id="{68D33BC8-3717-5A73-5FB9-05F6F4645AC7}"/>
              </a:ext>
            </a:extLst>
          </p:cNvPr>
          <p:cNvSpPr/>
          <p:nvPr/>
        </p:nvSpPr>
        <p:spPr>
          <a:xfrm>
            <a:off x="29115060" y="96899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9" name="직사각형 4658">
            <a:extLst>
              <a:ext uri="{FF2B5EF4-FFF2-40B4-BE49-F238E27FC236}">
                <a16:creationId xmlns:a16="http://schemas.microsoft.com/office/drawing/2014/main" id="{D30BB3C4-F699-9DCD-2901-A428E91BCB56}"/>
              </a:ext>
            </a:extLst>
          </p:cNvPr>
          <p:cNvSpPr/>
          <p:nvPr/>
        </p:nvSpPr>
        <p:spPr>
          <a:xfrm>
            <a:off x="29115060" y="97835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0" name="직사각형 4659">
            <a:extLst>
              <a:ext uri="{FF2B5EF4-FFF2-40B4-BE49-F238E27FC236}">
                <a16:creationId xmlns:a16="http://schemas.microsoft.com/office/drawing/2014/main" id="{CED11645-2268-0A4E-8D4A-CCDA18D0EEE3}"/>
              </a:ext>
            </a:extLst>
          </p:cNvPr>
          <p:cNvSpPr/>
          <p:nvPr/>
        </p:nvSpPr>
        <p:spPr>
          <a:xfrm>
            <a:off x="29219073" y="96899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1" name="직사각형 4660">
            <a:extLst>
              <a:ext uri="{FF2B5EF4-FFF2-40B4-BE49-F238E27FC236}">
                <a16:creationId xmlns:a16="http://schemas.microsoft.com/office/drawing/2014/main" id="{72E75D32-6BF9-C81A-92A8-D7281B059F56}"/>
              </a:ext>
            </a:extLst>
          </p:cNvPr>
          <p:cNvSpPr/>
          <p:nvPr/>
        </p:nvSpPr>
        <p:spPr>
          <a:xfrm>
            <a:off x="29219073" y="97835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2" name="직사각형 4661">
            <a:extLst>
              <a:ext uri="{FF2B5EF4-FFF2-40B4-BE49-F238E27FC236}">
                <a16:creationId xmlns:a16="http://schemas.microsoft.com/office/drawing/2014/main" id="{F8FA3E42-DFB4-A926-E621-4837345EEBAF}"/>
              </a:ext>
            </a:extLst>
          </p:cNvPr>
          <p:cNvSpPr/>
          <p:nvPr/>
        </p:nvSpPr>
        <p:spPr>
          <a:xfrm>
            <a:off x="29009360" y="9884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3" name="직사각형 4662">
            <a:extLst>
              <a:ext uri="{FF2B5EF4-FFF2-40B4-BE49-F238E27FC236}">
                <a16:creationId xmlns:a16="http://schemas.microsoft.com/office/drawing/2014/main" id="{22E82239-7833-2D55-44C6-5B97DAB42FEE}"/>
              </a:ext>
            </a:extLst>
          </p:cNvPr>
          <p:cNvSpPr/>
          <p:nvPr/>
        </p:nvSpPr>
        <p:spPr>
          <a:xfrm>
            <a:off x="29009360" y="99777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4" name="직사각형 4663">
            <a:extLst>
              <a:ext uri="{FF2B5EF4-FFF2-40B4-BE49-F238E27FC236}">
                <a16:creationId xmlns:a16="http://schemas.microsoft.com/office/drawing/2014/main" id="{2F2641BA-5999-48DA-7A67-AB062C671E3C}"/>
              </a:ext>
            </a:extLst>
          </p:cNvPr>
          <p:cNvSpPr/>
          <p:nvPr/>
        </p:nvSpPr>
        <p:spPr>
          <a:xfrm>
            <a:off x="29009360" y="100713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5" name="직사각형 4664">
            <a:extLst>
              <a:ext uri="{FF2B5EF4-FFF2-40B4-BE49-F238E27FC236}">
                <a16:creationId xmlns:a16="http://schemas.microsoft.com/office/drawing/2014/main" id="{F31C16FD-C14F-0797-FCEE-D0B6107E6AAC}"/>
              </a:ext>
            </a:extLst>
          </p:cNvPr>
          <p:cNvSpPr/>
          <p:nvPr/>
        </p:nvSpPr>
        <p:spPr>
          <a:xfrm>
            <a:off x="29113137" y="9884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6" name="직사각형 4665">
            <a:extLst>
              <a:ext uri="{FF2B5EF4-FFF2-40B4-BE49-F238E27FC236}">
                <a16:creationId xmlns:a16="http://schemas.microsoft.com/office/drawing/2014/main" id="{AA70A325-CFEB-07D6-CE11-27B36A47099C}"/>
              </a:ext>
            </a:extLst>
          </p:cNvPr>
          <p:cNvSpPr/>
          <p:nvPr/>
        </p:nvSpPr>
        <p:spPr>
          <a:xfrm>
            <a:off x="29113137" y="99777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7" name="직사각형 4666">
            <a:extLst>
              <a:ext uri="{FF2B5EF4-FFF2-40B4-BE49-F238E27FC236}">
                <a16:creationId xmlns:a16="http://schemas.microsoft.com/office/drawing/2014/main" id="{53141976-677C-6AD7-9B40-4168AC2E68D5}"/>
              </a:ext>
            </a:extLst>
          </p:cNvPr>
          <p:cNvSpPr/>
          <p:nvPr/>
        </p:nvSpPr>
        <p:spPr>
          <a:xfrm>
            <a:off x="29113137" y="100713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8" name="직사각형 4667">
            <a:extLst>
              <a:ext uri="{FF2B5EF4-FFF2-40B4-BE49-F238E27FC236}">
                <a16:creationId xmlns:a16="http://schemas.microsoft.com/office/drawing/2014/main" id="{0E6BF4B9-4A7F-8DBB-C356-DBC0DAF6E9D6}"/>
              </a:ext>
            </a:extLst>
          </p:cNvPr>
          <p:cNvSpPr/>
          <p:nvPr/>
        </p:nvSpPr>
        <p:spPr>
          <a:xfrm>
            <a:off x="29220325" y="9884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9" name="직사각형 4668">
            <a:extLst>
              <a:ext uri="{FF2B5EF4-FFF2-40B4-BE49-F238E27FC236}">
                <a16:creationId xmlns:a16="http://schemas.microsoft.com/office/drawing/2014/main" id="{E44F0F5F-5B7B-296A-7E15-96AD0484FB1F}"/>
              </a:ext>
            </a:extLst>
          </p:cNvPr>
          <p:cNvSpPr/>
          <p:nvPr/>
        </p:nvSpPr>
        <p:spPr>
          <a:xfrm>
            <a:off x="29220325" y="99777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0" name="직사각형 4669">
            <a:extLst>
              <a:ext uri="{FF2B5EF4-FFF2-40B4-BE49-F238E27FC236}">
                <a16:creationId xmlns:a16="http://schemas.microsoft.com/office/drawing/2014/main" id="{384FB708-DA52-C07B-8AF8-984703CFD749}"/>
              </a:ext>
            </a:extLst>
          </p:cNvPr>
          <p:cNvSpPr/>
          <p:nvPr/>
        </p:nvSpPr>
        <p:spPr>
          <a:xfrm>
            <a:off x="29220325" y="100713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71" name="TextBox 4670">
                <a:extLst>
                  <a:ext uri="{FF2B5EF4-FFF2-40B4-BE49-F238E27FC236}">
                    <a16:creationId xmlns:a16="http://schemas.microsoft.com/office/drawing/2014/main" id="{037017A1-6176-AD03-11B4-DEC5FDE692ED}"/>
                  </a:ext>
                </a:extLst>
              </p:cNvPr>
              <p:cNvSpPr txBox="1"/>
              <p:nvPr/>
            </p:nvSpPr>
            <p:spPr>
              <a:xfrm>
                <a:off x="28594868" y="9103760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4671" name="TextBox 4670">
                <a:extLst>
                  <a:ext uri="{FF2B5EF4-FFF2-40B4-BE49-F238E27FC236}">
                    <a16:creationId xmlns:a16="http://schemas.microsoft.com/office/drawing/2014/main" id="{037017A1-6176-AD03-11B4-DEC5FDE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868" y="9103760"/>
                <a:ext cx="422821" cy="369332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72" name="연결선: 구부러짐 4671">
            <a:extLst>
              <a:ext uri="{FF2B5EF4-FFF2-40B4-BE49-F238E27FC236}">
                <a16:creationId xmlns:a16="http://schemas.microsoft.com/office/drawing/2014/main" id="{7191E1D7-E8B2-3F78-F71F-DD60CAC6AEDB}"/>
              </a:ext>
            </a:extLst>
          </p:cNvPr>
          <p:cNvCxnSpPr>
            <a:cxnSpLocks/>
            <a:stCxn id="4673" idx="2"/>
            <a:endCxn id="4674" idx="2"/>
          </p:cNvCxnSpPr>
          <p:nvPr/>
        </p:nvCxnSpPr>
        <p:spPr>
          <a:xfrm rot="5400000" flipH="1" flipV="1">
            <a:off x="26601972" y="9074634"/>
            <a:ext cx="1547813" cy="3745705"/>
          </a:xfrm>
          <a:prstGeom prst="curvedConnector3">
            <a:avLst>
              <a:gd name="adj1" fmla="val -1476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73" name="직사각형 4672">
            <a:extLst>
              <a:ext uri="{FF2B5EF4-FFF2-40B4-BE49-F238E27FC236}">
                <a16:creationId xmlns:a16="http://schemas.microsoft.com/office/drawing/2014/main" id="{76D5615D-C6A2-3033-9CC0-D42168FE62E7}"/>
              </a:ext>
            </a:extLst>
          </p:cNvPr>
          <p:cNvSpPr/>
          <p:nvPr/>
        </p:nvSpPr>
        <p:spPr>
          <a:xfrm>
            <a:off x="25450639" y="9964031"/>
            <a:ext cx="104776" cy="17573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4" name="직사각형 4673">
            <a:extLst>
              <a:ext uri="{FF2B5EF4-FFF2-40B4-BE49-F238E27FC236}">
                <a16:creationId xmlns:a16="http://schemas.microsoft.com/office/drawing/2014/main" id="{E2453752-F11D-2738-AFF5-2048754F30AA}"/>
              </a:ext>
            </a:extLst>
          </p:cNvPr>
          <p:cNvSpPr/>
          <p:nvPr/>
        </p:nvSpPr>
        <p:spPr>
          <a:xfrm>
            <a:off x="29193962" y="8529387"/>
            <a:ext cx="109539" cy="1644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5" name="TextBox 4674">
            <a:extLst>
              <a:ext uri="{FF2B5EF4-FFF2-40B4-BE49-F238E27FC236}">
                <a16:creationId xmlns:a16="http://schemas.microsoft.com/office/drawing/2014/main" id="{DD7E5B87-62E3-E615-5BD8-A513908506B7}"/>
              </a:ext>
            </a:extLst>
          </p:cNvPr>
          <p:cNvSpPr txBox="1"/>
          <p:nvPr/>
        </p:nvSpPr>
        <p:spPr>
          <a:xfrm>
            <a:off x="29031075" y="8270733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</a:t>
            </a:r>
            <a:endParaRPr lang="ko-KR" altLang="en-US" sz="1400" b="1"/>
          </a:p>
        </p:txBody>
      </p:sp>
      <p:sp>
        <p:nvSpPr>
          <p:cNvPr id="4676" name="화살표: 오른쪽 4675">
            <a:extLst>
              <a:ext uri="{FF2B5EF4-FFF2-40B4-BE49-F238E27FC236}">
                <a16:creationId xmlns:a16="http://schemas.microsoft.com/office/drawing/2014/main" id="{958C3C73-A1BD-E0CD-1E2C-6F86815CB0E5}"/>
              </a:ext>
            </a:extLst>
          </p:cNvPr>
          <p:cNvSpPr/>
          <p:nvPr/>
        </p:nvSpPr>
        <p:spPr>
          <a:xfrm>
            <a:off x="26094436" y="9302579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9" name="사각형: 둥근 모서리 4678">
            <a:extLst>
              <a:ext uri="{FF2B5EF4-FFF2-40B4-BE49-F238E27FC236}">
                <a16:creationId xmlns:a16="http://schemas.microsoft.com/office/drawing/2014/main" id="{57FDF557-AD3F-AC92-8926-0182AEE30B65}"/>
              </a:ext>
            </a:extLst>
          </p:cNvPr>
          <p:cNvSpPr/>
          <p:nvPr/>
        </p:nvSpPr>
        <p:spPr>
          <a:xfrm>
            <a:off x="16400908" y="6056459"/>
            <a:ext cx="13433889" cy="635237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0" name="TextBox 4679">
            <a:extLst>
              <a:ext uri="{FF2B5EF4-FFF2-40B4-BE49-F238E27FC236}">
                <a16:creationId xmlns:a16="http://schemas.microsoft.com/office/drawing/2014/main" id="{6E404F11-BE53-4EBD-0324-02C3965C1EA0}"/>
              </a:ext>
            </a:extLst>
          </p:cNvPr>
          <p:cNvSpPr txBox="1"/>
          <p:nvPr/>
        </p:nvSpPr>
        <p:spPr>
          <a:xfrm>
            <a:off x="17432882" y="5848279"/>
            <a:ext cx="2856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Split</a:t>
            </a:r>
            <a:r>
              <a:rPr lang="ko-KR" altLang="en-US" b="1"/>
              <a:t> </a:t>
            </a:r>
            <a:r>
              <a:rPr lang="en-US" altLang="ko-KR" b="1"/>
              <a:t>&amp;</a:t>
            </a:r>
            <a:r>
              <a:rPr lang="ko-KR" altLang="en-US" b="1"/>
              <a:t> </a:t>
            </a:r>
            <a:r>
              <a:rPr lang="en-US" altLang="ko-KR" b="1"/>
              <a:t>Duplication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57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DD89E-C54B-6F08-5063-C708B547E7DD}"/>
                  </a:ext>
                </a:extLst>
              </p:cNvPr>
              <p:cNvSpPr txBox="1"/>
              <p:nvPr/>
            </p:nvSpPr>
            <p:spPr>
              <a:xfrm>
                <a:off x="9397740" y="20472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DD89E-C54B-6F08-5063-C708B547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40" y="2047226"/>
                <a:ext cx="51648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7C11FF-07E5-A874-BC96-FD19C581D421}"/>
              </a:ext>
            </a:extLst>
          </p:cNvPr>
          <p:cNvSpPr txBox="1"/>
          <p:nvPr/>
        </p:nvSpPr>
        <p:spPr>
          <a:xfrm>
            <a:off x="9166245" y="3205347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504E9-66A9-7779-01D6-B9CD21C5B7CD}"/>
              </a:ext>
            </a:extLst>
          </p:cNvPr>
          <p:cNvSpPr/>
          <p:nvPr/>
        </p:nvSpPr>
        <p:spPr>
          <a:xfrm>
            <a:off x="9205940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A3CF3F71-A51E-6519-1C53-356FB58EA33F}"/>
              </a:ext>
            </a:extLst>
          </p:cNvPr>
          <p:cNvSpPr/>
          <p:nvPr/>
        </p:nvSpPr>
        <p:spPr>
          <a:xfrm rot="16200000">
            <a:off x="9025924" y="197148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B2D78A45-F8ED-D05D-872C-96AEB229312B}"/>
              </a:ext>
            </a:extLst>
          </p:cNvPr>
          <p:cNvSpPr/>
          <p:nvPr/>
        </p:nvSpPr>
        <p:spPr>
          <a:xfrm rot="5400000" flipV="1">
            <a:off x="9034760" y="240632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C6270-5A39-09E6-70DC-D9DD85F8212A}"/>
              </a:ext>
            </a:extLst>
          </p:cNvPr>
          <p:cNvSpPr/>
          <p:nvPr/>
        </p:nvSpPr>
        <p:spPr>
          <a:xfrm>
            <a:off x="9205940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F494A2-07E9-E1FA-5C54-E4B836835B12}"/>
              </a:ext>
            </a:extLst>
          </p:cNvPr>
          <p:cNvSpPr/>
          <p:nvPr/>
        </p:nvSpPr>
        <p:spPr>
          <a:xfrm>
            <a:off x="9205940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16A05D-21FF-3024-23C5-8B89A0688B02}"/>
              </a:ext>
            </a:extLst>
          </p:cNvPr>
          <p:cNvSpPr/>
          <p:nvPr/>
        </p:nvSpPr>
        <p:spPr>
          <a:xfrm>
            <a:off x="9205940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E1A74A-3CEE-82F0-B45F-C40C09FFE9D2}"/>
              </a:ext>
            </a:extLst>
          </p:cNvPr>
          <p:cNvSpPr/>
          <p:nvPr/>
        </p:nvSpPr>
        <p:spPr>
          <a:xfrm>
            <a:off x="9205940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A7D3BF-1A09-AF35-8F4D-C569EB66F9F8}"/>
              </a:ext>
            </a:extLst>
          </p:cNvPr>
          <p:cNvSpPr/>
          <p:nvPr/>
        </p:nvSpPr>
        <p:spPr>
          <a:xfrm>
            <a:off x="9205940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24D1F9-5C9B-552B-D03A-A801AE5494A9}"/>
              </a:ext>
            </a:extLst>
          </p:cNvPr>
          <p:cNvSpPr/>
          <p:nvPr/>
        </p:nvSpPr>
        <p:spPr>
          <a:xfrm>
            <a:off x="9205940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C9AD0-4D23-4356-0336-BDF5FE231A5F}"/>
              </a:ext>
            </a:extLst>
          </p:cNvPr>
          <p:cNvSpPr/>
          <p:nvPr/>
        </p:nvSpPr>
        <p:spPr>
          <a:xfrm>
            <a:off x="9205940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F0B5E9-06A1-396B-8B3B-0611A3E42547}"/>
              </a:ext>
            </a:extLst>
          </p:cNvPr>
          <p:cNvSpPr/>
          <p:nvPr/>
        </p:nvSpPr>
        <p:spPr>
          <a:xfrm>
            <a:off x="9309717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1014CD-88C9-33C4-600D-ED622D36BA31}"/>
              </a:ext>
            </a:extLst>
          </p:cNvPr>
          <p:cNvSpPr/>
          <p:nvPr/>
        </p:nvSpPr>
        <p:spPr>
          <a:xfrm>
            <a:off x="9309717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15511-528C-DEBB-39FF-F76C74AEA041}"/>
              </a:ext>
            </a:extLst>
          </p:cNvPr>
          <p:cNvSpPr/>
          <p:nvPr/>
        </p:nvSpPr>
        <p:spPr>
          <a:xfrm>
            <a:off x="9309717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CC1631-87FF-66E2-3D59-BBD7CCF208A8}"/>
              </a:ext>
            </a:extLst>
          </p:cNvPr>
          <p:cNvSpPr/>
          <p:nvPr/>
        </p:nvSpPr>
        <p:spPr>
          <a:xfrm>
            <a:off x="9309717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F74CC1-718E-096E-DA0B-EC407C6C81DF}"/>
              </a:ext>
            </a:extLst>
          </p:cNvPr>
          <p:cNvSpPr/>
          <p:nvPr/>
        </p:nvSpPr>
        <p:spPr>
          <a:xfrm>
            <a:off x="9309717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97314E-15CF-02D3-A13B-9980272A5B4A}"/>
              </a:ext>
            </a:extLst>
          </p:cNvPr>
          <p:cNvSpPr/>
          <p:nvPr/>
        </p:nvSpPr>
        <p:spPr>
          <a:xfrm>
            <a:off x="9309717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8F6CD7-0B41-A9DE-1FC0-9623022CBD4F}"/>
              </a:ext>
            </a:extLst>
          </p:cNvPr>
          <p:cNvSpPr/>
          <p:nvPr/>
        </p:nvSpPr>
        <p:spPr>
          <a:xfrm>
            <a:off x="9309717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77E9DE-3976-5361-F1B8-028C9614A80E}"/>
              </a:ext>
            </a:extLst>
          </p:cNvPr>
          <p:cNvSpPr/>
          <p:nvPr/>
        </p:nvSpPr>
        <p:spPr>
          <a:xfrm>
            <a:off x="9309717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AEB1BA-24D3-2BD1-BDDB-30EB2B9C60CA}"/>
              </a:ext>
            </a:extLst>
          </p:cNvPr>
          <p:cNvSpPr/>
          <p:nvPr/>
        </p:nvSpPr>
        <p:spPr>
          <a:xfrm>
            <a:off x="9413730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9037EA-A0ED-F738-1849-D07DB4E7E6C9}"/>
              </a:ext>
            </a:extLst>
          </p:cNvPr>
          <p:cNvSpPr/>
          <p:nvPr/>
        </p:nvSpPr>
        <p:spPr>
          <a:xfrm>
            <a:off x="9413730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80EACB-2253-C906-4340-DF352D4EEDE6}"/>
              </a:ext>
            </a:extLst>
          </p:cNvPr>
          <p:cNvSpPr/>
          <p:nvPr/>
        </p:nvSpPr>
        <p:spPr>
          <a:xfrm>
            <a:off x="9413730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09A14E-C897-F6DD-45AE-AF1ACFB6315F}"/>
              </a:ext>
            </a:extLst>
          </p:cNvPr>
          <p:cNvSpPr/>
          <p:nvPr/>
        </p:nvSpPr>
        <p:spPr>
          <a:xfrm>
            <a:off x="9413730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344FBE-68FC-14F8-7A57-01138DF2011D}"/>
              </a:ext>
            </a:extLst>
          </p:cNvPr>
          <p:cNvSpPr/>
          <p:nvPr/>
        </p:nvSpPr>
        <p:spPr>
          <a:xfrm>
            <a:off x="9413730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16CD5A-44DD-0E35-658D-5FE98E6637FF}"/>
              </a:ext>
            </a:extLst>
          </p:cNvPr>
          <p:cNvSpPr/>
          <p:nvPr/>
        </p:nvSpPr>
        <p:spPr>
          <a:xfrm>
            <a:off x="9413730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D7AF2B-3565-49FB-ED69-5630D4768A50}"/>
              </a:ext>
            </a:extLst>
          </p:cNvPr>
          <p:cNvSpPr/>
          <p:nvPr/>
        </p:nvSpPr>
        <p:spPr>
          <a:xfrm>
            <a:off x="9413730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F53ADB-CC63-955B-4110-EE1756C95C13}"/>
              </a:ext>
            </a:extLst>
          </p:cNvPr>
          <p:cNvSpPr/>
          <p:nvPr/>
        </p:nvSpPr>
        <p:spPr>
          <a:xfrm>
            <a:off x="9413730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D9DC45-43FC-74EC-B308-173E68CB4CAA}"/>
              </a:ext>
            </a:extLst>
          </p:cNvPr>
          <p:cNvSpPr/>
          <p:nvPr/>
        </p:nvSpPr>
        <p:spPr>
          <a:xfrm>
            <a:off x="9874246" y="192365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BF58F0-A201-F037-FEEF-A7F7C60F9347}"/>
              </a:ext>
            </a:extLst>
          </p:cNvPr>
          <p:cNvSpPr/>
          <p:nvPr/>
        </p:nvSpPr>
        <p:spPr>
          <a:xfrm>
            <a:off x="9874246" y="20172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C625C2-FC19-48A3-3BA5-9CF27248ABC2}"/>
              </a:ext>
            </a:extLst>
          </p:cNvPr>
          <p:cNvSpPr/>
          <p:nvPr/>
        </p:nvSpPr>
        <p:spPr>
          <a:xfrm>
            <a:off x="9874246" y="24849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3B6BCB-DB4B-C5C2-65C4-6F43D9EA8B3C}"/>
              </a:ext>
            </a:extLst>
          </p:cNvPr>
          <p:cNvSpPr/>
          <p:nvPr/>
        </p:nvSpPr>
        <p:spPr>
          <a:xfrm>
            <a:off x="9874246" y="257849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DE80E4-02E4-1625-B218-58AA04C5A1D5}"/>
              </a:ext>
            </a:extLst>
          </p:cNvPr>
          <p:cNvSpPr/>
          <p:nvPr/>
        </p:nvSpPr>
        <p:spPr>
          <a:xfrm>
            <a:off x="9874246" y="22978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575E62-3BBA-AC88-3FC1-EDE9C611DB06}"/>
              </a:ext>
            </a:extLst>
          </p:cNvPr>
          <p:cNvSpPr/>
          <p:nvPr/>
        </p:nvSpPr>
        <p:spPr>
          <a:xfrm>
            <a:off x="9874246" y="239139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F82E41-534A-3539-BB4C-B7DCCE1AF276}"/>
              </a:ext>
            </a:extLst>
          </p:cNvPr>
          <p:cNvSpPr/>
          <p:nvPr/>
        </p:nvSpPr>
        <p:spPr>
          <a:xfrm>
            <a:off x="9874246" y="211074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57C55E-17DE-9BAD-69EC-2D39F3D3D8F1}"/>
              </a:ext>
            </a:extLst>
          </p:cNvPr>
          <p:cNvSpPr/>
          <p:nvPr/>
        </p:nvSpPr>
        <p:spPr>
          <a:xfrm>
            <a:off x="9874246" y="22042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2A682C-8442-5561-3912-7C48E35F0F5E}"/>
              </a:ext>
            </a:extLst>
          </p:cNvPr>
          <p:cNvSpPr/>
          <p:nvPr/>
        </p:nvSpPr>
        <p:spPr>
          <a:xfrm>
            <a:off x="9974258" y="192365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EC15D2-16FD-F3F4-FE81-1A7102A63987}"/>
              </a:ext>
            </a:extLst>
          </p:cNvPr>
          <p:cNvSpPr/>
          <p:nvPr/>
        </p:nvSpPr>
        <p:spPr>
          <a:xfrm>
            <a:off x="9974258" y="20172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1BBBE9-DF0F-AC67-7D4E-F05EFB532B83}"/>
              </a:ext>
            </a:extLst>
          </p:cNvPr>
          <p:cNvSpPr/>
          <p:nvPr/>
        </p:nvSpPr>
        <p:spPr>
          <a:xfrm>
            <a:off x="9974258" y="24849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BB0123-4C2F-D209-2BC1-3A4C3645CE69}"/>
              </a:ext>
            </a:extLst>
          </p:cNvPr>
          <p:cNvSpPr/>
          <p:nvPr/>
        </p:nvSpPr>
        <p:spPr>
          <a:xfrm>
            <a:off x="9974258" y="257849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458CA3-EBE0-70A3-DEA0-C232DF95519C}"/>
              </a:ext>
            </a:extLst>
          </p:cNvPr>
          <p:cNvSpPr/>
          <p:nvPr/>
        </p:nvSpPr>
        <p:spPr>
          <a:xfrm>
            <a:off x="9974258" y="22978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EB695A-A411-431E-EB4C-3BB1A42B0DF3}"/>
              </a:ext>
            </a:extLst>
          </p:cNvPr>
          <p:cNvSpPr/>
          <p:nvPr/>
        </p:nvSpPr>
        <p:spPr>
          <a:xfrm>
            <a:off x="9974258" y="239139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BF1638-8714-7910-A3A9-4F735D4EC691}"/>
              </a:ext>
            </a:extLst>
          </p:cNvPr>
          <p:cNvSpPr/>
          <p:nvPr/>
        </p:nvSpPr>
        <p:spPr>
          <a:xfrm>
            <a:off x="9974258" y="211074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DB5525-32EB-3405-A16B-75D68A45CCBA}"/>
              </a:ext>
            </a:extLst>
          </p:cNvPr>
          <p:cNvSpPr/>
          <p:nvPr/>
        </p:nvSpPr>
        <p:spPr>
          <a:xfrm>
            <a:off x="9974258" y="22042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B601E2-4EED-66E7-A6C7-ECB57607D4EA}"/>
              </a:ext>
            </a:extLst>
          </p:cNvPr>
          <p:cNvSpPr txBox="1"/>
          <p:nvPr/>
        </p:nvSpPr>
        <p:spPr>
          <a:xfrm>
            <a:off x="9458817" y="16636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82AF23-7EE7-B9ED-A264-EA400190D3E7}"/>
              </a:ext>
            </a:extLst>
          </p:cNvPr>
          <p:cNvSpPr txBox="1"/>
          <p:nvPr/>
        </p:nvSpPr>
        <p:spPr>
          <a:xfrm>
            <a:off x="8739816" y="21375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1F514F-DBD1-CDAC-7664-B89D6847CD71}"/>
                  </a:ext>
                </a:extLst>
              </p:cNvPr>
              <p:cNvSpPr txBox="1"/>
              <p:nvPr/>
            </p:nvSpPr>
            <p:spPr>
              <a:xfrm>
                <a:off x="5858612" y="226013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1F514F-DBD1-CDAC-7664-B89D6847C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612" y="2260138"/>
                <a:ext cx="5164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원호 49">
            <a:extLst>
              <a:ext uri="{FF2B5EF4-FFF2-40B4-BE49-F238E27FC236}">
                <a16:creationId xmlns:a16="http://schemas.microsoft.com/office/drawing/2014/main" id="{09C4EE16-DDBA-0FB7-8DD8-E7897E697F04}"/>
              </a:ext>
            </a:extLst>
          </p:cNvPr>
          <p:cNvSpPr/>
          <p:nvPr/>
        </p:nvSpPr>
        <p:spPr>
          <a:xfrm>
            <a:off x="6258945" y="174588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943ADD83-E201-01C2-4D94-1B40354646BD}"/>
              </a:ext>
            </a:extLst>
          </p:cNvPr>
          <p:cNvSpPr/>
          <p:nvPr/>
        </p:nvSpPr>
        <p:spPr>
          <a:xfrm rot="16200000">
            <a:off x="5971609" y="1388901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A00575-E8C2-7764-739A-BD8CE1016563}"/>
                  </a:ext>
                </a:extLst>
              </p:cNvPr>
              <p:cNvSpPr txBox="1"/>
              <p:nvPr/>
            </p:nvSpPr>
            <p:spPr>
              <a:xfrm>
                <a:off x="6540637" y="22669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A00575-E8C2-7764-739A-BD8CE101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37" y="2266957"/>
                <a:ext cx="5164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4783EB-1E3A-D234-EA01-2EAD85D44B61}"/>
              </a:ext>
            </a:extLst>
          </p:cNvPr>
          <p:cNvSpPr/>
          <p:nvPr/>
        </p:nvSpPr>
        <p:spPr>
          <a:xfrm>
            <a:off x="7018391" y="195099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CA71C4-02EE-0365-7D9C-850C21D62923}"/>
              </a:ext>
            </a:extLst>
          </p:cNvPr>
          <p:cNvSpPr/>
          <p:nvPr/>
        </p:nvSpPr>
        <p:spPr>
          <a:xfrm>
            <a:off x="7018391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6839DE6-61DB-DE17-FE72-E93452689E1E}"/>
              </a:ext>
            </a:extLst>
          </p:cNvPr>
          <p:cNvSpPr/>
          <p:nvPr/>
        </p:nvSpPr>
        <p:spPr>
          <a:xfrm>
            <a:off x="7018391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2D0C8B8-7386-667E-F52A-35C42ECA4EE1}"/>
              </a:ext>
            </a:extLst>
          </p:cNvPr>
          <p:cNvSpPr/>
          <p:nvPr/>
        </p:nvSpPr>
        <p:spPr>
          <a:xfrm>
            <a:off x="7018391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E40CCD-F0CC-0311-004C-C15561DE6CEF}"/>
              </a:ext>
            </a:extLst>
          </p:cNvPr>
          <p:cNvSpPr/>
          <p:nvPr/>
        </p:nvSpPr>
        <p:spPr>
          <a:xfrm>
            <a:off x="7018391" y="23251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E69F03F-B21A-AB05-27C6-1CFF0AA687C2}"/>
              </a:ext>
            </a:extLst>
          </p:cNvPr>
          <p:cNvSpPr/>
          <p:nvPr/>
        </p:nvSpPr>
        <p:spPr>
          <a:xfrm>
            <a:off x="7018391" y="24187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83E3D99-2220-D276-B14A-F117E0184F25}"/>
              </a:ext>
            </a:extLst>
          </p:cNvPr>
          <p:cNvSpPr/>
          <p:nvPr/>
        </p:nvSpPr>
        <p:spPr>
          <a:xfrm>
            <a:off x="7018391" y="21380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6763F9-6A27-FAFD-00D9-4CD9ED731041}"/>
              </a:ext>
            </a:extLst>
          </p:cNvPr>
          <p:cNvSpPr/>
          <p:nvPr/>
        </p:nvSpPr>
        <p:spPr>
          <a:xfrm>
            <a:off x="7018391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176510-01ED-E193-B5CF-53B8AB899442}"/>
              </a:ext>
            </a:extLst>
          </p:cNvPr>
          <p:cNvSpPr/>
          <p:nvPr/>
        </p:nvSpPr>
        <p:spPr>
          <a:xfrm>
            <a:off x="7122168" y="19509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945DA8D-41C1-22CD-F539-7FC5505C3A6A}"/>
              </a:ext>
            </a:extLst>
          </p:cNvPr>
          <p:cNvSpPr/>
          <p:nvPr/>
        </p:nvSpPr>
        <p:spPr>
          <a:xfrm>
            <a:off x="7122168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E9FBF4-FB32-7A7E-7D3B-E91BE483EC2C}"/>
              </a:ext>
            </a:extLst>
          </p:cNvPr>
          <p:cNvSpPr/>
          <p:nvPr/>
        </p:nvSpPr>
        <p:spPr>
          <a:xfrm>
            <a:off x="7122168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8BED7D-A068-513B-29E6-DCE920DB7F68}"/>
              </a:ext>
            </a:extLst>
          </p:cNvPr>
          <p:cNvSpPr/>
          <p:nvPr/>
        </p:nvSpPr>
        <p:spPr>
          <a:xfrm>
            <a:off x="7122168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DAD42E-9DFC-5FDD-6E16-D221F069F102}"/>
              </a:ext>
            </a:extLst>
          </p:cNvPr>
          <p:cNvSpPr/>
          <p:nvPr/>
        </p:nvSpPr>
        <p:spPr>
          <a:xfrm>
            <a:off x="7122168" y="23251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16F43F-C180-0E86-D9BB-8495928E4B38}"/>
              </a:ext>
            </a:extLst>
          </p:cNvPr>
          <p:cNvSpPr/>
          <p:nvPr/>
        </p:nvSpPr>
        <p:spPr>
          <a:xfrm>
            <a:off x="7122168" y="24187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639F26-CEDB-FC88-6D51-C99CF6067667}"/>
              </a:ext>
            </a:extLst>
          </p:cNvPr>
          <p:cNvSpPr/>
          <p:nvPr/>
        </p:nvSpPr>
        <p:spPr>
          <a:xfrm>
            <a:off x="7122168" y="21380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2CF9C4-9B69-5DCE-A19D-F535C55F3731}"/>
              </a:ext>
            </a:extLst>
          </p:cNvPr>
          <p:cNvSpPr/>
          <p:nvPr/>
        </p:nvSpPr>
        <p:spPr>
          <a:xfrm>
            <a:off x="7122168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81BABD2-8BE7-99DA-B26A-D12A57AC0CCF}"/>
              </a:ext>
            </a:extLst>
          </p:cNvPr>
          <p:cNvSpPr/>
          <p:nvPr/>
        </p:nvSpPr>
        <p:spPr>
          <a:xfrm>
            <a:off x="7226181" y="19509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241D5E-1AAA-0BEA-A5D6-F53D966A3D68}"/>
              </a:ext>
            </a:extLst>
          </p:cNvPr>
          <p:cNvSpPr/>
          <p:nvPr/>
        </p:nvSpPr>
        <p:spPr>
          <a:xfrm>
            <a:off x="7226181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FE68904-622D-731D-EE10-B43670C2DBA0}"/>
              </a:ext>
            </a:extLst>
          </p:cNvPr>
          <p:cNvSpPr/>
          <p:nvPr/>
        </p:nvSpPr>
        <p:spPr>
          <a:xfrm>
            <a:off x="7226181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6E67C02-F319-3C8B-2D22-D6EDE7763524}"/>
              </a:ext>
            </a:extLst>
          </p:cNvPr>
          <p:cNvSpPr/>
          <p:nvPr/>
        </p:nvSpPr>
        <p:spPr>
          <a:xfrm>
            <a:off x="7226181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C1CF67-FB33-846F-D071-9649D22C5567}"/>
              </a:ext>
            </a:extLst>
          </p:cNvPr>
          <p:cNvSpPr/>
          <p:nvPr/>
        </p:nvSpPr>
        <p:spPr>
          <a:xfrm>
            <a:off x="7226181" y="23251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9375FD3-C5D4-14B4-DEFF-FCA8386A4CFC}"/>
              </a:ext>
            </a:extLst>
          </p:cNvPr>
          <p:cNvSpPr/>
          <p:nvPr/>
        </p:nvSpPr>
        <p:spPr>
          <a:xfrm>
            <a:off x="7226181" y="24187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ADCE5A-D456-40EE-DB6E-F5DC390470F9}"/>
              </a:ext>
            </a:extLst>
          </p:cNvPr>
          <p:cNvSpPr/>
          <p:nvPr/>
        </p:nvSpPr>
        <p:spPr>
          <a:xfrm>
            <a:off x="7226181" y="21380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F56FAA-5000-38F3-6F3A-331D769F61E4}"/>
              </a:ext>
            </a:extLst>
          </p:cNvPr>
          <p:cNvSpPr/>
          <p:nvPr/>
        </p:nvSpPr>
        <p:spPr>
          <a:xfrm>
            <a:off x="7226181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5C96361-D01F-73B8-1FF0-845FBA7D9D29}"/>
              </a:ext>
            </a:extLst>
          </p:cNvPr>
          <p:cNvSpPr/>
          <p:nvPr/>
        </p:nvSpPr>
        <p:spPr>
          <a:xfrm>
            <a:off x="7018391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AC8D0A2-FC4E-82FC-9CD7-CFC224E038B4}"/>
              </a:ext>
            </a:extLst>
          </p:cNvPr>
          <p:cNvSpPr/>
          <p:nvPr/>
        </p:nvSpPr>
        <p:spPr>
          <a:xfrm>
            <a:off x="7018391" y="28833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1793C6E-0FB8-8D5C-17FF-7B485D696E2B}"/>
              </a:ext>
            </a:extLst>
          </p:cNvPr>
          <p:cNvSpPr/>
          <p:nvPr/>
        </p:nvSpPr>
        <p:spPr>
          <a:xfrm>
            <a:off x="7018391" y="26962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D99706-BCFF-6C91-AEED-43B2A6B4C4C8}"/>
              </a:ext>
            </a:extLst>
          </p:cNvPr>
          <p:cNvSpPr/>
          <p:nvPr/>
        </p:nvSpPr>
        <p:spPr>
          <a:xfrm>
            <a:off x="7122168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8F80A5-CBF4-4981-DADF-F64EDA463FE5}"/>
              </a:ext>
            </a:extLst>
          </p:cNvPr>
          <p:cNvSpPr/>
          <p:nvPr/>
        </p:nvSpPr>
        <p:spPr>
          <a:xfrm>
            <a:off x="7122168" y="2883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C2BE102-0F77-8E20-307C-27F9C54F7F7F}"/>
              </a:ext>
            </a:extLst>
          </p:cNvPr>
          <p:cNvSpPr/>
          <p:nvPr/>
        </p:nvSpPr>
        <p:spPr>
          <a:xfrm>
            <a:off x="7122168" y="2696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F1C244-0723-7F99-555E-321D5F3194EC}"/>
              </a:ext>
            </a:extLst>
          </p:cNvPr>
          <p:cNvSpPr/>
          <p:nvPr/>
        </p:nvSpPr>
        <p:spPr>
          <a:xfrm>
            <a:off x="7226181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786BED-5D08-4E02-24C6-B69C7C95908B}"/>
              </a:ext>
            </a:extLst>
          </p:cNvPr>
          <p:cNvSpPr/>
          <p:nvPr/>
        </p:nvSpPr>
        <p:spPr>
          <a:xfrm>
            <a:off x="7226181" y="2883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C641DA6-71DD-0E18-6966-4C7DA392AC99}"/>
              </a:ext>
            </a:extLst>
          </p:cNvPr>
          <p:cNvSpPr/>
          <p:nvPr/>
        </p:nvSpPr>
        <p:spPr>
          <a:xfrm>
            <a:off x="7226181" y="2696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8B5D90-D70E-3C5E-3479-0B3392609E3D}"/>
              </a:ext>
            </a:extLst>
          </p:cNvPr>
          <p:cNvSpPr/>
          <p:nvPr/>
        </p:nvSpPr>
        <p:spPr>
          <a:xfrm>
            <a:off x="7018391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214EC8E-7FDF-F6F9-195C-C7CCB483C89B}"/>
              </a:ext>
            </a:extLst>
          </p:cNvPr>
          <p:cNvSpPr/>
          <p:nvPr/>
        </p:nvSpPr>
        <p:spPr>
          <a:xfrm>
            <a:off x="7122168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2FC01D-5DE5-6531-CDC3-E167DD92081C}"/>
              </a:ext>
            </a:extLst>
          </p:cNvPr>
          <p:cNvSpPr/>
          <p:nvPr/>
        </p:nvSpPr>
        <p:spPr>
          <a:xfrm>
            <a:off x="7226181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1648781-44ED-34B8-75CD-6AF487646F82}"/>
              </a:ext>
            </a:extLst>
          </p:cNvPr>
          <p:cNvSpPr/>
          <p:nvPr/>
        </p:nvSpPr>
        <p:spPr>
          <a:xfrm>
            <a:off x="5610154" y="19526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87BF369-B86B-BD91-64F2-B9F3CDF47541}"/>
              </a:ext>
            </a:extLst>
          </p:cNvPr>
          <p:cNvSpPr/>
          <p:nvPr/>
        </p:nvSpPr>
        <p:spPr>
          <a:xfrm>
            <a:off x="5610154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C74A6B-CF81-9E25-2AE8-C95163CB8086}"/>
              </a:ext>
            </a:extLst>
          </p:cNvPr>
          <p:cNvSpPr/>
          <p:nvPr/>
        </p:nvSpPr>
        <p:spPr>
          <a:xfrm>
            <a:off x="5610154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79F4C0E-45FB-FE9E-BAEA-0C06DF851346}"/>
              </a:ext>
            </a:extLst>
          </p:cNvPr>
          <p:cNvSpPr/>
          <p:nvPr/>
        </p:nvSpPr>
        <p:spPr>
          <a:xfrm>
            <a:off x="5610154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3A4AAE8-A032-6EF0-42DB-821256C75ACB}"/>
              </a:ext>
            </a:extLst>
          </p:cNvPr>
          <p:cNvSpPr/>
          <p:nvPr/>
        </p:nvSpPr>
        <p:spPr>
          <a:xfrm>
            <a:off x="5610154" y="23268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98C8B12-A02B-0869-460C-CD08E215986E}"/>
              </a:ext>
            </a:extLst>
          </p:cNvPr>
          <p:cNvSpPr/>
          <p:nvPr/>
        </p:nvSpPr>
        <p:spPr>
          <a:xfrm>
            <a:off x="5610154" y="24204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C5922D-53ED-ACFE-476A-83AB9EF77CB3}"/>
              </a:ext>
            </a:extLst>
          </p:cNvPr>
          <p:cNvSpPr/>
          <p:nvPr/>
        </p:nvSpPr>
        <p:spPr>
          <a:xfrm>
            <a:off x="5610154" y="21397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19C8B04-42D4-485F-168B-CA95322C0F59}"/>
              </a:ext>
            </a:extLst>
          </p:cNvPr>
          <p:cNvSpPr/>
          <p:nvPr/>
        </p:nvSpPr>
        <p:spPr>
          <a:xfrm>
            <a:off x="5610154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B6ECE-929E-F455-9EFA-6D2D9B7FB7A0}"/>
              </a:ext>
            </a:extLst>
          </p:cNvPr>
          <p:cNvSpPr/>
          <p:nvPr/>
        </p:nvSpPr>
        <p:spPr>
          <a:xfrm>
            <a:off x="5713931" y="19526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FD541E-FDDC-C49C-6F4A-348EE80A95E9}"/>
              </a:ext>
            </a:extLst>
          </p:cNvPr>
          <p:cNvSpPr/>
          <p:nvPr/>
        </p:nvSpPr>
        <p:spPr>
          <a:xfrm>
            <a:off x="5713931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02CAAD-C118-FBF9-085E-9DE71F2ED8A7}"/>
              </a:ext>
            </a:extLst>
          </p:cNvPr>
          <p:cNvSpPr/>
          <p:nvPr/>
        </p:nvSpPr>
        <p:spPr>
          <a:xfrm>
            <a:off x="5713931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C9F7CF7-1972-D0C9-E8F7-8776EB91C6E2}"/>
              </a:ext>
            </a:extLst>
          </p:cNvPr>
          <p:cNvSpPr/>
          <p:nvPr/>
        </p:nvSpPr>
        <p:spPr>
          <a:xfrm>
            <a:off x="5713931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7E95906-DA53-E8B3-654B-E4BE5BFEE8F3}"/>
              </a:ext>
            </a:extLst>
          </p:cNvPr>
          <p:cNvSpPr/>
          <p:nvPr/>
        </p:nvSpPr>
        <p:spPr>
          <a:xfrm>
            <a:off x="5713931" y="23268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4300618-641C-DA17-F857-02E9A59BAA56}"/>
              </a:ext>
            </a:extLst>
          </p:cNvPr>
          <p:cNvSpPr/>
          <p:nvPr/>
        </p:nvSpPr>
        <p:spPr>
          <a:xfrm>
            <a:off x="5713931" y="24204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1C626FC-E835-8704-3245-426706B744F0}"/>
              </a:ext>
            </a:extLst>
          </p:cNvPr>
          <p:cNvSpPr/>
          <p:nvPr/>
        </p:nvSpPr>
        <p:spPr>
          <a:xfrm>
            <a:off x="5713931" y="21397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6B3E622-725D-FFBB-2365-618048939945}"/>
              </a:ext>
            </a:extLst>
          </p:cNvPr>
          <p:cNvSpPr/>
          <p:nvPr/>
        </p:nvSpPr>
        <p:spPr>
          <a:xfrm>
            <a:off x="5713931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5ECE3A-D20B-C809-0E4A-11B5AC328418}"/>
              </a:ext>
            </a:extLst>
          </p:cNvPr>
          <p:cNvSpPr/>
          <p:nvPr/>
        </p:nvSpPr>
        <p:spPr>
          <a:xfrm>
            <a:off x="5817944" y="19526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81EBD04-2998-362E-B805-86A4CA3B5563}"/>
              </a:ext>
            </a:extLst>
          </p:cNvPr>
          <p:cNvSpPr/>
          <p:nvPr/>
        </p:nvSpPr>
        <p:spPr>
          <a:xfrm>
            <a:off x="5817944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7E3748-7BAC-E42C-3198-DCE911F4ED85}"/>
              </a:ext>
            </a:extLst>
          </p:cNvPr>
          <p:cNvSpPr/>
          <p:nvPr/>
        </p:nvSpPr>
        <p:spPr>
          <a:xfrm>
            <a:off x="5817944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5705D90-66CC-0EA2-B808-E22DEFB75511}"/>
              </a:ext>
            </a:extLst>
          </p:cNvPr>
          <p:cNvSpPr/>
          <p:nvPr/>
        </p:nvSpPr>
        <p:spPr>
          <a:xfrm>
            <a:off x="5817944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02A2A0F-9E0A-FE7B-B4DE-50CDF07FE1BE}"/>
              </a:ext>
            </a:extLst>
          </p:cNvPr>
          <p:cNvSpPr/>
          <p:nvPr/>
        </p:nvSpPr>
        <p:spPr>
          <a:xfrm>
            <a:off x="5817944" y="23268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6FDD2E4-B906-6868-BBBD-33F22E07E54A}"/>
              </a:ext>
            </a:extLst>
          </p:cNvPr>
          <p:cNvSpPr/>
          <p:nvPr/>
        </p:nvSpPr>
        <p:spPr>
          <a:xfrm>
            <a:off x="5817944" y="24204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1325E0F-E2D1-DCB1-4F53-5DDA61CD524B}"/>
              </a:ext>
            </a:extLst>
          </p:cNvPr>
          <p:cNvSpPr/>
          <p:nvPr/>
        </p:nvSpPr>
        <p:spPr>
          <a:xfrm>
            <a:off x="5817944" y="21397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8C8F459-F143-D67B-177A-5B0D33081A17}"/>
              </a:ext>
            </a:extLst>
          </p:cNvPr>
          <p:cNvSpPr/>
          <p:nvPr/>
        </p:nvSpPr>
        <p:spPr>
          <a:xfrm>
            <a:off x="5817944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EC27006-7EBF-561A-95BF-BB8ED0967F93}"/>
              </a:ext>
            </a:extLst>
          </p:cNvPr>
          <p:cNvSpPr/>
          <p:nvPr/>
        </p:nvSpPr>
        <p:spPr>
          <a:xfrm>
            <a:off x="5610154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85310C2-189A-5B08-B1B3-1CC6178651DC}"/>
              </a:ext>
            </a:extLst>
          </p:cNvPr>
          <p:cNvSpPr/>
          <p:nvPr/>
        </p:nvSpPr>
        <p:spPr>
          <a:xfrm>
            <a:off x="5610154" y="288503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1770EDF-C99B-3F5E-E319-6657ED543377}"/>
              </a:ext>
            </a:extLst>
          </p:cNvPr>
          <p:cNvSpPr/>
          <p:nvPr/>
        </p:nvSpPr>
        <p:spPr>
          <a:xfrm>
            <a:off x="5610154" y="26979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A7E10A4-4DFC-4C4E-CB9C-4802AEB7156E}"/>
              </a:ext>
            </a:extLst>
          </p:cNvPr>
          <p:cNvSpPr/>
          <p:nvPr/>
        </p:nvSpPr>
        <p:spPr>
          <a:xfrm>
            <a:off x="5713931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4475F7E-18D5-1C3D-CD72-51D63FEC74B8}"/>
              </a:ext>
            </a:extLst>
          </p:cNvPr>
          <p:cNvSpPr/>
          <p:nvPr/>
        </p:nvSpPr>
        <p:spPr>
          <a:xfrm>
            <a:off x="5713931" y="28850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390CAE-A221-FD03-AA20-DBC16A742CCD}"/>
              </a:ext>
            </a:extLst>
          </p:cNvPr>
          <p:cNvSpPr/>
          <p:nvPr/>
        </p:nvSpPr>
        <p:spPr>
          <a:xfrm>
            <a:off x="5713931" y="26979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5342FB0-E3F4-C36B-8D80-FB0D0401DF38}"/>
              </a:ext>
            </a:extLst>
          </p:cNvPr>
          <p:cNvSpPr/>
          <p:nvPr/>
        </p:nvSpPr>
        <p:spPr>
          <a:xfrm>
            <a:off x="5817944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AB88368-98B9-A9D9-BAAC-E4E4743FBC06}"/>
              </a:ext>
            </a:extLst>
          </p:cNvPr>
          <p:cNvSpPr/>
          <p:nvPr/>
        </p:nvSpPr>
        <p:spPr>
          <a:xfrm>
            <a:off x="5817944" y="288503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74DC684-6482-B091-7003-B1E2432FAE27}"/>
              </a:ext>
            </a:extLst>
          </p:cNvPr>
          <p:cNvSpPr/>
          <p:nvPr/>
        </p:nvSpPr>
        <p:spPr>
          <a:xfrm>
            <a:off x="5817944" y="26979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2315CD3-298A-1A1A-4C4C-42F61123C058}"/>
              </a:ext>
            </a:extLst>
          </p:cNvPr>
          <p:cNvSpPr/>
          <p:nvPr/>
        </p:nvSpPr>
        <p:spPr>
          <a:xfrm>
            <a:off x="5610154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6838297-AEE0-E1AD-2D88-E633C4CE1731}"/>
              </a:ext>
            </a:extLst>
          </p:cNvPr>
          <p:cNvSpPr/>
          <p:nvPr/>
        </p:nvSpPr>
        <p:spPr>
          <a:xfrm>
            <a:off x="5713931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33CD2A1-C47B-6338-2234-D1ADB3279FC9}"/>
              </a:ext>
            </a:extLst>
          </p:cNvPr>
          <p:cNvSpPr/>
          <p:nvPr/>
        </p:nvSpPr>
        <p:spPr>
          <a:xfrm>
            <a:off x="5817944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2129F9B-7E20-86B5-FB0E-15CCE6872172}"/>
              </a:ext>
            </a:extLst>
          </p:cNvPr>
          <p:cNvSpPr/>
          <p:nvPr/>
        </p:nvSpPr>
        <p:spPr>
          <a:xfrm>
            <a:off x="6379944" y="1949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BF36EF2-54B9-81DE-3E84-1E8F6B4ECFD8}"/>
              </a:ext>
            </a:extLst>
          </p:cNvPr>
          <p:cNvSpPr/>
          <p:nvPr/>
        </p:nvSpPr>
        <p:spPr>
          <a:xfrm>
            <a:off x="6379944" y="2043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096EF9-6D52-C8F9-1762-C9AE26B60526}"/>
              </a:ext>
            </a:extLst>
          </p:cNvPr>
          <p:cNvSpPr/>
          <p:nvPr/>
        </p:nvSpPr>
        <p:spPr>
          <a:xfrm>
            <a:off x="6379944" y="25110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A0FC40B-2914-0557-8A48-8F51633E2BB2}"/>
              </a:ext>
            </a:extLst>
          </p:cNvPr>
          <p:cNvSpPr/>
          <p:nvPr/>
        </p:nvSpPr>
        <p:spPr>
          <a:xfrm>
            <a:off x="6379944" y="26046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3DACF84-9BFE-796C-AB22-6F7334324105}"/>
              </a:ext>
            </a:extLst>
          </p:cNvPr>
          <p:cNvSpPr/>
          <p:nvPr/>
        </p:nvSpPr>
        <p:spPr>
          <a:xfrm>
            <a:off x="6379944" y="2323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B4C10EC-79BD-13C3-1D88-25AB53978297}"/>
              </a:ext>
            </a:extLst>
          </p:cNvPr>
          <p:cNvSpPr/>
          <p:nvPr/>
        </p:nvSpPr>
        <p:spPr>
          <a:xfrm>
            <a:off x="6379944" y="24175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722B28D-C547-5098-B349-CA1D96D47BB6}"/>
              </a:ext>
            </a:extLst>
          </p:cNvPr>
          <p:cNvSpPr/>
          <p:nvPr/>
        </p:nvSpPr>
        <p:spPr>
          <a:xfrm>
            <a:off x="6379944" y="2136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010A7A9-84AC-B0AA-BD69-C98BB5915DAB}"/>
              </a:ext>
            </a:extLst>
          </p:cNvPr>
          <p:cNvSpPr/>
          <p:nvPr/>
        </p:nvSpPr>
        <p:spPr>
          <a:xfrm>
            <a:off x="6379944" y="2230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E83FAAD-6E0B-5389-AA5D-A6787DCF21E0}"/>
              </a:ext>
            </a:extLst>
          </p:cNvPr>
          <p:cNvSpPr/>
          <p:nvPr/>
        </p:nvSpPr>
        <p:spPr>
          <a:xfrm>
            <a:off x="6483721" y="19497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4258405-8445-6063-FDD4-5A918D08A926}"/>
              </a:ext>
            </a:extLst>
          </p:cNvPr>
          <p:cNvSpPr/>
          <p:nvPr/>
        </p:nvSpPr>
        <p:spPr>
          <a:xfrm>
            <a:off x="6483721" y="2043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1961C32-B363-E479-1747-6C76EAD78CA3}"/>
              </a:ext>
            </a:extLst>
          </p:cNvPr>
          <p:cNvSpPr/>
          <p:nvPr/>
        </p:nvSpPr>
        <p:spPr>
          <a:xfrm>
            <a:off x="6483721" y="25110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D11F11A-D226-640F-E63D-06155E125AAC}"/>
              </a:ext>
            </a:extLst>
          </p:cNvPr>
          <p:cNvSpPr/>
          <p:nvPr/>
        </p:nvSpPr>
        <p:spPr>
          <a:xfrm>
            <a:off x="6483721" y="26046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B198F17-F362-E310-50BB-30D766E427AC}"/>
              </a:ext>
            </a:extLst>
          </p:cNvPr>
          <p:cNvSpPr/>
          <p:nvPr/>
        </p:nvSpPr>
        <p:spPr>
          <a:xfrm>
            <a:off x="6483721" y="232399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17C0410-5B59-0AE8-3399-532D191128BA}"/>
              </a:ext>
            </a:extLst>
          </p:cNvPr>
          <p:cNvSpPr/>
          <p:nvPr/>
        </p:nvSpPr>
        <p:spPr>
          <a:xfrm>
            <a:off x="6483721" y="241754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8689F38-5CE6-CD63-CAC9-61A1633F9109}"/>
              </a:ext>
            </a:extLst>
          </p:cNvPr>
          <p:cNvSpPr/>
          <p:nvPr/>
        </p:nvSpPr>
        <p:spPr>
          <a:xfrm>
            <a:off x="6483721" y="2136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A8FD66C-DE89-1B7D-3485-E95B3503355A}"/>
              </a:ext>
            </a:extLst>
          </p:cNvPr>
          <p:cNvSpPr/>
          <p:nvPr/>
        </p:nvSpPr>
        <p:spPr>
          <a:xfrm>
            <a:off x="6483721" y="2230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F63132-BAB5-6805-A7E3-C2B4B4DA602C}"/>
              </a:ext>
            </a:extLst>
          </p:cNvPr>
          <p:cNvSpPr/>
          <p:nvPr/>
        </p:nvSpPr>
        <p:spPr>
          <a:xfrm>
            <a:off x="6379944" y="2788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E62FA29-49E4-B9A4-B5BA-682FCC1DF55C}"/>
              </a:ext>
            </a:extLst>
          </p:cNvPr>
          <p:cNvSpPr/>
          <p:nvPr/>
        </p:nvSpPr>
        <p:spPr>
          <a:xfrm>
            <a:off x="6379944" y="28821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90677F-705E-AE33-BE63-8CDD6851BE9B}"/>
              </a:ext>
            </a:extLst>
          </p:cNvPr>
          <p:cNvSpPr/>
          <p:nvPr/>
        </p:nvSpPr>
        <p:spPr>
          <a:xfrm>
            <a:off x="6379944" y="26950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CDFB6A5-7FBB-E9E7-3547-9BF7CB5848B6}"/>
              </a:ext>
            </a:extLst>
          </p:cNvPr>
          <p:cNvSpPr/>
          <p:nvPr/>
        </p:nvSpPr>
        <p:spPr>
          <a:xfrm>
            <a:off x="6483721" y="2788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0D14247-34B8-7053-081C-B3A489F4B688}"/>
              </a:ext>
            </a:extLst>
          </p:cNvPr>
          <p:cNvSpPr/>
          <p:nvPr/>
        </p:nvSpPr>
        <p:spPr>
          <a:xfrm>
            <a:off x="6483721" y="28821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70AE8EA-A6BE-66E1-32A5-D84BAF4F7C11}"/>
              </a:ext>
            </a:extLst>
          </p:cNvPr>
          <p:cNvSpPr/>
          <p:nvPr/>
        </p:nvSpPr>
        <p:spPr>
          <a:xfrm>
            <a:off x="6483721" y="26950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8361414-CC79-6E43-3D26-8868449BF879}"/>
              </a:ext>
            </a:extLst>
          </p:cNvPr>
          <p:cNvSpPr/>
          <p:nvPr/>
        </p:nvSpPr>
        <p:spPr>
          <a:xfrm>
            <a:off x="6379944" y="2977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528379B-08CE-7BE8-68A1-4CF84E0FF4F0}"/>
              </a:ext>
            </a:extLst>
          </p:cNvPr>
          <p:cNvSpPr/>
          <p:nvPr/>
        </p:nvSpPr>
        <p:spPr>
          <a:xfrm>
            <a:off x="6483721" y="2977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F0B207F-D1B6-3371-F907-E00495838E59}"/>
              </a:ext>
            </a:extLst>
          </p:cNvPr>
          <p:cNvSpPr txBox="1"/>
          <p:nvPr/>
        </p:nvSpPr>
        <p:spPr>
          <a:xfrm>
            <a:off x="5115897" y="233239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50" name="원호 149">
            <a:extLst>
              <a:ext uri="{FF2B5EF4-FFF2-40B4-BE49-F238E27FC236}">
                <a16:creationId xmlns:a16="http://schemas.microsoft.com/office/drawing/2014/main" id="{6E3AAB73-2324-7669-F76E-DD6652706316}"/>
              </a:ext>
            </a:extLst>
          </p:cNvPr>
          <p:cNvSpPr/>
          <p:nvPr/>
        </p:nvSpPr>
        <p:spPr>
          <a:xfrm rot="16200000">
            <a:off x="5258488" y="204551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원호 150">
            <a:extLst>
              <a:ext uri="{FF2B5EF4-FFF2-40B4-BE49-F238E27FC236}">
                <a16:creationId xmlns:a16="http://schemas.microsoft.com/office/drawing/2014/main" id="{5DA5EADD-1C11-73D8-8CA6-52464890D73F}"/>
              </a:ext>
            </a:extLst>
          </p:cNvPr>
          <p:cNvSpPr/>
          <p:nvPr/>
        </p:nvSpPr>
        <p:spPr>
          <a:xfrm rot="5400000" flipV="1">
            <a:off x="5262633" y="255175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73179F-CDA9-5A03-97EC-44F0B7591B5A}"/>
              </a:ext>
            </a:extLst>
          </p:cNvPr>
          <p:cNvSpPr txBox="1"/>
          <p:nvPr/>
        </p:nvSpPr>
        <p:spPr>
          <a:xfrm>
            <a:off x="6219711" y="15620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E9C073-5A09-F697-F7AA-6247CF0ACF40}"/>
              </a:ext>
            </a:extLst>
          </p:cNvPr>
          <p:cNvSpPr txBox="1"/>
          <p:nvPr/>
        </p:nvSpPr>
        <p:spPr>
          <a:xfrm>
            <a:off x="6172072" y="3696075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5749B52-B2B6-C17F-9122-A15F01B6C9D8}"/>
              </a:ext>
            </a:extLst>
          </p:cNvPr>
          <p:cNvSpPr txBox="1"/>
          <p:nvPr/>
        </p:nvSpPr>
        <p:spPr>
          <a:xfrm>
            <a:off x="1607167" y="262057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B79631A-4541-0401-363B-B64AC4172C5E}"/>
              </a:ext>
            </a:extLst>
          </p:cNvPr>
          <p:cNvSpPr/>
          <p:nvPr/>
        </p:nvSpPr>
        <p:spPr>
          <a:xfrm>
            <a:off x="2066994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BA1899F-2808-298B-CA71-228ABB391AF2}"/>
              </a:ext>
            </a:extLst>
          </p:cNvPr>
          <p:cNvSpPr/>
          <p:nvPr/>
        </p:nvSpPr>
        <p:spPr>
          <a:xfrm>
            <a:off x="2197008" y="197746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7B726B0-4B68-03F4-6CED-E10B54D6A30B}"/>
              </a:ext>
            </a:extLst>
          </p:cNvPr>
          <p:cNvSpPr/>
          <p:nvPr/>
        </p:nvSpPr>
        <p:spPr>
          <a:xfrm>
            <a:off x="2325643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4190C4B-20D5-953F-2398-DBFED9268184}"/>
              </a:ext>
            </a:extLst>
          </p:cNvPr>
          <p:cNvSpPr/>
          <p:nvPr/>
        </p:nvSpPr>
        <p:spPr>
          <a:xfrm>
            <a:off x="2854559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0EE2F6E-37A3-3519-42B9-4B72C597737B}"/>
                  </a:ext>
                </a:extLst>
              </p:cNvPr>
              <p:cNvSpPr txBox="1"/>
              <p:nvPr/>
            </p:nvSpPr>
            <p:spPr>
              <a:xfrm>
                <a:off x="2361606" y="255062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0EE2F6E-37A3-3519-42B9-4B72C5977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06" y="2550624"/>
                <a:ext cx="516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원호 159">
            <a:extLst>
              <a:ext uri="{FF2B5EF4-FFF2-40B4-BE49-F238E27FC236}">
                <a16:creationId xmlns:a16="http://schemas.microsoft.com/office/drawing/2014/main" id="{088C61DB-8B09-E267-4740-A7EF68636CD9}"/>
              </a:ext>
            </a:extLst>
          </p:cNvPr>
          <p:cNvSpPr/>
          <p:nvPr/>
        </p:nvSpPr>
        <p:spPr>
          <a:xfrm rot="16200000">
            <a:off x="1569273" y="226824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원호 160">
            <a:extLst>
              <a:ext uri="{FF2B5EF4-FFF2-40B4-BE49-F238E27FC236}">
                <a16:creationId xmlns:a16="http://schemas.microsoft.com/office/drawing/2014/main" id="{C46B7C27-6E2C-25D7-5881-7465FBFBCC8C}"/>
              </a:ext>
            </a:extLst>
          </p:cNvPr>
          <p:cNvSpPr/>
          <p:nvPr/>
        </p:nvSpPr>
        <p:spPr>
          <a:xfrm>
            <a:off x="2816889" y="178786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원호 161">
            <a:extLst>
              <a:ext uri="{FF2B5EF4-FFF2-40B4-BE49-F238E27FC236}">
                <a16:creationId xmlns:a16="http://schemas.microsoft.com/office/drawing/2014/main" id="{78A1A9E5-6376-1ACB-A671-7D0FD0BE21DD}"/>
              </a:ext>
            </a:extLst>
          </p:cNvPr>
          <p:cNvSpPr/>
          <p:nvPr/>
        </p:nvSpPr>
        <p:spPr>
          <a:xfrm rot="16200000">
            <a:off x="2424899" y="142503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원호 162">
            <a:extLst>
              <a:ext uri="{FF2B5EF4-FFF2-40B4-BE49-F238E27FC236}">
                <a16:creationId xmlns:a16="http://schemas.microsoft.com/office/drawing/2014/main" id="{37287838-0B05-614F-EC92-0427D7B11507}"/>
              </a:ext>
            </a:extLst>
          </p:cNvPr>
          <p:cNvSpPr/>
          <p:nvPr/>
        </p:nvSpPr>
        <p:spPr>
          <a:xfrm rot="5400000" flipV="1">
            <a:off x="1574962" y="289592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B360960-D191-F839-076D-186D7A3765B7}"/>
              </a:ext>
            </a:extLst>
          </p:cNvPr>
          <p:cNvSpPr txBox="1"/>
          <p:nvPr/>
        </p:nvSpPr>
        <p:spPr>
          <a:xfrm>
            <a:off x="2638795" y="366599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4197468-CCE2-3F87-F40F-17291326A6CB}"/>
              </a:ext>
            </a:extLst>
          </p:cNvPr>
          <p:cNvSpPr/>
          <p:nvPr/>
        </p:nvSpPr>
        <p:spPr>
          <a:xfrm>
            <a:off x="2992024" y="197757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372491E-E107-2763-6286-BCE554647A4A}"/>
              </a:ext>
            </a:extLst>
          </p:cNvPr>
          <p:cNvSpPr/>
          <p:nvPr/>
        </p:nvSpPr>
        <p:spPr>
          <a:xfrm>
            <a:off x="3526760" y="198639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199145-AE80-F8A7-3137-68D60F89DDE0}"/>
              </a:ext>
            </a:extLst>
          </p:cNvPr>
          <p:cNvSpPr/>
          <p:nvPr/>
        </p:nvSpPr>
        <p:spPr>
          <a:xfrm>
            <a:off x="3656774" y="198639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6BEA4EF-0597-08CD-0FD3-B53C7E2767B2}"/>
              </a:ext>
            </a:extLst>
          </p:cNvPr>
          <p:cNvSpPr/>
          <p:nvPr/>
        </p:nvSpPr>
        <p:spPr>
          <a:xfrm>
            <a:off x="3785409" y="198639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04BEF51-D1B1-A872-6BF3-009BF3368A22}"/>
                  </a:ext>
                </a:extLst>
              </p:cNvPr>
              <p:cNvSpPr txBox="1"/>
              <p:nvPr/>
            </p:nvSpPr>
            <p:spPr>
              <a:xfrm>
                <a:off x="3046622" y="256089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04BEF51-D1B1-A872-6BF3-009BF336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622" y="2560896"/>
                <a:ext cx="5164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B50FFD94-617D-B881-1B9D-6724032F687B}"/>
              </a:ext>
            </a:extLst>
          </p:cNvPr>
          <p:cNvSpPr txBox="1"/>
          <p:nvPr/>
        </p:nvSpPr>
        <p:spPr>
          <a:xfrm>
            <a:off x="2709496" y="16107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D2B2A7B-5581-7D75-9B3D-F01D9E4B6D38}"/>
              </a:ext>
            </a:extLst>
          </p:cNvPr>
          <p:cNvSpPr/>
          <p:nvPr/>
        </p:nvSpPr>
        <p:spPr>
          <a:xfrm>
            <a:off x="9205940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54ADBC7-C7F1-B246-82F9-1F0D98FC984E}"/>
              </a:ext>
            </a:extLst>
          </p:cNvPr>
          <p:cNvSpPr/>
          <p:nvPr/>
        </p:nvSpPr>
        <p:spPr>
          <a:xfrm>
            <a:off x="9205940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4E7FB98-ACD4-0E97-22C0-AF01214E551A}"/>
              </a:ext>
            </a:extLst>
          </p:cNvPr>
          <p:cNvSpPr/>
          <p:nvPr/>
        </p:nvSpPr>
        <p:spPr>
          <a:xfrm>
            <a:off x="9309717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0315CAA-75AB-27BA-547D-F9DCDEFE5576}"/>
              </a:ext>
            </a:extLst>
          </p:cNvPr>
          <p:cNvSpPr/>
          <p:nvPr/>
        </p:nvSpPr>
        <p:spPr>
          <a:xfrm>
            <a:off x="9309717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681CC61-6D84-7BCB-40FA-69AA4A0B23E2}"/>
              </a:ext>
            </a:extLst>
          </p:cNvPr>
          <p:cNvSpPr/>
          <p:nvPr/>
        </p:nvSpPr>
        <p:spPr>
          <a:xfrm>
            <a:off x="9413730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C9309FC-056A-EDA9-85C9-8D05E1967C3A}"/>
              </a:ext>
            </a:extLst>
          </p:cNvPr>
          <p:cNvSpPr/>
          <p:nvPr/>
        </p:nvSpPr>
        <p:spPr>
          <a:xfrm>
            <a:off x="9413730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1AA493B-05F2-BDF1-B639-01F1A475803F}"/>
              </a:ext>
            </a:extLst>
          </p:cNvPr>
          <p:cNvSpPr/>
          <p:nvPr/>
        </p:nvSpPr>
        <p:spPr>
          <a:xfrm>
            <a:off x="9874246" y="3008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08D7D0C-A7FD-6BA9-D781-1CA2C14ED16E}"/>
              </a:ext>
            </a:extLst>
          </p:cNvPr>
          <p:cNvSpPr/>
          <p:nvPr/>
        </p:nvSpPr>
        <p:spPr>
          <a:xfrm>
            <a:off x="9874246" y="31021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5121ED0-F637-5996-0C96-253B385D174D}"/>
              </a:ext>
            </a:extLst>
          </p:cNvPr>
          <p:cNvSpPr/>
          <p:nvPr/>
        </p:nvSpPr>
        <p:spPr>
          <a:xfrm>
            <a:off x="9974258" y="3008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83C4A51-C036-15D1-513F-09C938D0F9BA}"/>
              </a:ext>
            </a:extLst>
          </p:cNvPr>
          <p:cNvSpPr/>
          <p:nvPr/>
        </p:nvSpPr>
        <p:spPr>
          <a:xfrm>
            <a:off x="9974258" y="31021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C35FDB2-B57D-D158-1B3C-8CDFE4957375}"/>
                  </a:ext>
                </a:extLst>
              </p:cNvPr>
              <p:cNvSpPr txBox="1"/>
              <p:nvPr/>
            </p:nvSpPr>
            <p:spPr>
              <a:xfrm>
                <a:off x="9414225" y="2594794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C35FDB2-B57D-D158-1B3C-8CDFE4957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225" y="2594794"/>
                <a:ext cx="422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C1B2C239-3F08-4B46-1172-FB4E9AA88A6D}"/>
              </a:ext>
            </a:extLst>
          </p:cNvPr>
          <p:cNvSpPr txBox="1"/>
          <p:nvPr/>
        </p:nvSpPr>
        <p:spPr>
          <a:xfrm>
            <a:off x="8825477" y="290101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35BA6F7-FB7B-567D-468D-FEE9E22B4BF3}"/>
              </a:ext>
            </a:extLst>
          </p:cNvPr>
          <p:cNvSpPr/>
          <p:nvPr/>
        </p:nvSpPr>
        <p:spPr>
          <a:xfrm>
            <a:off x="9205940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54E8589-A468-4054-D4F2-04CD4E1C2634}"/>
              </a:ext>
            </a:extLst>
          </p:cNvPr>
          <p:cNvSpPr/>
          <p:nvPr/>
        </p:nvSpPr>
        <p:spPr>
          <a:xfrm>
            <a:off x="9309717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CFCBA55-4BA5-D49C-C106-0B6D7227EB73}"/>
              </a:ext>
            </a:extLst>
          </p:cNvPr>
          <p:cNvSpPr/>
          <p:nvPr/>
        </p:nvSpPr>
        <p:spPr>
          <a:xfrm>
            <a:off x="9413730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B40EFDC-291E-C78D-E0A1-22413CC203EC}"/>
              </a:ext>
            </a:extLst>
          </p:cNvPr>
          <p:cNvSpPr/>
          <p:nvPr/>
        </p:nvSpPr>
        <p:spPr>
          <a:xfrm>
            <a:off x="9874246" y="2913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C4455C5-5CAE-1C35-558D-8352D08A4BEF}"/>
              </a:ext>
            </a:extLst>
          </p:cNvPr>
          <p:cNvSpPr/>
          <p:nvPr/>
        </p:nvSpPr>
        <p:spPr>
          <a:xfrm>
            <a:off x="9974258" y="2913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B7BDD9B-AE63-D106-9CDB-02F431CE8694}"/>
                  </a:ext>
                </a:extLst>
              </p:cNvPr>
              <p:cNvSpPr txBox="1"/>
              <p:nvPr/>
            </p:nvSpPr>
            <p:spPr>
              <a:xfrm>
                <a:off x="6219600" y="3013313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B7BDD9B-AE63-D106-9CDB-02F431CE8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00" y="3013313"/>
                <a:ext cx="4228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5F73729-1F09-CBB1-3632-6AE4B8247F00}"/>
              </a:ext>
            </a:extLst>
          </p:cNvPr>
          <p:cNvSpPr/>
          <p:nvPr/>
        </p:nvSpPr>
        <p:spPr>
          <a:xfrm>
            <a:off x="701839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CC6EE49-F26A-C2DF-142E-2AB8F93E3DDE}"/>
              </a:ext>
            </a:extLst>
          </p:cNvPr>
          <p:cNvSpPr/>
          <p:nvPr/>
        </p:nvSpPr>
        <p:spPr>
          <a:xfrm>
            <a:off x="701839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153F9E7-894C-B18B-78DB-A01682804F2B}"/>
              </a:ext>
            </a:extLst>
          </p:cNvPr>
          <p:cNvSpPr/>
          <p:nvPr/>
        </p:nvSpPr>
        <p:spPr>
          <a:xfrm>
            <a:off x="7122168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32CFE327-5C41-8534-2A54-550320D750D0}"/>
              </a:ext>
            </a:extLst>
          </p:cNvPr>
          <p:cNvSpPr/>
          <p:nvPr/>
        </p:nvSpPr>
        <p:spPr>
          <a:xfrm>
            <a:off x="7122168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0A74865-6035-FCE7-BBCA-977BAC2DC1E9}"/>
              </a:ext>
            </a:extLst>
          </p:cNvPr>
          <p:cNvSpPr/>
          <p:nvPr/>
        </p:nvSpPr>
        <p:spPr>
          <a:xfrm>
            <a:off x="722618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B7E796F-9A81-825A-826A-04BBC06681F4}"/>
              </a:ext>
            </a:extLst>
          </p:cNvPr>
          <p:cNvSpPr/>
          <p:nvPr/>
        </p:nvSpPr>
        <p:spPr>
          <a:xfrm>
            <a:off x="722618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B314042B-D40A-4813-1095-E5D23397F9C8}"/>
              </a:ext>
            </a:extLst>
          </p:cNvPr>
          <p:cNvSpPr/>
          <p:nvPr/>
        </p:nvSpPr>
        <p:spPr>
          <a:xfrm>
            <a:off x="701839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E9F75CC-7BDD-0E43-42F4-8BE28A4D8BC3}"/>
              </a:ext>
            </a:extLst>
          </p:cNvPr>
          <p:cNvSpPr/>
          <p:nvPr/>
        </p:nvSpPr>
        <p:spPr>
          <a:xfrm>
            <a:off x="7122168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C9B6A4B-ACF9-64CA-BF35-03ECFCC60C06}"/>
              </a:ext>
            </a:extLst>
          </p:cNvPr>
          <p:cNvSpPr/>
          <p:nvPr/>
        </p:nvSpPr>
        <p:spPr>
          <a:xfrm>
            <a:off x="722618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94C61D6-6961-DEC9-F13B-4F831E0F6DF2}"/>
              </a:ext>
            </a:extLst>
          </p:cNvPr>
          <p:cNvSpPr/>
          <p:nvPr/>
        </p:nvSpPr>
        <p:spPr>
          <a:xfrm>
            <a:off x="5610154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34448E9-FF0C-E402-7886-163F91B5F952}"/>
              </a:ext>
            </a:extLst>
          </p:cNvPr>
          <p:cNvSpPr/>
          <p:nvPr/>
        </p:nvSpPr>
        <p:spPr>
          <a:xfrm>
            <a:off x="5610154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3FABEE2-F248-BC34-A395-DC6F983EFC98}"/>
              </a:ext>
            </a:extLst>
          </p:cNvPr>
          <p:cNvSpPr/>
          <p:nvPr/>
        </p:nvSpPr>
        <p:spPr>
          <a:xfrm>
            <a:off x="5713931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4BB37DE-D436-3797-8C08-F5457C996D54}"/>
              </a:ext>
            </a:extLst>
          </p:cNvPr>
          <p:cNvSpPr/>
          <p:nvPr/>
        </p:nvSpPr>
        <p:spPr>
          <a:xfrm>
            <a:off x="5713931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CDE791F-034F-FCF9-496D-B5EDA4D3CC88}"/>
              </a:ext>
            </a:extLst>
          </p:cNvPr>
          <p:cNvSpPr/>
          <p:nvPr/>
        </p:nvSpPr>
        <p:spPr>
          <a:xfrm>
            <a:off x="5817944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A3049AC-4D5B-AA68-B3DB-E756A0493EF6}"/>
              </a:ext>
            </a:extLst>
          </p:cNvPr>
          <p:cNvSpPr/>
          <p:nvPr/>
        </p:nvSpPr>
        <p:spPr>
          <a:xfrm>
            <a:off x="5817944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8F0C7E7-7117-CA38-6E6C-7A9DA4CFC465}"/>
              </a:ext>
            </a:extLst>
          </p:cNvPr>
          <p:cNvSpPr/>
          <p:nvPr/>
        </p:nvSpPr>
        <p:spPr>
          <a:xfrm>
            <a:off x="5610154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0F9718F-5412-872C-C7F6-5A97FC2A1EF4}"/>
              </a:ext>
            </a:extLst>
          </p:cNvPr>
          <p:cNvSpPr/>
          <p:nvPr/>
        </p:nvSpPr>
        <p:spPr>
          <a:xfrm>
            <a:off x="5713931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E55EA24E-7DE9-2EE4-3156-424EEE3A34A7}"/>
              </a:ext>
            </a:extLst>
          </p:cNvPr>
          <p:cNvSpPr/>
          <p:nvPr/>
        </p:nvSpPr>
        <p:spPr>
          <a:xfrm>
            <a:off x="5817944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7CA0352-D56D-D45C-CC33-2F2092D4F178}"/>
              </a:ext>
            </a:extLst>
          </p:cNvPr>
          <p:cNvSpPr/>
          <p:nvPr/>
        </p:nvSpPr>
        <p:spPr>
          <a:xfrm>
            <a:off x="6379944" y="33329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AA76C009-2282-00C9-28D6-0A6330A6EA98}"/>
              </a:ext>
            </a:extLst>
          </p:cNvPr>
          <p:cNvSpPr/>
          <p:nvPr/>
        </p:nvSpPr>
        <p:spPr>
          <a:xfrm>
            <a:off x="6379944" y="34264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A3EBE5A-8F31-B5A6-BF8F-AEA9832D833D}"/>
              </a:ext>
            </a:extLst>
          </p:cNvPr>
          <p:cNvSpPr/>
          <p:nvPr/>
        </p:nvSpPr>
        <p:spPr>
          <a:xfrm>
            <a:off x="6483721" y="33329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13510F4-FFEF-431F-C9EA-17A07978B004}"/>
              </a:ext>
            </a:extLst>
          </p:cNvPr>
          <p:cNvSpPr/>
          <p:nvPr/>
        </p:nvSpPr>
        <p:spPr>
          <a:xfrm>
            <a:off x="6483721" y="34264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FADF454-4D00-FEAF-B8F1-8D9FC0126823}"/>
              </a:ext>
            </a:extLst>
          </p:cNvPr>
          <p:cNvSpPr/>
          <p:nvPr/>
        </p:nvSpPr>
        <p:spPr>
          <a:xfrm>
            <a:off x="6379944" y="3521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85EE2C9-3A68-11B2-59A6-CF2945F66F42}"/>
              </a:ext>
            </a:extLst>
          </p:cNvPr>
          <p:cNvSpPr/>
          <p:nvPr/>
        </p:nvSpPr>
        <p:spPr>
          <a:xfrm>
            <a:off x="6483721" y="3521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6935EEE-14AB-9FF4-79C2-158947351B75}"/>
              </a:ext>
            </a:extLst>
          </p:cNvPr>
          <p:cNvSpPr txBox="1"/>
          <p:nvPr/>
        </p:nvSpPr>
        <p:spPr>
          <a:xfrm>
            <a:off x="5225508" y="329560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B5668EF-1A71-E1AD-2D87-9A75138AF1E0}"/>
                  </a:ext>
                </a:extLst>
              </p:cNvPr>
              <p:cNvSpPr txBox="1"/>
              <p:nvPr/>
            </p:nvSpPr>
            <p:spPr>
              <a:xfrm>
                <a:off x="7267350" y="2492613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B5668EF-1A71-E1AD-2D87-9A75138AF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50" y="2492613"/>
                <a:ext cx="4228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6AB551EE-4A26-250C-52B0-373576A244CD}"/>
              </a:ext>
            </a:extLst>
          </p:cNvPr>
          <p:cNvSpPr/>
          <p:nvPr/>
        </p:nvSpPr>
        <p:spPr>
          <a:xfrm>
            <a:off x="7666091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82ACA83-1F15-368E-D775-C8E0D555D35D}"/>
              </a:ext>
            </a:extLst>
          </p:cNvPr>
          <p:cNvSpPr/>
          <p:nvPr/>
        </p:nvSpPr>
        <p:spPr>
          <a:xfrm>
            <a:off x="7666091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A2E704D-72DD-DDB6-EE70-205D1B1006E6}"/>
              </a:ext>
            </a:extLst>
          </p:cNvPr>
          <p:cNvSpPr/>
          <p:nvPr/>
        </p:nvSpPr>
        <p:spPr>
          <a:xfrm>
            <a:off x="7666091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41E2E8-74A4-AA9E-7651-D46B5DD487A4}"/>
              </a:ext>
            </a:extLst>
          </p:cNvPr>
          <p:cNvSpPr/>
          <p:nvPr/>
        </p:nvSpPr>
        <p:spPr>
          <a:xfrm>
            <a:off x="7666091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351C387-2020-BA69-8920-3F6F631947C8}"/>
              </a:ext>
            </a:extLst>
          </p:cNvPr>
          <p:cNvSpPr/>
          <p:nvPr/>
        </p:nvSpPr>
        <p:spPr>
          <a:xfrm>
            <a:off x="7666091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F6DDEB66-E10D-3BE6-FE8E-7504050D0955}"/>
              </a:ext>
            </a:extLst>
          </p:cNvPr>
          <p:cNvSpPr/>
          <p:nvPr/>
        </p:nvSpPr>
        <p:spPr>
          <a:xfrm>
            <a:off x="7666091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77770C2C-701C-F6BD-247B-B992742FBD15}"/>
              </a:ext>
            </a:extLst>
          </p:cNvPr>
          <p:cNvSpPr/>
          <p:nvPr/>
        </p:nvSpPr>
        <p:spPr>
          <a:xfrm>
            <a:off x="7666091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E3F39E7-3B5E-4C0B-C4ED-6C0AAB9AC88D}"/>
              </a:ext>
            </a:extLst>
          </p:cNvPr>
          <p:cNvSpPr/>
          <p:nvPr/>
        </p:nvSpPr>
        <p:spPr>
          <a:xfrm>
            <a:off x="7666091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C5CD824-C7B2-E470-C345-1D963A548CC3}"/>
              </a:ext>
            </a:extLst>
          </p:cNvPr>
          <p:cNvSpPr/>
          <p:nvPr/>
        </p:nvSpPr>
        <p:spPr>
          <a:xfrm>
            <a:off x="7769868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4308C4F-2B71-A283-631E-2943A439C0F7}"/>
              </a:ext>
            </a:extLst>
          </p:cNvPr>
          <p:cNvSpPr/>
          <p:nvPr/>
        </p:nvSpPr>
        <p:spPr>
          <a:xfrm>
            <a:off x="7769868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AE81009-EBA6-AE8A-2903-6CC038C51A07}"/>
              </a:ext>
            </a:extLst>
          </p:cNvPr>
          <p:cNvSpPr/>
          <p:nvPr/>
        </p:nvSpPr>
        <p:spPr>
          <a:xfrm>
            <a:off x="7769868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27C94AE7-0E1E-2236-2CF8-1DD73245D806}"/>
              </a:ext>
            </a:extLst>
          </p:cNvPr>
          <p:cNvSpPr/>
          <p:nvPr/>
        </p:nvSpPr>
        <p:spPr>
          <a:xfrm>
            <a:off x="7769868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CB0FA0B0-5669-6910-9215-E173F47832F6}"/>
              </a:ext>
            </a:extLst>
          </p:cNvPr>
          <p:cNvSpPr/>
          <p:nvPr/>
        </p:nvSpPr>
        <p:spPr>
          <a:xfrm>
            <a:off x="7769868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73FB985-01B6-F898-0F18-5059633C04E5}"/>
              </a:ext>
            </a:extLst>
          </p:cNvPr>
          <p:cNvSpPr/>
          <p:nvPr/>
        </p:nvSpPr>
        <p:spPr>
          <a:xfrm>
            <a:off x="7769868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7BC118AF-EB1B-4AAB-F4DC-4EAE28469840}"/>
              </a:ext>
            </a:extLst>
          </p:cNvPr>
          <p:cNvSpPr/>
          <p:nvPr/>
        </p:nvSpPr>
        <p:spPr>
          <a:xfrm>
            <a:off x="7769868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25964E32-3831-EC32-408A-3B89ABF3545E}"/>
              </a:ext>
            </a:extLst>
          </p:cNvPr>
          <p:cNvSpPr/>
          <p:nvPr/>
        </p:nvSpPr>
        <p:spPr>
          <a:xfrm>
            <a:off x="7769868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3DEDE83A-F6AB-2DC2-2A61-C18F3E342841}"/>
              </a:ext>
            </a:extLst>
          </p:cNvPr>
          <p:cNvSpPr/>
          <p:nvPr/>
        </p:nvSpPr>
        <p:spPr>
          <a:xfrm>
            <a:off x="7873881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B09AEEA-80E5-F5E5-DC86-3A1959924CDC}"/>
              </a:ext>
            </a:extLst>
          </p:cNvPr>
          <p:cNvSpPr/>
          <p:nvPr/>
        </p:nvSpPr>
        <p:spPr>
          <a:xfrm>
            <a:off x="7873881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29B7EC1-4C66-537E-CE64-45B28D9133E5}"/>
              </a:ext>
            </a:extLst>
          </p:cNvPr>
          <p:cNvSpPr/>
          <p:nvPr/>
        </p:nvSpPr>
        <p:spPr>
          <a:xfrm>
            <a:off x="7873881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915316E-D691-CB34-4D48-09B12C864CF2}"/>
              </a:ext>
            </a:extLst>
          </p:cNvPr>
          <p:cNvSpPr/>
          <p:nvPr/>
        </p:nvSpPr>
        <p:spPr>
          <a:xfrm>
            <a:off x="7873881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A45906E9-A5A2-CC72-AECC-4A64130437C8}"/>
              </a:ext>
            </a:extLst>
          </p:cNvPr>
          <p:cNvSpPr/>
          <p:nvPr/>
        </p:nvSpPr>
        <p:spPr>
          <a:xfrm>
            <a:off x="7873881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86D2BA5-2E38-CA46-4B06-69AE72457860}"/>
              </a:ext>
            </a:extLst>
          </p:cNvPr>
          <p:cNvSpPr/>
          <p:nvPr/>
        </p:nvSpPr>
        <p:spPr>
          <a:xfrm>
            <a:off x="7873881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8C7B3050-D0AE-5E52-D17E-BA88E619469F}"/>
              </a:ext>
            </a:extLst>
          </p:cNvPr>
          <p:cNvSpPr/>
          <p:nvPr/>
        </p:nvSpPr>
        <p:spPr>
          <a:xfrm>
            <a:off x="7873881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6F30A61A-C202-937E-C716-3180A25788FF}"/>
              </a:ext>
            </a:extLst>
          </p:cNvPr>
          <p:cNvSpPr/>
          <p:nvPr/>
        </p:nvSpPr>
        <p:spPr>
          <a:xfrm>
            <a:off x="7873881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E8E8BC6F-BAFB-B5AD-43B0-881B2C7BF163}"/>
              </a:ext>
            </a:extLst>
          </p:cNvPr>
          <p:cNvSpPr/>
          <p:nvPr/>
        </p:nvSpPr>
        <p:spPr>
          <a:xfrm>
            <a:off x="7666091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8167A-04A1-D208-B7FC-C8A3043AF75C}"/>
              </a:ext>
            </a:extLst>
          </p:cNvPr>
          <p:cNvSpPr/>
          <p:nvPr/>
        </p:nvSpPr>
        <p:spPr>
          <a:xfrm>
            <a:off x="7666091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8850423-4807-38CC-924B-790ADB8C97AD}"/>
              </a:ext>
            </a:extLst>
          </p:cNvPr>
          <p:cNvSpPr/>
          <p:nvPr/>
        </p:nvSpPr>
        <p:spPr>
          <a:xfrm>
            <a:off x="7666091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D80934A-C3DE-B35E-75DE-1FB672B991BB}"/>
              </a:ext>
            </a:extLst>
          </p:cNvPr>
          <p:cNvSpPr/>
          <p:nvPr/>
        </p:nvSpPr>
        <p:spPr>
          <a:xfrm>
            <a:off x="7769868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70EC7A5C-D1E4-09EA-CC40-D582FD982D97}"/>
              </a:ext>
            </a:extLst>
          </p:cNvPr>
          <p:cNvSpPr/>
          <p:nvPr/>
        </p:nvSpPr>
        <p:spPr>
          <a:xfrm>
            <a:off x="7769868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3DFBA5E4-DA6F-8EC5-5DE1-76B1524204C1}"/>
              </a:ext>
            </a:extLst>
          </p:cNvPr>
          <p:cNvSpPr/>
          <p:nvPr/>
        </p:nvSpPr>
        <p:spPr>
          <a:xfrm>
            <a:off x="7769868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CF3EBAE-F5B8-37FD-F9FF-DC1833B37ACB}"/>
              </a:ext>
            </a:extLst>
          </p:cNvPr>
          <p:cNvSpPr/>
          <p:nvPr/>
        </p:nvSpPr>
        <p:spPr>
          <a:xfrm>
            <a:off x="7873881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72A6DF80-0FC5-71E9-BF92-ECC2DF4EF0F8}"/>
              </a:ext>
            </a:extLst>
          </p:cNvPr>
          <p:cNvSpPr/>
          <p:nvPr/>
        </p:nvSpPr>
        <p:spPr>
          <a:xfrm>
            <a:off x="7873881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DAC6B175-3836-B786-BA56-ACAB0C3EAA21}"/>
              </a:ext>
            </a:extLst>
          </p:cNvPr>
          <p:cNvSpPr/>
          <p:nvPr/>
        </p:nvSpPr>
        <p:spPr>
          <a:xfrm>
            <a:off x="7873881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72C25E6-8F7B-A123-9B16-B9A231330F37}"/>
              </a:ext>
            </a:extLst>
          </p:cNvPr>
          <p:cNvSpPr/>
          <p:nvPr/>
        </p:nvSpPr>
        <p:spPr>
          <a:xfrm>
            <a:off x="7666091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B27CE0D-D0FC-6243-B4F9-63CFC0AF8371}"/>
              </a:ext>
            </a:extLst>
          </p:cNvPr>
          <p:cNvSpPr/>
          <p:nvPr/>
        </p:nvSpPr>
        <p:spPr>
          <a:xfrm>
            <a:off x="7769868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43BAB6F-D90A-3743-EFF5-411DCBC6C0AD}"/>
              </a:ext>
            </a:extLst>
          </p:cNvPr>
          <p:cNvSpPr/>
          <p:nvPr/>
        </p:nvSpPr>
        <p:spPr>
          <a:xfrm>
            <a:off x="7873881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D38600FF-282D-3B68-6534-10E7660C2ACD}"/>
              </a:ext>
            </a:extLst>
          </p:cNvPr>
          <p:cNvSpPr/>
          <p:nvPr/>
        </p:nvSpPr>
        <p:spPr>
          <a:xfrm>
            <a:off x="766609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26E799D-4E41-2251-65BC-48D06A9BD6C7}"/>
              </a:ext>
            </a:extLst>
          </p:cNvPr>
          <p:cNvSpPr/>
          <p:nvPr/>
        </p:nvSpPr>
        <p:spPr>
          <a:xfrm>
            <a:off x="766609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C0BDD4C2-2B57-CD5A-7DA0-55F27276D5DF}"/>
              </a:ext>
            </a:extLst>
          </p:cNvPr>
          <p:cNvSpPr/>
          <p:nvPr/>
        </p:nvSpPr>
        <p:spPr>
          <a:xfrm>
            <a:off x="7769868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F333D9C-B5BE-9571-7964-A9FBA6206D34}"/>
              </a:ext>
            </a:extLst>
          </p:cNvPr>
          <p:cNvSpPr/>
          <p:nvPr/>
        </p:nvSpPr>
        <p:spPr>
          <a:xfrm>
            <a:off x="7769868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7F2AD98-C438-5B47-D2F2-49AA739816F6}"/>
              </a:ext>
            </a:extLst>
          </p:cNvPr>
          <p:cNvSpPr/>
          <p:nvPr/>
        </p:nvSpPr>
        <p:spPr>
          <a:xfrm>
            <a:off x="787388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1226815A-43AB-9C6F-CBAB-5BC64F7DAE76}"/>
              </a:ext>
            </a:extLst>
          </p:cNvPr>
          <p:cNvSpPr/>
          <p:nvPr/>
        </p:nvSpPr>
        <p:spPr>
          <a:xfrm>
            <a:off x="787388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CFFB318-2E41-195D-780F-8A6154BF44D1}"/>
              </a:ext>
            </a:extLst>
          </p:cNvPr>
          <p:cNvSpPr/>
          <p:nvPr/>
        </p:nvSpPr>
        <p:spPr>
          <a:xfrm>
            <a:off x="766609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C99B8A3-4C9C-E38F-1B96-ED18318E15B4}"/>
              </a:ext>
            </a:extLst>
          </p:cNvPr>
          <p:cNvSpPr/>
          <p:nvPr/>
        </p:nvSpPr>
        <p:spPr>
          <a:xfrm>
            <a:off x="7769868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7741DF82-649A-51DF-D3A1-E6CBE377F64C}"/>
              </a:ext>
            </a:extLst>
          </p:cNvPr>
          <p:cNvSpPr/>
          <p:nvPr/>
        </p:nvSpPr>
        <p:spPr>
          <a:xfrm>
            <a:off x="787388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E14CFFF-C0FF-3EDE-133C-1F556DC19C20}"/>
              </a:ext>
            </a:extLst>
          </p:cNvPr>
          <p:cNvSpPr txBox="1"/>
          <p:nvPr/>
        </p:nvSpPr>
        <p:spPr>
          <a:xfrm>
            <a:off x="7616311" y="165095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659A21-0550-E023-F8B0-ABB3FAAA2CCC}"/>
                  </a:ext>
                </a:extLst>
              </p:cNvPr>
              <p:cNvSpPr txBox="1"/>
              <p:nvPr/>
            </p:nvSpPr>
            <p:spPr>
              <a:xfrm>
                <a:off x="9411916" y="279786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659A21-0550-E023-F8B0-ABB3FAAA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916" y="2797861"/>
                <a:ext cx="51648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B282BAA-DD79-A5CD-67BE-77D2F89500EC}"/>
                  </a:ext>
                </a:extLst>
              </p:cNvPr>
              <p:cNvSpPr txBox="1"/>
              <p:nvPr/>
            </p:nvSpPr>
            <p:spPr>
              <a:xfrm>
                <a:off x="5855870" y="319751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B282BAA-DD79-A5CD-67BE-77D2F895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870" y="3197510"/>
                <a:ext cx="5164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A109D4E-6CE1-204C-AEBC-DD902BC585D9}"/>
                  </a:ext>
                </a:extLst>
              </p:cNvPr>
              <p:cNvSpPr txBox="1"/>
              <p:nvPr/>
            </p:nvSpPr>
            <p:spPr>
              <a:xfrm>
                <a:off x="6537895" y="32043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A109D4E-6CE1-204C-AEBC-DD902BC58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895" y="3204329"/>
                <a:ext cx="5164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3BF4C94-5F30-EEEB-DC09-2F69FFCF049B}"/>
                  </a:ext>
                </a:extLst>
              </p:cNvPr>
              <p:cNvSpPr txBox="1"/>
              <p:nvPr/>
            </p:nvSpPr>
            <p:spPr>
              <a:xfrm>
                <a:off x="3797722" y="261037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3BF4C94-5F30-EEEB-DC09-2F69FFCF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722" y="2610372"/>
                <a:ext cx="4228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DEE82620-658D-3593-8924-4EEC09C116DA}"/>
              </a:ext>
            </a:extLst>
          </p:cNvPr>
          <p:cNvSpPr/>
          <p:nvPr/>
        </p:nvSpPr>
        <p:spPr>
          <a:xfrm>
            <a:off x="4161491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FB5817F9-2997-6206-D498-9B4883412111}"/>
              </a:ext>
            </a:extLst>
          </p:cNvPr>
          <p:cNvSpPr/>
          <p:nvPr/>
        </p:nvSpPr>
        <p:spPr>
          <a:xfrm>
            <a:off x="4291505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08440D2-E582-51EA-C67E-71C8A456CBE6}"/>
              </a:ext>
            </a:extLst>
          </p:cNvPr>
          <p:cNvSpPr/>
          <p:nvPr/>
        </p:nvSpPr>
        <p:spPr>
          <a:xfrm>
            <a:off x="4420140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9038FE8-AC56-B3B3-0CDD-891FA78D578B}"/>
              </a:ext>
            </a:extLst>
          </p:cNvPr>
          <p:cNvSpPr txBox="1"/>
          <p:nvPr/>
        </p:nvSpPr>
        <p:spPr>
          <a:xfrm>
            <a:off x="4135751" y="167724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4F3146D-6815-3AC5-1A5A-2C63FA448383}"/>
                  </a:ext>
                </a:extLst>
              </p:cNvPr>
              <p:cNvSpPr txBox="1"/>
              <p:nvPr/>
            </p:nvSpPr>
            <p:spPr>
              <a:xfrm>
                <a:off x="724096" y="6770824"/>
                <a:ext cx="203991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𝑣𝑎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4F3146D-6815-3AC5-1A5A-2C63FA448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6" y="6770824"/>
                <a:ext cx="2039917" cy="910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675D6BA-1B12-B4DC-7B07-DDEE874A5AFE}"/>
              </a:ext>
            </a:extLst>
          </p:cNvPr>
          <p:cNvSpPr/>
          <p:nvPr/>
        </p:nvSpPr>
        <p:spPr>
          <a:xfrm>
            <a:off x="4078069" y="1690083"/>
            <a:ext cx="516487" cy="19690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6247A29E-A3E7-4FCF-EA19-31C61FD420AA}"/>
              </a:ext>
            </a:extLst>
          </p:cNvPr>
          <p:cNvCxnSpPr>
            <a:cxnSpLocks/>
            <a:stCxn id="270" idx="2"/>
            <a:endCxn id="292" idx="0"/>
          </p:cNvCxnSpPr>
          <p:nvPr/>
        </p:nvCxnSpPr>
        <p:spPr>
          <a:xfrm rot="5400000">
            <a:off x="2855343" y="2761369"/>
            <a:ext cx="583165" cy="2378776"/>
          </a:xfrm>
          <a:prstGeom prst="curvedConnector3">
            <a:avLst>
              <a:gd name="adj1" fmla="val 7395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D134658B-2FA5-75DA-A525-70F4AAAD12C1}"/>
              </a:ext>
            </a:extLst>
          </p:cNvPr>
          <p:cNvSpPr/>
          <p:nvPr/>
        </p:nvSpPr>
        <p:spPr>
          <a:xfrm>
            <a:off x="1237556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AFEDB515-477A-117D-2399-607A2B4EB314}"/>
              </a:ext>
            </a:extLst>
          </p:cNvPr>
          <p:cNvSpPr/>
          <p:nvPr/>
        </p:nvSpPr>
        <p:spPr>
          <a:xfrm>
            <a:off x="1473762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C7FBE71B-50C9-6D7C-1C77-76A27FD006E6}"/>
              </a:ext>
            </a:extLst>
          </p:cNvPr>
          <p:cNvSpPr/>
          <p:nvPr/>
        </p:nvSpPr>
        <p:spPr>
          <a:xfrm>
            <a:off x="2203529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AFF53482-29CA-E846-0652-DC59E8CAFDA8}"/>
              </a:ext>
            </a:extLst>
          </p:cNvPr>
          <p:cNvSpPr/>
          <p:nvPr/>
        </p:nvSpPr>
        <p:spPr>
          <a:xfrm>
            <a:off x="2435646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1F9E604-445F-B08C-8CB4-8DAE4F2413AE}"/>
                  </a:ext>
                </a:extLst>
              </p:cNvPr>
              <p:cNvSpPr txBox="1"/>
              <p:nvPr/>
            </p:nvSpPr>
            <p:spPr>
              <a:xfrm>
                <a:off x="1684354" y="82711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1F9E604-445F-B08C-8CB4-8DAE4F241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54" y="8271123"/>
                <a:ext cx="51648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>
            <a:extLst>
              <a:ext uri="{FF2B5EF4-FFF2-40B4-BE49-F238E27FC236}">
                <a16:creationId xmlns:a16="http://schemas.microsoft.com/office/drawing/2014/main" id="{49E6F8C6-E356-FDE1-7158-887A64E4B780}"/>
              </a:ext>
            </a:extLst>
          </p:cNvPr>
          <p:cNvSpPr txBox="1"/>
          <p:nvPr/>
        </p:nvSpPr>
        <p:spPr>
          <a:xfrm>
            <a:off x="1759448" y="810194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86BC6F6-F924-783A-A18C-6EEE139E5BFE}"/>
              </a:ext>
            </a:extLst>
          </p:cNvPr>
          <p:cNvSpPr txBox="1"/>
          <p:nvPr/>
        </p:nvSpPr>
        <p:spPr>
          <a:xfrm>
            <a:off x="897069" y="834806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F8F3E61-5850-4D25-91D7-EAB0233D06AE}"/>
                  </a:ext>
                </a:extLst>
              </p:cNvPr>
              <p:cNvSpPr txBox="1"/>
              <p:nvPr/>
            </p:nvSpPr>
            <p:spPr>
              <a:xfrm>
                <a:off x="1572271" y="8613656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F8F3E61-5850-4D25-91D7-EAB0233D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71" y="8613656"/>
                <a:ext cx="752065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B0ACEE2-D711-9E64-D2A6-9ED163B76982}"/>
              </a:ext>
            </a:extLst>
          </p:cNvPr>
          <p:cNvSpPr/>
          <p:nvPr/>
        </p:nvSpPr>
        <p:spPr>
          <a:xfrm>
            <a:off x="1441404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42553090-A591-51AF-29DC-7A10FAEE5467}"/>
              </a:ext>
            </a:extLst>
          </p:cNvPr>
          <p:cNvSpPr/>
          <p:nvPr/>
        </p:nvSpPr>
        <p:spPr>
          <a:xfrm>
            <a:off x="1571418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A49DCED-E415-F3A0-4450-5E18AFEE3FB8}"/>
              </a:ext>
            </a:extLst>
          </p:cNvPr>
          <p:cNvSpPr txBox="1"/>
          <p:nvPr/>
        </p:nvSpPr>
        <p:spPr>
          <a:xfrm>
            <a:off x="1711920" y="424234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8FB299D-0991-48DD-C063-34DF4C682E88}"/>
              </a:ext>
            </a:extLst>
          </p:cNvPr>
          <p:cNvSpPr/>
          <p:nvPr/>
        </p:nvSpPr>
        <p:spPr>
          <a:xfrm>
            <a:off x="2145515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4074E393-877C-3705-68E5-4076777D1553}"/>
              </a:ext>
            </a:extLst>
          </p:cNvPr>
          <p:cNvSpPr/>
          <p:nvPr/>
        </p:nvSpPr>
        <p:spPr>
          <a:xfrm>
            <a:off x="2275529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18E5E61-662D-91A4-1ADC-BCC773BBB11A}"/>
                  </a:ext>
                </a:extLst>
              </p:cNvPr>
              <p:cNvSpPr txBox="1"/>
              <p:nvPr/>
            </p:nvSpPr>
            <p:spPr>
              <a:xfrm>
                <a:off x="1659970" y="50348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18E5E61-662D-91A4-1ADC-BCC773BBB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70" y="5034852"/>
                <a:ext cx="51648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CFAF059F-1A26-834C-BA2E-55FCD65579CB}"/>
                  </a:ext>
                </a:extLst>
              </p:cNvPr>
              <p:cNvSpPr txBox="1"/>
              <p:nvPr/>
            </p:nvSpPr>
            <p:spPr>
              <a:xfrm>
                <a:off x="1573459" y="6197433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CFAF059F-1A26-834C-BA2E-55FCD655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59" y="6197433"/>
                <a:ext cx="64152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TextBox 299">
            <a:extLst>
              <a:ext uri="{FF2B5EF4-FFF2-40B4-BE49-F238E27FC236}">
                <a16:creationId xmlns:a16="http://schemas.microsoft.com/office/drawing/2014/main" id="{5EAB2040-8019-E2DA-B1FD-331C7D03DC6C}"/>
              </a:ext>
            </a:extLst>
          </p:cNvPr>
          <p:cNvSpPr txBox="1"/>
          <p:nvPr/>
        </p:nvSpPr>
        <p:spPr>
          <a:xfrm>
            <a:off x="932311" y="526568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305" name="연결선: 구부러짐 304">
            <a:extLst>
              <a:ext uri="{FF2B5EF4-FFF2-40B4-BE49-F238E27FC236}">
                <a16:creationId xmlns:a16="http://schemas.microsoft.com/office/drawing/2014/main" id="{27C45046-9331-9759-9873-760B8D700EA5}"/>
              </a:ext>
            </a:extLst>
          </p:cNvPr>
          <p:cNvCxnSpPr>
            <a:cxnSpLocks/>
            <a:stCxn id="299" idx="2"/>
            <a:endCxn id="269" idx="3"/>
          </p:cNvCxnSpPr>
          <p:nvPr/>
        </p:nvCxnSpPr>
        <p:spPr>
          <a:xfrm rot="16200000" flipH="1">
            <a:off x="1999412" y="6461572"/>
            <a:ext cx="659409" cy="869793"/>
          </a:xfrm>
          <a:prstGeom prst="curvedConnector4">
            <a:avLst>
              <a:gd name="adj1" fmla="val 15473"/>
              <a:gd name="adj2" fmla="val 126282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연결선: 구부러짐 309">
            <a:extLst>
              <a:ext uri="{FF2B5EF4-FFF2-40B4-BE49-F238E27FC236}">
                <a16:creationId xmlns:a16="http://schemas.microsoft.com/office/drawing/2014/main" id="{4CFEC5FA-6DB4-CED5-0FDD-6BE47B090167}"/>
              </a:ext>
            </a:extLst>
          </p:cNvPr>
          <p:cNvCxnSpPr>
            <a:cxnSpLocks/>
            <a:stCxn id="269" idx="1"/>
            <a:endCxn id="282" idx="1"/>
          </p:cNvCxnSpPr>
          <p:nvPr/>
        </p:nvCxnSpPr>
        <p:spPr>
          <a:xfrm rot="10800000" flipH="1" flipV="1">
            <a:off x="724095" y="7226173"/>
            <a:ext cx="172973" cy="1275781"/>
          </a:xfrm>
          <a:prstGeom prst="curvedConnector3">
            <a:avLst>
              <a:gd name="adj1" fmla="val -13215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A21DEA27-78D6-F42C-740C-DE1E9EE95EEA}"/>
              </a:ext>
            </a:extLst>
          </p:cNvPr>
          <p:cNvSpPr/>
          <p:nvPr/>
        </p:nvSpPr>
        <p:spPr>
          <a:xfrm>
            <a:off x="5273363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A6F123F-127C-6F7B-4851-1CF4708C705F}"/>
              </a:ext>
            </a:extLst>
          </p:cNvPr>
          <p:cNvSpPr/>
          <p:nvPr/>
        </p:nvSpPr>
        <p:spPr>
          <a:xfrm>
            <a:off x="5509569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2A2E294E-77AD-F55B-D2F8-8D4E0DC450C1}"/>
              </a:ext>
            </a:extLst>
          </p:cNvPr>
          <p:cNvSpPr/>
          <p:nvPr/>
        </p:nvSpPr>
        <p:spPr>
          <a:xfrm>
            <a:off x="6239336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12CAA6EE-5AD1-12EC-E445-3A5F3EC6DCFA}"/>
              </a:ext>
            </a:extLst>
          </p:cNvPr>
          <p:cNvSpPr/>
          <p:nvPr/>
        </p:nvSpPr>
        <p:spPr>
          <a:xfrm>
            <a:off x="6471453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8FB09AF0-61E6-FA41-C3CB-143E33634F87}"/>
                  </a:ext>
                </a:extLst>
              </p:cNvPr>
              <p:cNvSpPr txBox="1"/>
              <p:nvPr/>
            </p:nvSpPr>
            <p:spPr>
              <a:xfrm>
                <a:off x="5720161" y="77467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8FB09AF0-61E6-FA41-C3CB-143E3363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61" y="7746747"/>
                <a:ext cx="51648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4B3A7D61-51D8-7485-5B63-F840A853962E}"/>
              </a:ext>
            </a:extLst>
          </p:cNvPr>
          <p:cNvSpPr txBox="1"/>
          <p:nvPr/>
        </p:nvSpPr>
        <p:spPr>
          <a:xfrm>
            <a:off x="5795255" y="757756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51A7AE1-6D2B-C006-B9EA-48FF08E41FD2}"/>
              </a:ext>
            </a:extLst>
          </p:cNvPr>
          <p:cNvSpPr txBox="1"/>
          <p:nvPr/>
        </p:nvSpPr>
        <p:spPr>
          <a:xfrm>
            <a:off x="4932876" y="782369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D73A32A-A0AF-B5CC-CB09-F06960D908DB}"/>
                  </a:ext>
                </a:extLst>
              </p:cNvPr>
              <p:cNvSpPr txBox="1"/>
              <p:nvPr/>
            </p:nvSpPr>
            <p:spPr>
              <a:xfrm>
                <a:off x="5608078" y="8089280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D73A32A-A0AF-B5CC-CB09-F06960D9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078" y="8089280"/>
                <a:ext cx="752065" cy="369332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8D82D3CA-1B90-F8DC-D5EE-F2D73972EF7E}"/>
              </a:ext>
            </a:extLst>
          </p:cNvPr>
          <p:cNvSpPr/>
          <p:nvPr/>
        </p:nvSpPr>
        <p:spPr>
          <a:xfrm>
            <a:off x="5478099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9752B009-646F-3C1E-81E6-1AB48D21E0C4}"/>
              </a:ext>
            </a:extLst>
          </p:cNvPr>
          <p:cNvSpPr/>
          <p:nvPr/>
        </p:nvSpPr>
        <p:spPr>
          <a:xfrm>
            <a:off x="5608113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3459AE0-384E-1BF2-ED94-037E2310236C}"/>
              </a:ext>
            </a:extLst>
          </p:cNvPr>
          <p:cNvSpPr txBox="1"/>
          <p:nvPr/>
        </p:nvSpPr>
        <p:spPr>
          <a:xfrm>
            <a:off x="5748615" y="454718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1F60B78A-3990-342C-1E21-D73D8FE7EFC4}"/>
              </a:ext>
            </a:extLst>
          </p:cNvPr>
          <p:cNvSpPr/>
          <p:nvPr/>
        </p:nvSpPr>
        <p:spPr>
          <a:xfrm>
            <a:off x="6182210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D7244E2A-A182-9CF6-E27D-1828DCE2EBC5}"/>
              </a:ext>
            </a:extLst>
          </p:cNvPr>
          <p:cNvSpPr/>
          <p:nvPr/>
        </p:nvSpPr>
        <p:spPr>
          <a:xfrm>
            <a:off x="6312224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0CFBE64-5E7C-B7F1-EB73-11644E9B77CE}"/>
                  </a:ext>
                </a:extLst>
              </p:cNvPr>
              <p:cNvSpPr txBox="1"/>
              <p:nvPr/>
            </p:nvSpPr>
            <p:spPr>
              <a:xfrm>
                <a:off x="5696665" y="5339699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0CFBE64-5E7C-B7F1-EB73-11644E9B7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665" y="5339699"/>
                <a:ext cx="51648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381AE12-0ADE-2A9C-68AD-AACA2BD1A3AD}"/>
                  </a:ext>
                </a:extLst>
              </p:cNvPr>
              <p:cNvSpPr txBox="1"/>
              <p:nvPr/>
            </p:nvSpPr>
            <p:spPr>
              <a:xfrm>
                <a:off x="5610154" y="6502280"/>
                <a:ext cx="641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381AE12-0ADE-2A9C-68AD-AACA2BD1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54" y="6502280"/>
                <a:ext cx="64152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" name="TextBox 327">
            <a:extLst>
              <a:ext uri="{FF2B5EF4-FFF2-40B4-BE49-F238E27FC236}">
                <a16:creationId xmlns:a16="http://schemas.microsoft.com/office/drawing/2014/main" id="{DE33D634-18D5-FDA2-03CF-3ABFB9051F16}"/>
              </a:ext>
            </a:extLst>
          </p:cNvPr>
          <p:cNvSpPr txBox="1"/>
          <p:nvPr/>
        </p:nvSpPr>
        <p:spPr>
          <a:xfrm>
            <a:off x="4969006" y="5570531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329" name="연결선: 구부러짐 328">
            <a:extLst>
              <a:ext uri="{FF2B5EF4-FFF2-40B4-BE49-F238E27FC236}">
                <a16:creationId xmlns:a16="http://schemas.microsoft.com/office/drawing/2014/main" id="{934567F9-7C82-70FE-F8B5-55ABA9E473F0}"/>
              </a:ext>
            </a:extLst>
          </p:cNvPr>
          <p:cNvCxnSpPr>
            <a:cxnSpLocks/>
            <a:stCxn id="324" idx="2"/>
            <a:endCxn id="333" idx="0"/>
          </p:cNvCxnSpPr>
          <p:nvPr/>
        </p:nvCxnSpPr>
        <p:spPr>
          <a:xfrm rot="5400000" flipH="1" flipV="1">
            <a:off x="6898115" y="5591199"/>
            <a:ext cx="184666" cy="1558839"/>
          </a:xfrm>
          <a:prstGeom prst="curvedConnector5">
            <a:avLst>
              <a:gd name="adj1" fmla="val -123791"/>
              <a:gd name="adj2" fmla="val 30751"/>
              <a:gd name="adj3" fmla="val 223791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F93F076-3CE6-9531-EAE1-ECD977620898}"/>
                  </a:ext>
                </a:extLst>
              </p:cNvPr>
              <p:cNvSpPr txBox="1"/>
              <p:nvPr/>
            </p:nvSpPr>
            <p:spPr>
              <a:xfrm>
                <a:off x="7140914" y="6278286"/>
                <a:ext cx="1257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F93F076-3CE6-9531-EAE1-ECD977620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914" y="6278286"/>
                <a:ext cx="125790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F18B387-4F80-4693-0850-7D6825010A22}"/>
                  </a:ext>
                </a:extLst>
              </p:cNvPr>
              <p:cNvSpPr txBox="1"/>
              <p:nvPr/>
            </p:nvSpPr>
            <p:spPr>
              <a:xfrm>
                <a:off x="9599745" y="6093620"/>
                <a:ext cx="1033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F18B387-4F80-4693-0850-7D6825010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745" y="6093620"/>
                <a:ext cx="10334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3E4E6FC3-015A-175A-611E-2626A604D997}"/>
                  </a:ext>
                </a:extLst>
              </p:cNvPr>
              <p:cNvSpPr txBox="1"/>
              <p:nvPr/>
            </p:nvSpPr>
            <p:spPr>
              <a:xfrm>
                <a:off x="8981307" y="6426064"/>
                <a:ext cx="972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3E4E6FC3-015A-175A-611E-2626A604D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307" y="6426064"/>
                <a:ext cx="972382" cy="369332"/>
              </a:xfrm>
              <a:prstGeom prst="rect">
                <a:avLst/>
              </a:prstGeom>
              <a:blipFill>
                <a:blip r:embed="rId2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9E16199F-9F9E-F383-4177-424284AA79E8}"/>
              </a:ext>
            </a:extLst>
          </p:cNvPr>
          <p:cNvCxnSpPr>
            <a:cxnSpLocks/>
          </p:cNvCxnSpPr>
          <p:nvPr/>
        </p:nvCxnSpPr>
        <p:spPr>
          <a:xfrm flipV="1">
            <a:off x="8385476" y="6466250"/>
            <a:ext cx="2113646" cy="9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34E342C-B2D1-E766-8E49-4FB5A2171B0D}"/>
                  </a:ext>
                </a:extLst>
              </p:cNvPr>
              <p:cNvSpPr txBox="1"/>
              <p:nvPr/>
            </p:nvSpPr>
            <p:spPr>
              <a:xfrm>
                <a:off x="8289322" y="6095269"/>
                <a:ext cx="1466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34E342C-B2D1-E766-8E49-4FB5A217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322" y="6095269"/>
                <a:ext cx="146636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720EFBBE-25EB-329E-2A50-827F7A6848D4}"/>
                  </a:ext>
                </a:extLst>
              </p:cNvPr>
              <p:cNvSpPr txBox="1"/>
              <p:nvPr/>
            </p:nvSpPr>
            <p:spPr>
              <a:xfrm>
                <a:off x="10480620" y="6289192"/>
                <a:ext cx="128669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𝑡𝑒𝑚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720EFBBE-25EB-329E-2A50-827F7A684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620" y="6289192"/>
                <a:ext cx="1286699" cy="391902"/>
              </a:xfrm>
              <a:prstGeom prst="rect">
                <a:avLst/>
              </a:prstGeom>
              <a:blipFill>
                <a:blip r:embed="rId2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5" name="연결선: 구부러짐 344">
            <a:extLst>
              <a:ext uri="{FF2B5EF4-FFF2-40B4-BE49-F238E27FC236}">
                <a16:creationId xmlns:a16="http://schemas.microsoft.com/office/drawing/2014/main" id="{B060B27A-F584-122E-B634-31058A8B42D7}"/>
              </a:ext>
            </a:extLst>
          </p:cNvPr>
          <p:cNvCxnSpPr>
            <a:cxnSpLocks/>
            <a:stCxn id="324" idx="2"/>
            <a:endCxn id="334" idx="0"/>
          </p:cNvCxnSpPr>
          <p:nvPr/>
        </p:nvCxnSpPr>
        <p:spPr>
          <a:xfrm rot="5400000" flipH="1" flipV="1">
            <a:off x="7979093" y="4325556"/>
            <a:ext cx="369332" cy="3905460"/>
          </a:xfrm>
          <a:prstGeom prst="curvedConnector5">
            <a:avLst>
              <a:gd name="adj1" fmla="val -61896"/>
              <a:gd name="adj2" fmla="val 13186"/>
              <a:gd name="adj3" fmla="val 16189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9" name="연결선: 구부러짐 348">
            <a:extLst>
              <a:ext uri="{FF2B5EF4-FFF2-40B4-BE49-F238E27FC236}">
                <a16:creationId xmlns:a16="http://schemas.microsoft.com/office/drawing/2014/main" id="{C4AD61B9-CA0A-3449-D293-FC41F0D75771}"/>
              </a:ext>
            </a:extLst>
          </p:cNvPr>
          <p:cNvCxnSpPr>
            <a:cxnSpLocks/>
            <a:stCxn id="315" idx="0"/>
            <a:endCxn id="336" idx="2"/>
          </p:cNvCxnSpPr>
          <p:nvPr/>
        </p:nvCxnSpPr>
        <p:spPr>
          <a:xfrm rot="5400000" flipH="1" flipV="1">
            <a:off x="7334325" y="5772407"/>
            <a:ext cx="1110184" cy="315616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8417F8E1-5780-3B81-EBEB-3544A0CE30D3}"/>
              </a:ext>
            </a:extLst>
          </p:cNvPr>
          <p:cNvSpPr/>
          <p:nvPr/>
        </p:nvSpPr>
        <p:spPr>
          <a:xfrm>
            <a:off x="11066331" y="4688208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87CBBA4-501F-09D1-E4C9-E3817246D72C}"/>
              </a:ext>
            </a:extLst>
          </p:cNvPr>
          <p:cNvSpPr txBox="1"/>
          <p:nvPr/>
        </p:nvSpPr>
        <p:spPr>
          <a:xfrm>
            <a:off x="10979952" y="436773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D2C484F3-E46C-D744-E87D-B558EB3BCA6D}"/>
                  </a:ext>
                </a:extLst>
              </p:cNvPr>
              <p:cNvSpPr txBox="1"/>
              <p:nvPr/>
            </p:nvSpPr>
            <p:spPr>
              <a:xfrm>
                <a:off x="12434615" y="5100300"/>
                <a:ext cx="705821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𝑙𝑒𝑠𝑠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𝑙𝑖𝑘𝑒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[:,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]),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𝑡𝑒𝑚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</a:t>
                </a:r>
              </a:p>
            </p:txBody>
          </p:sp>
        </mc:Choice>
        <mc:Fallback xmlns=""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D2C484F3-E46C-D744-E87D-B558EB3B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615" y="5100300"/>
                <a:ext cx="7058214" cy="391902"/>
              </a:xfrm>
              <a:prstGeom prst="rect">
                <a:avLst/>
              </a:prstGeom>
              <a:blipFill>
                <a:blip r:embed="rId28"/>
                <a:stretch>
                  <a:fillRect l="-259"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585AEF84-A231-174B-456F-C9654FFCBC39}"/>
              </a:ext>
            </a:extLst>
          </p:cNvPr>
          <p:cNvSpPr/>
          <p:nvPr/>
        </p:nvSpPr>
        <p:spPr>
          <a:xfrm>
            <a:off x="12877957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73F0B249-0AFD-67AC-D64F-7BD162943E69}"/>
              </a:ext>
            </a:extLst>
          </p:cNvPr>
          <p:cNvSpPr/>
          <p:nvPr/>
        </p:nvSpPr>
        <p:spPr>
          <a:xfrm>
            <a:off x="13114163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2FC79C1C-C010-5286-11ED-2E28EEBC34D5}"/>
              </a:ext>
            </a:extLst>
          </p:cNvPr>
          <p:cNvSpPr/>
          <p:nvPr/>
        </p:nvSpPr>
        <p:spPr>
          <a:xfrm>
            <a:off x="13843930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D522638-3EC2-4586-481C-D7CD5C023692}"/>
              </a:ext>
            </a:extLst>
          </p:cNvPr>
          <p:cNvSpPr/>
          <p:nvPr/>
        </p:nvSpPr>
        <p:spPr>
          <a:xfrm>
            <a:off x="14076047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0931864-44FC-7397-5221-39758794A9A3}"/>
                  </a:ext>
                </a:extLst>
              </p:cNvPr>
              <p:cNvSpPr txBox="1"/>
              <p:nvPr/>
            </p:nvSpPr>
            <p:spPr>
              <a:xfrm>
                <a:off x="13324755" y="592727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0931864-44FC-7397-5221-39758794A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755" y="5927272"/>
                <a:ext cx="51648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TextBox 365">
            <a:extLst>
              <a:ext uri="{FF2B5EF4-FFF2-40B4-BE49-F238E27FC236}">
                <a16:creationId xmlns:a16="http://schemas.microsoft.com/office/drawing/2014/main" id="{DB49CBD1-6A14-5E07-0432-7164AE84A6F8}"/>
              </a:ext>
            </a:extLst>
          </p:cNvPr>
          <p:cNvSpPr txBox="1"/>
          <p:nvPr/>
        </p:nvSpPr>
        <p:spPr>
          <a:xfrm>
            <a:off x="13399849" y="575809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E983170-CCF8-A4DB-C2BD-FB932CA39C9D}"/>
              </a:ext>
            </a:extLst>
          </p:cNvPr>
          <p:cNvSpPr txBox="1"/>
          <p:nvPr/>
        </p:nvSpPr>
        <p:spPr>
          <a:xfrm>
            <a:off x="12537470" y="600421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807AA0C-DC51-E90D-85A6-201C0A720DA9}"/>
                  </a:ext>
                </a:extLst>
              </p:cNvPr>
              <p:cNvSpPr txBox="1"/>
              <p:nvPr/>
            </p:nvSpPr>
            <p:spPr>
              <a:xfrm>
                <a:off x="13212672" y="6269805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807AA0C-DC51-E90D-85A6-201C0A72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672" y="6269805"/>
                <a:ext cx="752065" cy="369332"/>
              </a:xfrm>
              <a:prstGeom prst="rect">
                <a:avLst/>
              </a:prstGeom>
              <a:blipFill>
                <a:blip r:embed="rId3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2D6DEC-07F5-6E46-15EF-DB0356D984A9}"/>
                  </a:ext>
                </a:extLst>
              </p:cNvPr>
              <p:cNvSpPr txBox="1"/>
              <p:nvPr/>
            </p:nvSpPr>
            <p:spPr>
              <a:xfrm>
                <a:off x="14308164" y="5957185"/>
                <a:ext cx="1907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altLang="ko-KR"/>
                  <a:t> </a:t>
                </a:r>
                <a:endParaRPr lang="ko-KR" altLang="en-US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2D6DEC-07F5-6E46-15EF-DB0356D98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164" y="5957185"/>
                <a:ext cx="190718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C52F188-A06D-7587-75F6-1F470B0D6A21}"/>
                  </a:ext>
                </a:extLst>
              </p:cNvPr>
              <p:cNvSpPr txBox="1"/>
              <p:nvPr/>
            </p:nvSpPr>
            <p:spPr>
              <a:xfrm>
                <a:off x="16042028" y="5958049"/>
                <a:ext cx="365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𝐹𝑎𝑙𝑠𝑒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𝑎𝑙𝑠𝑒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C52F188-A06D-7587-75F6-1F470B0D6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28" y="5958049"/>
                <a:ext cx="3651384" cy="369332"/>
              </a:xfrm>
              <a:prstGeom prst="rect">
                <a:avLst/>
              </a:prstGeom>
              <a:blipFill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TextBox 378">
            <a:extLst>
              <a:ext uri="{FF2B5EF4-FFF2-40B4-BE49-F238E27FC236}">
                <a16:creationId xmlns:a16="http://schemas.microsoft.com/office/drawing/2014/main" id="{DB0071F7-D530-3E27-A560-842BCF42A4B6}"/>
              </a:ext>
            </a:extLst>
          </p:cNvPr>
          <p:cNvSpPr txBox="1"/>
          <p:nvPr/>
        </p:nvSpPr>
        <p:spPr>
          <a:xfrm>
            <a:off x="17694886" y="573798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5E1805DC-F0C5-11B7-9377-53CDA472B993}"/>
                  </a:ext>
                </a:extLst>
              </p:cNvPr>
              <p:cNvSpPr txBox="1"/>
              <p:nvPr/>
            </p:nvSpPr>
            <p:spPr>
              <a:xfrm>
                <a:off x="13339383" y="6919454"/>
                <a:ext cx="398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5E1805DC-F0C5-11B7-9377-53CDA472B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383" y="6919454"/>
                <a:ext cx="3982244" cy="369332"/>
              </a:xfrm>
              <a:prstGeom prst="rect">
                <a:avLst/>
              </a:prstGeom>
              <a:blipFill>
                <a:blip r:embed="rId3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456AD075-83F8-1C16-DB5E-B68B54024B9D}"/>
              </a:ext>
            </a:extLst>
          </p:cNvPr>
          <p:cNvSpPr/>
          <p:nvPr/>
        </p:nvSpPr>
        <p:spPr>
          <a:xfrm>
            <a:off x="14247209" y="6906754"/>
            <a:ext cx="891191" cy="3919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6" name="연결선: 구부러짐 385">
            <a:extLst>
              <a:ext uri="{FF2B5EF4-FFF2-40B4-BE49-F238E27FC236}">
                <a16:creationId xmlns:a16="http://schemas.microsoft.com/office/drawing/2014/main" id="{8DE3C4D6-B29A-5081-BAC1-FD0B06E76470}"/>
              </a:ext>
            </a:extLst>
          </p:cNvPr>
          <p:cNvCxnSpPr>
            <a:cxnSpLocks/>
            <a:stCxn id="362" idx="2"/>
            <a:endCxn id="385" idx="0"/>
          </p:cNvCxnSpPr>
          <p:nvPr/>
        </p:nvCxnSpPr>
        <p:spPr>
          <a:xfrm rot="16200000" flipH="1">
            <a:off x="13601160" y="5815108"/>
            <a:ext cx="676649" cy="1506642"/>
          </a:xfrm>
          <a:prstGeom prst="curvedConnector3">
            <a:avLst>
              <a:gd name="adj1" fmla="val 23724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8C4F2B6A-298F-C8BE-3F91-AEDBACA305B0}"/>
              </a:ext>
            </a:extLst>
          </p:cNvPr>
          <p:cNvSpPr/>
          <p:nvPr/>
        </p:nvSpPr>
        <p:spPr>
          <a:xfrm>
            <a:off x="13389464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64D746DE-07D9-4E76-B3FA-45D3A5855418}"/>
              </a:ext>
            </a:extLst>
          </p:cNvPr>
          <p:cNvSpPr/>
          <p:nvPr/>
        </p:nvSpPr>
        <p:spPr>
          <a:xfrm>
            <a:off x="13519478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0EE5C605-8E97-6227-AD6F-FC1748762C6A}"/>
              </a:ext>
            </a:extLst>
          </p:cNvPr>
          <p:cNvSpPr txBox="1"/>
          <p:nvPr/>
        </p:nvSpPr>
        <p:spPr>
          <a:xfrm>
            <a:off x="13659980" y="774674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A0AF8D62-C4B4-6AD6-F479-AA2573226251}"/>
              </a:ext>
            </a:extLst>
          </p:cNvPr>
          <p:cNvSpPr/>
          <p:nvPr/>
        </p:nvSpPr>
        <p:spPr>
          <a:xfrm>
            <a:off x="14093575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1FFB3BD2-8F6A-DC22-AC1F-98095A476B6C}"/>
              </a:ext>
            </a:extLst>
          </p:cNvPr>
          <p:cNvSpPr/>
          <p:nvPr/>
        </p:nvSpPr>
        <p:spPr>
          <a:xfrm>
            <a:off x="14223589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6771C535-703E-B3DE-CB84-85E541767F39}"/>
                  </a:ext>
                </a:extLst>
              </p:cNvPr>
              <p:cNvSpPr txBox="1"/>
              <p:nvPr/>
            </p:nvSpPr>
            <p:spPr>
              <a:xfrm>
                <a:off x="13608030" y="8539259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6771C535-703E-B3DE-CB84-85E54176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030" y="8539259"/>
                <a:ext cx="516487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F0229264-8B4D-06DA-AEA3-4FC61FDE08B9}"/>
                  </a:ext>
                </a:extLst>
              </p:cNvPr>
              <p:cNvSpPr txBox="1"/>
              <p:nvPr/>
            </p:nvSpPr>
            <p:spPr>
              <a:xfrm>
                <a:off x="13109761" y="9732360"/>
                <a:ext cx="1788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zeros_like(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𝒗𝒂𝒓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/>
              </a:p>
            </p:txBody>
          </p:sp>
        </mc:Choice>
        <mc:Fallback xmlns="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F0229264-8B4D-06DA-AEA3-4FC61FDE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761" y="9732360"/>
                <a:ext cx="1788775" cy="369332"/>
              </a:xfrm>
              <a:prstGeom prst="rect">
                <a:avLst/>
              </a:prstGeom>
              <a:blipFill>
                <a:blip r:embed="rId35"/>
                <a:stretch>
                  <a:fillRect l="-307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7" name="TextBox 396">
            <a:extLst>
              <a:ext uri="{FF2B5EF4-FFF2-40B4-BE49-F238E27FC236}">
                <a16:creationId xmlns:a16="http://schemas.microsoft.com/office/drawing/2014/main" id="{5A94964A-68EF-0047-A27E-CD0F8713A127}"/>
              </a:ext>
            </a:extLst>
          </p:cNvPr>
          <p:cNvSpPr txBox="1"/>
          <p:nvPr/>
        </p:nvSpPr>
        <p:spPr>
          <a:xfrm>
            <a:off x="12880371" y="8770091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51790163-4944-9C84-00A1-CFDF0FFD67EF}"/>
                  </a:ext>
                </a:extLst>
              </p:cNvPr>
              <p:cNvSpPr txBox="1"/>
              <p:nvPr/>
            </p:nvSpPr>
            <p:spPr>
              <a:xfrm>
                <a:off x="11740110" y="9739455"/>
                <a:ext cx="107426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𝒕𝒆𝒎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𝒈𝒘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51790163-4944-9C84-00A1-CFDF0FFD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0110" y="9739455"/>
                <a:ext cx="1074268" cy="395621"/>
              </a:xfrm>
              <a:prstGeom prst="rect">
                <a:avLst/>
              </a:prstGeom>
              <a:blipFill>
                <a:blip r:embed="rId3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4BDE25C-B457-7431-B448-7BB5AB4F7A2E}"/>
              </a:ext>
            </a:extLst>
          </p:cNvPr>
          <p:cNvSpPr/>
          <p:nvPr/>
        </p:nvSpPr>
        <p:spPr>
          <a:xfrm>
            <a:off x="12219606" y="813146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1479422B-C475-8982-861E-9182C97F6D85}"/>
              </a:ext>
            </a:extLst>
          </p:cNvPr>
          <p:cNvSpPr txBox="1"/>
          <p:nvPr/>
        </p:nvSpPr>
        <p:spPr>
          <a:xfrm>
            <a:off x="12011059" y="7823690"/>
            <a:ext cx="70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idx 1</a:t>
            </a:r>
            <a:endParaRPr lang="ko-KR" altLang="en-US" sz="1400" b="1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05CF165-90C8-F4AD-4F98-00DDA5EB0752}"/>
              </a:ext>
            </a:extLst>
          </p:cNvPr>
          <p:cNvSpPr txBox="1"/>
          <p:nvPr/>
        </p:nvSpPr>
        <p:spPr>
          <a:xfrm>
            <a:off x="11695119" y="8752198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402" name="연결선: 구부러짐 401">
            <a:extLst>
              <a:ext uri="{FF2B5EF4-FFF2-40B4-BE49-F238E27FC236}">
                <a16:creationId xmlns:a16="http://schemas.microsoft.com/office/drawing/2014/main" id="{A229DB0D-FA56-8203-5882-85660AE6676A}"/>
              </a:ext>
            </a:extLst>
          </p:cNvPr>
          <p:cNvCxnSpPr>
            <a:cxnSpLocks/>
            <a:stCxn id="399" idx="0"/>
            <a:endCxn id="391" idx="0"/>
          </p:cNvCxnSpPr>
          <p:nvPr/>
        </p:nvCxnSpPr>
        <p:spPr>
          <a:xfrm rot="5400000" flipH="1" flipV="1">
            <a:off x="12859890" y="7443060"/>
            <a:ext cx="76943" cy="1299872"/>
          </a:xfrm>
          <a:prstGeom prst="curvedConnector3">
            <a:avLst>
              <a:gd name="adj1" fmla="val 36408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6" name="화살표: 오른쪽 405">
            <a:extLst>
              <a:ext uri="{FF2B5EF4-FFF2-40B4-BE49-F238E27FC236}">
                <a16:creationId xmlns:a16="http://schemas.microsoft.com/office/drawing/2014/main" id="{7DD5DA10-2818-2BDA-8C90-69D51B888FE3}"/>
              </a:ext>
            </a:extLst>
          </p:cNvPr>
          <p:cNvSpPr/>
          <p:nvPr/>
        </p:nvSpPr>
        <p:spPr>
          <a:xfrm>
            <a:off x="14668840" y="8368029"/>
            <a:ext cx="596900" cy="24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79E6F44-46E2-DB07-46DF-F910746243FD}"/>
              </a:ext>
            </a:extLst>
          </p:cNvPr>
          <p:cNvSpPr txBox="1"/>
          <p:nvPr/>
        </p:nvSpPr>
        <p:spPr>
          <a:xfrm>
            <a:off x="14404513" y="8720311"/>
            <a:ext cx="1467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tf.less</a:t>
            </a:r>
            <a:r>
              <a:rPr lang="ko-KR" altLang="en-US"/>
              <a:t>의 값이</a:t>
            </a:r>
            <a:endParaRPr lang="en-US" altLang="ko-KR"/>
          </a:p>
          <a:p>
            <a:r>
              <a:rPr lang="en-US" altLang="ko-KR"/>
              <a:t> False</a:t>
            </a:r>
            <a:r>
              <a:rPr lang="ko-KR" altLang="en-US"/>
              <a:t>일 경우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83EA6CBB-B102-20C0-7FB6-FF808993482B}"/>
              </a:ext>
            </a:extLst>
          </p:cNvPr>
          <p:cNvSpPr/>
          <p:nvPr/>
        </p:nvSpPr>
        <p:spPr>
          <a:xfrm>
            <a:off x="16381380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DD1AD021-6E72-3716-2002-D2C385E2A3B2}"/>
              </a:ext>
            </a:extLst>
          </p:cNvPr>
          <p:cNvSpPr/>
          <p:nvPr/>
        </p:nvSpPr>
        <p:spPr>
          <a:xfrm>
            <a:off x="16511394" y="806161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A92D0C6E-F8C2-9DD3-759E-981519B3397C}"/>
              </a:ext>
            </a:extLst>
          </p:cNvPr>
          <p:cNvSpPr txBox="1"/>
          <p:nvPr/>
        </p:nvSpPr>
        <p:spPr>
          <a:xfrm>
            <a:off x="16651896" y="775384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27191BBF-BB15-FC5F-C1A3-40C08B2B44CF}"/>
              </a:ext>
            </a:extLst>
          </p:cNvPr>
          <p:cNvSpPr/>
          <p:nvPr/>
        </p:nvSpPr>
        <p:spPr>
          <a:xfrm>
            <a:off x="17085491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CC18F0DC-8F2C-02D7-AC8D-BECFE2F6155A}"/>
              </a:ext>
            </a:extLst>
          </p:cNvPr>
          <p:cNvSpPr/>
          <p:nvPr/>
        </p:nvSpPr>
        <p:spPr>
          <a:xfrm>
            <a:off x="17215505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47485AF1-9169-EFCE-B5C6-15ED802505A3}"/>
                  </a:ext>
                </a:extLst>
              </p:cNvPr>
              <p:cNvSpPr txBox="1"/>
              <p:nvPr/>
            </p:nvSpPr>
            <p:spPr>
              <a:xfrm>
                <a:off x="16599946" y="8546354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47485AF1-9169-EFCE-B5C6-15ED8025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946" y="8546354"/>
                <a:ext cx="516487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8822CB0-115E-8642-09CC-7166851BD6B6}"/>
                  </a:ext>
                </a:extLst>
              </p:cNvPr>
              <p:cNvSpPr txBox="1"/>
              <p:nvPr/>
            </p:nvSpPr>
            <p:spPr>
              <a:xfrm>
                <a:off x="16465149" y="9731947"/>
                <a:ext cx="78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8822CB0-115E-8642-09CC-7166851BD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149" y="9731947"/>
                <a:ext cx="786079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6" name="TextBox 415">
            <a:extLst>
              <a:ext uri="{FF2B5EF4-FFF2-40B4-BE49-F238E27FC236}">
                <a16:creationId xmlns:a16="http://schemas.microsoft.com/office/drawing/2014/main" id="{D9544017-4AF1-1030-74FA-D48C3F6C59D1}"/>
              </a:ext>
            </a:extLst>
          </p:cNvPr>
          <p:cNvSpPr txBox="1"/>
          <p:nvPr/>
        </p:nvSpPr>
        <p:spPr>
          <a:xfrm>
            <a:off x="15872287" y="8777186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AB01360A-79E9-B803-1428-35EDE0F8716C}"/>
              </a:ext>
            </a:extLst>
          </p:cNvPr>
          <p:cNvSpPr/>
          <p:nvPr/>
        </p:nvSpPr>
        <p:spPr>
          <a:xfrm>
            <a:off x="7583741" y="1704223"/>
            <a:ext cx="479545" cy="13979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DB1F0696-9D72-6009-EDC4-EAB7640418A2}"/>
              </a:ext>
            </a:extLst>
          </p:cNvPr>
          <p:cNvSpPr/>
          <p:nvPr/>
        </p:nvSpPr>
        <p:spPr>
          <a:xfrm>
            <a:off x="5246107" y="3292673"/>
            <a:ext cx="2817179" cy="3637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125346D8-E5E8-F625-C824-98DC76D03B1F}"/>
              </a:ext>
            </a:extLst>
          </p:cNvPr>
          <p:cNvSpPr/>
          <p:nvPr/>
        </p:nvSpPr>
        <p:spPr>
          <a:xfrm>
            <a:off x="7393098" y="843430"/>
            <a:ext cx="297073" cy="2735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BB0266C6-438B-B2EE-5428-F99127B92387}"/>
              </a:ext>
            </a:extLst>
          </p:cNvPr>
          <p:cNvSpPr txBox="1"/>
          <p:nvPr/>
        </p:nvSpPr>
        <p:spPr>
          <a:xfrm>
            <a:off x="7723729" y="779097"/>
            <a:ext cx="431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group sparsity regularization</a:t>
            </a:r>
            <a:r>
              <a:rPr lang="ko-KR" altLang="en-US" sz="1600" b="1"/>
              <a:t>을 적용하는 </a:t>
            </a:r>
            <a:r>
              <a:rPr lang="en-US" altLang="ko-KR" sz="1600" b="1"/>
              <a:t>weight</a:t>
            </a:r>
            <a:endParaRPr lang="ko-KR" altLang="en-US" sz="1600" b="1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B997CD1A-0C48-AA29-B853-21DB42DCE5F0}"/>
              </a:ext>
            </a:extLst>
          </p:cNvPr>
          <p:cNvSpPr txBox="1"/>
          <p:nvPr/>
        </p:nvSpPr>
        <p:spPr>
          <a:xfrm>
            <a:off x="4825615" y="8797202"/>
            <a:ext cx="6429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그냥 </a:t>
            </a:r>
            <a:r>
              <a:rPr lang="en-US" altLang="ko-KR"/>
              <a:t>feature group</a:t>
            </a:r>
            <a:r>
              <a:rPr lang="ko-KR" altLang="en-US"/>
              <a:t>의 전체 합한 값이</a:t>
            </a:r>
            <a:endParaRPr lang="en-US" altLang="ko-KR"/>
          </a:p>
          <a:p>
            <a:r>
              <a:rPr lang="en-US" altLang="ko-KR"/>
              <a:t>threshold </a:t>
            </a:r>
            <a:r>
              <a:rPr lang="ko-KR" altLang="en-US"/>
              <a:t>값보다 작은 </a:t>
            </a:r>
            <a:r>
              <a:rPr lang="en-US" altLang="ko-KR"/>
              <a:t>feature vector weight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으로 만들어버림</a:t>
            </a:r>
          </a:p>
        </p:txBody>
      </p:sp>
    </p:spTree>
    <p:extLst>
      <p:ext uri="{BB962C8B-B14F-4D97-AF65-F5344CB8AC3E}">
        <p14:creationId xmlns:p14="http://schemas.microsoft.com/office/powerpoint/2010/main" val="400941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26C742C-4E47-605B-2236-9976BCC12120}"/>
              </a:ext>
            </a:extLst>
          </p:cNvPr>
          <p:cNvCxnSpPr/>
          <p:nvPr/>
        </p:nvCxnSpPr>
        <p:spPr>
          <a:xfrm>
            <a:off x="1460665" y="890649"/>
            <a:ext cx="22206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B64D95-29A3-93BC-E8D9-B2572CBC3DD7}"/>
              </a:ext>
            </a:extLst>
          </p:cNvPr>
          <p:cNvCxnSpPr>
            <a:cxnSpLocks/>
          </p:cNvCxnSpPr>
          <p:nvPr/>
        </p:nvCxnSpPr>
        <p:spPr>
          <a:xfrm>
            <a:off x="1864425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E4B6C58D-51FD-A9C3-460F-4F369C530A2A}"/>
              </a:ext>
            </a:extLst>
          </p:cNvPr>
          <p:cNvSpPr/>
          <p:nvPr/>
        </p:nvSpPr>
        <p:spPr>
          <a:xfrm>
            <a:off x="1764893" y="10906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FEAF10-2E2B-F2DA-18EE-FA87782E0DDE}"/>
              </a:ext>
            </a:extLst>
          </p:cNvPr>
          <p:cNvSpPr/>
          <p:nvPr/>
        </p:nvSpPr>
        <p:spPr>
          <a:xfrm>
            <a:off x="153980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BC9AB47-5730-23DB-D55A-BC8F3E38F7F7}"/>
              </a:ext>
            </a:extLst>
          </p:cNvPr>
          <p:cNvSpPr/>
          <p:nvPr/>
        </p:nvSpPr>
        <p:spPr>
          <a:xfrm>
            <a:off x="1615474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27AD5D-106F-919E-07C9-86302D5FE60F}"/>
              </a:ext>
            </a:extLst>
          </p:cNvPr>
          <p:cNvSpPr/>
          <p:nvPr/>
        </p:nvSpPr>
        <p:spPr>
          <a:xfrm>
            <a:off x="189975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80EA1D-EF4E-7EB2-BDB6-A48A37DD7E26}"/>
              </a:ext>
            </a:extLst>
          </p:cNvPr>
          <p:cNvSpPr/>
          <p:nvPr/>
        </p:nvSpPr>
        <p:spPr>
          <a:xfrm>
            <a:off x="1392287" y="240014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C3FDF2-5855-3A4C-69D7-58116D314DDA}"/>
              </a:ext>
            </a:extLst>
          </p:cNvPr>
          <p:cNvSpPr/>
          <p:nvPr/>
        </p:nvSpPr>
        <p:spPr>
          <a:xfrm>
            <a:off x="1467952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8C12BA-DD98-1766-B676-1D68B3E45503}"/>
              </a:ext>
            </a:extLst>
          </p:cNvPr>
          <p:cNvSpPr/>
          <p:nvPr/>
        </p:nvSpPr>
        <p:spPr>
          <a:xfrm>
            <a:off x="1752230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9FE3D1-F091-E755-3BBC-27920EF62FAC}"/>
              </a:ext>
            </a:extLst>
          </p:cNvPr>
          <p:cNvSpPr/>
          <p:nvPr/>
        </p:nvSpPr>
        <p:spPr>
          <a:xfrm>
            <a:off x="2036508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0A76D-D0B2-076F-459C-4C9FF5BC3670}"/>
              </a:ext>
            </a:extLst>
          </p:cNvPr>
          <p:cNvSpPr txBox="1"/>
          <p:nvPr/>
        </p:nvSpPr>
        <p:spPr>
          <a:xfrm>
            <a:off x="1608187" y="46258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t=1</a:t>
            </a:r>
            <a:endParaRPr lang="ko-KR" altLang="en-US" sz="1600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2C68600-78E9-C554-D377-761A63F2128B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1575902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1A24BF-5B05-CC23-BC40-ED9D99FDDC8B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723424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7BEF6D6-25A2-CBDA-84A5-5B2BA61E5B6D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1723424" y="218279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B42BEF-2A27-F39A-8AA1-96C6BFA2C407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575902" y="218279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BBACF0-5777-C8E4-150C-F06B19323BD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1860180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0BC204-3A5A-9942-3CDF-31D7532210B1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2007702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FC68B44-A8E0-E8C4-BAB8-0A858A9DB695}"/>
                  </a:ext>
                </a:extLst>
              </p:cNvPr>
              <p:cNvSpPr/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FC68B44-A8E0-E8C4-BAB8-0A858A9DB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1E209F-8893-C6FB-CA05-B7F41DACAA9B}"/>
                  </a:ext>
                </a:extLst>
              </p:cNvPr>
              <p:cNvSpPr txBox="1"/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1E209F-8893-C6FB-CA05-B7F41DACA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42E07DF-0E88-C35A-2040-5F66793F0631}"/>
                  </a:ext>
                </a:extLst>
              </p:cNvPr>
              <p:cNvSpPr/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42E07DF-0E88-C35A-2040-5F66793F0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906F1B0-E15A-286F-1E9A-83C63B962062}"/>
                  </a:ext>
                </a:extLst>
              </p:cNvPr>
              <p:cNvSpPr/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906F1B0-E15A-286F-1E9A-83C63B962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99791B-5801-DDFF-7F2F-4C2ECA2A427D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 flipH="1">
            <a:off x="1500237" y="265983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03F3CB-5C4C-16D6-9F24-8EAD1563446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575902" y="265983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1A25641-4C98-9110-AD12-DFB41FF87D96}"/>
              </a:ext>
            </a:extLst>
          </p:cNvPr>
          <p:cNvCxnSpPr>
            <a:cxnSpLocks/>
            <a:stCxn id="11" idx="4"/>
            <a:endCxn id="24" idx="0"/>
          </p:cNvCxnSpPr>
          <p:nvPr/>
        </p:nvCxnSpPr>
        <p:spPr>
          <a:xfrm>
            <a:off x="1575902" y="265983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A80008-BEEA-0E6B-4285-8F4777F0E124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 flipH="1">
            <a:off x="1500237" y="265983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E757CE-5756-ED8C-7C4B-BA32B8487696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 flipH="1">
            <a:off x="1500237" y="265983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E16C969-C032-EDE0-C43F-4C78FBC61004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791802" y="265983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BDB5AC-BA36-5CE5-C483-5268757CF1A7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1791802" y="265983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4371AD9-558B-6DCA-6218-FD627DA7507E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>
            <a:off x="2144458" y="265983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39E6C6F-F752-8531-C3C5-D6B5C9F7C103}"/>
              </a:ext>
            </a:extLst>
          </p:cNvPr>
          <p:cNvCxnSpPr>
            <a:cxnSpLocks/>
            <a:stCxn id="12" idx="4"/>
            <a:endCxn id="24" idx="0"/>
          </p:cNvCxnSpPr>
          <p:nvPr/>
        </p:nvCxnSpPr>
        <p:spPr>
          <a:xfrm>
            <a:off x="1860180" y="265983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145992-06EB-95C2-45DF-7366EB9D4AEA}"/>
              </a:ext>
            </a:extLst>
          </p:cNvPr>
          <p:cNvSpPr txBox="1"/>
          <p:nvPr/>
        </p:nvSpPr>
        <p:spPr>
          <a:xfrm>
            <a:off x="3220245" y="2290504"/>
            <a:ext cx="279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L1 Regularization</a:t>
            </a:r>
            <a:r>
              <a:rPr lang="ko-KR" altLang="en-US" b="1"/>
              <a:t>으로 학습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1017F03-2F64-8C9B-2545-49A18D960B77}"/>
              </a:ext>
            </a:extLst>
          </p:cNvPr>
          <p:cNvSpPr/>
          <p:nvPr/>
        </p:nvSpPr>
        <p:spPr>
          <a:xfrm>
            <a:off x="1539809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97BB563-A40B-0AA8-2CBB-22E60C7E4AA9}"/>
              </a:ext>
            </a:extLst>
          </p:cNvPr>
          <p:cNvSpPr/>
          <p:nvPr/>
        </p:nvSpPr>
        <p:spPr>
          <a:xfrm>
            <a:off x="1615474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06A0AC1-1A41-0623-4456-5228B7B1E053}"/>
              </a:ext>
            </a:extLst>
          </p:cNvPr>
          <p:cNvSpPr/>
          <p:nvPr/>
        </p:nvSpPr>
        <p:spPr>
          <a:xfrm>
            <a:off x="1899752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507962-BDD4-71C2-AB10-96283483F490}"/>
              </a:ext>
            </a:extLst>
          </p:cNvPr>
          <p:cNvCxnSpPr>
            <a:cxnSpLocks/>
            <a:stCxn id="6" idx="4"/>
            <a:endCxn id="36" idx="0"/>
          </p:cNvCxnSpPr>
          <p:nvPr/>
        </p:nvCxnSpPr>
        <p:spPr>
          <a:xfrm flipH="1">
            <a:off x="1723424" y="129251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8B48C6-EA26-C19B-F038-7E2A43BA88AC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872843" y="129251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850777-F3EA-2E7F-C91E-DCBDBB09F9C5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>
          <a:xfrm>
            <a:off x="1723424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83C3D23-948D-B0C2-5771-CFB2963E6505}"/>
              </a:ext>
            </a:extLst>
          </p:cNvPr>
          <p:cNvCxnSpPr>
            <a:cxnSpLocks/>
            <a:stCxn id="37" idx="4"/>
            <a:endCxn id="8" idx="0"/>
          </p:cNvCxnSpPr>
          <p:nvPr/>
        </p:nvCxnSpPr>
        <p:spPr>
          <a:xfrm flipH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93F82C-432D-70FD-BAC2-92F17F846A1B}"/>
              </a:ext>
            </a:extLst>
          </p:cNvPr>
          <p:cNvCxnSpPr>
            <a:cxnSpLocks/>
            <a:stCxn id="9" idx="0"/>
            <a:endCxn id="36" idx="4"/>
          </p:cNvCxnSpPr>
          <p:nvPr/>
        </p:nvCxnSpPr>
        <p:spPr>
          <a:xfrm flipH="1" flipV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74021D5-C125-7E90-4279-634A5F71DBEE}"/>
              </a:ext>
            </a:extLst>
          </p:cNvPr>
          <p:cNvCxnSpPr>
            <a:cxnSpLocks/>
            <a:stCxn id="9" idx="0"/>
            <a:endCxn id="37" idx="4"/>
          </p:cNvCxnSpPr>
          <p:nvPr/>
        </p:nvCxnSpPr>
        <p:spPr>
          <a:xfrm flipV="1">
            <a:off x="2007702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E097C9-390D-4B06-4B44-F030A4BB0B71}"/>
              </a:ext>
            </a:extLst>
          </p:cNvPr>
          <p:cNvSpPr txBox="1"/>
          <p:nvPr/>
        </p:nvSpPr>
        <p:spPr>
          <a:xfrm>
            <a:off x="945627" y="148557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301303-C8EB-D442-2102-3E0718A12422}"/>
              </a:ext>
            </a:extLst>
          </p:cNvPr>
          <p:cNvSpPr txBox="1"/>
          <p:nvPr/>
        </p:nvSpPr>
        <p:spPr>
          <a:xfrm>
            <a:off x="939435" y="19500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2DEDC0-F985-6099-0428-FA483B734892}"/>
              </a:ext>
            </a:extLst>
          </p:cNvPr>
          <p:cNvSpPr txBox="1"/>
          <p:nvPr/>
        </p:nvSpPr>
        <p:spPr>
          <a:xfrm>
            <a:off x="636751" y="2358842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</a:t>
            </a:r>
          </a:p>
          <a:p>
            <a:pPr algn="ctr"/>
            <a:r>
              <a:rPr lang="en-US" altLang="ko-KR" sz="1000" b="1"/>
              <a:t>task 1</a:t>
            </a:r>
            <a:endParaRPr lang="ko-KR" altLang="en-US" sz="1000" b="1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74EFD4E-2614-00BB-4A45-B50F5146A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561" y="1543302"/>
            <a:ext cx="3343275" cy="695325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E6FC6B5-14DA-FB73-3975-11B8DE45B140}"/>
              </a:ext>
            </a:extLst>
          </p:cNvPr>
          <p:cNvCxnSpPr>
            <a:cxnSpLocks/>
          </p:cNvCxnSpPr>
          <p:nvPr/>
        </p:nvCxnSpPr>
        <p:spPr>
          <a:xfrm>
            <a:off x="895906" y="4450466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51C1D96-B0F1-E52D-CAD7-024514AFE32A}"/>
              </a:ext>
            </a:extLst>
          </p:cNvPr>
          <p:cNvCxnSpPr>
            <a:cxnSpLocks/>
          </p:cNvCxnSpPr>
          <p:nvPr/>
        </p:nvCxnSpPr>
        <p:spPr>
          <a:xfrm>
            <a:off x="1510651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387AD3B-B81A-2D11-9653-B3E009BF64C8}"/>
              </a:ext>
            </a:extLst>
          </p:cNvPr>
          <p:cNvCxnSpPr>
            <a:cxnSpLocks/>
          </p:cNvCxnSpPr>
          <p:nvPr/>
        </p:nvCxnSpPr>
        <p:spPr>
          <a:xfrm>
            <a:off x="3241026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2F8EC8EC-340F-5B32-58AA-CB87B1749C3E}"/>
              </a:ext>
            </a:extLst>
          </p:cNvPr>
          <p:cNvSpPr/>
          <p:nvPr/>
        </p:nvSpPr>
        <p:spPr>
          <a:xfrm>
            <a:off x="3133076" y="4650454"/>
            <a:ext cx="215900" cy="201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19ECF6-CCB0-E4D8-0902-50E8380973BC}"/>
              </a:ext>
            </a:extLst>
          </p:cNvPr>
          <p:cNvSpPr txBox="1"/>
          <p:nvPr/>
        </p:nvSpPr>
        <p:spPr>
          <a:xfrm>
            <a:off x="1291571" y="4042630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FF6FA4-91AB-5F0B-B8AC-0951A7655483}"/>
              </a:ext>
            </a:extLst>
          </p:cNvPr>
          <p:cNvSpPr txBox="1"/>
          <p:nvPr/>
        </p:nvSpPr>
        <p:spPr>
          <a:xfrm>
            <a:off x="3100080" y="404263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C5E1856-D93B-E171-02A4-307ECB6829C0}"/>
              </a:ext>
            </a:extLst>
          </p:cNvPr>
          <p:cNvSpPr/>
          <p:nvPr/>
        </p:nvSpPr>
        <p:spPr>
          <a:xfrm>
            <a:off x="1385578" y="465441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A7D47D6-23D8-4826-EB84-1B8110D94D6B}"/>
              </a:ext>
            </a:extLst>
          </p:cNvPr>
          <p:cNvSpPr/>
          <p:nvPr/>
        </p:nvSpPr>
        <p:spPr>
          <a:xfrm>
            <a:off x="1160494" y="54868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74BAB83-21F9-3809-4DF6-FC108263A9E6}"/>
              </a:ext>
            </a:extLst>
          </p:cNvPr>
          <p:cNvSpPr/>
          <p:nvPr/>
        </p:nvSpPr>
        <p:spPr>
          <a:xfrm>
            <a:off x="1236159" y="55447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E85732-1B7C-E09B-FAF5-29103FC59650}"/>
              </a:ext>
            </a:extLst>
          </p:cNvPr>
          <p:cNvSpPr/>
          <p:nvPr/>
        </p:nvSpPr>
        <p:spPr>
          <a:xfrm>
            <a:off x="1520437" y="55447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5354B75-88B0-C49A-5F69-F9D32C4627BB}"/>
              </a:ext>
            </a:extLst>
          </p:cNvPr>
          <p:cNvSpPr/>
          <p:nvPr/>
        </p:nvSpPr>
        <p:spPr>
          <a:xfrm>
            <a:off x="1012972" y="596392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BF9A929-4E3D-3AA1-F24B-6F9957ABC143}"/>
              </a:ext>
            </a:extLst>
          </p:cNvPr>
          <p:cNvSpPr/>
          <p:nvPr/>
        </p:nvSpPr>
        <p:spPr>
          <a:xfrm>
            <a:off x="1088637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0BCB423-0940-34FE-92B1-F4DE5DA3381D}"/>
              </a:ext>
            </a:extLst>
          </p:cNvPr>
          <p:cNvSpPr/>
          <p:nvPr/>
        </p:nvSpPr>
        <p:spPr>
          <a:xfrm>
            <a:off x="1372915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6F988B1-34AD-7CB6-1731-E580C1E73DE0}"/>
              </a:ext>
            </a:extLst>
          </p:cNvPr>
          <p:cNvSpPr/>
          <p:nvPr/>
        </p:nvSpPr>
        <p:spPr>
          <a:xfrm>
            <a:off x="1657193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7F20CBB-96FA-C604-E954-7048F7BEDF54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 flipH="1">
            <a:off x="1196587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1CB8181-8243-5BA0-AFF6-E261C865A153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1344109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D461068-08A3-0650-039D-21DDAC478AFC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1344109" y="574657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95F796-1D5D-B38D-CAB6-EDABAD3B2435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1196587" y="574657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5B7895A-6906-90BA-5698-1533A07A6347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>
          <a:xfrm flipH="1">
            <a:off x="1480865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0CF764-DE93-ACC3-2D11-CCEBE3C27931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>
            <a:off x="1628387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AB8847A5-E558-0F9C-5EDC-0061EB621844}"/>
                  </a:ext>
                </a:extLst>
              </p:cNvPr>
              <p:cNvSpPr/>
              <p:nvPr/>
            </p:nvSpPr>
            <p:spPr>
              <a:xfrm>
                <a:off x="1012972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AB8847A5-E558-0F9C-5EDC-0061EB621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2" y="6526790"/>
                <a:ext cx="215900" cy="2018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B9BDC0-C8B0-39F0-262A-0569B1D41A0C}"/>
                  </a:ext>
                </a:extLst>
              </p:cNvPr>
              <p:cNvSpPr txBox="1"/>
              <p:nvPr/>
            </p:nvSpPr>
            <p:spPr>
              <a:xfrm>
                <a:off x="1465714" y="643892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B9BDC0-C8B0-39F0-262A-0569B1D41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14" y="6438924"/>
                <a:ext cx="463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6D587F6-31A4-ED89-707D-300874E417C5}"/>
                  </a:ext>
                </a:extLst>
              </p:cNvPr>
              <p:cNvSpPr/>
              <p:nvPr/>
            </p:nvSpPr>
            <p:spPr>
              <a:xfrm>
                <a:off x="1304537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6D587F6-31A4-ED89-707D-300874E41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37" y="6526790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47DFC41-8C89-796F-2D42-234D60454CF7}"/>
                  </a:ext>
                </a:extLst>
              </p:cNvPr>
              <p:cNvSpPr/>
              <p:nvPr/>
            </p:nvSpPr>
            <p:spPr>
              <a:xfrm>
                <a:off x="1864114" y="652265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47DFC41-8C89-796F-2D42-234D60454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14" y="6522651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553F2C1-6F1F-49C3-F698-DA74E90B3B43}"/>
              </a:ext>
            </a:extLst>
          </p:cNvPr>
          <p:cNvCxnSpPr>
            <a:cxnSpLocks/>
            <a:stCxn id="62" idx="4"/>
            <a:endCxn id="71" idx="0"/>
          </p:cNvCxnSpPr>
          <p:nvPr/>
        </p:nvCxnSpPr>
        <p:spPr>
          <a:xfrm flipH="1">
            <a:off x="1120922" y="622361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773F4B3-F137-8198-BD87-AD5AE34CB5C0}"/>
              </a:ext>
            </a:extLst>
          </p:cNvPr>
          <p:cNvCxnSpPr>
            <a:cxnSpLocks/>
            <a:stCxn id="62" idx="4"/>
            <a:endCxn id="73" idx="0"/>
          </p:cNvCxnSpPr>
          <p:nvPr/>
        </p:nvCxnSpPr>
        <p:spPr>
          <a:xfrm>
            <a:off x="1196587" y="622361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D7367CD-CFC8-72CA-B6C1-3575110C00FF}"/>
              </a:ext>
            </a:extLst>
          </p:cNvPr>
          <p:cNvCxnSpPr>
            <a:cxnSpLocks/>
            <a:stCxn id="62" idx="4"/>
            <a:endCxn id="74" idx="0"/>
          </p:cNvCxnSpPr>
          <p:nvPr/>
        </p:nvCxnSpPr>
        <p:spPr>
          <a:xfrm>
            <a:off x="1196587" y="622361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991C040-13CC-451E-77D1-7386AE6FE11A}"/>
              </a:ext>
            </a:extLst>
          </p:cNvPr>
          <p:cNvCxnSpPr>
            <a:cxnSpLocks/>
            <a:stCxn id="63" idx="4"/>
            <a:endCxn id="71" idx="0"/>
          </p:cNvCxnSpPr>
          <p:nvPr/>
        </p:nvCxnSpPr>
        <p:spPr>
          <a:xfrm flipH="1">
            <a:off x="1120922" y="622361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CCB662B-477E-A759-64F0-C3D881D364CD}"/>
              </a:ext>
            </a:extLst>
          </p:cNvPr>
          <p:cNvCxnSpPr>
            <a:cxnSpLocks/>
            <a:stCxn id="64" idx="4"/>
            <a:endCxn id="71" idx="0"/>
          </p:cNvCxnSpPr>
          <p:nvPr/>
        </p:nvCxnSpPr>
        <p:spPr>
          <a:xfrm flipH="1">
            <a:off x="1120922" y="622361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19F12FF-4577-1CEC-133D-FB9B913172EF}"/>
              </a:ext>
            </a:extLst>
          </p:cNvPr>
          <p:cNvCxnSpPr>
            <a:cxnSpLocks/>
            <a:stCxn id="63" idx="4"/>
            <a:endCxn id="73" idx="0"/>
          </p:cNvCxnSpPr>
          <p:nvPr/>
        </p:nvCxnSpPr>
        <p:spPr>
          <a:xfrm flipH="1">
            <a:off x="1412487" y="622361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C4E3493-93BD-905C-FEA1-3C813AE56946}"/>
              </a:ext>
            </a:extLst>
          </p:cNvPr>
          <p:cNvCxnSpPr>
            <a:cxnSpLocks/>
            <a:stCxn id="64" idx="4"/>
            <a:endCxn id="73" idx="0"/>
          </p:cNvCxnSpPr>
          <p:nvPr/>
        </p:nvCxnSpPr>
        <p:spPr>
          <a:xfrm flipH="1">
            <a:off x="1412487" y="622361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4A5E274-4BAF-1860-89C3-9A848C727C2B}"/>
              </a:ext>
            </a:extLst>
          </p:cNvPr>
          <p:cNvCxnSpPr>
            <a:cxnSpLocks/>
            <a:stCxn id="64" idx="4"/>
            <a:endCxn id="74" idx="0"/>
          </p:cNvCxnSpPr>
          <p:nvPr/>
        </p:nvCxnSpPr>
        <p:spPr>
          <a:xfrm>
            <a:off x="1765143" y="622361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6B421CE-C9DB-7D61-30AC-9422EEF04E91}"/>
              </a:ext>
            </a:extLst>
          </p:cNvPr>
          <p:cNvCxnSpPr>
            <a:cxnSpLocks/>
            <a:stCxn id="63" idx="4"/>
            <a:endCxn id="74" idx="0"/>
          </p:cNvCxnSpPr>
          <p:nvPr/>
        </p:nvCxnSpPr>
        <p:spPr>
          <a:xfrm>
            <a:off x="1480865" y="622361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6181D37-37EC-0C55-6012-6A3387CA235F}"/>
              </a:ext>
            </a:extLst>
          </p:cNvPr>
          <p:cNvSpPr/>
          <p:nvPr/>
        </p:nvSpPr>
        <p:spPr>
          <a:xfrm>
            <a:off x="1160494" y="50101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E691544-4F79-1987-1D06-C0047E86801F}"/>
              </a:ext>
            </a:extLst>
          </p:cNvPr>
          <p:cNvSpPr/>
          <p:nvPr/>
        </p:nvSpPr>
        <p:spPr>
          <a:xfrm>
            <a:off x="1236159" y="50679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4013534-0500-89A9-7663-584C20619640}"/>
              </a:ext>
            </a:extLst>
          </p:cNvPr>
          <p:cNvSpPr/>
          <p:nvPr/>
        </p:nvSpPr>
        <p:spPr>
          <a:xfrm>
            <a:off x="1520437" y="50679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F8FED03-6DBA-2081-EDF5-3193FE594C74}"/>
              </a:ext>
            </a:extLst>
          </p:cNvPr>
          <p:cNvCxnSpPr>
            <a:cxnSpLocks/>
            <a:stCxn id="57" idx="4"/>
            <a:endCxn id="85" idx="0"/>
          </p:cNvCxnSpPr>
          <p:nvPr/>
        </p:nvCxnSpPr>
        <p:spPr>
          <a:xfrm flipH="1">
            <a:off x="1344109" y="485629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B84AC50-8737-BAFA-5531-DEAFF6C09689}"/>
              </a:ext>
            </a:extLst>
          </p:cNvPr>
          <p:cNvCxnSpPr>
            <a:cxnSpLocks/>
            <a:stCxn id="57" idx="4"/>
            <a:endCxn id="86" idx="0"/>
          </p:cNvCxnSpPr>
          <p:nvPr/>
        </p:nvCxnSpPr>
        <p:spPr>
          <a:xfrm>
            <a:off x="1493528" y="485629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4408116-139E-3586-20AF-DAB4F6F2C953}"/>
              </a:ext>
            </a:extLst>
          </p:cNvPr>
          <p:cNvCxnSpPr>
            <a:cxnSpLocks/>
            <a:stCxn id="85" idx="4"/>
            <a:endCxn id="59" idx="0"/>
          </p:cNvCxnSpPr>
          <p:nvPr/>
        </p:nvCxnSpPr>
        <p:spPr>
          <a:xfrm>
            <a:off x="1344109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FDE94E0-6C73-BBD3-10C7-8ADE133D346B}"/>
              </a:ext>
            </a:extLst>
          </p:cNvPr>
          <p:cNvCxnSpPr>
            <a:cxnSpLocks/>
            <a:stCxn id="86" idx="4"/>
            <a:endCxn id="59" idx="0"/>
          </p:cNvCxnSpPr>
          <p:nvPr/>
        </p:nvCxnSpPr>
        <p:spPr>
          <a:xfrm flipH="1">
            <a:off x="1344109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6FBCABD-C232-1AF8-C95E-08A0434334B4}"/>
              </a:ext>
            </a:extLst>
          </p:cNvPr>
          <p:cNvCxnSpPr>
            <a:cxnSpLocks/>
            <a:stCxn id="60" idx="0"/>
            <a:endCxn id="85" idx="4"/>
          </p:cNvCxnSpPr>
          <p:nvPr/>
        </p:nvCxnSpPr>
        <p:spPr>
          <a:xfrm flipH="1" flipV="1">
            <a:off x="1344109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DBBF74A-E86F-F6B7-31CE-659E01AA2EAE}"/>
              </a:ext>
            </a:extLst>
          </p:cNvPr>
          <p:cNvCxnSpPr>
            <a:cxnSpLocks/>
            <a:stCxn id="60" idx="0"/>
            <a:endCxn id="86" idx="4"/>
          </p:cNvCxnSpPr>
          <p:nvPr/>
        </p:nvCxnSpPr>
        <p:spPr>
          <a:xfrm flipV="1">
            <a:off x="1628387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0AE1A6A-B877-C749-9E7B-ED45F81A717D}"/>
              </a:ext>
            </a:extLst>
          </p:cNvPr>
          <p:cNvSpPr txBox="1"/>
          <p:nvPr/>
        </p:nvSpPr>
        <p:spPr>
          <a:xfrm>
            <a:off x="566312" y="504935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DA0595-7998-5594-1439-1CF79D7ABA27}"/>
              </a:ext>
            </a:extLst>
          </p:cNvPr>
          <p:cNvSpPr txBox="1"/>
          <p:nvPr/>
        </p:nvSpPr>
        <p:spPr>
          <a:xfrm>
            <a:off x="560120" y="551380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B8A6ED-4934-4CC3-9153-8E1603233DEB}"/>
              </a:ext>
            </a:extLst>
          </p:cNvPr>
          <p:cNvSpPr txBox="1"/>
          <p:nvPr/>
        </p:nvSpPr>
        <p:spPr>
          <a:xfrm>
            <a:off x="286748" y="5918659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0C8E8F-933B-539F-D78F-0054F66D4E61}"/>
              </a:ext>
            </a:extLst>
          </p:cNvPr>
          <p:cNvSpPr txBox="1"/>
          <p:nvPr/>
        </p:nvSpPr>
        <p:spPr>
          <a:xfrm>
            <a:off x="1140123" y="6904505"/>
            <a:ext cx="994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classifier</a:t>
            </a:r>
          </a:p>
          <a:p>
            <a:r>
              <a:rPr lang="en-US" altLang="ko-KR" sz="1400" b="1"/>
              <a:t>task t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7BD5ED8-A77A-C45D-223A-D5BE5DBD6F25}"/>
              </a:ext>
            </a:extLst>
          </p:cNvPr>
          <p:cNvSpPr/>
          <p:nvPr/>
        </p:nvSpPr>
        <p:spPr>
          <a:xfrm>
            <a:off x="2068793" y="6977834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9676ADF-46AB-0D24-E70A-D6C4EA872CF0}"/>
              </a:ext>
            </a:extLst>
          </p:cNvPr>
          <p:cNvSpPr/>
          <p:nvPr/>
        </p:nvSpPr>
        <p:spPr>
          <a:xfrm>
            <a:off x="2144458" y="70356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5325A52-34A7-9A58-C821-1559C9D7CC8C}"/>
              </a:ext>
            </a:extLst>
          </p:cNvPr>
          <p:cNvSpPr/>
          <p:nvPr/>
        </p:nvSpPr>
        <p:spPr>
          <a:xfrm>
            <a:off x="2428736" y="70356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B098D16-B21A-8016-1063-8D326F79B96D}"/>
              </a:ext>
            </a:extLst>
          </p:cNvPr>
          <p:cNvSpPr/>
          <p:nvPr/>
        </p:nvSpPr>
        <p:spPr>
          <a:xfrm>
            <a:off x="2713014" y="70356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38489E8-0169-5F7D-23B3-4D4DE53EDA61}"/>
              </a:ext>
            </a:extLst>
          </p:cNvPr>
          <p:cNvSpPr/>
          <p:nvPr/>
        </p:nvSpPr>
        <p:spPr>
          <a:xfrm>
            <a:off x="2923113" y="54829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2A41DC5-E9A9-1C04-E531-774298EB00E3}"/>
              </a:ext>
            </a:extLst>
          </p:cNvPr>
          <p:cNvSpPr/>
          <p:nvPr/>
        </p:nvSpPr>
        <p:spPr>
          <a:xfrm>
            <a:off x="2998778" y="5540737"/>
            <a:ext cx="215900" cy="201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3C7C774-5AB3-1EC5-AD80-E1819018B5C6}"/>
              </a:ext>
            </a:extLst>
          </p:cNvPr>
          <p:cNvSpPr/>
          <p:nvPr/>
        </p:nvSpPr>
        <p:spPr>
          <a:xfrm>
            <a:off x="3283056" y="55407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00F789-1897-EEAE-167D-587A1B40AB76}"/>
              </a:ext>
            </a:extLst>
          </p:cNvPr>
          <p:cNvSpPr txBox="1"/>
          <p:nvPr/>
        </p:nvSpPr>
        <p:spPr>
          <a:xfrm>
            <a:off x="2327310" y="567335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EE257C0F-65E1-08DD-1D17-7DA58764B4BF}"/>
              </a:ext>
            </a:extLst>
          </p:cNvPr>
          <p:cNvCxnSpPr>
            <a:cxnSpLocks/>
            <a:stCxn id="58" idx="3"/>
            <a:endCxn id="101" idx="1"/>
          </p:cNvCxnSpPr>
          <p:nvPr/>
        </p:nvCxnSpPr>
        <p:spPr>
          <a:xfrm flipV="1">
            <a:off x="1826014" y="5641676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E918245-3850-95ED-1315-71CD50A1F901}"/>
              </a:ext>
            </a:extLst>
          </p:cNvPr>
          <p:cNvSpPr/>
          <p:nvPr/>
        </p:nvSpPr>
        <p:spPr>
          <a:xfrm>
            <a:off x="2916840" y="5006188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E77033A-749C-9F9E-F4FE-83C678E9711D}"/>
              </a:ext>
            </a:extLst>
          </p:cNvPr>
          <p:cNvSpPr/>
          <p:nvPr/>
        </p:nvSpPr>
        <p:spPr>
          <a:xfrm>
            <a:off x="2992505" y="506399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FD5168F-4824-CEFD-1954-324C3879FC88}"/>
              </a:ext>
            </a:extLst>
          </p:cNvPr>
          <p:cNvSpPr/>
          <p:nvPr/>
        </p:nvSpPr>
        <p:spPr>
          <a:xfrm>
            <a:off x="3276783" y="5063999"/>
            <a:ext cx="215900" cy="201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28480E09-32A6-CBB2-7562-078E528A3A94}"/>
              </a:ext>
            </a:extLst>
          </p:cNvPr>
          <p:cNvCxnSpPr>
            <a:cxnSpLocks/>
            <a:stCxn id="84" idx="3"/>
            <a:endCxn id="106" idx="1"/>
          </p:cNvCxnSpPr>
          <p:nvPr/>
        </p:nvCxnSpPr>
        <p:spPr>
          <a:xfrm flipV="1">
            <a:off x="1826014" y="5164938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5EB70EC-90AA-B609-9EE5-7A41B85842B0}"/>
              </a:ext>
            </a:extLst>
          </p:cNvPr>
          <p:cNvSpPr txBox="1"/>
          <p:nvPr/>
        </p:nvSpPr>
        <p:spPr>
          <a:xfrm>
            <a:off x="2326602" y="52636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A0E6797-91EE-E1D1-10EE-3A0D075B9740}"/>
              </a:ext>
            </a:extLst>
          </p:cNvPr>
          <p:cNvSpPr/>
          <p:nvPr/>
        </p:nvSpPr>
        <p:spPr>
          <a:xfrm>
            <a:off x="2763993" y="5995802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710A30D-EAF7-029F-A47B-D9EAED992756}"/>
              </a:ext>
            </a:extLst>
          </p:cNvPr>
          <p:cNvSpPr/>
          <p:nvPr/>
        </p:nvSpPr>
        <p:spPr>
          <a:xfrm>
            <a:off x="2839658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630E67A-F877-0913-5046-B355DE75BB9F}"/>
              </a:ext>
            </a:extLst>
          </p:cNvPr>
          <p:cNvSpPr/>
          <p:nvPr/>
        </p:nvSpPr>
        <p:spPr>
          <a:xfrm>
            <a:off x="3123936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C55C004-20FE-FEE9-380B-AAE655855D2C}"/>
              </a:ext>
            </a:extLst>
          </p:cNvPr>
          <p:cNvSpPr/>
          <p:nvPr/>
        </p:nvSpPr>
        <p:spPr>
          <a:xfrm>
            <a:off x="3408214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0D49C53C-A26C-BAB4-3614-EF9FF69BA12C}"/>
              </a:ext>
            </a:extLst>
          </p:cNvPr>
          <p:cNvCxnSpPr>
            <a:cxnSpLocks/>
            <a:stCxn id="99" idx="0"/>
            <a:endCxn id="111" idx="1"/>
          </p:cNvCxnSpPr>
          <p:nvPr/>
        </p:nvCxnSpPr>
        <p:spPr>
          <a:xfrm rot="5400000" flipH="1" flipV="1">
            <a:off x="2209793" y="6481446"/>
            <a:ext cx="881093" cy="22730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93BB413-5DD1-87A6-BBF0-2D8ECCB62536}"/>
              </a:ext>
            </a:extLst>
          </p:cNvPr>
          <p:cNvSpPr txBox="1"/>
          <p:nvPr/>
        </p:nvSpPr>
        <p:spPr>
          <a:xfrm>
            <a:off x="2078611" y="595222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C38098F1-1680-11D2-7A8B-89063331CCB2}"/>
                  </a:ext>
                </a:extLst>
              </p:cNvPr>
              <p:cNvSpPr/>
              <p:nvPr/>
            </p:nvSpPr>
            <p:spPr>
              <a:xfrm>
                <a:off x="2753126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C38098F1-1680-11D2-7A8B-89063331C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6" y="6550113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1AB00DF-AF50-130F-7D26-CCD92CEC74B7}"/>
                  </a:ext>
                </a:extLst>
              </p:cNvPr>
              <p:cNvSpPr txBox="1"/>
              <p:nvPr/>
            </p:nvSpPr>
            <p:spPr>
              <a:xfrm>
                <a:off x="3205868" y="64622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1AB00DF-AF50-130F-7D26-CCD92CEC7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68" y="6462247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9227E7AC-C10B-7195-C93B-01A927B4D3B0}"/>
                  </a:ext>
                </a:extLst>
              </p:cNvPr>
              <p:cNvSpPr/>
              <p:nvPr/>
            </p:nvSpPr>
            <p:spPr>
              <a:xfrm>
                <a:off x="3044691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9227E7AC-C10B-7195-C93B-01A927B4D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691" y="6550113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A7BF5317-31EB-530D-E1C8-13A5FA2970F8}"/>
                  </a:ext>
                </a:extLst>
              </p:cNvPr>
              <p:cNvSpPr/>
              <p:nvPr/>
            </p:nvSpPr>
            <p:spPr>
              <a:xfrm>
                <a:off x="3604268" y="654597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A7BF5317-31EB-530D-E1C8-13A5FA297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68" y="6545974"/>
                <a:ext cx="215900" cy="20187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61F4C46-96B6-5CE7-C81B-323F961E1DC3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2861076" y="624693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F164FDA4-400E-F6EE-0B6A-47F297790B0F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2936741" y="624693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0A33337-FF11-B001-29DC-5EE19D988E08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936741" y="624693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92D674F-649C-643D-AEA7-6AC8CDC7E376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2861076" y="624693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795C317-71BE-178B-26C8-C8C69621B666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2861076" y="624693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ADF28AF-4720-7372-9B9D-FB499E9E6B3C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152641" y="624693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D41D90E-FF64-2CF8-4E23-6501AAC5AD1D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152641" y="624693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945157C-71EF-EABE-6F34-14D64171FDE2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505297" y="624693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4420946-7976-9A95-E287-7E78026B155D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221019" y="624693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16B5AE3-2DA2-DAC4-F7AA-98CE22C54AB3}"/>
              </a:ext>
            </a:extLst>
          </p:cNvPr>
          <p:cNvCxnSpPr>
            <a:cxnSpLocks/>
            <a:stCxn id="54" idx="4"/>
            <a:endCxn id="107" idx="0"/>
          </p:cNvCxnSpPr>
          <p:nvPr/>
        </p:nvCxnSpPr>
        <p:spPr>
          <a:xfrm flipH="1">
            <a:off x="3100455" y="4852332"/>
            <a:ext cx="140571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6025704-9D38-7F96-AADE-E3E1755D4B00}"/>
              </a:ext>
            </a:extLst>
          </p:cNvPr>
          <p:cNvCxnSpPr>
            <a:cxnSpLocks/>
            <a:stCxn id="54" idx="4"/>
            <a:endCxn id="108" idx="0"/>
          </p:cNvCxnSpPr>
          <p:nvPr/>
        </p:nvCxnSpPr>
        <p:spPr>
          <a:xfrm>
            <a:off x="3241026" y="4852332"/>
            <a:ext cx="143707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157752-5BEC-4658-2304-A8CA48D256D5}"/>
              </a:ext>
            </a:extLst>
          </p:cNvPr>
          <p:cNvCxnSpPr>
            <a:cxnSpLocks/>
            <a:stCxn id="103" idx="0"/>
            <a:endCxn id="107" idx="4"/>
          </p:cNvCxnSpPr>
          <p:nvPr/>
        </p:nvCxnSpPr>
        <p:spPr>
          <a:xfrm flipH="1" flipV="1">
            <a:off x="3100455" y="5265877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F93878BA-574E-02B8-484B-146596E1047C}"/>
              </a:ext>
            </a:extLst>
          </p:cNvPr>
          <p:cNvCxnSpPr>
            <a:cxnSpLocks/>
            <a:stCxn id="102" idx="0"/>
            <a:endCxn id="108" idx="4"/>
          </p:cNvCxnSpPr>
          <p:nvPr/>
        </p:nvCxnSpPr>
        <p:spPr>
          <a:xfrm flipV="1">
            <a:off x="3106728" y="5265877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BEFC66F-FCBD-5F51-C4A9-499DADA8F537}"/>
              </a:ext>
            </a:extLst>
          </p:cNvPr>
          <p:cNvCxnSpPr>
            <a:cxnSpLocks/>
            <a:stCxn id="102" idx="0"/>
            <a:endCxn id="107" idx="4"/>
          </p:cNvCxnSpPr>
          <p:nvPr/>
        </p:nvCxnSpPr>
        <p:spPr>
          <a:xfrm flipH="1" flipV="1">
            <a:off x="3100455" y="5265877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9D7EBB4-7D4F-C755-2C18-FC707FE4AD5B}"/>
              </a:ext>
            </a:extLst>
          </p:cNvPr>
          <p:cNvCxnSpPr>
            <a:cxnSpLocks/>
            <a:stCxn id="103" idx="0"/>
            <a:endCxn id="108" idx="4"/>
          </p:cNvCxnSpPr>
          <p:nvPr/>
        </p:nvCxnSpPr>
        <p:spPr>
          <a:xfrm flipH="1" flipV="1">
            <a:off x="3384733" y="5265877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59AB558-A5CB-ED7D-AA55-FF718EEC64CA}"/>
              </a:ext>
            </a:extLst>
          </p:cNvPr>
          <p:cNvCxnSpPr>
            <a:cxnSpLocks/>
            <a:stCxn id="112" idx="0"/>
            <a:endCxn id="102" idx="4"/>
          </p:cNvCxnSpPr>
          <p:nvPr/>
        </p:nvCxnSpPr>
        <p:spPr>
          <a:xfrm flipV="1">
            <a:off x="2947608" y="5742615"/>
            <a:ext cx="159120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0D7519C-CB39-3865-E1C4-2F11C8A242B2}"/>
              </a:ext>
            </a:extLst>
          </p:cNvPr>
          <p:cNvCxnSpPr>
            <a:cxnSpLocks/>
            <a:stCxn id="113" idx="0"/>
            <a:endCxn id="102" idx="4"/>
          </p:cNvCxnSpPr>
          <p:nvPr/>
        </p:nvCxnSpPr>
        <p:spPr>
          <a:xfrm flipH="1" flipV="1">
            <a:off x="3106728" y="5742615"/>
            <a:ext cx="125158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0AA2C9EC-2E7C-6320-2EAE-FC1FEA85CAFD}"/>
              </a:ext>
            </a:extLst>
          </p:cNvPr>
          <p:cNvCxnSpPr>
            <a:cxnSpLocks/>
            <a:stCxn id="114" idx="0"/>
            <a:endCxn id="102" idx="4"/>
          </p:cNvCxnSpPr>
          <p:nvPr/>
        </p:nvCxnSpPr>
        <p:spPr>
          <a:xfrm flipH="1" flipV="1">
            <a:off x="3106728" y="5742615"/>
            <a:ext cx="409436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659EB63-15F7-ABAD-D4B5-6EC25E1362F2}"/>
              </a:ext>
            </a:extLst>
          </p:cNvPr>
          <p:cNvCxnSpPr>
            <a:cxnSpLocks/>
            <a:stCxn id="112" idx="0"/>
            <a:endCxn id="103" idx="4"/>
          </p:cNvCxnSpPr>
          <p:nvPr/>
        </p:nvCxnSpPr>
        <p:spPr>
          <a:xfrm flipV="1">
            <a:off x="2947608" y="5742615"/>
            <a:ext cx="443398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CA477A5-52FC-EE5A-E392-35BE0168CE3C}"/>
              </a:ext>
            </a:extLst>
          </p:cNvPr>
          <p:cNvCxnSpPr>
            <a:cxnSpLocks/>
            <a:stCxn id="113" idx="0"/>
            <a:endCxn id="103" idx="4"/>
          </p:cNvCxnSpPr>
          <p:nvPr/>
        </p:nvCxnSpPr>
        <p:spPr>
          <a:xfrm flipV="1">
            <a:off x="3231886" y="5742615"/>
            <a:ext cx="159120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F833FD8A-BD60-4CB3-BE34-B555E2F531FC}"/>
              </a:ext>
            </a:extLst>
          </p:cNvPr>
          <p:cNvCxnSpPr>
            <a:cxnSpLocks/>
            <a:stCxn id="114" idx="0"/>
            <a:endCxn id="103" idx="4"/>
          </p:cNvCxnSpPr>
          <p:nvPr/>
        </p:nvCxnSpPr>
        <p:spPr>
          <a:xfrm flipH="1" flipV="1">
            <a:off x="3391006" y="5742615"/>
            <a:ext cx="125158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095A3A8-993A-43FF-DA89-F5D75A20ABBA}"/>
              </a:ext>
            </a:extLst>
          </p:cNvPr>
          <p:cNvCxnSpPr>
            <a:cxnSpLocks/>
          </p:cNvCxnSpPr>
          <p:nvPr/>
        </p:nvCxnSpPr>
        <p:spPr>
          <a:xfrm>
            <a:off x="5362198" y="4450466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1F74384-8EF3-7203-164F-E65918EB1F11}"/>
              </a:ext>
            </a:extLst>
          </p:cNvPr>
          <p:cNvCxnSpPr>
            <a:cxnSpLocks/>
          </p:cNvCxnSpPr>
          <p:nvPr/>
        </p:nvCxnSpPr>
        <p:spPr>
          <a:xfrm>
            <a:off x="6009835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D4E8579-0F03-11CE-211A-66E5D1A221B8}"/>
              </a:ext>
            </a:extLst>
          </p:cNvPr>
          <p:cNvCxnSpPr>
            <a:cxnSpLocks/>
          </p:cNvCxnSpPr>
          <p:nvPr/>
        </p:nvCxnSpPr>
        <p:spPr>
          <a:xfrm>
            <a:off x="7740210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타원 178">
            <a:extLst>
              <a:ext uri="{FF2B5EF4-FFF2-40B4-BE49-F238E27FC236}">
                <a16:creationId xmlns:a16="http://schemas.microsoft.com/office/drawing/2014/main" id="{630DE1D4-2678-489E-B222-DF9ADFDF2A53}"/>
              </a:ext>
            </a:extLst>
          </p:cNvPr>
          <p:cNvSpPr/>
          <p:nvPr/>
        </p:nvSpPr>
        <p:spPr>
          <a:xfrm>
            <a:off x="7632260" y="4650454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FA9F7AF-8A65-5406-CD20-D3C0F38D2877}"/>
              </a:ext>
            </a:extLst>
          </p:cNvPr>
          <p:cNvSpPr txBox="1"/>
          <p:nvPr/>
        </p:nvSpPr>
        <p:spPr>
          <a:xfrm>
            <a:off x="5790755" y="4042630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C01F170-6000-E102-C9C0-4F91712D7F44}"/>
              </a:ext>
            </a:extLst>
          </p:cNvPr>
          <p:cNvSpPr txBox="1"/>
          <p:nvPr/>
        </p:nvSpPr>
        <p:spPr>
          <a:xfrm>
            <a:off x="7599264" y="404263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EAB97035-8078-1826-F725-3334AEB6635C}"/>
              </a:ext>
            </a:extLst>
          </p:cNvPr>
          <p:cNvSpPr/>
          <p:nvPr/>
        </p:nvSpPr>
        <p:spPr>
          <a:xfrm>
            <a:off x="5884762" y="465441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D433202-1A2E-376B-925C-9372E209333C}"/>
              </a:ext>
            </a:extLst>
          </p:cNvPr>
          <p:cNvSpPr/>
          <p:nvPr/>
        </p:nvSpPr>
        <p:spPr>
          <a:xfrm>
            <a:off x="5659678" y="54868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BEC701CD-03DF-7F79-8E64-D591881AE643}"/>
              </a:ext>
            </a:extLst>
          </p:cNvPr>
          <p:cNvSpPr/>
          <p:nvPr/>
        </p:nvSpPr>
        <p:spPr>
          <a:xfrm>
            <a:off x="5735343" y="554470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577C14A-D9AD-14BC-BCED-1FDCD69F89A5}"/>
              </a:ext>
            </a:extLst>
          </p:cNvPr>
          <p:cNvSpPr/>
          <p:nvPr/>
        </p:nvSpPr>
        <p:spPr>
          <a:xfrm>
            <a:off x="6019621" y="55447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442DA9EF-C227-AEFB-FF6A-6574D1AE6999}"/>
              </a:ext>
            </a:extLst>
          </p:cNvPr>
          <p:cNvSpPr/>
          <p:nvPr/>
        </p:nvSpPr>
        <p:spPr>
          <a:xfrm>
            <a:off x="5512156" y="596392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09674129-119F-0586-B74B-C4B267AFC872}"/>
              </a:ext>
            </a:extLst>
          </p:cNvPr>
          <p:cNvSpPr/>
          <p:nvPr/>
        </p:nvSpPr>
        <p:spPr>
          <a:xfrm>
            <a:off x="5587821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1F954CD-4499-9631-1133-9C28D0E3F46C}"/>
              </a:ext>
            </a:extLst>
          </p:cNvPr>
          <p:cNvSpPr/>
          <p:nvPr/>
        </p:nvSpPr>
        <p:spPr>
          <a:xfrm>
            <a:off x="5872099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5CE1FD6-E1D0-1966-6538-D36931EA9A8A}"/>
              </a:ext>
            </a:extLst>
          </p:cNvPr>
          <p:cNvSpPr/>
          <p:nvPr/>
        </p:nvSpPr>
        <p:spPr>
          <a:xfrm>
            <a:off x="6156377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C1249971-27BA-DC1B-0274-64FEFEC62D60}"/>
              </a:ext>
            </a:extLst>
          </p:cNvPr>
          <p:cNvCxnSpPr>
            <a:cxnSpLocks/>
            <a:stCxn id="184" idx="4"/>
            <a:endCxn id="187" idx="0"/>
          </p:cNvCxnSpPr>
          <p:nvPr/>
        </p:nvCxnSpPr>
        <p:spPr>
          <a:xfrm flipH="1">
            <a:off x="5695771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5F8E6F2-F522-40C4-5FD8-0826C61A9079}"/>
              </a:ext>
            </a:extLst>
          </p:cNvPr>
          <p:cNvCxnSpPr>
            <a:cxnSpLocks/>
            <a:stCxn id="184" idx="4"/>
            <a:endCxn id="188" idx="0"/>
          </p:cNvCxnSpPr>
          <p:nvPr/>
        </p:nvCxnSpPr>
        <p:spPr>
          <a:xfrm>
            <a:off x="5843293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372AD748-7612-8F5A-38DC-4E6E7A068830}"/>
              </a:ext>
            </a:extLst>
          </p:cNvPr>
          <p:cNvCxnSpPr>
            <a:cxnSpLocks/>
            <a:stCxn id="184" idx="4"/>
            <a:endCxn id="189" idx="0"/>
          </p:cNvCxnSpPr>
          <p:nvPr/>
        </p:nvCxnSpPr>
        <p:spPr>
          <a:xfrm>
            <a:off x="5843293" y="574657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311A801-81AA-BB1D-D934-59D91215753D}"/>
              </a:ext>
            </a:extLst>
          </p:cNvPr>
          <p:cNvCxnSpPr>
            <a:cxnSpLocks/>
            <a:stCxn id="185" idx="4"/>
            <a:endCxn id="187" idx="0"/>
          </p:cNvCxnSpPr>
          <p:nvPr/>
        </p:nvCxnSpPr>
        <p:spPr>
          <a:xfrm flipH="1">
            <a:off x="5695771" y="574657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915D62C4-A896-4619-6020-744FCD8783B5}"/>
              </a:ext>
            </a:extLst>
          </p:cNvPr>
          <p:cNvCxnSpPr>
            <a:cxnSpLocks/>
            <a:stCxn id="185" idx="4"/>
            <a:endCxn id="188" idx="0"/>
          </p:cNvCxnSpPr>
          <p:nvPr/>
        </p:nvCxnSpPr>
        <p:spPr>
          <a:xfrm flipH="1">
            <a:off x="5980049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E127BCA9-0CC2-8BD0-8F6F-FB248AE4971F}"/>
              </a:ext>
            </a:extLst>
          </p:cNvPr>
          <p:cNvCxnSpPr>
            <a:cxnSpLocks/>
            <a:stCxn id="185" idx="4"/>
            <a:endCxn id="189" idx="0"/>
          </p:cNvCxnSpPr>
          <p:nvPr/>
        </p:nvCxnSpPr>
        <p:spPr>
          <a:xfrm>
            <a:off x="6127571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F1181306-AF04-C9A8-FFE3-399DDC808D35}"/>
                  </a:ext>
                </a:extLst>
              </p:cNvPr>
              <p:cNvSpPr/>
              <p:nvPr/>
            </p:nvSpPr>
            <p:spPr>
              <a:xfrm>
                <a:off x="5512156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F1181306-AF04-C9A8-FFE3-399DDC808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156" y="6526790"/>
                <a:ext cx="215900" cy="2018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59FF967-8E42-FCFD-AC8E-FF0ED63B3596}"/>
                  </a:ext>
                </a:extLst>
              </p:cNvPr>
              <p:cNvSpPr txBox="1"/>
              <p:nvPr/>
            </p:nvSpPr>
            <p:spPr>
              <a:xfrm>
                <a:off x="5964898" y="643892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59FF967-8E42-FCFD-AC8E-FF0ED63B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898" y="6438924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F0EADD7E-F205-6FD5-BF62-C68B8A445BD3}"/>
                  </a:ext>
                </a:extLst>
              </p:cNvPr>
              <p:cNvSpPr/>
              <p:nvPr/>
            </p:nvSpPr>
            <p:spPr>
              <a:xfrm>
                <a:off x="5803721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F0EADD7E-F205-6FD5-BF62-C68B8A445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721" y="6526790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7AC3BC41-A224-D6D1-A487-260B16A660E6}"/>
                  </a:ext>
                </a:extLst>
              </p:cNvPr>
              <p:cNvSpPr/>
              <p:nvPr/>
            </p:nvSpPr>
            <p:spPr>
              <a:xfrm>
                <a:off x="6363298" y="652265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7AC3BC41-A224-D6D1-A487-260B16A66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98" y="6522651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59713CD0-3ECD-EE34-148C-A24D832130FD}"/>
              </a:ext>
            </a:extLst>
          </p:cNvPr>
          <p:cNvCxnSpPr>
            <a:cxnSpLocks/>
            <a:stCxn id="187" idx="4"/>
            <a:endCxn id="196" idx="0"/>
          </p:cNvCxnSpPr>
          <p:nvPr/>
        </p:nvCxnSpPr>
        <p:spPr>
          <a:xfrm flipH="1">
            <a:off x="5620106" y="622361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26567E5-1F96-B02D-98F1-A52015C3C952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5695771" y="622361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EA84C19-107B-0BC9-15A9-5B3502B9A6AF}"/>
              </a:ext>
            </a:extLst>
          </p:cNvPr>
          <p:cNvCxnSpPr>
            <a:cxnSpLocks/>
            <a:stCxn id="187" idx="4"/>
            <a:endCxn id="199" idx="0"/>
          </p:cNvCxnSpPr>
          <p:nvPr/>
        </p:nvCxnSpPr>
        <p:spPr>
          <a:xfrm>
            <a:off x="5695771" y="622361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0E9AE66D-6B49-3F85-A683-07BF68A35CD2}"/>
              </a:ext>
            </a:extLst>
          </p:cNvPr>
          <p:cNvCxnSpPr>
            <a:cxnSpLocks/>
            <a:stCxn id="188" idx="4"/>
            <a:endCxn id="196" idx="0"/>
          </p:cNvCxnSpPr>
          <p:nvPr/>
        </p:nvCxnSpPr>
        <p:spPr>
          <a:xfrm flipH="1">
            <a:off x="5620106" y="622361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9AAD18DE-6014-DF37-1BB4-EC6000E4BBE6}"/>
              </a:ext>
            </a:extLst>
          </p:cNvPr>
          <p:cNvCxnSpPr>
            <a:cxnSpLocks/>
            <a:stCxn id="189" idx="4"/>
            <a:endCxn id="196" idx="0"/>
          </p:cNvCxnSpPr>
          <p:nvPr/>
        </p:nvCxnSpPr>
        <p:spPr>
          <a:xfrm flipH="1">
            <a:off x="5620106" y="622361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51B9F48D-F2BB-F044-0976-729F04473011}"/>
              </a:ext>
            </a:extLst>
          </p:cNvPr>
          <p:cNvCxnSpPr>
            <a:cxnSpLocks/>
            <a:stCxn id="188" idx="4"/>
            <a:endCxn id="198" idx="0"/>
          </p:cNvCxnSpPr>
          <p:nvPr/>
        </p:nvCxnSpPr>
        <p:spPr>
          <a:xfrm flipH="1">
            <a:off x="5911671" y="622361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9815887-6A98-852E-926A-8FD0D213357C}"/>
              </a:ext>
            </a:extLst>
          </p:cNvPr>
          <p:cNvCxnSpPr>
            <a:cxnSpLocks/>
            <a:stCxn id="189" idx="4"/>
            <a:endCxn id="198" idx="0"/>
          </p:cNvCxnSpPr>
          <p:nvPr/>
        </p:nvCxnSpPr>
        <p:spPr>
          <a:xfrm flipH="1">
            <a:off x="5911671" y="622361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7881DDAA-61FB-3153-7922-88A371187DAF}"/>
              </a:ext>
            </a:extLst>
          </p:cNvPr>
          <p:cNvCxnSpPr>
            <a:cxnSpLocks/>
            <a:stCxn id="189" idx="4"/>
            <a:endCxn id="199" idx="0"/>
          </p:cNvCxnSpPr>
          <p:nvPr/>
        </p:nvCxnSpPr>
        <p:spPr>
          <a:xfrm>
            <a:off x="6264327" y="622361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41EFEF73-166C-9A65-493D-3F44179D0DF9}"/>
              </a:ext>
            </a:extLst>
          </p:cNvPr>
          <p:cNvCxnSpPr>
            <a:cxnSpLocks/>
            <a:stCxn id="188" idx="4"/>
            <a:endCxn id="199" idx="0"/>
          </p:cNvCxnSpPr>
          <p:nvPr/>
        </p:nvCxnSpPr>
        <p:spPr>
          <a:xfrm>
            <a:off x="5980049" y="622361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F8F133C8-78C1-2802-8272-0A2842227554}"/>
              </a:ext>
            </a:extLst>
          </p:cNvPr>
          <p:cNvSpPr/>
          <p:nvPr/>
        </p:nvSpPr>
        <p:spPr>
          <a:xfrm>
            <a:off x="5659678" y="50101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935EFA37-71FB-07FA-0B12-EDD4CB2CB277}"/>
              </a:ext>
            </a:extLst>
          </p:cNvPr>
          <p:cNvSpPr/>
          <p:nvPr/>
        </p:nvSpPr>
        <p:spPr>
          <a:xfrm>
            <a:off x="5735343" y="50679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A9FC3B2-23B1-EA07-4296-9EBF9F2A9800}"/>
              </a:ext>
            </a:extLst>
          </p:cNvPr>
          <p:cNvSpPr/>
          <p:nvPr/>
        </p:nvSpPr>
        <p:spPr>
          <a:xfrm>
            <a:off x="6019621" y="506796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DCDCC9E-8EB7-4E1E-5CED-7B9E28FC68FC}"/>
              </a:ext>
            </a:extLst>
          </p:cNvPr>
          <p:cNvCxnSpPr>
            <a:cxnSpLocks/>
            <a:stCxn id="182" idx="4"/>
            <a:endCxn id="210" idx="0"/>
          </p:cNvCxnSpPr>
          <p:nvPr/>
        </p:nvCxnSpPr>
        <p:spPr>
          <a:xfrm flipH="1">
            <a:off x="5843293" y="485629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9BF915AD-D1AA-6EC8-CE99-F819FFF26722}"/>
              </a:ext>
            </a:extLst>
          </p:cNvPr>
          <p:cNvCxnSpPr>
            <a:cxnSpLocks/>
            <a:stCxn id="182" idx="4"/>
            <a:endCxn id="211" idx="0"/>
          </p:cNvCxnSpPr>
          <p:nvPr/>
        </p:nvCxnSpPr>
        <p:spPr>
          <a:xfrm>
            <a:off x="5992712" y="485629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9D10DC7B-6190-2923-224C-B0D486D3BF7A}"/>
              </a:ext>
            </a:extLst>
          </p:cNvPr>
          <p:cNvCxnSpPr>
            <a:cxnSpLocks/>
            <a:stCxn id="210" idx="4"/>
            <a:endCxn id="184" idx="0"/>
          </p:cNvCxnSpPr>
          <p:nvPr/>
        </p:nvCxnSpPr>
        <p:spPr>
          <a:xfrm>
            <a:off x="5843293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BE25E990-869D-DBD1-5F2B-8ACE21983742}"/>
              </a:ext>
            </a:extLst>
          </p:cNvPr>
          <p:cNvCxnSpPr>
            <a:cxnSpLocks/>
            <a:stCxn id="211" idx="4"/>
            <a:endCxn id="184" idx="0"/>
          </p:cNvCxnSpPr>
          <p:nvPr/>
        </p:nvCxnSpPr>
        <p:spPr>
          <a:xfrm flipH="1">
            <a:off x="5843293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F32A943-A12B-5F9C-618F-AD7E832809F1}"/>
              </a:ext>
            </a:extLst>
          </p:cNvPr>
          <p:cNvCxnSpPr>
            <a:cxnSpLocks/>
            <a:stCxn id="185" idx="0"/>
            <a:endCxn id="210" idx="4"/>
          </p:cNvCxnSpPr>
          <p:nvPr/>
        </p:nvCxnSpPr>
        <p:spPr>
          <a:xfrm flipH="1" flipV="1">
            <a:off x="5843293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B4766925-40C0-41C0-8C20-404D796A0048}"/>
              </a:ext>
            </a:extLst>
          </p:cNvPr>
          <p:cNvCxnSpPr>
            <a:cxnSpLocks/>
            <a:stCxn id="185" idx="0"/>
            <a:endCxn id="211" idx="4"/>
          </p:cNvCxnSpPr>
          <p:nvPr/>
        </p:nvCxnSpPr>
        <p:spPr>
          <a:xfrm flipV="1">
            <a:off x="6127571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58DA9BC-6F43-DB2A-C5A4-14A4CC59270F}"/>
              </a:ext>
            </a:extLst>
          </p:cNvPr>
          <p:cNvSpPr txBox="1"/>
          <p:nvPr/>
        </p:nvSpPr>
        <p:spPr>
          <a:xfrm>
            <a:off x="5065496" y="504935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B552E54-05AC-CF9B-A634-24887402DC89}"/>
              </a:ext>
            </a:extLst>
          </p:cNvPr>
          <p:cNvSpPr txBox="1"/>
          <p:nvPr/>
        </p:nvSpPr>
        <p:spPr>
          <a:xfrm>
            <a:off x="5059304" y="551380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56425A-B311-F167-34AB-A06FD67D17F2}"/>
              </a:ext>
            </a:extLst>
          </p:cNvPr>
          <p:cNvSpPr txBox="1"/>
          <p:nvPr/>
        </p:nvSpPr>
        <p:spPr>
          <a:xfrm>
            <a:off x="4785932" y="5918659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59A8B63E-FCD7-A59C-8203-5714EB151846}"/>
              </a:ext>
            </a:extLst>
          </p:cNvPr>
          <p:cNvSpPr/>
          <p:nvPr/>
        </p:nvSpPr>
        <p:spPr>
          <a:xfrm>
            <a:off x="7422297" y="54829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DE203214-F54E-D959-18C6-7A606E2CAB15}"/>
              </a:ext>
            </a:extLst>
          </p:cNvPr>
          <p:cNvSpPr/>
          <p:nvPr/>
        </p:nvSpPr>
        <p:spPr>
          <a:xfrm>
            <a:off x="7497962" y="554073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D774CD5F-5E02-1E92-A6FF-127EE835E9E5}"/>
              </a:ext>
            </a:extLst>
          </p:cNvPr>
          <p:cNvSpPr/>
          <p:nvPr/>
        </p:nvSpPr>
        <p:spPr>
          <a:xfrm>
            <a:off x="7782240" y="55407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A07B9BF-3103-67A4-6EAB-44DAD72121FA}"/>
              </a:ext>
            </a:extLst>
          </p:cNvPr>
          <p:cNvSpPr txBox="1"/>
          <p:nvPr/>
        </p:nvSpPr>
        <p:spPr>
          <a:xfrm>
            <a:off x="6826494" y="567335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8C613840-2E09-E9AF-3D28-C422372FD215}"/>
              </a:ext>
            </a:extLst>
          </p:cNvPr>
          <p:cNvCxnSpPr>
            <a:cxnSpLocks/>
            <a:stCxn id="183" idx="3"/>
            <a:endCxn id="226" idx="1"/>
          </p:cNvCxnSpPr>
          <p:nvPr/>
        </p:nvCxnSpPr>
        <p:spPr>
          <a:xfrm flipV="1">
            <a:off x="6325198" y="5641676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6B9F8CEB-21FC-934C-6062-20E52DFF4976}"/>
              </a:ext>
            </a:extLst>
          </p:cNvPr>
          <p:cNvSpPr/>
          <p:nvPr/>
        </p:nvSpPr>
        <p:spPr>
          <a:xfrm>
            <a:off x="7416024" y="5006188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A18CAFDC-D62F-28E3-98DC-80911FE256B8}"/>
              </a:ext>
            </a:extLst>
          </p:cNvPr>
          <p:cNvSpPr/>
          <p:nvPr/>
        </p:nvSpPr>
        <p:spPr>
          <a:xfrm>
            <a:off x="7491689" y="506399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FFD1A967-A0DB-077A-0D05-912B16E59E2F}"/>
              </a:ext>
            </a:extLst>
          </p:cNvPr>
          <p:cNvSpPr/>
          <p:nvPr/>
        </p:nvSpPr>
        <p:spPr>
          <a:xfrm>
            <a:off x="7775967" y="5063999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연결선: 구부러짐 233">
            <a:extLst>
              <a:ext uri="{FF2B5EF4-FFF2-40B4-BE49-F238E27FC236}">
                <a16:creationId xmlns:a16="http://schemas.microsoft.com/office/drawing/2014/main" id="{4B772E96-EEF9-5DC9-8FA7-FD3317C62F96}"/>
              </a:ext>
            </a:extLst>
          </p:cNvPr>
          <p:cNvCxnSpPr>
            <a:cxnSpLocks/>
            <a:stCxn id="209" idx="3"/>
            <a:endCxn id="231" idx="1"/>
          </p:cNvCxnSpPr>
          <p:nvPr/>
        </p:nvCxnSpPr>
        <p:spPr>
          <a:xfrm flipV="1">
            <a:off x="6325198" y="5164938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4666E3A-6528-EAA9-64DC-8DFF17952F9F}"/>
              </a:ext>
            </a:extLst>
          </p:cNvPr>
          <p:cNvSpPr txBox="1"/>
          <p:nvPr/>
        </p:nvSpPr>
        <p:spPr>
          <a:xfrm>
            <a:off x="6825786" y="52636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1B414654-218C-D258-3E8F-17C88C41099B}"/>
              </a:ext>
            </a:extLst>
          </p:cNvPr>
          <p:cNvSpPr/>
          <p:nvPr/>
        </p:nvSpPr>
        <p:spPr>
          <a:xfrm>
            <a:off x="7263177" y="5995802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9F6024B-9E88-0175-AC53-80FE6B592DDA}"/>
              </a:ext>
            </a:extLst>
          </p:cNvPr>
          <p:cNvSpPr/>
          <p:nvPr/>
        </p:nvSpPr>
        <p:spPr>
          <a:xfrm>
            <a:off x="7338842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27670D19-CBBF-2513-937A-3E28A72EC9C0}"/>
              </a:ext>
            </a:extLst>
          </p:cNvPr>
          <p:cNvSpPr/>
          <p:nvPr/>
        </p:nvSpPr>
        <p:spPr>
          <a:xfrm>
            <a:off x="7623120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29804096-6B96-D431-701E-E4E5270CD609}"/>
              </a:ext>
            </a:extLst>
          </p:cNvPr>
          <p:cNvSpPr/>
          <p:nvPr/>
        </p:nvSpPr>
        <p:spPr>
          <a:xfrm>
            <a:off x="7907398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4EE1C77-C250-4300-8691-FAF55CCB2A52}"/>
              </a:ext>
            </a:extLst>
          </p:cNvPr>
          <p:cNvSpPr txBox="1"/>
          <p:nvPr/>
        </p:nvSpPr>
        <p:spPr>
          <a:xfrm>
            <a:off x="6577795" y="595222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3C81D67F-C449-4AAF-2C1E-D8685B477874}"/>
              </a:ext>
            </a:extLst>
          </p:cNvPr>
          <p:cNvCxnSpPr>
            <a:cxnSpLocks/>
            <a:stCxn id="233" idx="0"/>
            <a:endCxn id="179" idx="4"/>
          </p:cNvCxnSpPr>
          <p:nvPr/>
        </p:nvCxnSpPr>
        <p:spPr>
          <a:xfrm flipH="1" flipV="1">
            <a:off x="7740210" y="4852332"/>
            <a:ext cx="143707" cy="21166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B2764AB7-1C11-4A3D-424C-79D600C0423A}"/>
              </a:ext>
            </a:extLst>
          </p:cNvPr>
          <p:cNvCxnSpPr>
            <a:cxnSpLocks/>
            <a:stCxn id="227" idx="0"/>
            <a:endCxn id="233" idx="4"/>
          </p:cNvCxnSpPr>
          <p:nvPr/>
        </p:nvCxnSpPr>
        <p:spPr>
          <a:xfrm flipV="1">
            <a:off x="7605912" y="5265877"/>
            <a:ext cx="278005" cy="27486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CC169A89-D659-B781-C819-43DBDDB9C69A}"/>
              </a:ext>
            </a:extLst>
          </p:cNvPr>
          <p:cNvCxnSpPr>
            <a:cxnSpLocks/>
            <a:stCxn id="237" idx="0"/>
            <a:endCxn id="227" idx="4"/>
          </p:cNvCxnSpPr>
          <p:nvPr/>
        </p:nvCxnSpPr>
        <p:spPr>
          <a:xfrm flipV="1">
            <a:off x="7446792" y="5742615"/>
            <a:ext cx="159120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1E06FA08-5E05-852C-221B-F498D2C13232}"/>
              </a:ext>
            </a:extLst>
          </p:cNvPr>
          <p:cNvCxnSpPr>
            <a:cxnSpLocks/>
            <a:stCxn id="238" idx="0"/>
            <a:endCxn id="227" idx="4"/>
          </p:cNvCxnSpPr>
          <p:nvPr/>
        </p:nvCxnSpPr>
        <p:spPr>
          <a:xfrm flipH="1" flipV="1">
            <a:off x="7605912" y="5742615"/>
            <a:ext cx="125158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8CD39C59-C6D0-1C97-632B-194D6699841A}"/>
              </a:ext>
            </a:extLst>
          </p:cNvPr>
          <p:cNvCxnSpPr>
            <a:cxnSpLocks/>
            <a:stCxn id="239" idx="0"/>
            <a:endCxn id="227" idx="4"/>
          </p:cNvCxnSpPr>
          <p:nvPr/>
        </p:nvCxnSpPr>
        <p:spPr>
          <a:xfrm flipH="1" flipV="1">
            <a:off x="7605912" y="5742615"/>
            <a:ext cx="409436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91E1C75F-8D4C-0276-1B1D-85719639CE20}"/>
                  </a:ext>
                </a:extLst>
              </p:cNvPr>
              <p:cNvSpPr/>
              <p:nvPr/>
            </p:nvSpPr>
            <p:spPr>
              <a:xfrm>
                <a:off x="7252310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91E1C75F-8D4C-0276-1B1D-85719639C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10" y="6550113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5A393FF-61BE-7F4D-9DF0-827A4F74CF51}"/>
                  </a:ext>
                </a:extLst>
              </p:cNvPr>
              <p:cNvSpPr txBox="1"/>
              <p:nvPr/>
            </p:nvSpPr>
            <p:spPr>
              <a:xfrm>
                <a:off x="7705052" y="64622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5A393FF-61BE-7F4D-9DF0-827A4F74C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52" y="6462247"/>
                <a:ext cx="46358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22B21F30-CC96-6DF1-7DB2-50A694E360A5}"/>
                  </a:ext>
                </a:extLst>
              </p:cNvPr>
              <p:cNvSpPr/>
              <p:nvPr/>
            </p:nvSpPr>
            <p:spPr>
              <a:xfrm>
                <a:off x="7543875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22B21F30-CC96-6DF1-7DB2-50A694E36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75" y="6550113"/>
                <a:ext cx="215900" cy="20187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0E721BE9-5B86-E177-0FAB-8D4CEA08133D}"/>
                  </a:ext>
                </a:extLst>
              </p:cNvPr>
              <p:cNvSpPr/>
              <p:nvPr/>
            </p:nvSpPr>
            <p:spPr>
              <a:xfrm>
                <a:off x="8103452" y="654597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0E721BE9-5B86-E177-0FAB-8D4CEA081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52" y="6545974"/>
                <a:ext cx="215900" cy="20187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8A8570F4-86FF-F051-0E85-3EAD6AAA273A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360260" y="624693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18672F0C-FB29-6C26-E6EA-DA10CD675ED5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7435925" y="624693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589558E8-82FD-011E-9927-A3AB0841AD20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7435925" y="624693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68385DB4-18B1-159E-3508-B21D30454825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360260" y="624693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0A8B6DF7-4D29-CFC9-8204-2B648145F8E6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360260" y="624693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2CB6C251-36EF-9300-7C03-31CD72A9176E}"/>
              </a:ext>
            </a:extLst>
          </p:cNvPr>
          <p:cNvCxnSpPr>
            <a:cxnSpLocks/>
            <a:endCxn id="249" idx="0"/>
          </p:cNvCxnSpPr>
          <p:nvPr/>
        </p:nvCxnSpPr>
        <p:spPr>
          <a:xfrm flipH="1">
            <a:off x="7651825" y="624693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DE1A00A1-753D-7DC0-7C17-5CA9297335F7}"/>
              </a:ext>
            </a:extLst>
          </p:cNvPr>
          <p:cNvCxnSpPr>
            <a:cxnSpLocks/>
            <a:endCxn id="249" idx="0"/>
          </p:cNvCxnSpPr>
          <p:nvPr/>
        </p:nvCxnSpPr>
        <p:spPr>
          <a:xfrm flipH="1">
            <a:off x="7651825" y="624693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9AC40636-A3DC-1532-88A0-C2E42194F582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8004481" y="624693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5CE0D9A4-C85B-2714-A458-E169FA61D30F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7720203" y="624693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A62DECC-9E8A-8E57-FA05-03A29815FC72}"/>
              </a:ext>
            </a:extLst>
          </p:cNvPr>
          <p:cNvSpPr txBox="1"/>
          <p:nvPr/>
        </p:nvSpPr>
        <p:spPr>
          <a:xfrm>
            <a:off x="6043309" y="3673298"/>
            <a:ext cx="18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selective learning</a:t>
            </a:r>
            <a:endParaRPr lang="ko-KR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8948C-D896-950C-8E72-6055157F1923}"/>
              </a:ext>
            </a:extLst>
          </p:cNvPr>
          <p:cNvSpPr txBox="1"/>
          <p:nvPr/>
        </p:nvSpPr>
        <p:spPr>
          <a:xfrm>
            <a:off x="1510651" y="3685311"/>
            <a:ext cx="17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build connection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3031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3175</TotalTime>
  <Words>1120</Words>
  <Application>Microsoft Office PowerPoint</Application>
  <PresentationFormat>사용자 지정</PresentationFormat>
  <Paragraphs>539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296</cp:revision>
  <dcterms:created xsi:type="dcterms:W3CDTF">2022-11-03T06:00:44Z</dcterms:created>
  <dcterms:modified xsi:type="dcterms:W3CDTF">2022-11-16T06:22:32Z</dcterms:modified>
</cp:coreProperties>
</file>