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7" autoAdjust="0"/>
  </p:normalViewPr>
  <p:slideViewPr>
    <p:cSldViewPr snapToGrid="0">
      <p:cViewPr>
        <p:scale>
          <a:sx n="66" d="100"/>
          <a:sy n="66" d="100"/>
        </p:scale>
        <p:origin x="-201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5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123" Type="http://schemas.openxmlformats.org/officeDocument/2006/relationships/image" Target="../media/image121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118" Type="http://schemas.openxmlformats.org/officeDocument/2006/relationships/image" Target="../media/image116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124" Type="http://schemas.openxmlformats.org/officeDocument/2006/relationships/image" Target="../media/image122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7.png"/><Relationship Id="rId114" Type="http://schemas.openxmlformats.org/officeDocument/2006/relationships/image" Target="../media/image112.png"/><Relationship Id="rId119" Type="http://schemas.openxmlformats.org/officeDocument/2006/relationships/image" Target="../media/image117.png"/><Relationship Id="rId44" Type="http://schemas.openxmlformats.org/officeDocument/2006/relationships/image" Target="../media/image42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120" Type="http://schemas.openxmlformats.org/officeDocument/2006/relationships/image" Target="../media/image118.png"/><Relationship Id="rId125" Type="http://schemas.openxmlformats.org/officeDocument/2006/relationships/image" Target="../media/image123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1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126" Type="http://schemas.openxmlformats.org/officeDocument/2006/relationships/image" Target="../media/image12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121" Type="http://schemas.openxmlformats.org/officeDocument/2006/relationships/image" Target="../media/image119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Relationship Id="rId15" Type="http://schemas.openxmlformats.org/officeDocument/2006/relationships/image" Target="../media/image13.png"/><Relationship Id="rId36" Type="http://schemas.openxmlformats.org/officeDocument/2006/relationships/image" Target="../media/image34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50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122" Type="http://schemas.openxmlformats.org/officeDocument/2006/relationships/image" Target="../media/image1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752324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768399" y="3518504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classifier</a:t>
            </a:r>
          </a:p>
          <a:p>
            <a:r>
              <a:rPr lang="en-US" altLang="ko-KR" sz="1400"/>
              <a:t>task t </a:t>
            </a:r>
            <a:r>
              <a:rPr lang="ko-KR" altLang="en-US" sz="1400"/>
              <a:t>생성</a:t>
            </a:r>
            <a:endParaRPr lang="en-US" altLang="ko-KR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826655" y="362185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902320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6186598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470876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7537" y="3131747"/>
            <a:ext cx="1084933" cy="1091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275701" y="3385815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473" y="174459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𝑐𝑜𝑝𝑦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altLang="ko-KR" sz="1200" b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8580031" y="166270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8580031" y="209845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8164725" y="2429924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19547" y="132932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67086" y="2161293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42752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27030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295900" y="22071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0812" y="1684555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36479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0757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295900" y="17277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65136" y="2674169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0801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25079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09357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74042" y="264180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37884" y="292530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37884" y="292530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06440" y="292530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2162" y="292530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04839" y="1745528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07639" y="222196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27497" y="1531204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27497" y="1531204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44429" y="1531204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44429" y="1944244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28707" y="1944244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12789" y="1947406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34980" y="1947406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0702" y="1947406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28707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0702" y="1944244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44429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44429" y="1944244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48751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48751" y="2420982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48751" y="2423843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0702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0702" y="2420982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33029" y="2423843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33029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15589" y="2423843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34980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87181" y="1747450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27497" y="1531204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0702" y="1949328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15589" y="1949328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34980" y="1949328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38046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197100" y="6635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0602" y="1089616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295900" y="3481349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852742" y="33550388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2195902" y="3245650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930026" y="33449587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65023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0" y="12912775"/>
            <a:ext cx="21587445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 xmlns="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blipFill>
                <a:blip r:embed="rId103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 xmlns="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blipFill>
                <a:blip r:embed="rId10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7650332" y="16670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110159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8240173" y="1602706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8368808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8897724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7612438" y="163178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139454" y="1583746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8468064" y="1547463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7618127" y="169455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035189" y="1602717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19569925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19699939" y="160359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19828574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19962539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092553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8896048" y="15649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0478189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0608203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0736838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0492901" y="15747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114473" y="15908871"/>
            <a:ext cx="1648628" cy="5136441"/>
          </a:xfrm>
          <a:prstGeom prst="curvedConnector3">
            <a:avLst>
              <a:gd name="adj1" fmla="val -1271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7839890" y="16384571"/>
            <a:ext cx="1657559" cy="4193973"/>
          </a:xfrm>
          <a:prstGeom prst="curvedConnector3">
            <a:avLst>
              <a:gd name="adj1" fmla="val -212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1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299966" y="16786246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8492890" y="17820415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/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3" name="원호 2892">
            <a:extLst>
              <a:ext uri="{FF2B5EF4-FFF2-40B4-BE49-F238E27FC236}">
                <a16:creationId xmlns:a16="http://schemas.microsoft.com/office/drawing/2014/main" id="{EBA00973-5FFF-0FF3-B482-7C7C389B20F4}"/>
              </a:ext>
            </a:extLst>
          </p:cNvPr>
          <p:cNvSpPr/>
          <p:nvPr/>
        </p:nvSpPr>
        <p:spPr>
          <a:xfrm>
            <a:off x="25938402" y="142520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4" name="원호 2893">
            <a:extLst>
              <a:ext uri="{FF2B5EF4-FFF2-40B4-BE49-F238E27FC236}">
                <a16:creationId xmlns:a16="http://schemas.microsoft.com/office/drawing/2014/main" id="{CAF318FD-F0E1-89F6-7A31-92E61B3F4C87}"/>
              </a:ext>
            </a:extLst>
          </p:cNvPr>
          <p:cNvSpPr/>
          <p:nvPr/>
        </p:nvSpPr>
        <p:spPr>
          <a:xfrm rot="16200000">
            <a:off x="25651066" y="138950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/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6" name="직사각형 2895">
            <a:extLst>
              <a:ext uri="{FF2B5EF4-FFF2-40B4-BE49-F238E27FC236}">
                <a16:creationId xmlns:a16="http://schemas.microsoft.com/office/drawing/2014/main" id="{6DDF6698-B9A4-8ECC-8593-9C21401F40E3}"/>
              </a:ext>
            </a:extLst>
          </p:cNvPr>
          <p:cNvSpPr/>
          <p:nvPr/>
        </p:nvSpPr>
        <p:spPr>
          <a:xfrm>
            <a:off x="26697848" y="144571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7" name="직사각형 2896">
            <a:extLst>
              <a:ext uri="{FF2B5EF4-FFF2-40B4-BE49-F238E27FC236}">
                <a16:creationId xmlns:a16="http://schemas.microsoft.com/office/drawing/2014/main" id="{E0FCDEBD-3FFB-24CF-B928-46AB1F0A0226}"/>
              </a:ext>
            </a:extLst>
          </p:cNvPr>
          <p:cNvSpPr/>
          <p:nvPr/>
        </p:nvSpPr>
        <p:spPr>
          <a:xfrm>
            <a:off x="2669784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8" name="직사각형 2897">
            <a:extLst>
              <a:ext uri="{FF2B5EF4-FFF2-40B4-BE49-F238E27FC236}">
                <a16:creationId xmlns:a16="http://schemas.microsoft.com/office/drawing/2014/main" id="{D4C4CF8A-F12F-1EEC-6EBC-CD5916C49075}"/>
              </a:ext>
            </a:extLst>
          </p:cNvPr>
          <p:cNvSpPr/>
          <p:nvPr/>
        </p:nvSpPr>
        <p:spPr>
          <a:xfrm>
            <a:off x="2669784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9" name="직사각형 2898">
            <a:extLst>
              <a:ext uri="{FF2B5EF4-FFF2-40B4-BE49-F238E27FC236}">
                <a16:creationId xmlns:a16="http://schemas.microsoft.com/office/drawing/2014/main" id="{96FB4406-3C0A-28E4-BF85-4B3633C078E0}"/>
              </a:ext>
            </a:extLst>
          </p:cNvPr>
          <p:cNvSpPr/>
          <p:nvPr/>
        </p:nvSpPr>
        <p:spPr>
          <a:xfrm>
            <a:off x="2669784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0" name="직사각형 2899">
            <a:extLst>
              <a:ext uri="{FF2B5EF4-FFF2-40B4-BE49-F238E27FC236}">
                <a16:creationId xmlns:a16="http://schemas.microsoft.com/office/drawing/2014/main" id="{EBFE06A2-7ECF-FD54-12C7-8C309381B558}"/>
              </a:ext>
            </a:extLst>
          </p:cNvPr>
          <p:cNvSpPr/>
          <p:nvPr/>
        </p:nvSpPr>
        <p:spPr>
          <a:xfrm>
            <a:off x="26697848" y="148313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1" name="직사각형 2900">
            <a:extLst>
              <a:ext uri="{FF2B5EF4-FFF2-40B4-BE49-F238E27FC236}">
                <a16:creationId xmlns:a16="http://schemas.microsoft.com/office/drawing/2014/main" id="{141DD701-BEB4-C8BB-0DEC-A25827C79713}"/>
              </a:ext>
            </a:extLst>
          </p:cNvPr>
          <p:cNvSpPr/>
          <p:nvPr/>
        </p:nvSpPr>
        <p:spPr>
          <a:xfrm>
            <a:off x="26697848" y="149248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2" name="직사각형 2901">
            <a:extLst>
              <a:ext uri="{FF2B5EF4-FFF2-40B4-BE49-F238E27FC236}">
                <a16:creationId xmlns:a16="http://schemas.microsoft.com/office/drawing/2014/main" id="{8C5DFDB8-594D-9CDF-5667-8ECAF66D64FF}"/>
              </a:ext>
            </a:extLst>
          </p:cNvPr>
          <p:cNvSpPr/>
          <p:nvPr/>
        </p:nvSpPr>
        <p:spPr>
          <a:xfrm>
            <a:off x="26697848" y="146442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3" name="직사각형 2902">
            <a:extLst>
              <a:ext uri="{FF2B5EF4-FFF2-40B4-BE49-F238E27FC236}">
                <a16:creationId xmlns:a16="http://schemas.microsoft.com/office/drawing/2014/main" id="{D91F5563-DC63-34A4-8967-CCF75A3E7499}"/>
              </a:ext>
            </a:extLst>
          </p:cNvPr>
          <p:cNvSpPr/>
          <p:nvPr/>
        </p:nvSpPr>
        <p:spPr>
          <a:xfrm>
            <a:off x="2669784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4" name="직사각형 2903">
            <a:extLst>
              <a:ext uri="{FF2B5EF4-FFF2-40B4-BE49-F238E27FC236}">
                <a16:creationId xmlns:a16="http://schemas.microsoft.com/office/drawing/2014/main" id="{D79BEF71-AE99-9F2C-DB36-49125694BDF8}"/>
              </a:ext>
            </a:extLst>
          </p:cNvPr>
          <p:cNvSpPr/>
          <p:nvPr/>
        </p:nvSpPr>
        <p:spPr>
          <a:xfrm>
            <a:off x="26801625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5" name="직사각형 2904">
            <a:extLst>
              <a:ext uri="{FF2B5EF4-FFF2-40B4-BE49-F238E27FC236}">
                <a16:creationId xmlns:a16="http://schemas.microsoft.com/office/drawing/2014/main" id="{23983D35-8802-69AA-DF29-CB5BE4CF8B27}"/>
              </a:ext>
            </a:extLst>
          </p:cNvPr>
          <p:cNvSpPr/>
          <p:nvPr/>
        </p:nvSpPr>
        <p:spPr>
          <a:xfrm>
            <a:off x="26801625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6" name="직사각형 2905">
            <a:extLst>
              <a:ext uri="{FF2B5EF4-FFF2-40B4-BE49-F238E27FC236}">
                <a16:creationId xmlns:a16="http://schemas.microsoft.com/office/drawing/2014/main" id="{6C0F89F5-2644-96F5-C885-D49119E791AF}"/>
              </a:ext>
            </a:extLst>
          </p:cNvPr>
          <p:cNvSpPr/>
          <p:nvPr/>
        </p:nvSpPr>
        <p:spPr>
          <a:xfrm>
            <a:off x="26801625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7" name="직사각형 2906">
            <a:extLst>
              <a:ext uri="{FF2B5EF4-FFF2-40B4-BE49-F238E27FC236}">
                <a16:creationId xmlns:a16="http://schemas.microsoft.com/office/drawing/2014/main" id="{096E47EB-902E-7828-8BAC-BC50B119F88A}"/>
              </a:ext>
            </a:extLst>
          </p:cNvPr>
          <p:cNvSpPr/>
          <p:nvPr/>
        </p:nvSpPr>
        <p:spPr>
          <a:xfrm>
            <a:off x="26801625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8" name="직사각형 2907">
            <a:extLst>
              <a:ext uri="{FF2B5EF4-FFF2-40B4-BE49-F238E27FC236}">
                <a16:creationId xmlns:a16="http://schemas.microsoft.com/office/drawing/2014/main" id="{34A41A2D-072A-4EF9-2B94-6A2379667CCE}"/>
              </a:ext>
            </a:extLst>
          </p:cNvPr>
          <p:cNvSpPr/>
          <p:nvPr/>
        </p:nvSpPr>
        <p:spPr>
          <a:xfrm>
            <a:off x="26801625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9" name="직사각형 2908">
            <a:extLst>
              <a:ext uri="{FF2B5EF4-FFF2-40B4-BE49-F238E27FC236}">
                <a16:creationId xmlns:a16="http://schemas.microsoft.com/office/drawing/2014/main" id="{32ED47F2-C978-C016-D0B1-C8EF5F1EAC17}"/>
              </a:ext>
            </a:extLst>
          </p:cNvPr>
          <p:cNvSpPr/>
          <p:nvPr/>
        </p:nvSpPr>
        <p:spPr>
          <a:xfrm>
            <a:off x="26801625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0" name="직사각형 2909">
            <a:extLst>
              <a:ext uri="{FF2B5EF4-FFF2-40B4-BE49-F238E27FC236}">
                <a16:creationId xmlns:a16="http://schemas.microsoft.com/office/drawing/2014/main" id="{8C6B4BEA-ED71-A73E-FECE-6A7FEFA45D86}"/>
              </a:ext>
            </a:extLst>
          </p:cNvPr>
          <p:cNvSpPr/>
          <p:nvPr/>
        </p:nvSpPr>
        <p:spPr>
          <a:xfrm>
            <a:off x="26801625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1" name="직사각형 2910">
            <a:extLst>
              <a:ext uri="{FF2B5EF4-FFF2-40B4-BE49-F238E27FC236}">
                <a16:creationId xmlns:a16="http://schemas.microsoft.com/office/drawing/2014/main" id="{022A3969-EE58-54A3-404E-AA026FE9AE44}"/>
              </a:ext>
            </a:extLst>
          </p:cNvPr>
          <p:cNvSpPr/>
          <p:nvPr/>
        </p:nvSpPr>
        <p:spPr>
          <a:xfrm>
            <a:off x="26801625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2" name="직사각형 2911">
            <a:extLst>
              <a:ext uri="{FF2B5EF4-FFF2-40B4-BE49-F238E27FC236}">
                <a16:creationId xmlns:a16="http://schemas.microsoft.com/office/drawing/2014/main" id="{435699A4-FA19-C053-155A-9CCF8C2C022A}"/>
              </a:ext>
            </a:extLst>
          </p:cNvPr>
          <p:cNvSpPr/>
          <p:nvPr/>
        </p:nvSpPr>
        <p:spPr>
          <a:xfrm>
            <a:off x="26905638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3" name="직사각형 2912">
            <a:extLst>
              <a:ext uri="{FF2B5EF4-FFF2-40B4-BE49-F238E27FC236}">
                <a16:creationId xmlns:a16="http://schemas.microsoft.com/office/drawing/2014/main" id="{8224816B-F607-C0D7-094E-3E27239E5133}"/>
              </a:ext>
            </a:extLst>
          </p:cNvPr>
          <p:cNvSpPr/>
          <p:nvPr/>
        </p:nvSpPr>
        <p:spPr>
          <a:xfrm>
            <a:off x="2690563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4" name="직사각형 2913">
            <a:extLst>
              <a:ext uri="{FF2B5EF4-FFF2-40B4-BE49-F238E27FC236}">
                <a16:creationId xmlns:a16="http://schemas.microsoft.com/office/drawing/2014/main" id="{340DD398-8401-7894-1E32-8E75BB53DFEA}"/>
              </a:ext>
            </a:extLst>
          </p:cNvPr>
          <p:cNvSpPr/>
          <p:nvPr/>
        </p:nvSpPr>
        <p:spPr>
          <a:xfrm>
            <a:off x="2690563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5" name="직사각형 2914">
            <a:extLst>
              <a:ext uri="{FF2B5EF4-FFF2-40B4-BE49-F238E27FC236}">
                <a16:creationId xmlns:a16="http://schemas.microsoft.com/office/drawing/2014/main" id="{190499A0-58EF-0FF7-E771-911C9DBB6C91}"/>
              </a:ext>
            </a:extLst>
          </p:cNvPr>
          <p:cNvSpPr/>
          <p:nvPr/>
        </p:nvSpPr>
        <p:spPr>
          <a:xfrm>
            <a:off x="2690563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6" name="직사각형 2915">
            <a:extLst>
              <a:ext uri="{FF2B5EF4-FFF2-40B4-BE49-F238E27FC236}">
                <a16:creationId xmlns:a16="http://schemas.microsoft.com/office/drawing/2014/main" id="{338DEA90-A964-088C-D1B9-31C5998D6A77}"/>
              </a:ext>
            </a:extLst>
          </p:cNvPr>
          <p:cNvSpPr/>
          <p:nvPr/>
        </p:nvSpPr>
        <p:spPr>
          <a:xfrm>
            <a:off x="26905638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7" name="직사각형 2916">
            <a:extLst>
              <a:ext uri="{FF2B5EF4-FFF2-40B4-BE49-F238E27FC236}">
                <a16:creationId xmlns:a16="http://schemas.microsoft.com/office/drawing/2014/main" id="{18A4D94A-F8F0-E26E-036A-B0A448CF410B}"/>
              </a:ext>
            </a:extLst>
          </p:cNvPr>
          <p:cNvSpPr/>
          <p:nvPr/>
        </p:nvSpPr>
        <p:spPr>
          <a:xfrm>
            <a:off x="26905638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8" name="직사각형 2917">
            <a:extLst>
              <a:ext uri="{FF2B5EF4-FFF2-40B4-BE49-F238E27FC236}">
                <a16:creationId xmlns:a16="http://schemas.microsoft.com/office/drawing/2014/main" id="{2BFF2E8E-94F8-91E5-F093-6459C393C33D}"/>
              </a:ext>
            </a:extLst>
          </p:cNvPr>
          <p:cNvSpPr/>
          <p:nvPr/>
        </p:nvSpPr>
        <p:spPr>
          <a:xfrm>
            <a:off x="26905638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9" name="직사각형 2918">
            <a:extLst>
              <a:ext uri="{FF2B5EF4-FFF2-40B4-BE49-F238E27FC236}">
                <a16:creationId xmlns:a16="http://schemas.microsoft.com/office/drawing/2014/main" id="{6D4AA0B4-1B42-1916-D1C5-1FC198E500CF}"/>
              </a:ext>
            </a:extLst>
          </p:cNvPr>
          <p:cNvSpPr/>
          <p:nvPr/>
        </p:nvSpPr>
        <p:spPr>
          <a:xfrm>
            <a:off x="2690563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0" name="직사각형 2919">
            <a:extLst>
              <a:ext uri="{FF2B5EF4-FFF2-40B4-BE49-F238E27FC236}">
                <a16:creationId xmlns:a16="http://schemas.microsoft.com/office/drawing/2014/main" id="{D158AE3C-1639-50F0-AFD0-4110FE68C405}"/>
              </a:ext>
            </a:extLst>
          </p:cNvPr>
          <p:cNvSpPr/>
          <p:nvPr/>
        </p:nvSpPr>
        <p:spPr>
          <a:xfrm>
            <a:off x="2669784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1" name="직사각형 2920">
            <a:extLst>
              <a:ext uri="{FF2B5EF4-FFF2-40B4-BE49-F238E27FC236}">
                <a16:creationId xmlns:a16="http://schemas.microsoft.com/office/drawing/2014/main" id="{5C49BDA6-99CF-F4F0-D127-93CBE48B7F4A}"/>
              </a:ext>
            </a:extLst>
          </p:cNvPr>
          <p:cNvSpPr/>
          <p:nvPr/>
        </p:nvSpPr>
        <p:spPr>
          <a:xfrm>
            <a:off x="26697848" y="153894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2" name="직사각형 2921">
            <a:extLst>
              <a:ext uri="{FF2B5EF4-FFF2-40B4-BE49-F238E27FC236}">
                <a16:creationId xmlns:a16="http://schemas.microsoft.com/office/drawing/2014/main" id="{F93CEB50-808F-7575-3E3B-26D74E082B2D}"/>
              </a:ext>
            </a:extLst>
          </p:cNvPr>
          <p:cNvSpPr/>
          <p:nvPr/>
        </p:nvSpPr>
        <p:spPr>
          <a:xfrm>
            <a:off x="26697848" y="152023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3" name="직사각형 2922">
            <a:extLst>
              <a:ext uri="{FF2B5EF4-FFF2-40B4-BE49-F238E27FC236}">
                <a16:creationId xmlns:a16="http://schemas.microsoft.com/office/drawing/2014/main" id="{1BA5BE70-BBBF-FAD1-2253-3B14E7E10762}"/>
              </a:ext>
            </a:extLst>
          </p:cNvPr>
          <p:cNvSpPr/>
          <p:nvPr/>
        </p:nvSpPr>
        <p:spPr>
          <a:xfrm>
            <a:off x="26801625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4" name="직사각형 2923">
            <a:extLst>
              <a:ext uri="{FF2B5EF4-FFF2-40B4-BE49-F238E27FC236}">
                <a16:creationId xmlns:a16="http://schemas.microsoft.com/office/drawing/2014/main" id="{FF6F8EF5-CA0E-2D2A-B58E-EA4624C12629}"/>
              </a:ext>
            </a:extLst>
          </p:cNvPr>
          <p:cNvSpPr/>
          <p:nvPr/>
        </p:nvSpPr>
        <p:spPr>
          <a:xfrm>
            <a:off x="26801625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5" name="직사각형 2924">
            <a:extLst>
              <a:ext uri="{FF2B5EF4-FFF2-40B4-BE49-F238E27FC236}">
                <a16:creationId xmlns:a16="http://schemas.microsoft.com/office/drawing/2014/main" id="{934F12D9-57B0-C260-0329-C910A37F2DD0}"/>
              </a:ext>
            </a:extLst>
          </p:cNvPr>
          <p:cNvSpPr/>
          <p:nvPr/>
        </p:nvSpPr>
        <p:spPr>
          <a:xfrm>
            <a:off x="26801625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6" name="직사각형 2925">
            <a:extLst>
              <a:ext uri="{FF2B5EF4-FFF2-40B4-BE49-F238E27FC236}">
                <a16:creationId xmlns:a16="http://schemas.microsoft.com/office/drawing/2014/main" id="{C3F2050C-A1C7-F179-EF37-20FB780B32CC}"/>
              </a:ext>
            </a:extLst>
          </p:cNvPr>
          <p:cNvSpPr/>
          <p:nvPr/>
        </p:nvSpPr>
        <p:spPr>
          <a:xfrm>
            <a:off x="2690563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7" name="직사각형 2926">
            <a:extLst>
              <a:ext uri="{FF2B5EF4-FFF2-40B4-BE49-F238E27FC236}">
                <a16:creationId xmlns:a16="http://schemas.microsoft.com/office/drawing/2014/main" id="{0CF8D018-DDF8-1CD8-C185-8A9DA5132325}"/>
              </a:ext>
            </a:extLst>
          </p:cNvPr>
          <p:cNvSpPr/>
          <p:nvPr/>
        </p:nvSpPr>
        <p:spPr>
          <a:xfrm>
            <a:off x="26905638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8" name="직사각형 2927">
            <a:extLst>
              <a:ext uri="{FF2B5EF4-FFF2-40B4-BE49-F238E27FC236}">
                <a16:creationId xmlns:a16="http://schemas.microsoft.com/office/drawing/2014/main" id="{238C825E-03AE-A090-5D79-A15FC8EE9AFD}"/>
              </a:ext>
            </a:extLst>
          </p:cNvPr>
          <p:cNvSpPr/>
          <p:nvPr/>
        </p:nvSpPr>
        <p:spPr>
          <a:xfrm>
            <a:off x="26905638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9" name="직사각형 2928">
            <a:extLst>
              <a:ext uri="{FF2B5EF4-FFF2-40B4-BE49-F238E27FC236}">
                <a16:creationId xmlns:a16="http://schemas.microsoft.com/office/drawing/2014/main" id="{9F1AB2DD-FF56-26AF-5F2F-75147098F493}"/>
              </a:ext>
            </a:extLst>
          </p:cNvPr>
          <p:cNvSpPr/>
          <p:nvPr/>
        </p:nvSpPr>
        <p:spPr>
          <a:xfrm>
            <a:off x="2669784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0" name="직사각형 2929">
            <a:extLst>
              <a:ext uri="{FF2B5EF4-FFF2-40B4-BE49-F238E27FC236}">
                <a16:creationId xmlns:a16="http://schemas.microsoft.com/office/drawing/2014/main" id="{45F46CE6-E1C0-6AFC-C3DC-C7EDA4CB63B6}"/>
              </a:ext>
            </a:extLst>
          </p:cNvPr>
          <p:cNvSpPr/>
          <p:nvPr/>
        </p:nvSpPr>
        <p:spPr>
          <a:xfrm>
            <a:off x="26801625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1" name="직사각형 2930">
            <a:extLst>
              <a:ext uri="{FF2B5EF4-FFF2-40B4-BE49-F238E27FC236}">
                <a16:creationId xmlns:a16="http://schemas.microsoft.com/office/drawing/2014/main" id="{AFF6146C-9881-3354-09C7-8A07706AEB63}"/>
              </a:ext>
            </a:extLst>
          </p:cNvPr>
          <p:cNvSpPr/>
          <p:nvPr/>
        </p:nvSpPr>
        <p:spPr>
          <a:xfrm>
            <a:off x="2690563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2" name="직사각형 2931">
            <a:extLst>
              <a:ext uri="{FF2B5EF4-FFF2-40B4-BE49-F238E27FC236}">
                <a16:creationId xmlns:a16="http://schemas.microsoft.com/office/drawing/2014/main" id="{62A6DCEC-C29D-C09D-8144-ED9516E2C3BD}"/>
              </a:ext>
            </a:extLst>
          </p:cNvPr>
          <p:cNvSpPr/>
          <p:nvPr/>
        </p:nvSpPr>
        <p:spPr>
          <a:xfrm>
            <a:off x="2528961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3" name="직사각형 2932">
            <a:extLst>
              <a:ext uri="{FF2B5EF4-FFF2-40B4-BE49-F238E27FC236}">
                <a16:creationId xmlns:a16="http://schemas.microsoft.com/office/drawing/2014/main" id="{3C2A53ED-6634-A538-6C86-FBEF143D1E50}"/>
              </a:ext>
            </a:extLst>
          </p:cNvPr>
          <p:cNvSpPr/>
          <p:nvPr/>
        </p:nvSpPr>
        <p:spPr>
          <a:xfrm>
            <a:off x="2528961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4" name="직사각형 2933">
            <a:extLst>
              <a:ext uri="{FF2B5EF4-FFF2-40B4-BE49-F238E27FC236}">
                <a16:creationId xmlns:a16="http://schemas.microsoft.com/office/drawing/2014/main" id="{4B589817-827D-5B17-1549-2ABA704E1A80}"/>
              </a:ext>
            </a:extLst>
          </p:cNvPr>
          <p:cNvSpPr/>
          <p:nvPr/>
        </p:nvSpPr>
        <p:spPr>
          <a:xfrm>
            <a:off x="2528961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5" name="직사각형 2934">
            <a:extLst>
              <a:ext uri="{FF2B5EF4-FFF2-40B4-BE49-F238E27FC236}">
                <a16:creationId xmlns:a16="http://schemas.microsoft.com/office/drawing/2014/main" id="{FAD34502-E0AF-1D1A-DE3A-C7600E652D58}"/>
              </a:ext>
            </a:extLst>
          </p:cNvPr>
          <p:cNvSpPr/>
          <p:nvPr/>
        </p:nvSpPr>
        <p:spPr>
          <a:xfrm>
            <a:off x="2528961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6" name="직사각형 2935">
            <a:extLst>
              <a:ext uri="{FF2B5EF4-FFF2-40B4-BE49-F238E27FC236}">
                <a16:creationId xmlns:a16="http://schemas.microsoft.com/office/drawing/2014/main" id="{E26EA8BC-D96C-B376-7BC7-72146FC2212F}"/>
              </a:ext>
            </a:extLst>
          </p:cNvPr>
          <p:cNvSpPr/>
          <p:nvPr/>
        </p:nvSpPr>
        <p:spPr>
          <a:xfrm>
            <a:off x="2528961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7" name="직사각형 2936">
            <a:extLst>
              <a:ext uri="{FF2B5EF4-FFF2-40B4-BE49-F238E27FC236}">
                <a16:creationId xmlns:a16="http://schemas.microsoft.com/office/drawing/2014/main" id="{2EC08C08-4C38-E1C4-264A-0BD0CC23D9D2}"/>
              </a:ext>
            </a:extLst>
          </p:cNvPr>
          <p:cNvSpPr/>
          <p:nvPr/>
        </p:nvSpPr>
        <p:spPr>
          <a:xfrm>
            <a:off x="2528961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8" name="직사각형 2937">
            <a:extLst>
              <a:ext uri="{FF2B5EF4-FFF2-40B4-BE49-F238E27FC236}">
                <a16:creationId xmlns:a16="http://schemas.microsoft.com/office/drawing/2014/main" id="{AD4A5702-82D1-B82C-4AA9-B5D696D5E2B1}"/>
              </a:ext>
            </a:extLst>
          </p:cNvPr>
          <p:cNvSpPr/>
          <p:nvPr/>
        </p:nvSpPr>
        <p:spPr>
          <a:xfrm>
            <a:off x="2528961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9" name="직사각형 2938">
            <a:extLst>
              <a:ext uri="{FF2B5EF4-FFF2-40B4-BE49-F238E27FC236}">
                <a16:creationId xmlns:a16="http://schemas.microsoft.com/office/drawing/2014/main" id="{1F52D17A-9ACE-C660-0AFD-801A483CFBB3}"/>
              </a:ext>
            </a:extLst>
          </p:cNvPr>
          <p:cNvSpPr/>
          <p:nvPr/>
        </p:nvSpPr>
        <p:spPr>
          <a:xfrm>
            <a:off x="2528961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0" name="직사각형 2939">
            <a:extLst>
              <a:ext uri="{FF2B5EF4-FFF2-40B4-BE49-F238E27FC236}">
                <a16:creationId xmlns:a16="http://schemas.microsoft.com/office/drawing/2014/main" id="{E02FF6C0-CFB1-C1ED-219A-EF0C1B32AD5F}"/>
              </a:ext>
            </a:extLst>
          </p:cNvPr>
          <p:cNvSpPr/>
          <p:nvPr/>
        </p:nvSpPr>
        <p:spPr>
          <a:xfrm>
            <a:off x="25393388" y="144587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1" name="직사각형 2940">
            <a:extLst>
              <a:ext uri="{FF2B5EF4-FFF2-40B4-BE49-F238E27FC236}">
                <a16:creationId xmlns:a16="http://schemas.microsoft.com/office/drawing/2014/main" id="{68220067-26C0-A199-FA92-14B054FC23BD}"/>
              </a:ext>
            </a:extLst>
          </p:cNvPr>
          <p:cNvSpPr/>
          <p:nvPr/>
        </p:nvSpPr>
        <p:spPr>
          <a:xfrm>
            <a:off x="25393388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2" name="직사각형 2941">
            <a:extLst>
              <a:ext uri="{FF2B5EF4-FFF2-40B4-BE49-F238E27FC236}">
                <a16:creationId xmlns:a16="http://schemas.microsoft.com/office/drawing/2014/main" id="{D64D7DDF-2886-36DB-6C8E-BE11FEC8E3D9}"/>
              </a:ext>
            </a:extLst>
          </p:cNvPr>
          <p:cNvSpPr/>
          <p:nvPr/>
        </p:nvSpPr>
        <p:spPr>
          <a:xfrm>
            <a:off x="25393388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3" name="직사각형 2942">
            <a:extLst>
              <a:ext uri="{FF2B5EF4-FFF2-40B4-BE49-F238E27FC236}">
                <a16:creationId xmlns:a16="http://schemas.microsoft.com/office/drawing/2014/main" id="{39BE652C-AC32-6469-4B41-99417A5DC18B}"/>
              </a:ext>
            </a:extLst>
          </p:cNvPr>
          <p:cNvSpPr/>
          <p:nvPr/>
        </p:nvSpPr>
        <p:spPr>
          <a:xfrm>
            <a:off x="25393388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5C785802-AB87-1470-1223-5043D7FB999B}"/>
              </a:ext>
            </a:extLst>
          </p:cNvPr>
          <p:cNvSpPr/>
          <p:nvPr/>
        </p:nvSpPr>
        <p:spPr>
          <a:xfrm>
            <a:off x="25393388" y="148329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10DB378F-8087-5C84-1452-0EB9D7948C28}"/>
              </a:ext>
            </a:extLst>
          </p:cNvPr>
          <p:cNvSpPr/>
          <p:nvPr/>
        </p:nvSpPr>
        <p:spPr>
          <a:xfrm>
            <a:off x="25393388" y="149265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6FCA98D8-827B-7479-2F4F-4421AB9DB3E6}"/>
              </a:ext>
            </a:extLst>
          </p:cNvPr>
          <p:cNvSpPr/>
          <p:nvPr/>
        </p:nvSpPr>
        <p:spPr>
          <a:xfrm>
            <a:off x="25393388" y="146458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7" name="직사각형 2946">
            <a:extLst>
              <a:ext uri="{FF2B5EF4-FFF2-40B4-BE49-F238E27FC236}">
                <a16:creationId xmlns:a16="http://schemas.microsoft.com/office/drawing/2014/main" id="{05EFABC4-8A01-6D98-0775-8AB3074B6B68}"/>
              </a:ext>
            </a:extLst>
          </p:cNvPr>
          <p:cNvSpPr/>
          <p:nvPr/>
        </p:nvSpPr>
        <p:spPr>
          <a:xfrm>
            <a:off x="25393388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8" name="직사각형 2947">
            <a:extLst>
              <a:ext uri="{FF2B5EF4-FFF2-40B4-BE49-F238E27FC236}">
                <a16:creationId xmlns:a16="http://schemas.microsoft.com/office/drawing/2014/main" id="{81A8615D-9242-2194-CE0E-A0E71A0255A8}"/>
              </a:ext>
            </a:extLst>
          </p:cNvPr>
          <p:cNvSpPr/>
          <p:nvPr/>
        </p:nvSpPr>
        <p:spPr>
          <a:xfrm>
            <a:off x="2549740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9" name="직사각형 2948">
            <a:extLst>
              <a:ext uri="{FF2B5EF4-FFF2-40B4-BE49-F238E27FC236}">
                <a16:creationId xmlns:a16="http://schemas.microsoft.com/office/drawing/2014/main" id="{D6BDB399-E951-9177-E020-C0655898CE27}"/>
              </a:ext>
            </a:extLst>
          </p:cNvPr>
          <p:cNvSpPr/>
          <p:nvPr/>
        </p:nvSpPr>
        <p:spPr>
          <a:xfrm>
            <a:off x="2549740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FA20759D-4A93-E2A9-F662-F6DC42C27705}"/>
              </a:ext>
            </a:extLst>
          </p:cNvPr>
          <p:cNvSpPr/>
          <p:nvPr/>
        </p:nvSpPr>
        <p:spPr>
          <a:xfrm>
            <a:off x="2549740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1" name="직사각형 2950">
            <a:extLst>
              <a:ext uri="{FF2B5EF4-FFF2-40B4-BE49-F238E27FC236}">
                <a16:creationId xmlns:a16="http://schemas.microsoft.com/office/drawing/2014/main" id="{36D54DA4-9BB7-6CD5-DFCF-1DA0082200A4}"/>
              </a:ext>
            </a:extLst>
          </p:cNvPr>
          <p:cNvSpPr/>
          <p:nvPr/>
        </p:nvSpPr>
        <p:spPr>
          <a:xfrm>
            <a:off x="2549740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2" name="직사각형 2951">
            <a:extLst>
              <a:ext uri="{FF2B5EF4-FFF2-40B4-BE49-F238E27FC236}">
                <a16:creationId xmlns:a16="http://schemas.microsoft.com/office/drawing/2014/main" id="{33D497ED-D7BE-0905-10F9-E519F5659292}"/>
              </a:ext>
            </a:extLst>
          </p:cNvPr>
          <p:cNvSpPr/>
          <p:nvPr/>
        </p:nvSpPr>
        <p:spPr>
          <a:xfrm>
            <a:off x="2549740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811BD42A-F789-3863-F3D5-470090D1D725}"/>
              </a:ext>
            </a:extLst>
          </p:cNvPr>
          <p:cNvSpPr/>
          <p:nvPr/>
        </p:nvSpPr>
        <p:spPr>
          <a:xfrm>
            <a:off x="2549740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4" name="직사각형 2953">
            <a:extLst>
              <a:ext uri="{FF2B5EF4-FFF2-40B4-BE49-F238E27FC236}">
                <a16:creationId xmlns:a16="http://schemas.microsoft.com/office/drawing/2014/main" id="{867BAEB1-6C19-2576-9B45-7A4445118E29}"/>
              </a:ext>
            </a:extLst>
          </p:cNvPr>
          <p:cNvSpPr/>
          <p:nvPr/>
        </p:nvSpPr>
        <p:spPr>
          <a:xfrm>
            <a:off x="2549740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5" name="직사각형 2954">
            <a:extLst>
              <a:ext uri="{FF2B5EF4-FFF2-40B4-BE49-F238E27FC236}">
                <a16:creationId xmlns:a16="http://schemas.microsoft.com/office/drawing/2014/main" id="{82532138-0203-37C7-072C-1DB8412E5B16}"/>
              </a:ext>
            </a:extLst>
          </p:cNvPr>
          <p:cNvSpPr/>
          <p:nvPr/>
        </p:nvSpPr>
        <p:spPr>
          <a:xfrm>
            <a:off x="2549740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6" name="직사각형 2955">
            <a:extLst>
              <a:ext uri="{FF2B5EF4-FFF2-40B4-BE49-F238E27FC236}">
                <a16:creationId xmlns:a16="http://schemas.microsoft.com/office/drawing/2014/main" id="{C68B7CF7-09AE-3AC0-1D04-33DDBBE2903D}"/>
              </a:ext>
            </a:extLst>
          </p:cNvPr>
          <p:cNvSpPr/>
          <p:nvPr/>
        </p:nvSpPr>
        <p:spPr>
          <a:xfrm>
            <a:off x="2528961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400611E8-ED99-1941-0FE1-61A9B613AD0F}"/>
              </a:ext>
            </a:extLst>
          </p:cNvPr>
          <p:cNvSpPr/>
          <p:nvPr/>
        </p:nvSpPr>
        <p:spPr>
          <a:xfrm>
            <a:off x="2528961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8" name="직사각형 2957">
            <a:extLst>
              <a:ext uri="{FF2B5EF4-FFF2-40B4-BE49-F238E27FC236}">
                <a16:creationId xmlns:a16="http://schemas.microsoft.com/office/drawing/2014/main" id="{3D78E178-314F-156B-B730-D4D76E4220D3}"/>
              </a:ext>
            </a:extLst>
          </p:cNvPr>
          <p:cNvSpPr/>
          <p:nvPr/>
        </p:nvSpPr>
        <p:spPr>
          <a:xfrm>
            <a:off x="2528961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9" name="직사각형 2958">
            <a:extLst>
              <a:ext uri="{FF2B5EF4-FFF2-40B4-BE49-F238E27FC236}">
                <a16:creationId xmlns:a16="http://schemas.microsoft.com/office/drawing/2014/main" id="{C013E449-5BF0-9D25-5EB9-BCF3B2096F3A}"/>
              </a:ext>
            </a:extLst>
          </p:cNvPr>
          <p:cNvSpPr/>
          <p:nvPr/>
        </p:nvSpPr>
        <p:spPr>
          <a:xfrm>
            <a:off x="25393388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0" name="직사각형 2959">
            <a:extLst>
              <a:ext uri="{FF2B5EF4-FFF2-40B4-BE49-F238E27FC236}">
                <a16:creationId xmlns:a16="http://schemas.microsoft.com/office/drawing/2014/main" id="{5C2FA821-363B-0BF6-900F-7EF462221BD4}"/>
              </a:ext>
            </a:extLst>
          </p:cNvPr>
          <p:cNvSpPr/>
          <p:nvPr/>
        </p:nvSpPr>
        <p:spPr>
          <a:xfrm>
            <a:off x="25393388" y="15391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1" name="직사각형 2960">
            <a:extLst>
              <a:ext uri="{FF2B5EF4-FFF2-40B4-BE49-F238E27FC236}">
                <a16:creationId xmlns:a16="http://schemas.microsoft.com/office/drawing/2014/main" id="{D70B7EDA-7673-4430-7303-0818554275BF}"/>
              </a:ext>
            </a:extLst>
          </p:cNvPr>
          <p:cNvSpPr/>
          <p:nvPr/>
        </p:nvSpPr>
        <p:spPr>
          <a:xfrm>
            <a:off x="25393388" y="152040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2" name="직사각형 2961">
            <a:extLst>
              <a:ext uri="{FF2B5EF4-FFF2-40B4-BE49-F238E27FC236}">
                <a16:creationId xmlns:a16="http://schemas.microsoft.com/office/drawing/2014/main" id="{44CD7750-40AA-B20B-FF99-2F6936EFD173}"/>
              </a:ext>
            </a:extLst>
          </p:cNvPr>
          <p:cNvSpPr/>
          <p:nvPr/>
        </p:nvSpPr>
        <p:spPr>
          <a:xfrm>
            <a:off x="2549740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3" name="직사각형 2962">
            <a:extLst>
              <a:ext uri="{FF2B5EF4-FFF2-40B4-BE49-F238E27FC236}">
                <a16:creationId xmlns:a16="http://schemas.microsoft.com/office/drawing/2014/main" id="{8DD92FB9-25A7-EA05-2841-8306EF680FD5}"/>
              </a:ext>
            </a:extLst>
          </p:cNvPr>
          <p:cNvSpPr/>
          <p:nvPr/>
        </p:nvSpPr>
        <p:spPr>
          <a:xfrm>
            <a:off x="2549740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4" name="직사각형 2963">
            <a:extLst>
              <a:ext uri="{FF2B5EF4-FFF2-40B4-BE49-F238E27FC236}">
                <a16:creationId xmlns:a16="http://schemas.microsoft.com/office/drawing/2014/main" id="{DD04A8FB-3ECF-0DA8-6825-19433BF8C39C}"/>
              </a:ext>
            </a:extLst>
          </p:cNvPr>
          <p:cNvSpPr/>
          <p:nvPr/>
        </p:nvSpPr>
        <p:spPr>
          <a:xfrm>
            <a:off x="2549740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5" name="직사각형 2964">
            <a:extLst>
              <a:ext uri="{FF2B5EF4-FFF2-40B4-BE49-F238E27FC236}">
                <a16:creationId xmlns:a16="http://schemas.microsoft.com/office/drawing/2014/main" id="{DBCC29D2-10A6-7E12-C153-8A09F63E2FF4}"/>
              </a:ext>
            </a:extLst>
          </p:cNvPr>
          <p:cNvSpPr/>
          <p:nvPr/>
        </p:nvSpPr>
        <p:spPr>
          <a:xfrm>
            <a:off x="2528961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6" name="직사각형 2965">
            <a:extLst>
              <a:ext uri="{FF2B5EF4-FFF2-40B4-BE49-F238E27FC236}">
                <a16:creationId xmlns:a16="http://schemas.microsoft.com/office/drawing/2014/main" id="{A27B8276-33E4-5409-46EB-26F8BB30B5BD}"/>
              </a:ext>
            </a:extLst>
          </p:cNvPr>
          <p:cNvSpPr/>
          <p:nvPr/>
        </p:nvSpPr>
        <p:spPr>
          <a:xfrm>
            <a:off x="25393388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7" name="직사각형 2966">
            <a:extLst>
              <a:ext uri="{FF2B5EF4-FFF2-40B4-BE49-F238E27FC236}">
                <a16:creationId xmlns:a16="http://schemas.microsoft.com/office/drawing/2014/main" id="{421F50EE-B001-957B-DCC4-504296663129}"/>
              </a:ext>
            </a:extLst>
          </p:cNvPr>
          <p:cNvSpPr/>
          <p:nvPr/>
        </p:nvSpPr>
        <p:spPr>
          <a:xfrm>
            <a:off x="2549740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8" name="직사각형 2967">
            <a:extLst>
              <a:ext uri="{FF2B5EF4-FFF2-40B4-BE49-F238E27FC236}">
                <a16:creationId xmlns:a16="http://schemas.microsoft.com/office/drawing/2014/main" id="{F819B5E4-17EB-F29F-17A4-BEF26C807429}"/>
              </a:ext>
            </a:extLst>
          </p:cNvPr>
          <p:cNvSpPr/>
          <p:nvPr/>
        </p:nvSpPr>
        <p:spPr>
          <a:xfrm>
            <a:off x="26059401" y="144559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9" name="직사각형 2968">
            <a:extLst>
              <a:ext uri="{FF2B5EF4-FFF2-40B4-BE49-F238E27FC236}">
                <a16:creationId xmlns:a16="http://schemas.microsoft.com/office/drawing/2014/main" id="{CD6AC317-96DA-9ACF-555D-B79D1A8BA414}"/>
              </a:ext>
            </a:extLst>
          </p:cNvPr>
          <p:cNvSpPr/>
          <p:nvPr/>
        </p:nvSpPr>
        <p:spPr>
          <a:xfrm>
            <a:off x="26059401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CEC3C9A1-0A82-3018-C944-71C8BBDA5C9C}"/>
              </a:ext>
            </a:extLst>
          </p:cNvPr>
          <p:cNvSpPr/>
          <p:nvPr/>
        </p:nvSpPr>
        <p:spPr>
          <a:xfrm>
            <a:off x="26059401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1" name="직사각형 2970">
            <a:extLst>
              <a:ext uri="{FF2B5EF4-FFF2-40B4-BE49-F238E27FC236}">
                <a16:creationId xmlns:a16="http://schemas.microsoft.com/office/drawing/2014/main" id="{ECDF4ABC-9E30-12E4-FD94-577E5118A63F}"/>
              </a:ext>
            </a:extLst>
          </p:cNvPr>
          <p:cNvSpPr/>
          <p:nvPr/>
        </p:nvSpPr>
        <p:spPr>
          <a:xfrm>
            <a:off x="26059401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00DAB38D-D493-1EFC-F0DD-C69703756DCA}"/>
              </a:ext>
            </a:extLst>
          </p:cNvPr>
          <p:cNvSpPr/>
          <p:nvPr/>
        </p:nvSpPr>
        <p:spPr>
          <a:xfrm>
            <a:off x="26059401" y="148301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3" name="직사각형 2972">
            <a:extLst>
              <a:ext uri="{FF2B5EF4-FFF2-40B4-BE49-F238E27FC236}">
                <a16:creationId xmlns:a16="http://schemas.microsoft.com/office/drawing/2014/main" id="{EB6DACD1-3120-F2B8-5BB0-26675D400A88}"/>
              </a:ext>
            </a:extLst>
          </p:cNvPr>
          <p:cNvSpPr/>
          <p:nvPr/>
        </p:nvSpPr>
        <p:spPr>
          <a:xfrm>
            <a:off x="26059401" y="149236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4" name="직사각형 2973">
            <a:extLst>
              <a:ext uri="{FF2B5EF4-FFF2-40B4-BE49-F238E27FC236}">
                <a16:creationId xmlns:a16="http://schemas.microsoft.com/office/drawing/2014/main" id="{56404EE9-1F98-2DE7-0177-6D81C21ACB25}"/>
              </a:ext>
            </a:extLst>
          </p:cNvPr>
          <p:cNvSpPr/>
          <p:nvPr/>
        </p:nvSpPr>
        <p:spPr>
          <a:xfrm>
            <a:off x="26059401" y="146430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5" name="직사각형 2974">
            <a:extLst>
              <a:ext uri="{FF2B5EF4-FFF2-40B4-BE49-F238E27FC236}">
                <a16:creationId xmlns:a16="http://schemas.microsoft.com/office/drawing/2014/main" id="{E25FAA2B-4EED-27F8-E17F-E93353510B69}"/>
              </a:ext>
            </a:extLst>
          </p:cNvPr>
          <p:cNvSpPr/>
          <p:nvPr/>
        </p:nvSpPr>
        <p:spPr>
          <a:xfrm>
            <a:off x="26059401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6" name="직사각형 2975">
            <a:extLst>
              <a:ext uri="{FF2B5EF4-FFF2-40B4-BE49-F238E27FC236}">
                <a16:creationId xmlns:a16="http://schemas.microsoft.com/office/drawing/2014/main" id="{FE44C1A6-14F5-2467-155C-C922F9898601}"/>
              </a:ext>
            </a:extLst>
          </p:cNvPr>
          <p:cNvSpPr/>
          <p:nvPr/>
        </p:nvSpPr>
        <p:spPr>
          <a:xfrm>
            <a:off x="26163178" y="144559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7" name="직사각형 2976">
            <a:extLst>
              <a:ext uri="{FF2B5EF4-FFF2-40B4-BE49-F238E27FC236}">
                <a16:creationId xmlns:a16="http://schemas.microsoft.com/office/drawing/2014/main" id="{991D2861-CC97-5B8D-0A8A-FF62669A26F8}"/>
              </a:ext>
            </a:extLst>
          </p:cNvPr>
          <p:cNvSpPr/>
          <p:nvPr/>
        </p:nvSpPr>
        <p:spPr>
          <a:xfrm>
            <a:off x="26163178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8" name="직사각형 2977">
            <a:extLst>
              <a:ext uri="{FF2B5EF4-FFF2-40B4-BE49-F238E27FC236}">
                <a16:creationId xmlns:a16="http://schemas.microsoft.com/office/drawing/2014/main" id="{9FF1732E-5DC7-283D-A4DD-CB8C241E6F32}"/>
              </a:ext>
            </a:extLst>
          </p:cNvPr>
          <p:cNvSpPr/>
          <p:nvPr/>
        </p:nvSpPr>
        <p:spPr>
          <a:xfrm>
            <a:off x="26163178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9" name="직사각형 2978">
            <a:extLst>
              <a:ext uri="{FF2B5EF4-FFF2-40B4-BE49-F238E27FC236}">
                <a16:creationId xmlns:a16="http://schemas.microsoft.com/office/drawing/2014/main" id="{D35D0F74-93D8-CE81-160A-B499F0190A4F}"/>
              </a:ext>
            </a:extLst>
          </p:cNvPr>
          <p:cNvSpPr/>
          <p:nvPr/>
        </p:nvSpPr>
        <p:spPr>
          <a:xfrm>
            <a:off x="26163178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0" name="직사각형 2979">
            <a:extLst>
              <a:ext uri="{FF2B5EF4-FFF2-40B4-BE49-F238E27FC236}">
                <a16:creationId xmlns:a16="http://schemas.microsoft.com/office/drawing/2014/main" id="{81C54C96-3E2E-6CD9-007E-2FEA7E78ED7B}"/>
              </a:ext>
            </a:extLst>
          </p:cNvPr>
          <p:cNvSpPr/>
          <p:nvPr/>
        </p:nvSpPr>
        <p:spPr>
          <a:xfrm>
            <a:off x="26163178" y="148301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1" name="직사각형 2980">
            <a:extLst>
              <a:ext uri="{FF2B5EF4-FFF2-40B4-BE49-F238E27FC236}">
                <a16:creationId xmlns:a16="http://schemas.microsoft.com/office/drawing/2014/main" id="{878CA3CC-BC95-2B77-D115-E3F080973B00}"/>
              </a:ext>
            </a:extLst>
          </p:cNvPr>
          <p:cNvSpPr/>
          <p:nvPr/>
        </p:nvSpPr>
        <p:spPr>
          <a:xfrm>
            <a:off x="26163178" y="149236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2" name="직사각형 2981">
            <a:extLst>
              <a:ext uri="{FF2B5EF4-FFF2-40B4-BE49-F238E27FC236}">
                <a16:creationId xmlns:a16="http://schemas.microsoft.com/office/drawing/2014/main" id="{7E610370-897E-E402-4054-1C73A07B7594}"/>
              </a:ext>
            </a:extLst>
          </p:cNvPr>
          <p:cNvSpPr/>
          <p:nvPr/>
        </p:nvSpPr>
        <p:spPr>
          <a:xfrm>
            <a:off x="26163178" y="146430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3" name="직사각형 2982">
            <a:extLst>
              <a:ext uri="{FF2B5EF4-FFF2-40B4-BE49-F238E27FC236}">
                <a16:creationId xmlns:a16="http://schemas.microsoft.com/office/drawing/2014/main" id="{17F86112-CFE8-FD94-05D2-DD74565E32C2}"/>
              </a:ext>
            </a:extLst>
          </p:cNvPr>
          <p:cNvSpPr/>
          <p:nvPr/>
        </p:nvSpPr>
        <p:spPr>
          <a:xfrm>
            <a:off x="26163178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4" name="직사각형 2983">
            <a:extLst>
              <a:ext uri="{FF2B5EF4-FFF2-40B4-BE49-F238E27FC236}">
                <a16:creationId xmlns:a16="http://schemas.microsoft.com/office/drawing/2014/main" id="{EC2BBDB2-45A5-A581-3BD6-F3084AA0B08C}"/>
              </a:ext>
            </a:extLst>
          </p:cNvPr>
          <p:cNvSpPr/>
          <p:nvPr/>
        </p:nvSpPr>
        <p:spPr>
          <a:xfrm>
            <a:off x="26059401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5" name="직사각형 2984">
            <a:extLst>
              <a:ext uri="{FF2B5EF4-FFF2-40B4-BE49-F238E27FC236}">
                <a16:creationId xmlns:a16="http://schemas.microsoft.com/office/drawing/2014/main" id="{E797BE71-FA41-6987-A7B5-0EF46F1F18AA}"/>
              </a:ext>
            </a:extLst>
          </p:cNvPr>
          <p:cNvSpPr/>
          <p:nvPr/>
        </p:nvSpPr>
        <p:spPr>
          <a:xfrm>
            <a:off x="26059401" y="153883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6" name="직사각형 2985">
            <a:extLst>
              <a:ext uri="{FF2B5EF4-FFF2-40B4-BE49-F238E27FC236}">
                <a16:creationId xmlns:a16="http://schemas.microsoft.com/office/drawing/2014/main" id="{5566D2C1-BE2D-59D7-1825-3055D364290B}"/>
              </a:ext>
            </a:extLst>
          </p:cNvPr>
          <p:cNvSpPr/>
          <p:nvPr/>
        </p:nvSpPr>
        <p:spPr>
          <a:xfrm>
            <a:off x="26059401" y="152012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7" name="직사각형 2986">
            <a:extLst>
              <a:ext uri="{FF2B5EF4-FFF2-40B4-BE49-F238E27FC236}">
                <a16:creationId xmlns:a16="http://schemas.microsoft.com/office/drawing/2014/main" id="{25C6D6EC-3F64-BCA6-914D-81D5698E7C27}"/>
              </a:ext>
            </a:extLst>
          </p:cNvPr>
          <p:cNvSpPr/>
          <p:nvPr/>
        </p:nvSpPr>
        <p:spPr>
          <a:xfrm>
            <a:off x="26163178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8" name="직사각형 2987">
            <a:extLst>
              <a:ext uri="{FF2B5EF4-FFF2-40B4-BE49-F238E27FC236}">
                <a16:creationId xmlns:a16="http://schemas.microsoft.com/office/drawing/2014/main" id="{FD243345-F432-3659-0E6F-CABD9B91865E}"/>
              </a:ext>
            </a:extLst>
          </p:cNvPr>
          <p:cNvSpPr/>
          <p:nvPr/>
        </p:nvSpPr>
        <p:spPr>
          <a:xfrm>
            <a:off x="26163178" y="153883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9" name="직사각형 2988">
            <a:extLst>
              <a:ext uri="{FF2B5EF4-FFF2-40B4-BE49-F238E27FC236}">
                <a16:creationId xmlns:a16="http://schemas.microsoft.com/office/drawing/2014/main" id="{3F35B2AA-CEB4-698C-BE69-D680DAB938E3}"/>
              </a:ext>
            </a:extLst>
          </p:cNvPr>
          <p:cNvSpPr/>
          <p:nvPr/>
        </p:nvSpPr>
        <p:spPr>
          <a:xfrm>
            <a:off x="26163178" y="152012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0" name="직사각형 2989">
            <a:extLst>
              <a:ext uri="{FF2B5EF4-FFF2-40B4-BE49-F238E27FC236}">
                <a16:creationId xmlns:a16="http://schemas.microsoft.com/office/drawing/2014/main" id="{2FBC3DE9-38C3-B064-4033-CC82DA6BE717}"/>
              </a:ext>
            </a:extLst>
          </p:cNvPr>
          <p:cNvSpPr/>
          <p:nvPr/>
        </p:nvSpPr>
        <p:spPr>
          <a:xfrm>
            <a:off x="26059401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1" name="직사각형 2990">
            <a:extLst>
              <a:ext uri="{FF2B5EF4-FFF2-40B4-BE49-F238E27FC236}">
                <a16:creationId xmlns:a16="http://schemas.microsoft.com/office/drawing/2014/main" id="{40A02293-160D-F9DA-1E62-5D42FC7F52C3}"/>
              </a:ext>
            </a:extLst>
          </p:cNvPr>
          <p:cNvSpPr/>
          <p:nvPr/>
        </p:nvSpPr>
        <p:spPr>
          <a:xfrm>
            <a:off x="26163178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2" name="원호 2991">
            <a:extLst>
              <a:ext uri="{FF2B5EF4-FFF2-40B4-BE49-F238E27FC236}">
                <a16:creationId xmlns:a16="http://schemas.microsoft.com/office/drawing/2014/main" id="{0A42E2C9-02FD-1392-416C-5EB12A889D3C}"/>
              </a:ext>
            </a:extLst>
          </p:cNvPr>
          <p:cNvSpPr/>
          <p:nvPr/>
        </p:nvSpPr>
        <p:spPr>
          <a:xfrm rot="16200000">
            <a:off x="24950645" y="145516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3" name="원호 2992">
            <a:extLst>
              <a:ext uri="{FF2B5EF4-FFF2-40B4-BE49-F238E27FC236}">
                <a16:creationId xmlns:a16="http://schemas.microsoft.com/office/drawing/2014/main" id="{08FA4B25-2E35-D79F-41CF-8355EE9CD62A}"/>
              </a:ext>
            </a:extLst>
          </p:cNvPr>
          <p:cNvSpPr/>
          <p:nvPr/>
        </p:nvSpPr>
        <p:spPr>
          <a:xfrm rot="5400000" flipV="1">
            <a:off x="24942090" y="150578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4" name="직사각형 2993">
            <a:extLst>
              <a:ext uri="{FF2B5EF4-FFF2-40B4-BE49-F238E27FC236}">
                <a16:creationId xmlns:a16="http://schemas.microsoft.com/office/drawing/2014/main" id="{072E7516-39A3-0663-E898-2F68B5F1F1C8}"/>
              </a:ext>
            </a:extLst>
          </p:cNvPr>
          <p:cNvSpPr/>
          <p:nvPr/>
        </p:nvSpPr>
        <p:spPr>
          <a:xfrm>
            <a:off x="2669784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5" name="직사각형 2994">
            <a:extLst>
              <a:ext uri="{FF2B5EF4-FFF2-40B4-BE49-F238E27FC236}">
                <a16:creationId xmlns:a16="http://schemas.microsoft.com/office/drawing/2014/main" id="{B790104C-72A5-91B1-73EA-EA8480625B72}"/>
              </a:ext>
            </a:extLst>
          </p:cNvPr>
          <p:cNvSpPr/>
          <p:nvPr/>
        </p:nvSpPr>
        <p:spPr>
          <a:xfrm>
            <a:off x="2669784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6" name="직사각형 2995">
            <a:extLst>
              <a:ext uri="{FF2B5EF4-FFF2-40B4-BE49-F238E27FC236}">
                <a16:creationId xmlns:a16="http://schemas.microsoft.com/office/drawing/2014/main" id="{A02396A2-CD29-B332-FC1A-3EC990628386}"/>
              </a:ext>
            </a:extLst>
          </p:cNvPr>
          <p:cNvSpPr/>
          <p:nvPr/>
        </p:nvSpPr>
        <p:spPr>
          <a:xfrm>
            <a:off x="26801625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7" name="직사각형 2996">
            <a:extLst>
              <a:ext uri="{FF2B5EF4-FFF2-40B4-BE49-F238E27FC236}">
                <a16:creationId xmlns:a16="http://schemas.microsoft.com/office/drawing/2014/main" id="{F284E0B2-FDB6-9377-C278-C4DA67907D56}"/>
              </a:ext>
            </a:extLst>
          </p:cNvPr>
          <p:cNvSpPr/>
          <p:nvPr/>
        </p:nvSpPr>
        <p:spPr>
          <a:xfrm>
            <a:off x="26801625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8" name="직사각형 2997">
            <a:extLst>
              <a:ext uri="{FF2B5EF4-FFF2-40B4-BE49-F238E27FC236}">
                <a16:creationId xmlns:a16="http://schemas.microsoft.com/office/drawing/2014/main" id="{732A26C6-80A2-94C6-CFE3-5FFFAA4429B3}"/>
              </a:ext>
            </a:extLst>
          </p:cNvPr>
          <p:cNvSpPr/>
          <p:nvPr/>
        </p:nvSpPr>
        <p:spPr>
          <a:xfrm>
            <a:off x="2690563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9" name="직사각형 2998">
            <a:extLst>
              <a:ext uri="{FF2B5EF4-FFF2-40B4-BE49-F238E27FC236}">
                <a16:creationId xmlns:a16="http://schemas.microsoft.com/office/drawing/2014/main" id="{887089FB-05E5-4346-3181-0B4F7D40743A}"/>
              </a:ext>
            </a:extLst>
          </p:cNvPr>
          <p:cNvSpPr/>
          <p:nvPr/>
        </p:nvSpPr>
        <p:spPr>
          <a:xfrm>
            <a:off x="2690563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0" name="직사각형 2999">
            <a:extLst>
              <a:ext uri="{FF2B5EF4-FFF2-40B4-BE49-F238E27FC236}">
                <a16:creationId xmlns:a16="http://schemas.microsoft.com/office/drawing/2014/main" id="{198BD092-97B1-1018-B6C2-503CEC8E0664}"/>
              </a:ext>
            </a:extLst>
          </p:cNvPr>
          <p:cNvSpPr/>
          <p:nvPr/>
        </p:nvSpPr>
        <p:spPr>
          <a:xfrm>
            <a:off x="2528961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1" name="직사각형 3000">
            <a:extLst>
              <a:ext uri="{FF2B5EF4-FFF2-40B4-BE49-F238E27FC236}">
                <a16:creationId xmlns:a16="http://schemas.microsoft.com/office/drawing/2014/main" id="{56908C19-F4ED-4457-0B04-168027AF53E5}"/>
              </a:ext>
            </a:extLst>
          </p:cNvPr>
          <p:cNvSpPr/>
          <p:nvPr/>
        </p:nvSpPr>
        <p:spPr>
          <a:xfrm>
            <a:off x="2528961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2" name="직사각형 3001">
            <a:extLst>
              <a:ext uri="{FF2B5EF4-FFF2-40B4-BE49-F238E27FC236}">
                <a16:creationId xmlns:a16="http://schemas.microsoft.com/office/drawing/2014/main" id="{14A608D6-BD52-CED1-B94F-DC3B7F8EBB24}"/>
              </a:ext>
            </a:extLst>
          </p:cNvPr>
          <p:cNvSpPr/>
          <p:nvPr/>
        </p:nvSpPr>
        <p:spPr>
          <a:xfrm>
            <a:off x="25393388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3" name="직사각형 3002">
            <a:extLst>
              <a:ext uri="{FF2B5EF4-FFF2-40B4-BE49-F238E27FC236}">
                <a16:creationId xmlns:a16="http://schemas.microsoft.com/office/drawing/2014/main" id="{6C030380-4DA0-29B6-D18C-115FF9D98D74}"/>
              </a:ext>
            </a:extLst>
          </p:cNvPr>
          <p:cNvSpPr/>
          <p:nvPr/>
        </p:nvSpPr>
        <p:spPr>
          <a:xfrm>
            <a:off x="25393388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4" name="직사각형 3003">
            <a:extLst>
              <a:ext uri="{FF2B5EF4-FFF2-40B4-BE49-F238E27FC236}">
                <a16:creationId xmlns:a16="http://schemas.microsoft.com/office/drawing/2014/main" id="{F9187AAF-E640-2032-802C-6857CA8AC2B7}"/>
              </a:ext>
            </a:extLst>
          </p:cNvPr>
          <p:cNvSpPr/>
          <p:nvPr/>
        </p:nvSpPr>
        <p:spPr>
          <a:xfrm>
            <a:off x="2549740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5" name="직사각형 3004">
            <a:extLst>
              <a:ext uri="{FF2B5EF4-FFF2-40B4-BE49-F238E27FC236}">
                <a16:creationId xmlns:a16="http://schemas.microsoft.com/office/drawing/2014/main" id="{344F62EE-E56E-69C6-3AB7-E8F4F4009769}"/>
              </a:ext>
            </a:extLst>
          </p:cNvPr>
          <p:cNvSpPr/>
          <p:nvPr/>
        </p:nvSpPr>
        <p:spPr>
          <a:xfrm>
            <a:off x="2549740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6" name="직사각형 3005">
            <a:extLst>
              <a:ext uri="{FF2B5EF4-FFF2-40B4-BE49-F238E27FC236}">
                <a16:creationId xmlns:a16="http://schemas.microsoft.com/office/drawing/2014/main" id="{6DDAF847-3A8D-F7B1-431E-08B43567A880}"/>
              </a:ext>
            </a:extLst>
          </p:cNvPr>
          <p:cNvSpPr/>
          <p:nvPr/>
        </p:nvSpPr>
        <p:spPr>
          <a:xfrm>
            <a:off x="26059401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7" name="직사각형 3006">
            <a:extLst>
              <a:ext uri="{FF2B5EF4-FFF2-40B4-BE49-F238E27FC236}">
                <a16:creationId xmlns:a16="http://schemas.microsoft.com/office/drawing/2014/main" id="{2CFCAA00-DEB7-3113-99A1-96631313E589}"/>
              </a:ext>
            </a:extLst>
          </p:cNvPr>
          <p:cNvSpPr/>
          <p:nvPr/>
        </p:nvSpPr>
        <p:spPr>
          <a:xfrm>
            <a:off x="26059401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8" name="직사각형 3007">
            <a:extLst>
              <a:ext uri="{FF2B5EF4-FFF2-40B4-BE49-F238E27FC236}">
                <a16:creationId xmlns:a16="http://schemas.microsoft.com/office/drawing/2014/main" id="{AAA409C3-127F-C42C-1C81-2BFF6ABF7FF0}"/>
              </a:ext>
            </a:extLst>
          </p:cNvPr>
          <p:cNvSpPr/>
          <p:nvPr/>
        </p:nvSpPr>
        <p:spPr>
          <a:xfrm>
            <a:off x="26163178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9" name="직사각형 3008">
            <a:extLst>
              <a:ext uri="{FF2B5EF4-FFF2-40B4-BE49-F238E27FC236}">
                <a16:creationId xmlns:a16="http://schemas.microsoft.com/office/drawing/2014/main" id="{247A9D7B-966B-8730-ADB1-CD887A81AD9E}"/>
              </a:ext>
            </a:extLst>
          </p:cNvPr>
          <p:cNvSpPr/>
          <p:nvPr/>
        </p:nvSpPr>
        <p:spPr>
          <a:xfrm>
            <a:off x="26163178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0" name="TextBox 3009">
            <a:extLst>
              <a:ext uri="{FF2B5EF4-FFF2-40B4-BE49-F238E27FC236}">
                <a16:creationId xmlns:a16="http://schemas.microsoft.com/office/drawing/2014/main" id="{CDE860FD-BCD2-0186-CD85-2470739A10CF}"/>
              </a:ext>
            </a:extLst>
          </p:cNvPr>
          <p:cNvSpPr txBox="1"/>
          <p:nvPr/>
        </p:nvSpPr>
        <p:spPr>
          <a:xfrm>
            <a:off x="25045116" y="154845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011" name="직사각형 3010">
            <a:extLst>
              <a:ext uri="{FF2B5EF4-FFF2-40B4-BE49-F238E27FC236}">
                <a16:creationId xmlns:a16="http://schemas.microsoft.com/office/drawing/2014/main" id="{32870670-EB74-D152-97F6-2CB4FBC3566A}"/>
              </a:ext>
            </a:extLst>
          </p:cNvPr>
          <p:cNvSpPr/>
          <p:nvPr/>
        </p:nvSpPr>
        <p:spPr>
          <a:xfrm>
            <a:off x="27005046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2" name="직사각형 3011">
            <a:extLst>
              <a:ext uri="{FF2B5EF4-FFF2-40B4-BE49-F238E27FC236}">
                <a16:creationId xmlns:a16="http://schemas.microsoft.com/office/drawing/2014/main" id="{6DD05329-9201-B35E-94DB-1382D87C33E9}"/>
              </a:ext>
            </a:extLst>
          </p:cNvPr>
          <p:cNvSpPr/>
          <p:nvPr/>
        </p:nvSpPr>
        <p:spPr>
          <a:xfrm>
            <a:off x="27005046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3" name="직사각형 3012">
            <a:extLst>
              <a:ext uri="{FF2B5EF4-FFF2-40B4-BE49-F238E27FC236}">
                <a16:creationId xmlns:a16="http://schemas.microsoft.com/office/drawing/2014/main" id="{E23E6BED-BF78-1644-869B-5BE99A41F028}"/>
              </a:ext>
            </a:extLst>
          </p:cNvPr>
          <p:cNvSpPr/>
          <p:nvPr/>
        </p:nvSpPr>
        <p:spPr>
          <a:xfrm>
            <a:off x="27005046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4" name="직사각형 3013">
            <a:extLst>
              <a:ext uri="{FF2B5EF4-FFF2-40B4-BE49-F238E27FC236}">
                <a16:creationId xmlns:a16="http://schemas.microsoft.com/office/drawing/2014/main" id="{AFF7C764-9352-A6A1-6FD0-3EC5CA14DC0C}"/>
              </a:ext>
            </a:extLst>
          </p:cNvPr>
          <p:cNvSpPr/>
          <p:nvPr/>
        </p:nvSpPr>
        <p:spPr>
          <a:xfrm>
            <a:off x="27005046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5" name="직사각형 3014">
            <a:extLst>
              <a:ext uri="{FF2B5EF4-FFF2-40B4-BE49-F238E27FC236}">
                <a16:creationId xmlns:a16="http://schemas.microsoft.com/office/drawing/2014/main" id="{12CB1CD3-08D0-6A59-0E80-D5F55F83EB73}"/>
              </a:ext>
            </a:extLst>
          </p:cNvPr>
          <p:cNvSpPr/>
          <p:nvPr/>
        </p:nvSpPr>
        <p:spPr>
          <a:xfrm>
            <a:off x="27005046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6" name="직사각형 3015">
            <a:extLst>
              <a:ext uri="{FF2B5EF4-FFF2-40B4-BE49-F238E27FC236}">
                <a16:creationId xmlns:a16="http://schemas.microsoft.com/office/drawing/2014/main" id="{F5C659BD-A7F2-3A1C-20DC-C240F7AB6173}"/>
              </a:ext>
            </a:extLst>
          </p:cNvPr>
          <p:cNvSpPr/>
          <p:nvPr/>
        </p:nvSpPr>
        <p:spPr>
          <a:xfrm>
            <a:off x="27005046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7" name="직사각형 3016">
            <a:extLst>
              <a:ext uri="{FF2B5EF4-FFF2-40B4-BE49-F238E27FC236}">
                <a16:creationId xmlns:a16="http://schemas.microsoft.com/office/drawing/2014/main" id="{F7A4EE88-89BF-E2D4-EDD0-FAD231EAF670}"/>
              </a:ext>
            </a:extLst>
          </p:cNvPr>
          <p:cNvSpPr/>
          <p:nvPr/>
        </p:nvSpPr>
        <p:spPr>
          <a:xfrm>
            <a:off x="27005046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8" name="직사각형 3017">
            <a:extLst>
              <a:ext uri="{FF2B5EF4-FFF2-40B4-BE49-F238E27FC236}">
                <a16:creationId xmlns:a16="http://schemas.microsoft.com/office/drawing/2014/main" id="{B4506898-9CD9-6A9E-CD5A-392FA9E0850B}"/>
              </a:ext>
            </a:extLst>
          </p:cNvPr>
          <p:cNvSpPr/>
          <p:nvPr/>
        </p:nvSpPr>
        <p:spPr>
          <a:xfrm>
            <a:off x="27005046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9" name="직사각형 3018">
            <a:extLst>
              <a:ext uri="{FF2B5EF4-FFF2-40B4-BE49-F238E27FC236}">
                <a16:creationId xmlns:a16="http://schemas.microsoft.com/office/drawing/2014/main" id="{4A36E05B-7D61-F03F-7B33-5439BD70D761}"/>
              </a:ext>
            </a:extLst>
          </p:cNvPr>
          <p:cNvSpPr/>
          <p:nvPr/>
        </p:nvSpPr>
        <p:spPr>
          <a:xfrm>
            <a:off x="27108823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0" name="직사각형 3019">
            <a:extLst>
              <a:ext uri="{FF2B5EF4-FFF2-40B4-BE49-F238E27FC236}">
                <a16:creationId xmlns:a16="http://schemas.microsoft.com/office/drawing/2014/main" id="{01A5AD98-0851-3BE6-DAF3-D09FB03E41E0}"/>
              </a:ext>
            </a:extLst>
          </p:cNvPr>
          <p:cNvSpPr/>
          <p:nvPr/>
        </p:nvSpPr>
        <p:spPr>
          <a:xfrm>
            <a:off x="27108823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1" name="직사각형 3020">
            <a:extLst>
              <a:ext uri="{FF2B5EF4-FFF2-40B4-BE49-F238E27FC236}">
                <a16:creationId xmlns:a16="http://schemas.microsoft.com/office/drawing/2014/main" id="{213DBB08-6B56-B192-EF81-4DAB2C6C92AE}"/>
              </a:ext>
            </a:extLst>
          </p:cNvPr>
          <p:cNvSpPr/>
          <p:nvPr/>
        </p:nvSpPr>
        <p:spPr>
          <a:xfrm>
            <a:off x="27108823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2" name="직사각형 3021">
            <a:extLst>
              <a:ext uri="{FF2B5EF4-FFF2-40B4-BE49-F238E27FC236}">
                <a16:creationId xmlns:a16="http://schemas.microsoft.com/office/drawing/2014/main" id="{67B72BF7-3916-BF47-45B8-A4D8E8432014}"/>
              </a:ext>
            </a:extLst>
          </p:cNvPr>
          <p:cNvSpPr/>
          <p:nvPr/>
        </p:nvSpPr>
        <p:spPr>
          <a:xfrm>
            <a:off x="27108823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3" name="직사각형 3022">
            <a:extLst>
              <a:ext uri="{FF2B5EF4-FFF2-40B4-BE49-F238E27FC236}">
                <a16:creationId xmlns:a16="http://schemas.microsoft.com/office/drawing/2014/main" id="{61DA3E88-F5D3-FBBA-9761-162B37EADFFC}"/>
              </a:ext>
            </a:extLst>
          </p:cNvPr>
          <p:cNvSpPr/>
          <p:nvPr/>
        </p:nvSpPr>
        <p:spPr>
          <a:xfrm>
            <a:off x="27108823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4" name="직사각형 3023">
            <a:extLst>
              <a:ext uri="{FF2B5EF4-FFF2-40B4-BE49-F238E27FC236}">
                <a16:creationId xmlns:a16="http://schemas.microsoft.com/office/drawing/2014/main" id="{2E3C869C-3B76-3FF8-68CD-9A8AFD5C1CD2}"/>
              </a:ext>
            </a:extLst>
          </p:cNvPr>
          <p:cNvSpPr/>
          <p:nvPr/>
        </p:nvSpPr>
        <p:spPr>
          <a:xfrm>
            <a:off x="27108823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5" name="직사각형 3024">
            <a:extLst>
              <a:ext uri="{FF2B5EF4-FFF2-40B4-BE49-F238E27FC236}">
                <a16:creationId xmlns:a16="http://schemas.microsoft.com/office/drawing/2014/main" id="{33C53A2D-536A-9A9A-80CE-D05547ED1039}"/>
              </a:ext>
            </a:extLst>
          </p:cNvPr>
          <p:cNvSpPr/>
          <p:nvPr/>
        </p:nvSpPr>
        <p:spPr>
          <a:xfrm>
            <a:off x="27108823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6" name="직사각형 3025">
            <a:extLst>
              <a:ext uri="{FF2B5EF4-FFF2-40B4-BE49-F238E27FC236}">
                <a16:creationId xmlns:a16="http://schemas.microsoft.com/office/drawing/2014/main" id="{E6E5F509-CF94-E030-2309-532E7309E975}"/>
              </a:ext>
            </a:extLst>
          </p:cNvPr>
          <p:cNvSpPr/>
          <p:nvPr/>
        </p:nvSpPr>
        <p:spPr>
          <a:xfrm>
            <a:off x="27108823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7" name="직사각형 3026">
            <a:extLst>
              <a:ext uri="{FF2B5EF4-FFF2-40B4-BE49-F238E27FC236}">
                <a16:creationId xmlns:a16="http://schemas.microsoft.com/office/drawing/2014/main" id="{277BB976-3672-4FAA-7BE9-8ABC66545C72}"/>
              </a:ext>
            </a:extLst>
          </p:cNvPr>
          <p:cNvSpPr/>
          <p:nvPr/>
        </p:nvSpPr>
        <p:spPr>
          <a:xfrm>
            <a:off x="27005046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8" name="직사각형 3027">
            <a:extLst>
              <a:ext uri="{FF2B5EF4-FFF2-40B4-BE49-F238E27FC236}">
                <a16:creationId xmlns:a16="http://schemas.microsoft.com/office/drawing/2014/main" id="{3B60A7C5-3533-BBC7-6E19-2AA79FC86CE9}"/>
              </a:ext>
            </a:extLst>
          </p:cNvPr>
          <p:cNvSpPr/>
          <p:nvPr/>
        </p:nvSpPr>
        <p:spPr>
          <a:xfrm>
            <a:off x="27005046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9" name="직사각형 3028">
            <a:extLst>
              <a:ext uri="{FF2B5EF4-FFF2-40B4-BE49-F238E27FC236}">
                <a16:creationId xmlns:a16="http://schemas.microsoft.com/office/drawing/2014/main" id="{EC0F5C77-A5D2-72E6-4305-B56B73B0DB4A}"/>
              </a:ext>
            </a:extLst>
          </p:cNvPr>
          <p:cNvSpPr/>
          <p:nvPr/>
        </p:nvSpPr>
        <p:spPr>
          <a:xfrm>
            <a:off x="27005046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0" name="직사각형 3029">
            <a:extLst>
              <a:ext uri="{FF2B5EF4-FFF2-40B4-BE49-F238E27FC236}">
                <a16:creationId xmlns:a16="http://schemas.microsoft.com/office/drawing/2014/main" id="{8189E5D9-F4D7-D81E-7959-B9A550427839}"/>
              </a:ext>
            </a:extLst>
          </p:cNvPr>
          <p:cNvSpPr/>
          <p:nvPr/>
        </p:nvSpPr>
        <p:spPr>
          <a:xfrm>
            <a:off x="27108823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1" name="직사각형 3030">
            <a:extLst>
              <a:ext uri="{FF2B5EF4-FFF2-40B4-BE49-F238E27FC236}">
                <a16:creationId xmlns:a16="http://schemas.microsoft.com/office/drawing/2014/main" id="{3C7C84D5-9DA7-136F-5789-67B668A72934}"/>
              </a:ext>
            </a:extLst>
          </p:cNvPr>
          <p:cNvSpPr/>
          <p:nvPr/>
        </p:nvSpPr>
        <p:spPr>
          <a:xfrm>
            <a:off x="27108823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2" name="직사각형 3031">
            <a:extLst>
              <a:ext uri="{FF2B5EF4-FFF2-40B4-BE49-F238E27FC236}">
                <a16:creationId xmlns:a16="http://schemas.microsoft.com/office/drawing/2014/main" id="{073A39C4-2665-3F0A-7DC7-E85E0AC0FC72}"/>
              </a:ext>
            </a:extLst>
          </p:cNvPr>
          <p:cNvSpPr/>
          <p:nvPr/>
        </p:nvSpPr>
        <p:spPr>
          <a:xfrm>
            <a:off x="27108823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3" name="직사각형 3032">
            <a:extLst>
              <a:ext uri="{FF2B5EF4-FFF2-40B4-BE49-F238E27FC236}">
                <a16:creationId xmlns:a16="http://schemas.microsoft.com/office/drawing/2014/main" id="{F601DED1-21A4-7C45-21F6-E3A0F65AEDD3}"/>
              </a:ext>
            </a:extLst>
          </p:cNvPr>
          <p:cNvSpPr/>
          <p:nvPr/>
        </p:nvSpPr>
        <p:spPr>
          <a:xfrm>
            <a:off x="27005046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4" name="직사각형 3033">
            <a:extLst>
              <a:ext uri="{FF2B5EF4-FFF2-40B4-BE49-F238E27FC236}">
                <a16:creationId xmlns:a16="http://schemas.microsoft.com/office/drawing/2014/main" id="{6F33EAFD-B850-82EC-6C33-6FDF3826DAA5}"/>
              </a:ext>
            </a:extLst>
          </p:cNvPr>
          <p:cNvSpPr/>
          <p:nvPr/>
        </p:nvSpPr>
        <p:spPr>
          <a:xfrm>
            <a:off x="27108823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5" name="직사각형 3034">
            <a:extLst>
              <a:ext uri="{FF2B5EF4-FFF2-40B4-BE49-F238E27FC236}">
                <a16:creationId xmlns:a16="http://schemas.microsoft.com/office/drawing/2014/main" id="{9BF1F992-48B5-967E-68D1-386A2802254D}"/>
              </a:ext>
            </a:extLst>
          </p:cNvPr>
          <p:cNvSpPr/>
          <p:nvPr/>
        </p:nvSpPr>
        <p:spPr>
          <a:xfrm>
            <a:off x="27005046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6" name="직사각형 3035">
            <a:extLst>
              <a:ext uri="{FF2B5EF4-FFF2-40B4-BE49-F238E27FC236}">
                <a16:creationId xmlns:a16="http://schemas.microsoft.com/office/drawing/2014/main" id="{A7F7D926-6FF9-91B1-D11F-8484C733E813}"/>
              </a:ext>
            </a:extLst>
          </p:cNvPr>
          <p:cNvSpPr/>
          <p:nvPr/>
        </p:nvSpPr>
        <p:spPr>
          <a:xfrm>
            <a:off x="27005046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7" name="직사각형 3036">
            <a:extLst>
              <a:ext uri="{FF2B5EF4-FFF2-40B4-BE49-F238E27FC236}">
                <a16:creationId xmlns:a16="http://schemas.microsoft.com/office/drawing/2014/main" id="{FF508056-2EAE-5827-5B30-501526837137}"/>
              </a:ext>
            </a:extLst>
          </p:cNvPr>
          <p:cNvSpPr/>
          <p:nvPr/>
        </p:nvSpPr>
        <p:spPr>
          <a:xfrm>
            <a:off x="27108823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8" name="직사각형 3037">
            <a:extLst>
              <a:ext uri="{FF2B5EF4-FFF2-40B4-BE49-F238E27FC236}">
                <a16:creationId xmlns:a16="http://schemas.microsoft.com/office/drawing/2014/main" id="{2DE08C19-C238-6483-72ED-A6BF48E8DBDA}"/>
              </a:ext>
            </a:extLst>
          </p:cNvPr>
          <p:cNvSpPr/>
          <p:nvPr/>
        </p:nvSpPr>
        <p:spPr>
          <a:xfrm>
            <a:off x="27108823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1" name="TextBox 3040">
            <a:extLst>
              <a:ext uri="{FF2B5EF4-FFF2-40B4-BE49-F238E27FC236}">
                <a16:creationId xmlns:a16="http://schemas.microsoft.com/office/drawing/2014/main" id="{11FE2C85-CF76-ECF2-0585-1A0EA9C94046}"/>
              </a:ext>
            </a:extLst>
          </p:cNvPr>
          <p:cNvSpPr txBox="1"/>
          <p:nvPr/>
        </p:nvSpPr>
        <p:spPr>
          <a:xfrm>
            <a:off x="24781093" y="148474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042" name="TextBox 3041">
            <a:extLst>
              <a:ext uri="{FF2B5EF4-FFF2-40B4-BE49-F238E27FC236}">
                <a16:creationId xmlns:a16="http://schemas.microsoft.com/office/drawing/2014/main" id="{9E54EDC8-5655-D9C6-01E6-131E6D3CB283}"/>
              </a:ext>
            </a:extLst>
          </p:cNvPr>
          <p:cNvSpPr txBox="1"/>
          <p:nvPr/>
        </p:nvSpPr>
        <p:spPr>
          <a:xfrm>
            <a:off x="25869055" y="140790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043" name="TextBox 3042">
            <a:extLst>
              <a:ext uri="{FF2B5EF4-FFF2-40B4-BE49-F238E27FC236}">
                <a16:creationId xmlns:a16="http://schemas.microsoft.com/office/drawing/2014/main" id="{6E672B97-7302-EEC1-23CC-9DBE215B8331}"/>
              </a:ext>
            </a:extLst>
          </p:cNvPr>
          <p:cNvSpPr txBox="1"/>
          <p:nvPr/>
        </p:nvSpPr>
        <p:spPr>
          <a:xfrm>
            <a:off x="25376410" y="1377583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3044" name="TextBox 3043">
            <a:extLst>
              <a:ext uri="{FF2B5EF4-FFF2-40B4-BE49-F238E27FC236}">
                <a16:creationId xmlns:a16="http://schemas.microsoft.com/office/drawing/2014/main" id="{20823080-1E37-EBFA-F33E-36141A9159BE}"/>
              </a:ext>
            </a:extLst>
          </p:cNvPr>
          <p:cNvSpPr txBox="1"/>
          <p:nvPr/>
        </p:nvSpPr>
        <p:spPr>
          <a:xfrm>
            <a:off x="26946751" y="1420152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3155" name="그림 3154">
            <a:extLst>
              <a:ext uri="{FF2B5EF4-FFF2-40B4-BE49-F238E27FC236}">
                <a16:creationId xmlns:a16="http://schemas.microsoft.com/office/drawing/2014/main" id="{10AA0ECC-3B73-2901-EDF7-8B88E6BCBC89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8221910" y="16391090"/>
            <a:ext cx="2236977" cy="400110"/>
          </a:xfrm>
          <a:prstGeom prst="rect">
            <a:avLst/>
          </a:prstGeom>
        </p:spPr>
      </p:pic>
      <p:sp>
        <p:nvSpPr>
          <p:cNvPr id="3156" name="직사각형 3155">
            <a:extLst>
              <a:ext uri="{FF2B5EF4-FFF2-40B4-BE49-F238E27FC236}">
                <a16:creationId xmlns:a16="http://schemas.microsoft.com/office/drawing/2014/main" id="{68B6DEF6-B838-9A7F-50F4-863C13C178E5}"/>
              </a:ext>
            </a:extLst>
          </p:cNvPr>
          <p:cNvSpPr/>
          <p:nvPr/>
        </p:nvSpPr>
        <p:spPr>
          <a:xfrm>
            <a:off x="28955334" y="16401031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7" name="직사각형 3156">
            <a:extLst>
              <a:ext uri="{FF2B5EF4-FFF2-40B4-BE49-F238E27FC236}">
                <a16:creationId xmlns:a16="http://schemas.microsoft.com/office/drawing/2014/main" id="{0F49D44B-0D8B-BC9D-926B-6E78D926E28C}"/>
              </a:ext>
            </a:extLst>
          </p:cNvPr>
          <p:cNvSpPr/>
          <p:nvPr/>
        </p:nvSpPr>
        <p:spPr>
          <a:xfrm>
            <a:off x="29575359" y="16401030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8" name="직사각형 3157">
            <a:extLst>
              <a:ext uri="{FF2B5EF4-FFF2-40B4-BE49-F238E27FC236}">
                <a16:creationId xmlns:a16="http://schemas.microsoft.com/office/drawing/2014/main" id="{B60AAEEF-5778-AC00-F7A8-CEBECDBD8516}"/>
              </a:ext>
            </a:extLst>
          </p:cNvPr>
          <p:cNvSpPr/>
          <p:nvPr/>
        </p:nvSpPr>
        <p:spPr>
          <a:xfrm>
            <a:off x="28473709" y="14437953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0" name="연결선: 구부러짐 3159">
            <a:extLst>
              <a:ext uri="{FF2B5EF4-FFF2-40B4-BE49-F238E27FC236}">
                <a16:creationId xmlns:a16="http://schemas.microsoft.com/office/drawing/2014/main" id="{67B45B82-AC73-567E-8119-890812877805}"/>
              </a:ext>
            </a:extLst>
          </p:cNvPr>
          <p:cNvCxnSpPr>
            <a:cxnSpLocks/>
            <a:stCxn id="3158" idx="1"/>
            <a:endCxn id="3156" idx="0"/>
          </p:cNvCxnSpPr>
          <p:nvPr/>
        </p:nvCxnSpPr>
        <p:spPr>
          <a:xfrm rot="10800000" flipH="1" flipV="1">
            <a:off x="28473708" y="14999697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3" name="연결선: 구부러짐 3162">
            <a:extLst>
              <a:ext uri="{FF2B5EF4-FFF2-40B4-BE49-F238E27FC236}">
                <a16:creationId xmlns:a16="http://schemas.microsoft.com/office/drawing/2014/main" id="{3B8E8540-B33B-A965-BAAB-654CBF778EDA}"/>
              </a:ext>
            </a:extLst>
          </p:cNvPr>
          <p:cNvCxnSpPr>
            <a:cxnSpLocks/>
            <a:stCxn id="4110" idx="0"/>
            <a:endCxn id="3157" idx="2"/>
          </p:cNvCxnSpPr>
          <p:nvPr/>
        </p:nvCxnSpPr>
        <p:spPr>
          <a:xfrm rot="5400000" flipH="1" flipV="1">
            <a:off x="28960433" y="16295392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B9B91AD0-B03F-D52E-A20E-08B87A593CA4}"/>
              </a:ext>
            </a:extLst>
          </p:cNvPr>
          <p:cNvSpPr txBox="1"/>
          <p:nvPr/>
        </p:nvSpPr>
        <p:spPr>
          <a:xfrm>
            <a:off x="24824265" y="16262776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3170" name="직사각형 3169">
            <a:extLst>
              <a:ext uri="{FF2B5EF4-FFF2-40B4-BE49-F238E27FC236}">
                <a16:creationId xmlns:a16="http://schemas.microsoft.com/office/drawing/2014/main" id="{77375E49-3E03-2BDE-25F7-76EF000B50D4}"/>
              </a:ext>
            </a:extLst>
          </p:cNvPr>
          <p:cNvSpPr/>
          <p:nvPr/>
        </p:nvSpPr>
        <p:spPr>
          <a:xfrm>
            <a:off x="25264458" y="14623416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1" name="직사각형 3170">
            <a:extLst>
              <a:ext uri="{FF2B5EF4-FFF2-40B4-BE49-F238E27FC236}">
                <a16:creationId xmlns:a16="http://schemas.microsoft.com/office/drawing/2014/main" id="{E3B35C56-17A9-3C91-0E4C-52B37ED8601B}"/>
              </a:ext>
            </a:extLst>
          </p:cNvPr>
          <p:cNvSpPr/>
          <p:nvPr/>
        </p:nvSpPr>
        <p:spPr>
          <a:xfrm>
            <a:off x="26697486" y="158761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2" name="직사각형 3171">
            <a:extLst>
              <a:ext uri="{FF2B5EF4-FFF2-40B4-BE49-F238E27FC236}">
                <a16:creationId xmlns:a16="http://schemas.microsoft.com/office/drawing/2014/main" id="{1A909645-0ED9-8A48-A4B8-0994F963E9A6}"/>
              </a:ext>
            </a:extLst>
          </p:cNvPr>
          <p:cNvSpPr/>
          <p:nvPr/>
        </p:nvSpPr>
        <p:spPr>
          <a:xfrm>
            <a:off x="26801263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3" name="직사각형 3172">
            <a:extLst>
              <a:ext uri="{FF2B5EF4-FFF2-40B4-BE49-F238E27FC236}">
                <a16:creationId xmlns:a16="http://schemas.microsoft.com/office/drawing/2014/main" id="{8C566659-984B-ABF9-D1A1-943E28FD85BD}"/>
              </a:ext>
            </a:extLst>
          </p:cNvPr>
          <p:cNvSpPr/>
          <p:nvPr/>
        </p:nvSpPr>
        <p:spPr>
          <a:xfrm>
            <a:off x="26905276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" name="직사각형 3173">
            <a:extLst>
              <a:ext uri="{FF2B5EF4-FFF2-40B4-BE49-F238E27FC236}">
                <a16:creationId xmlns:a16="http://schemas.microsoft.com/office/drawing/2014/main" id="{677B80F3-2737-2257-E393-DB665F0CF013}"/>
              </a:ext>
            </a:extLst>
          </p:cNvPr>
          <p:cNvSpPr/>
          <p:nvPr/>
        </p:nvSpPr>
        <p:spPr>
          <a:xfrm>
            <a:off x="2528924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5" name="직사각형 3174">
            <a:extLst>
              <a:ext uri="{FF2B5EF4-FFF2-40B4-BE49-F238E27FC236}">
                <a16:creationId xmlns:a16="http://schemas.microsoft.com/office/drawing/2014/main" id="{7470D1AD-6D28-C53C-27DB-26D8D019D305}"/>
              </a:ext>
            </a:extLst>
          </p:cNvPr>
          <p:cNvSpPr/>
          <p:nvPr/>
        </p:nvSpPr>
        <p:spPr>
          <a:xfrm>
            <a:off x="25393026" y="15877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6" name="직사각형 3175">
            <a:extLst>
              <a:ext uri="{FF2B5EF4-FFF2-40B4-BE49-F238E27FC236}">
                <a16:creationId xmlns:a16="http://schemas.microsoft.com/office/drawing/2014/main" id="{BB5B9690-EC87-EBBF-7BA7-9C66452D58D9}"/>
              </a:ext>
            </a:extLst>
          </p:cNvPr>
          <p:cNvSpPr/>
          <p:nvPr/>
        </p:nvSpPr>
        <p:spPr>
          <a:xfrm>
            <a:off x="2549703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7" name="직사각형 3176">
            <a:extLst>
              <a:ext uri="{FF2B5EF4-FFF2-40B4-BE49-F238E27FC236}">
                <a16:creationId xmlns:a16="http://schemas.microsoft.com/office/drawing/2014/main" id="{FD008AE0-B868-333C-BD43-2A1D5E2246A8}"/>
              </a:ext>
            </a:extLst>
          </p:cNvPr>
          <p:cNvSpPr/>
          <p:nvPr/>
        </p:nvSpPr>
        <p:spPr>
          <a:xfrm>
            <a:off x="26059039" y="15874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8" name="직사각형 3177">
            <a:extLst>
              <a:ext uri="{FF2B5EF4-FFF2-40B4-BE49-F238E27FC236}">
                <a16:creationId xmlns:a16="http://schemas.microsoft.com/office/drawing/2014/main" id="{9C2CFDCA-639E-4DA1-FEC2-A3C8F6984C0B}"/>
              </a:ext>
            </a:extLst>
          </p:cNvPr>
          <p:cNvSpPr/>
          <p:nvPr/>
        </p:nvSpPr>
        <p:spPr>
          <a:xfrm>
            <a:off x="26162816" y="15874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9" name="직사각형 3178">
            <a:extLst>
              <a:ext uri="{FF2B5EF4-FFF2-40B4-BE49-F238E27FC236}">
                <a16:creationId xmlns:a16="http://schemas.microsoft.com/office/drawing/2014/main" id="{9F137603-6959-B1F8-131E-FBE95032A8A7}"/>
              </a:ext>
            </a:extLst>
          </p:cNvPr>
          <p:cNvSpPr/>
          <p:nvPr/>
        </p:nvSpPr>
        <p:spPr>
          <a:xfrm>
            <a:off x="27004684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0" name="직사각형 3179">
            <a:extLst>
              <a:ext uri="{FF2B5EF4-FFF2-40B4-BE49-F238E27FC236}">
                <a16:creationId xmlns:a16="http://schemas.microsoft.com/office/drawing/2014/main" id="{504C7B46-2FF5-7DBF-1104-FF3F96BE1A9B}"/>
              </a:ext>
            </a:extLst>
          </p:cNvPr>
          <p:cNvSpPr/>
          <p:nvPr/>
        </p:nvSpPr>
        <p:spPr>
          <a:xfrm>
            <a:off x="27108461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1" name="직사각형 3180">
            <a:extLst>
              <a:ext uri="{FF2B5EF4-FFF2-40B4-BE49-F238E27FC236}">
                <a16:creationId xmlns:a16="http://schemas.microsoft.com/office/drawing/2014/main" id="{0B82FE32-BC02-C4F8-8406-63B810E84FC3}"/>
              </a:ext>
            </a:extLst>
          </p:cNvPr>
          <p:cNvSpPr/>
          <p:nvPr/>
        </p:nvSpPr>
        <p:spPr>
          <a:xfrm>
            <a:off x="25264096" y="1585532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2" name="직사각형 3181">
            <a:extLst>
              <a:ext uri="{FF2B5EF4-FFF2-40B4-BE49-F238E27FC236}">
                <a16:creationId xmlns:a16="http://schemas.microsoft.com/office/drawing/2014/main" id="{5D7F53F5-5390-B3B3-CB05-06A11CF60274}"/>
              </a:ext>
            </a:extLst>
          </p:cNvPr>
          <p:cNvSpPr/>
          <p:nvPr/>
        </p:nvSpPr>
        <p:spPr>
          <a:xfrm>
            <a:off x="2669635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3" name="직사각형 3182">
            <a:extLst>
              <a:ext uri="{FF2B5EF4-FFF2-40B4-BE49-F238E27FC236}">
                <a16:creationId xmlns:a16="http://schemas.microsoft.com/office/drawing/2014/main" id="{9D5B6F84-BA11-79CD-CD67-EC07F315127B}"/>
              </a:ext>
            </a:extLst>
          </p:cNvPr>
          <p:cNvSpPr/>
          <p:nvPr/>
        </p:nvSpPr>
        <p:spPr>
          <a:xfrm>
            <a:off x="2669635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4" name="직사각형 3183">
            <a:extLst>
              <a:ext uri="{FF2B5EF4-FFF2-40B4-BE49-F238E27FC236}">
                <a16:creationId xmlns:a16="http://schemas.microsoft.com/office/drawing/2014/main" id="{C361BB42-3A01-64A9-7E92-4A7C7151E583}"/>
              </a:ext>
            </a:extLst>
          </p:cNvPr>
          <p:cNvSpPr/>
          <p:nvPr/>
        </p:nvSpPr>
        <p:spPr>
          <a:xfrm>
            <a:off x="26800128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5" name="직사각형 3184">
            <a:extLst>
              <a:ext uri="{FF2B5EF4-FFF2-40B4-BE49-F238E27FC236}">
                <a16:creationId xmlns:a16="http://schemas.microsoft.com/office/drawing/2014/main" id="{7C8925DC-99D1-04D5-C85D-185A874DB57E}"/>
              </a:ext>
            </a:extLst>
          </p:cNvPr>
          <p:cNvSpPr/>
          <p:nvPr/>
        </p:nvSpPr>
        <p:spPr>
          <a:xfrm>
            <a:off x="26800128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6" name="직사각형 3185">
            <a:extLst>
              <a:ext uri="{FF2B5EF4-FFF2-40B4-BE49-F238E27FC236}">
                <a16:creationId xmlns:a16="http://schemas.microsoft.com/office/drawing/2014/main" id="{3C378B29-7197-095A-7055-48FC1EF3D4C9}"/>
              </a:ext>
            </a:extLst>
          </p:cNvPr>
          <p:cNvSpPr/>
          <p:nvPr/>
        </p:nvSpPr>
        <p:spPr>
          <a:xfrm>
            <a:off x="2690414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7" name="직사각형 3186">
            <a:extLst>
              <a:ext uri="{FF2B5EF4-FFF2-40B4-BE49-F238E27FC236}">
                <a16:creationId xmlns:a16="http://schemas.microsoft.com/office/drawing/2014/main" id="{C30F9167-7CFB-6248-883E-F014339338CF}"/>
              </a:ext>
            </a:extLst>
          </p:cNvPr>
          <p:cNvSpPr/>
          <p:nvPr/>
        </p:nvSpPr>
        <p:spPr>
          <a:xfrm>
            <a:off x="2690414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8" name="직사각형 3187">
            <a:extLst>
              <a:ext uri="{FF2B5EF4-FFF2-40B4-BE49-F238E27FC236}">
                <a16:creationId xmlns:a16="http://schemas.microsoft.com/office/drawing/2014/main" id="{C7FBAC9B-C184-5BA9-A534-4DB7B98000CC}"/>
              </a:ext>
            </a:extLst>
          </p:cNvPr>
          <p:cNvSpPr/>
          <p:nvPr/>
        </p:nvSpPr>
        <p:spPr>
          <a:xfrm>
            <a:off x="2528811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9" name="직사각형 3188">
            <a:extLst>
              <a:ext uri="{FF2B5EF4-FFF2-40B4-BE49-F238E27FC236}">
                <a16:creationId xmlns:a16="http://schemas.microsoft.com/office/drawing/2014/main" id="{94E2F8FA-4399-7FB6-E7E3-B7A82EC4148F}"/>
              </a:ext>
            </a:extLst>
          </p:cNvPr>
          <p:cNvSpPr/>
          <p:nvPr/>
        </p:nvSpPr>
        <p:spPr>
          <a:xfrm>
            <a:off x="2528811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0" name="직사각형 3189">
            <a:extLst>
              <a:ext uri="{FF2B5EF4-FFF2-40B4-BE49-F238E27FC236}">
                <a16:creationId xmlns:a16="http://schemas.microsoft.com/office/drawing/2014/main" id="{E425D277-26A8-333D-777D-C22DF804F92D}"/>
              </a:ext>
            </a:extLst>
          </p:cNvPr>
          <p:cNvSpPr/>
          <p:nvPr/>
        </p:nvSpPr>
        <p:spPr>
          <a:xfrm>
            <a:off x="25391891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1" name="직사각형 3190">
            <a:extLst>
              <a:ext uri="{FF2B5EF4-FFF2-40B4-BE49-F238E27FC236}">
                <a16:creationId xmlns:a16="http://schemas.microsoft.com/office/drawing/2014/main" id="{3EA95024-40CE-B119-B697-0FF7B92E5881}"/>
              </a:ext>
            </a:extLst>
          </p:cNvPr>
          <p:cNvSpPr/>
          <p:nvPr/>
        </p:nvSpPr>
        <p:spPr>
          <a:xfrm>
            <a:off x="25391891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2" name="직사각형 3191">
            <a:extLst>
              <a:ext uri="{FF2B5EF4-FFF2-40B4-BE49-F238E27FC236}">
                <a16:creationId xmlns:a16="http://schemas.microsoft.com/office/drawing/2014/main" id="{5524CDCD-917D-408F-164B-2BF58EAE918E}"/>
              </a:ext>
            </a:extLst>
          </p:cNvPr>
          <p:cNvSpPr/>
          <p:nvPr/>
        </p:nvSpPr>
        <p:spPr>
          <a:xfrm>
            <a:off x="2549590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3" name="직사각형 3192">
            <a:extLst>
              <a:ext uri="{FF2B5EF4-FFF2-40B4-BE49-F238E27FC236}">
                <a16:creationId xmlns:a16="http://schemas.microsoft.com/office/drawing/2014/main" id="{6FDDFB64-6504-A752-3006-113F7968721E}"/>
              </a:ext>
            </a:extLst>
          </p:cNvPr>
          <p:cNvSpPr/>
          <p:nvPr/>
        </p:nvSpPr>
        <p:spPr>
          <a:xfrm>
            <a:off x="2549590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4" name="직사각형 3193">
            <a:extLst>
              <a:ext uri="{FF2B5EF4-FFF2-40B4-BE49-F238E27FC236}">
                <a16:creationId xmlns:a16="http://schemas.microsoft.com/office/drawing/2014/main" id="{826CDEC1-981C-170F-B5FB-572F4B3C20F9}"/>
              </a:ext>
            </a:extLst>
          </p:cNvPr>
          <p:cNvSpPr/>
          <p:nvPr/>
        </p:nvSpPr>
        <p:spPr>
          <a:xfrm>
            <a:off x="26057904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5" name="직사각형 3194">
            <a:extLst>
              <a:ext uri="{FF2B5EF4-FFF2-40B4-BE49-F238E27FC236}">
                <a16:creationId xmlns:a16="http://schemas.microsoft.com/office/drawing/2014/main" id="{6A49D4C6-6A15-FB2B-3E89-5E90D7AC0E38}"/>
              </a:ext>
            </a:extLst>
          </p:cNvPr>
          <p:cNvSpPr/>
          <p:nvPr/>
        </p:nvSpPr>
        <p:spPr>
          <a:xfrm>
            <a:off x="26057904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6" name="직사각형 3195">
            <a:extLst>
              <a:ext uri="{FF2B5EF4-FFF2-40B4-BE49-F238E27FC236}">
                <a16:creationId xmlns:a16="http://schemas.microsoft.com/office/drawing/2014/main" id="{B6E1FE61-AFD4-FBA3-BFE5-BFE00776B7CA}"/>
              </a:ext>
            </a:extLst>
          </p:cNvPr>
          <p:cNvSpPr/>
          <p:nvPr/>
        </p:nvSpPr>
        <p:spPr>
          <a:xfrm>
            <a:off x="26161681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7" name="직사각형 3196">
            <a:extLst>
              <a:ext uri="{FF2B5EF4-FFF2-40B4-BE49-F238E27FC236}">
                <a16:creationId xmlns:a16="http://schemas.microsoft.com/office/drawing/2014/main" id="{94522B74-8992-3F8C-CAF3-63B9A8D962AA}"/>
              </a:ext>
            </a:extLst>
          </p:cNvPr>
          <p:cNvSpPr/>
          <p:nvPr/>
        </p:nvSpPr>
        <p:spPr>
          <a:xfrm>
            <a:off x="26161681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8" name="직사각형 3197">
            <a:extLst>
              <a:ext uri="{FF2B5EF4-FFF2-40B4-BE49-F238E27FC236}">
                <a16:creationId xmlns:a16="http://schemas.microsoft.com/office/drawing/2014/main" id="{9BFB18B6-F60E-B088-BA57-803FB3457420}"/>
              </a:ext>
            </a:extLst>
          </p:cNvPr>
          <p:cNvSpPr/>
          <p:nvPr/>
        </p:nvSpPr>
        <p:spPr>
          <a:xfrm>
            <a:off x="27003549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9" name="직사각형 3198">
            <a:extLst>
              <a:ext uri="{FF2B5EF4-FFF2-40B4-BE49-F238E27FC236}">
                <a16:creationId xmlns:a16="http://schemas.microsoft.com/office/drawing/2014/main" id="{BC339A55-616E-DEB4-93C1-15C771C4409B}"/>
              </a:ext>
            </a:extLst>
          </p:cNvPr>
          <p:cNvSpPr/>
          <p:nvPr/>
        </p:nvSpPr>
        <p:spPr>
          <a:xfrm>
            <a:off x="27003549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0" name="직사각형 3199">
            <a:extLst>
              <a:ext uri="{FF2B5EF4-FFF2-40B4-BE49-F238E27FC236}">
                <a16:creationId xmlns:a16="http://schemas.microsoft.com/office/drawing/2014/main" id="{0F98D9C2-8E03-012E-7780-ECBAD8BF32FA}"/>
              </a:ext>
            </a:extLst>
          </p:cNvPr>
          <p:cNvSpPr/>
          <p:nvPr/>
        </p:nvSpPr>
        <p:spPr>
          <a:xfrm>
            <a:off x="27107326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1" name="직사각형 3200">
            <a:extLst>
              <a:ext uri="{FF2B5EF4-FFF2-40B4-BE49-F238E27FC236}">
                <a16:creationId xmlns:a16="http://schemas.microsoft.com/office/drawing/2014/main" id="{D1C78DA5-D499-1294-EEC0-845C0699C098}"/>
              </a:ext>
            </a:extLst>
          </p:cNvPr>
          <p:cNvSpPr/>
          <p:nvPr/>
        </p:nvSpPr>
        <p:spPr>
          <a:xfrm>
            <a:off x="27107326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D89703B2-45BC-7912-D68A-AAAED31BB119}"/>
              </a:ext>
            </a:extLst>
          </p:cNvPr>
          <p:cNvSpPr txBox="1"/>
          <p:nvPr/>
        </p:nvSpPr>
        <p:spPr>
          <a:xfrm>
            <a:off x="25054866" y="15821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/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6" name="원호 3205">
            <a:extLst>
              <a:ext uri="{FF2B5EF4-FFF2-40B4-BE49-F238E27FC236}">
                <a16:creationId xmlns:a16="http://schemas.microsoft.com/office/drawing/2014/main" id="{997CE503-3CF1-71CF-D8AD-6A32DB4FB988}"/>
              </a:ext>
            </a:extLst>
          </p:cNvPr>
          <p:cNvSpPr/>
          <p:nvPr/>
        </p:nvSpPr>
        <p:spPr>
          <a:xfrm>
            <a:off x="29152797" y="14259387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7" name="원호 3206">
            <a:extLst>
              <a:ext uri="{FF2B5EF4-FFF2-40B4-BE49-F238E27FC236}">
                <a16:creationId xmlns:a16="http://schemas.microsoft.com/office/drawing/2014/main" id="{C3112AE7-76D7-F841-DE8C-C5FCE95427E7}"/>
              </a:ext>
            </a:extLst>
          </p:cNvPr>
          <p:cNvSpPr/>
          <p:nvPr/>
        </p:nvSpPr>
        <p:spPr>
          <a:xfrm rot="16200000">
            <a:off x="28865461" y="1390240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/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9" name="직사각형 3208">
            <a:extLst>
              <a:ext uri="{FF2B5EF4-FFF2-40B4-BE49-F238E27FC236}">
                <a16:creationId xmlns:a16="http://schemas.microsoft.com/office/drawing/2014/main" id="{49F08D8F-712C-1A67-228E-7EA34849AD4C}"/>
              </a:ext>
            </a:extLst>
          </p:cNvPr>
          <p:cNvSpPr/>
          <p:nvPr/>
        </p:nvSpPr>
        <p:spPr>
          <a:xfrm>
            <a:off x="29912243" y="1446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0" name="직사각형 3209">
            <a:extLst>
              <a:ext uri="{FF2B5EF4-FFF2-40B4-BE49-F238E27FC236}">
                <a16:creationId xmlns:a16="http://schemas.microsoft.com/office/drawing/2014/main" id="{ECD66362-8B90-4898-DE3F-60D60EC7CF1D}"/>
              </a:ext>
            </a:extLst>
          </p:cNvPr>
          <p:cNvSpPr/>
          <p:nvPr/>
        </p:nvSpPr>
        <p:spPr>
          <a:xfrm>
            <a:off x="2991224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1" name="직사각형 3210">
            <a:extLst>
              <a:ext uri="{FF2B5EF4-FFF2-40B4-BE49-F238E27FC236}">
                <a16:creationId xmlns:a16="http://schemas.microsoft.com/office/drawing/2014/main" id="{E89B937A-84F0-0F3E-4B2A-38FCEDF6560D}"/>
              </a:ext>
            </a:extLst>
          </p:cNvPr>
          <p:cNvSpPr/>
          <p:nvPr/>
        </p:nvSpPr>
        <p:spPr>
          <a:xfrm>
            <a:off x="2991224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2" name="직사각형 3211">
            <a:extLst>
              <a:ext uri="{FF2B5EF4-FFF2-40B4-BE49-F238E27FC236}">
                <a16:creationId xmlns:a16="http://schemas.microsoft.com/office/drawing/2014/main" id="{017B6597-F2E0-037B-E99E-BF4588A19772}"/>
              </a:ext>
            </a:extLst>
          </p:cNvPr>
          <p:cNvSpPr/>
          <p:nvPr/>
        </p:nvSpPr>
        <p:spPr>
          <a:xfrm>
            <a:off x="2991224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3" name="직사각형 3212">
            <a:extLst>
              <a:ext uri="{FF2B5EF4-FFF2-40B4-BE49-F238E27FC236}">
                <a16:creationId xmlns:a16="http://schemas.microsoft.com/office/drawing/2014/main" id="{E9A69445-029E-DE7F-204A-81852F87DB92}"/>
              </a:ext>
            </a:extLst>
          </p:cNvPr>
          <p:cNvSpPr/>
          <p:nvPr/>
        </p:nvSpPr>
        <p:spPr>
          <a:xfrm>
            <a:off x="29912243" y="148386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4" name="직사각형 3213">
            <a:extLst>
              <a:ext uri="{FF2B5EF4-FFF2-40B4-BE49-F238E27FC236}">
                <a16:creationId xmlns:a16="http://schemas.microsoft.com/office/drawing/2014/main" id="{401CE21F-BC71-708A-D636-1D4BBC9B524E}"/>
              </a:ext>
            </a:extLst>
          </p:cNvPr>
          <p:cNvSpPr/>
          <p:nvPr/>
        </p:nvSpPr>
        <p:spPr>
          <a:xfrm>
            <a:off x="29912243" y="149322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5" name="직사각형 3214">
            <a:extLst>
              <a:ext uri="{FF2B5EF4-FFF2-40B4-BE49-F238E27FC236}">
                <a16:creationId xmlns:a16="http://schemas.microsoft.com/office/drawing/2014/main" id="{361CB1E8-29C1-38EA-B779-8A830E5D8282}"/>
              </a:ext>
            </a:extLst>
          </p:cNvPr>
          <p:cNvSpPr/>
          <p:nvPr/>
        </p:nvSpPr>
        <p:spPr>
          <a:xfrm>
            <a:off x="29912243" y="146515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6" name="직사각형 3215">
            <a:extLst>
              <a:ext uri="{FF2B5EF4-FFF2-40B4-BE49-F238E27FC236}">
                <a16:creationId xmlns:a16="http://schemas.microsoft.com/office/drawing/2014/main" id="{FA959FA6-06E5-2B9A-E72C-9BB163D012D8}"/>
              </a:ext>
            </a:extLst>
          </p:cNvPr>
          <p:cNvSpPr/>
          <p:nvPr/>
        </p:nvSpPr>
        <p:spPr>
          <a:xfrm>
            <a:off x="2991224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7" name="직사각형 3216">
            <a:extLst>
              <a:ext uri="{FF2B5EF4-FFF2-40B4-BE49-F238E27FC236}">
                <a16:creationId xmlns:a16="http://schemas.microsoft.com/office/drawing/2014/main" id="{4A5F6B82-63DF-574C-DC6D-D14CC10FB8A6}"/>
              </a:ext>
            </a:extLst>
          </p:cNvPr>
          <p:cNvSpPr/>
          <p:nvPr/>
        </p:nvSpPr>
        <p:spPr>
          <a:xfrm>
            <a:off x="30016020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8" name="직사각형 3217">
            <a:extLst>
              <a:ext uri="{FF2B5EF4-FFF2-40B4-BE49-F238E27FC236}">
                <a16:creationId xmlns:a16="http://schemas.microsoft.com/office/drawing/2014/main" id="{4D288EED-966A-D8FE-E0B4-FB607DFE13AD}"/>
              </a:ext>
            </a:extLst>
          </p:cNvPr>
          <p:cNvSpPr/>
          <p:nvPr/>
        </p:nvSpPr>
        <p:spPr>
          <a:xfrm>
            <a:off x="30016020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9" name="직사각형 3218">
            <a:extLst>
              <a:ext uri="{FF2B5EF4-FFF2-40B4-BE49-F238E27FC236}">
                <a16:creationId xmlns:a16="http://schemas.microsoft.com/office/drawing/2014/main" id="{BDE2704D-BA14-7F30-A8EA-F8DE5A18D0B2}"/>
              </a:ext>
            </a:extLst>
          </p:cNvPr>
          <p:cNvSpPr/>
          <p:nvPr/>
        </p:nvSpPr>
        <p:spPr>
          <a:xfrm>
            <a:off x="30016020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0" name="직사각형 3219">
            <a:extLst>
              <a:ext uri="{FF2B5EF4-FFF2-40B4-BE49-F238E27FC236}">
                <a16:creationId xmlns:a16="http://schemas.microsoft.com/office/drawing/2014/main" id="{C49DEF9B-182B-5ACA-55B2-F7AE59A5BB2E}"/>
              </a:ext>
            </a:extLst>
          </p:cNvPr>
          <p:cNvSpPr/>
          <p:nvPr/>
        </p:nvSpPr>
        <p:spPr>
          <a:xfrm>
            <a:off x="30016020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1" name="직사각형 3220">
            <a:extLst>
              <a:ext uri="{FF2B5EF4-FFF2-40B4-BE49-F238E27FC236}">
                <a16:creationId xmlns:a16="http://schemas.microsoft.com/office/drawing/2014/main" id="{1A884494-1857-4054-363C-85205F53941B}"/>
              </a:ext>
            </a:extLst>
          </p:cNvPr>
          <p:cNvSpPr/>
          <p:nvPr/>
        </p:nvSpPr>
        <p:spPr>
          <a:xfrm>
            <a:off x="30016020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2" name="직사각형 3221">
            <a:extLst>
              <a:ext uri="{FF2B5EF4-FFF2-40B4-BE49-F238E27FC236}">
                <a16:creationId xmlns:a16="http://schemas.microsoft.com/office/drawing/2014/main" id="{A5B3F706-B272-A3B5-4D0C-B3747C1D74A1}"/>
              </a:ext>
            </a:extLst>
          </p:cNvPr>
          <p:cNvSpPr/>
          <p:nvPr/>
        </p:nvSpPr>
        <p:spPr>
          <a:xfrm>
            <a:off x="30016020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3" name="직사각형 3222">
            <a:extLst>
              <a:ext uri="{FF2B5EF4-FFF2-40B4-BE49-F238E27FC236}">
                <a16:creationId xmlns:a16="http://schemas.microsoft.com/office/drawing/2014/main" id="{499D4295-E8A8-5B65-06C3-E57C18288699}"/>
              </a:ext>
            </a:extLst>
          </p:cNvPr>
          <p:cNvSpPr/>
          <p:nvPr/>
        </p:nvSpPr>
        <p:spPr>
          <a:xfrm>
            <a:off x="30016020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4" name="직사각형 3223">
            <a:extLst>
              <a:ext uri="{FF2B5EF4-FFF2-40B4-BE49-F238E27FC236}">
                <a16:creationId xmlns:a16="http://schemas.microsoft.com/office/drawing/2014/main" id="{FFFF4D5B-0188-B74D-B4CD-A22B26A0E2F6}"/>
              </a:ext>
            </a:extLst>
          </p:cNvPr>
          <p:cNvSpPr/>
          <p:nvPr/>
        </p:nvSpPr>
        <p:spPr>
          <a:xfrm>
            <a:off x="30016020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5" name="직사각형 3224">
            <a:extLst>
              <a:ext uri="{FF2B5EF4-FFF2-40B4-BE49-F238E27FC236}">
                <a16:creationId xmlns:a16="http://schemas.microsoft.com/office/drawing/2014/main" id="{2EA53AC0-81C3-8FB3-1B99-C4F15AC7C5B0}"/>
              </a:ext>
            </a:extLst>
          </p:cNvPr>
          <p:cNvSpPr/>
          <p:nvPr/>
        </p:nvSpPr>
        <p:spPr>
          <a:xfrm>
            <a:off x="30120033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6" name="직사각형 3225">
            <a:extLst>
              <a:ext uri="{FF2B5EF4-FFF2-40B4-BE49-F238E27FC236}">
                <a16:creationId xmlns:a16="http://schemas.microsoft.com/office/drawing/2014/main" id="{08606A12-0235-7B3C-74B7-5E8AB1F60DDD}"/>
              </a:ext>
            </a:extLst>
          </p:cNvPr>
          <p:cNvSpPr/>
          <p:nvPr/>
        </p:nvSpPr>
        <p:spPr>
          <a:xfrm>
            <a:off x="3012003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7" name="직사각형 3226">
            <a:extLst>
              <a:ext uri="{FF2B5EF4-FFF2-40B4-BE49-F238E27FC236}">
                <a16:creationId xmlns:a16="http://schemas.microsoft.com/office/drawing/2014/main" id="{D94CD613-6CC7-D622-0559-0F4F4ACFBC61}"/>
              </a:ext>
            </a:extLst>
          </p:cNvPr>
          <p:cNvSpPr/>
          <p:nvPr/>
        </p:nvSpPr>
        <p:spPr>
          <a:xfrm>
            <a:off x="3012003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8" name="직사각형 3227">
            <a:extLst>
              <a:ext uri="{FF2B5EF4-FFF2-40B4-BE49-F238E27FC236}">
                <a16:creationId xmlns:a16="http://schemas.microsoft.com/office/drawing/2014/main" id="{2637816D-3834-E4DA-3DAD-580D0487E813}"/>
              </a:ext>
            </a:extLst>
          </p:cNvPr>
          <p:cNvSpPr/>
          <p:nvPr/>
        </p:nvSpPr>
        <p:spPr>
          <a:xfrm>
            <a:off x="3012003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9" name="직사각형 3228">
            <a:extLst>
              <a:ext uri="{FF2B5EF4-FFF2-40B4-BE49-F238E27FC236}">
                <a16:creationId xmlns:a16="http://schemas.microsoft.com/office/drawing/2014/main" id="{71BD72A5-8122-AF12-99D3-36D92AE450FD}"/>
              </a:ext>
            </a:extLst>
          </p:cNvPr>
          <p:cNvSpPr/>
          <p:nvPr/>
        </p:nvSpPr>
        <p:spPr>
          <a:xfrm>
            <a:off x="30120033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0" name="직사각형 3229">
            <a:extLst>
              <a:ext uri="{FF2B5EF4-FFF2-40B4-BE49-F238E27FC236}">
                <a16:creationId xmlns:a16="http://schemas.microsoft.com/office/drawing/2014/main" id="{6F44057F-8A52-ED14-C1EC-F4DCE361173D}"/>
              </a:ext>
            </a:extLst>
          </p:cNvPr>
          <p:cNvSpPr/>
          <p:nvPr/>
        </p:nvSpPr>
        <p:spPr>
          <a:xfrm>
            <a:off x="30120033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1" name="직사각형 3230">
            <a:extLst>
              <a:ext uri="{FF2B5EF4-FFF2-40B4-BE49-F238E27FC236}">
                <a16:creationId xmlns:a16="http://schemas.microsoft.com/office/drawing/2014/main" id="{7A784806-BCBC-CECE-C074-A33E0536BAC0}"/>
              </a:ext>
            </a:extLst>
          </p:cNvPr>
          <p:cNvSpPr/>
          <p:nvPr/>
        </p:nvSpPr>
        <p:spPr>
          <a:xfrm>
            <a:off x="30120033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2" name="직사각형 3231">
            <a:extLst>
              <a:ext uri="{FF2B5EF4-FFF2-40B4-BE49-F238E27FC236}">
                <a16:creationId xmlns:a16="http://schemas.microsoft.com/office/drawing/2014/main" id="{67903D4D-1AC2-A7F7-264B-C077DAA70034}"/>
              </a:ext>
            </a:extLst>
          </p:cNvPr>
          <p:cNvSpPr/>
          <p:nvPr/>
        </p:nvSpPr>
        <p:spPr>
          <a:xfrm>
            <a:off x="3012003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3" name="직사각형 3232">
            <a:extLst>
              <a:ext uri="{FF2B5EF4-FFF2-40B4-BE49-F238E27FC236}">
                <a16:creationId xmlns:a16="http://schemas.microsoft.com/office/drawing/2014/main" id="{93F0657E-AE3B-746E-6527-A23E5A627E86}"/>
              </a:ext>
            </a:extLst>
          </p:cNvPr>
          <p:cNvSpPr/>
          <p:nvPr/>
        </p:nvSpPr>
        <p:spPr>
          <a:xfrm>
            <a:off x="2991224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4" name="직사각형 3233">
            <a:extLst>
              <a:ext uri="{FF2B5EF4-FFF2-40B4-BE49-F238E27FC236}">
                <a16:creationId xmlns:a16="http://schemas.microsoft.com/office/drawing/2014/main" id="{05D84175-F5FD-6AD6-9D30-5833F89EECAD}"/>
              </a:ext>
            </a:extLst>
          </p:cNvPr>
          <p:cNvSpPr/>
          <p:nvPr/>
        </p:nvSpPr>
        <p:spPr>
          <a:xfrm>
            <a:off x="29912243" y="153968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5" name="직사각형 3234">
            <a:extLst>
              <a:ext uri="{FF2B5EF4-FFF2-40B4-BE49-F238E27FC236}">
                <a16:creationId xmlns:a16="http://schemas.microsoft.com/office/drawing/2014/main" id="{D45FC797-AFE0-57CF-93DD-4FA6AE38A69A}"/>
              </a:ext>
            </a:extLst>
          </p:cNvPr>
          <p:cNvSpPr/>
          <p:nvPr/>
        </p:nvSpPr>
        <p:spPr>
          <a:xfrm>
            <a:off x="29912243" y="152097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6" name="직사각형 3235">
            <a:extLst>
              <a:ext uri="{FF2B5EF4-FFF2-40B4-BE49-F238E27FC236}">
                <a16:creationId xmlns:a16="http://schemas.microsoft.com/office/drawing/2014/main" id="{3E1D4B9E-7207-592B-56CB-564D1A47CC84}"/>
              </a:ext>
            </a:extLst>
          </p:cNvPr>
          <p:cNvSpPr/>
          <p:nvPr/>
        </p:nvSpPr>
        <p:spPr>
          <a:xfrm>
            <a:off x="30016020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7" name="직사각형 3236">
            <a:extLst>
              <a:ext uri="{FF2B5EF4-FFF2-40B4-BE49-F238E27FC236}">
                <a16:creationId xmlns:a16="http://schemas.microsoft.com/office/drawing/2014/main" id="{A5A23E61-8878-BA7A-5A1C-4F3E3EA81783}"/>
              </a:ext>
            </a:extLst>
          </p:cNvPr>
          <p:cNvSpPr/>
          <p:nvPr/>
        </p:nvSpPr>
        <p:spPr>
          <a:xfrm>
            <a:off x="30016020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8" name="직사각형 3237">
            <a:extLst>
              <a:ext uri="{FF2B5EF4-FFF2-40B4-BE49-F238E27FC236}">
                <a16:creationId xmlns:a16="http://schemas.microsoft.com/office/drawing/2014/main" id="{04E3BF98-29ED-B993-9D80-978A3361683F}"/>
              </a:ext>
            </a:extLst>
          </p:cNvPr>
          <p:cNvSpPr/>
          <p:nvPr/>
        </p:nvSpPr>
        <p:spPr>
          <a:xfrm>
            <a:off x="30016020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9" name="직사각형 3238">
            <a:extLst>
              <a:ext uri="{FF2B5EF4-FFF2-40B4-BE49-F238E27FC236}">
                <a16:creationId xmlns:a16="http://schemas.microsoft.com/office/drawing/2014/main" id="{3AEF2E7E-3DAE-0FA7-5701-8F2C728A863D}"/>
              </a:ext>
            </a:extLst>
          </p:cNvPr>
          <p:cNvSpPr/>
          <p:nvPr/>
        </p:nvSpPr>
        <p:spPr>
          <a:xfrm>
            <a:off x="3012003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0" name="직사각형 3239">
            <a:extLst>
              <a:ext uri="{FF2B5EF4-FFF2-40B4-BE49-F238E27FC236}">
                <a16:creationId xmlns:a16="http://schemas.microsoft.com/office/drawing/2014/main" id="{A4468852-838A-D7C9-57F6-9A989FD0F6EE}"/>
              </a:ext>
            </a:extLst>
          </p:cNvPr>
          <p:cNvSpPr/>
          <p:nvPr/>
        </p:nvSpPr>
        <p:spPr>
          <a:xfrm>
            <a:off x="30120033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1" name="직사각형 3240">
            <a:extLst>
              <a:ext uri="{FF2B5EF4-FFF2-40B4-BE49-F238E27FC236}">
                <a16:creationId xmlns:a16="http://schemas.microsoft.com/office/drawing/2014/main" id="{C45094FE-4639-693C-FC0B-0D6AEAEEA64B}"/>
              </a:ext>
            </a:extLst>
          </p:cNvPr>
          <p:cNvSpPr/>
          <p:nvPr/>
        </p:nvSpPr>
        <p:spPr>
          <a:xfrm>
            <a:off x="30120033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2" name="직사각형 3241">
            <a:extLst>
              <a:ext uri="{FF2B5EF4-FFF2-40B4-BE49-F238E27FC236}">
                <a16:creationId xmlns:a16="http://schemas.microsoft.com/office/drawing/2014/main" id="{FECD52FE-D759-C99F-A690-BF04766A20E4}"/>
              </a:ext>
            </a:extLst>
          </p:cNvPr>
          <p:cNvSpPr/>
          <p:nvPr/>
        </p:nvSpPr>
        <p:spPr>
          <a:xfrm>
            <a:off x="2991224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3" name="직사각형 3242">
            <a:extLst>
              <a:ext uri="{FF2B5EF4-FFF2-40B4-BE49-F238E27FC236}">
                <a16:creationId xmlns:a16="http://schemas.microsoft.com/office/drawing/2014/main" id="{9C6BD393-566C-A06F-3492-FA44B9FB62DA}"/>
              </a:ext>
            </a:extLst>
          </p:cNvPr>
          <p:cNvSpPr/>
          <p:nvPr/>
        </p:nvSpPr>
        <p:spPr>
          <a:xfrm>
            <a:off x="30016020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4" name="직사각형 3243">
            <a:extLst>
              <a:ext uri="{FF2B5EF4-FFF2-40B4-BE49-F238E27FC236}">
                <a16:creationId xmlns:a16="http://schemas.microsoft.com/office/drawing/2014/main" id="{7E8D3FB8-849B-E618-52CD-A03F0BA4A0AD}"/>
              </a:ext>
            </a:extLst>
          </p:cNvPr>
          <p:cNvSpPr/>
          <p:nvPr/>
        </p:nvSpPr>
        <p:spPr>
          <a:xfrm>
            <a:off x="3012003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5" name="직사각형 3244">
            <a:extLst>
              <a:ext uri="{FF2B5EF4-FFF2-40B4-BE49-F238E27FC236}">
                <a16:creationId xmlns:a16="http://schemas.microsoft.com/office/drawing/2014/main" id="{11648A3C-C7AE-C074-5F8D-7E25D6DAE8E3}"/>
              </a:ext>
            </a:extLst>
          </p:cNvPr>
          <p:cNvSpPr/>
          <p:nvPr/>
        </p:nvSpPr>
        <p:spPr>
          <a:xfrm>
            <a:off x="2850400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6" name="직사각형 3245">
            <a:extLst>
              <a:ext uri="{FF2B5EF4-FFF2-40B4-BE49-F238E27FC236}">
                <a16:creationId xmlns:a16="http://schemas.microsoft.com/office/drawing/2014/main" id="{048D0D24-0857-85F3-0008-9DDD9277BE1B}"/>
              </a:ext>
            </a:extLst>
          </p:cNvPr>
          <p:cNvSpPr/>
          <p:nvPr/>
        </p:nvSpPr>
        <p:spPr>
          <a:xfrm>
            <a:off x="2850400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7" name="직사각형 3246">
            <a:extLst>
              <a:ext uri="{FF2B5EF4-FFF2-40B4-BE49-F238E27FC236}">
                <a16:creationId xmlns:a16="http://schemas.microsoft.com/office/drawing/2014/main" id="{169F16ED-4812-0AD5-994B-264D1AD255FA}"/>
              </a:ext>
            </a:extLst>
          </p:cNvPr>
          <p:cNvSpPr/>
          <p:nvPr/>
        </p:nvSpPr>
        <p:spPr>
          <a:xfrm>
            <a:off x="2850400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8" name="직사각형 3247">
            <a:extLst>
              <a:ext uri="{FF2B5EF4-FFF2-40B4-BE49-F238E27FC236}">
                <a16:creationId xmlns:a16="http://schemas.microsoft.com/office/drawing/2014/main" id="{23C49FB1-3C27-C50A-83B4-81E207F0CCA7}"/>
              </a:ext>
            </a:extLst>
          </p:cNvPr>
          <p:cNvSpPr/>
          <p:nvPr/>
        </p:nvSpPr>
        <p:spPr>
          <a:xfrm>
            <a:off x="2850400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9" name="직사각형 3248">
            <a:extLst>
              <a:ext uri="{FF2B5EF4-FFF2-40B4-BE49-F238E27FC236}">
                <a16:creationId xmlns:a16="http://schemas.microsoft.com/office/drawing/2014/main" id="{4A8B1C70-DC46-93C3-7D79-0FA72F9C2131}"/>
              </a:ext>
            </a:extLst>
          </p:cNvPr>
          <p:cNvSpPr/>
          <p:nvPr/>
        </p:nvSpPr>
        <p:spPr>
          <a:xfrm>
            <a:off x="2850400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0" name="직사각형 3249">
            <a:extLst>
              <a:ext uri="{FF2B5EF4-FFF2-40B4-BE49-F238E27FC236}">
                <a16:creationId xmlns:a16="http://schemas.microsoft.com/office/drawing/2014/main" id="{8F1B4DBE-F3CE-28B5-8196-2F03AFACADD2}"/>
              </a:ext>
            </a:extLst>
          </p:cNvPr>
          <p:cNvSpPr/>
          <p:nvPr/>
        </p:nvSpPr>
        <p:spPr>
          <a:xfrm>
            <a:off x="2850400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1" name="직사각형 3250">
            <a:extLst>
              <a:ext uri="{FF2B5EF4-FFF2-40B4-BE49-F238E27FC236}">
                <a16:creationId xmlns:a16="http://schemas.microsoft.com/office/drawing/2014/main" id="{1EF778E0-47EE-4583-8A32-D381EEA1314F}"/>
              </a:ext>
            </a:extLst>
          </p:cNvPr>
          <p:cNvSpPr/>
          <p:nvPr/>
        </p:nvSpPr>
        <p:spPr>
          <a:xfrm>
            <a:off x="2850400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2" name="직사각형 3251">
            <a:extLst>
              <a:ext uri="{FF2B5EF4-FFF2-40B4-BE49-F238E27FC236}">
                <a16:creationId xmlns:a16="http://schemas.microsoft.com/office/drawing/2014/main" id="{11FF89CD-BDB1-72D8-2306-CA69C22CDEE8}"/>
              </a:ext>
            </a:extLst>
          </p:cNvPr>
          <p:cNvSpPr/>
          <p:nvPr/>
        </p:nvSpPr>
        <p:spPr>
          <a:xfrm>
            <a:off x="2850400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3" name="직사각형 3252">
            <a:extLst>
              <a:ext uri="{FF2B5EF4-FFF2-40B4-BE49-F238E27FC236}">
                <a16:creationId xmlns:a16="http://schemas.microsoft.com/office/drawing/2014/main" id="{415CF6BC-4282-BABB-745D-C1356E95DF51}"/>
              </a:ext>
            </a:extLst>
          </p:cNvPr>
          <p:cNvSpPr/>
          <p:nvPr/>
        </p:nvSpPr>
        <p:spPr>
          <a:xfrm>
            <a:off x="28607783" y="14466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4" name="직사각형 3253">
            <a:extLst>
              <a:ext uri="{FF2B5EF4-FFF2-40B4-BE49-F238E27FC236}">
                <a16:creationId xmlns:a16="http://schemas.microsoft.com/office/drawing/2014/main" id="{D177A2B3-5FE5-1600-3A5B-6B4557E4E6FD}"/>
              </a:ext>
            </a:extLst>
          </p:cNvPr>
          <p:cNvSpPr/>
          <p:nvPr/>
        </p:nvSpPr>
        <p:spPr>
          <a:xfrm>
            <a:off x="28607783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5" name="직사각형 3254">
            <a:extLst>
              <a:ext uri="{FF2B5EF4-FFF2-40B4-BE49-F238E27FC236}">
                <a16:creationId xmlns:a16="http://schemas.microsoft.com/office/drawing/2014/main" id="{38923096-D961-D8EB-A88C-67DBC85879B0}"/>
              </a:ext>
            </a:extLst>
          </p:cNvPr>
          <p:cNvSpPr/>
          <p:nvPr/>
        </p:nvSpPr>
        <p:spPr>
          <a:xfrm>
            <a:off x="28607783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6" name="직사각형 3255">
            <a:extLst>
              <a:ext uri="{FF2B5EF4-FFF2-40B4-BE49-F238E27FC236}">
                <a16:creationId xmlns:a16="http://schemas.microsoft.com/office/drawing/2014/main" id="{6B383031-42FA-8C54-B854-85CB4A7381C2}"/>
              </a:ext>
            </a:extLst>
          </p:cNvPr>
          <p:cNvSpPr/>
          <p:nvPr/>
        </p:nvSpPr>
        <p:spPr>
          <a:xfrm>
            <a:off x="28607783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7" name="직사각형 3256">
            <a:extLst>
              <a:ext uri="{FF2B5EF4-FFF2-40B4-BE49-F238E27FC236}">
                <a16:creationId xmlns:a16="http://schemas.microsoft.com/office/drawing/2014/main" id="{E1C1AD9D-0505-8ECF-F7C0-4FF2E9BFBD2A}"/>
              </a:ext>
            </a:extLst>
          </p:cNvPr>
          <p:cNvSpPr/>
          <p:nvPr/>
        </p:nvSpPr>
        <p:spPr>
          <a:xfrm>
            <a:off x="28607783" y="148403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8" name="직사각형 3257">
            <a:extLst>
              <a:ext uri="{FF2B5EF4-FFF2-40B4-BE49-F238E27FC236}">
                <a16:creationId xmlns:a16="http://schemas.microsoft.com/office/drawing/2014/main" id="{886A7DF9-E876-D280-4F7A-6460312EA692}"/>
              </a:ext>
            </a:extLst>
          </p:cNvPr>
          <p:cNvSpPr/>
          <p:nvPr/>
        </p:nvSpPr>
        <p:spPr>
          <a:xfrm>
            <a:off x="28607783" y="1493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9" name="직사각형 3258">
            <a:extLst>
              <a:ext uri="{FF2B5EF4-FFF2-40B4-BE49-F238E27FC236}">
                <a16:creationId xmlns:a16="http://schemas.microsoft.com/office/drawing/2014/main" id="{460143C5-2F5A-DD56-18F1-99E543C8910D}"/>
              </a:ext>
            </a:extLst>
          </p:cNvPr>
          <p:cNvSpPr/>
          <p:nvPr/>
        </p:nvSpPr>
        <p:spPr>
          <a:xfrm>
            <a:off x="28607783" y="14653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0" name="직사각형 3259">
            <a:extLst>
              <a:ext uri="{FF2B5EF4-FFF2-40B4-BE49-F238E27FC236}">
                <a16:creationId xmlns:a16="http://schemas.microsoft.com/office/drawing/2014/main" id="{80E2AF80-A207-9DC3-9E84-1B00313AB085}"/>
              </a:ext>
            </a:extLst>
          </p:cNvPr>
          <p:cNvSpPr/>
          <p:nvPr/>
        </p:nvSpPr>
        <p:spPr>
          <a:xfrm>
            <a:off x="28607783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1" name="직사각형 3260">
            <a:extLst>
              <a:ext uri="{FF2B5EF4-FFF2-40B4-BE49-F238E27FC236}">
                <a16:creationId xmlns:a16="http://schemas.microsoft.com/office/drawing/2014/main" id="{8510F218-C2D0-8A2B-C3B3-1A45554762AF}"/>
              </a:ext>
            </a:extLst>
          </p:cNvPr>
          <p:cNvSpPr/>
          <p:nvPr/>
        </p:nvSpPr>
        <p:spPr>
          <a:xfrm>
            <a:off x="2871179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2" name="직사각형 3261">
            <a:extLst>
              <a:ext uri="{FF2B5EF4-FFF2-40B4-BE49-F238E27FC236}">
                <a16:creationId xmlns:a16="http://schemas.microsoft.com/office/drawing/2014/main" id="{D9262518-58B1-8F72-73E5-22BA5B7D8A23}"/>
              </a:ext>
            </a:extLst>
          </p:cNvPr>
          <p:cNvSpPr/>
          <p:nvPr/>
        </p:nvSpPr>
        <p:spPr>
          <a:xfrm>
            <a:off x="2871179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3" name="직사각형 3262">
            <a:extLst>
              <a:ext uri="{FF2B5EF4-FFF2-40B4-BE49-F238E27FC236}">
                <a16:creationId xmlns:a16="http://schemas.microsoft.com/office/drawing/2014/main" id="{7EE5475D-FFA1-75E1-F7B0-086A1C3DE482}"/>
              </a:ext>
            </a:extLst>
          </p:cNvPr>
          <p:cNvSpPr/>
          <p:nvPr/>
        </p:nvSpPr>
        <p:spPr>
          <a:xfrm>
            <a:off x="2871179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4" name="직사각형 3263">
            <a:extLst>
              <a:ext uri="{FF2B5EF4-FFF2-40B4-BE49-F238E27FC236}">
                <a16:creationId xmlns:a16="http://schemas.microsoft.com/office/drawing/2014/main" id="{CED08FFB-81B5-F721-86E7-B0D13F22BAEC}"/>
              </a:ext>
            </a:extLst>
          </p:cNvPr>
          <p:cNvSpPr/>
          <p:nvPr/>
        </p:nvSpPr>
        <p:spPr>
          <a:xfrm>
            <a:off x="2871179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5" name="직사각형 3264">
            <a:extLst>
              <a:ext uri="{FF2B5EF4-FFF2-40B4-BE49-F238E27FC236}">
                <a16:creationId xmlns:a16="http://schemas.microsoft.com/office/drawing/2014/main" id="{5476C2E9-CF47-2675-1349-E316819B88F1}"/>
              </a:ext>
            </a:extLst>
          </p:cNvPr>
          <p:cNvSpPr/>
          <p:nvPr/>
        </p:nvSpPr>
        <p:spPr>
          <a:xfrm>
            <a:off x="2871179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6" name="직사각형 3265">
            <a:extLst>
              <a:ext uri="{FF2B5EF4-FFF2-40B4-BE49-F238E27FC236}">
                <a16:creationId xmlns:a16="http://schemas.microsoft.com/office/drawing/2014/main" id="{C7E9D179-4765-E715-D55A-425BE8D4D289}"/>
              </a:ext>
            </a:extLst>
          </p:cNvPr>
          <p:cNvSpPr/>
          <p:nvPr/>
        </p:nvSpPr>
        <p:spPr>
          <a:xfrm>
            <a:off x="2871179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7" name="직사각형 3266">
            <a:extLst>
              <a:ext uri="{FF2B5EF4-FFF2-40B4-BE49-F238E27FC236}">
                <a16:creationId xmlns:a16="http://schemas.microsoft.com/office/drawing/2014/main" id="{386ADA5B-8FD7-5267-6D50-8C1CCDF40368}"/>
              </a:ext>
            </a:extLst>
          </p:cNvPr>
          <p:cNvSpPr/>
          <p:nvPr/>
        </p:nvSpPr>
        <p:spPr>
          <a:xfrm>
            <a:off x="2871179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8" name="직사각형 3267">
            <a:extLst>
              <a:ext uri="{FF2B5EF4-FFF2-40B4-BE49-F238E27FC236}">
                <a16:creationId xmlns:a16="http://schemas.microsoft.com/office/drawing/2014/main" id="{EE8F0152-275D-27FF-C306-1B9E27EA80A7}"/>
              </a:ext>
            </a:extLst>
          </p:cNvPr>
          <p:cNvSpPr/>
          <p:nvPr/>
        </p:nvSpPr>
        <p:spPr>
          <a:xfrm>
            <a:off x="2871179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9" name="직사각형 3268">
            <a:extLst>
              <a:ext uri="{FF2B5EF4-FFF2-40B4-BE49-F238E27FC236}">
                <a16:creationId xmlns:a16="http://schemas.microsoft.com/office/drawing/2014/main" id="{8ABEB1DB-B1CB-2DF3-CFC0-080798EBF208}"/>
              </a:ext>
            </a:extLst>
          </p:cNvPr>
          <p:cNvSpPr/>
          <p:nvPr/>
        </p:nvSpPr>
        <p:spPr>
          <a:xfrm>
            <a:off x="2850400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0" name="직사각형 3269">
            <a:extLst>
              <a:ext uri="{FF2B5EF4-FFF2-40B4-BE49-F238E27FC236}">
                <a16:creationId xmlns:a16="http://schemas.microsoft.com/office/drawing/2014/main" id="{5C93E412-8921-613A-7532-5884A330973E}"/>
              </a:ext>
            </a:extLst>
          </p:cNvPr>
          <p:cNvSpPr/>
          <p:nvPr/>
        </p:nvSpPr>
        <p:spPr>
          <a:xfrm>
            <a:off x="2850400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1" name="직사각형 3270">
            <a:extLst>
              <a:ext uri="{FF2B5EF4-FFF2-40B4-BE49-F238E27FC236}">
                <a16:creationId xmlns:a16="http://schemas.microsoft.com/office/drawing/2014/main" id="{00F236DB-130B-F342-CF9F-91F3AD7749FB}"/>
              </a:ext>
            </a:extLst>
          </p:cNvPr>
          <p:cNvSpPr/>
          <p:nvPr/>
        </p:nvSpPr>
        <p:spPr>
          <a:xfrm>
            <a:off x="2850400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2" name="직사각형 3271">
            <a:extLst>
              <a:ext uri="{FF2B5EF4-FFF2-40B4-BE49-F238E27FC236}">
                <a16:creationId xmlns:a16="http://schemas.microsoft.com/office/drawing/2014/main" id="{B15FD3B1-43B1-C7D1-E591-F13D5812EE60}"/>
              </a:ext>
            </a:extLst>
          </p:cNvPr>
          <p:cNvSpPr/>
          <p:nvPr/>
        </p:nvSpPr>
        <p:spPr>
          <a:xfrm>
            <a:off x="28607783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3" name="직사각형 3272">
            <a:extLst>
              <a:ext uri="{FF2B5EF4-FFF2-40B4-BE49-F238E27FC236}">
                <a16:creationId xmlns:a16="http://schemas.microsoft.com/office/drawing/2014/main" id="{1688813B-A81B-551F-4D75-4CC14FB688FC}"/>
              </a:ext>
            </a:extLst>
          </p:cNvPr>
          <p:cNvSpPr/>
          <p:nvPr/>
        </p:nvSpPr>
        <p:spPr>
          <a:xfrm>
            <a:off x="28607783" y="15398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4" name="직사각형 3273">
            <a:extLst>
              <a:ext uri="{FF2B5EF4-FFF2-40B4-BE49-F238E27FC236}">
                <a16:creationId xmlns:a16="http://schemas.microsoft.com/office/drawing/2014/main" id="{7CF43427-873C-6F97-F565-2B39ED19AD47}"/>
              </a:ext>
            </a:extLst>
          </p:cNvPr>
          <p:cNvSpPr/>
          <p:nvPr/>
        </p:nvSpPr>
        <p:spPr>
          <a:xfrm>
            <a:off x="28607783" y="15211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5" name="직사각형 3274">
            <a:extLst>
              <a:ext uri="{FF2B5EF4-FFF2-40B4-BE49-F238E27FC236}">
                <a16:creationId xmlns:a16="http://schemas.microsoft.com/office/drawing/2014/main" id="{C5BB10C5-D964-AF22-B9FD-E6D0FEEA2C11}"/>
              </a:ext>
            </a:extLst>
          </p:cNvPr>
          <p:cNvSpPr/>
          <p:nvPr/>
        </p:nvSpPr>
        <p:spPr>
          <a:xfrm>
            <a:off x="2871179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6" name="직사각형 3275">
            <a:extLst>
              <a:ext uri="{FF2B5EF4-FFF2-40B4-BE49-F238E27FC236}">
                <a16:creationId xmlns:a16="http://schemas.microsoft.com/office/drawing/2014/main" id="{636C067D-8391-D993-D800-58E477E14D43}"/>
              </a:ext>
            </a:extLst>
          </p:cNvPr>
          <p:cNvSpPr/>
          <p:nvPr/>
        </p:nvSpPr>
        <p:spPr>
          <a:xfrm>
            <a:off x="2871179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7" name="직사각형 3276">
            <a:extLst>
              <a:ext uri="{FF2B5EF4-FFF2-40B4-BE49-F238E27FC236}">
                <a16:creationId xmlns:a16="http://schemas.microsoft.com/office/drawing/2014/main" id="{E94F443F-70A1-1B69-5360-04806766D3AF}"/>
              </a:ext>
            </a:extLst>
          </p:cNvPr>
          <p:cNvSpPr/>
          <p:nvPr/>
        </p:nvSpPr>
        <p:spPr>
          <a:xfrm>
            <a:off x="2871179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8" name="직사각형 3277">
            <a:extLst>
              <a:ext uri="{FF2B5EF4-FFF2-40B4-BE49-F238E27FC236}">
                <a16:creationId xmlns:a16="http://schemas.microsoft.com/office/drawing/2014/main" id="{21C17320-C364-3E1A-BD20-23855E114E52}"/>
              </a:ext>
            </a:extLst>
          </p:cNvPr>
          <p:cNvSpPr/>
          <p:nvPr/>
        </p:nvSpPr>
        <p:spPr>
          <a:xfrm>
            <a:off x="2850400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9" name="직사각형 3278">
            <a:extLst>
              <a:ext uri="{FF2B5EF4-FFF2-40B4-BE49-F238E27FC236}">
                <a16:creationId xmlns:a16="http://schemas.microsoft.com/office/drawing/2014/main" id="{31371C5F-EC91-3A3D-8301-57FE815FEED2}"/>
              </a:ext>
            </a:extLst>
          </p:cNvPr>
          <p:cNvSpPr/>
          <p:nvPr/>
        </p:nvSpPr>
        <p:spPr>
          <a:xfrm>
            <a:off x="28607783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0" name="직사각형 3279">
            <a:extLst>
              <a:ext uri="{FF2B5EF4-FFF2-40B4-BE49-F238E27FC236}">
                <a16:creationId xmlns:a16="http://schemas.microsoft.com/office/drawing/2014/main" id="{F3E1F2E8-A9F0-8031-7D97-E268C064C501}"/>
              </a:ext>
            </a:extLst>
          </p:cNvPr>
          <p:cNvSpPr/>
          <p:nvPr/>
        </p:nvSpPr>
        <p:spPr>
          <a:xfrm>
            <a:off x="2871179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1" name="직사각형 3280">
            <a:extLst>
              <a:ext uri="{FF2B5EF4-FFF2-40B4-BE49-F238E27FC236}">
                <a16:creationId xmlns:a16="http://schemas.microsoft.com/office/drawing/2014/main" id="{435996A4-766F-8A8A-CC67-34F5C73E2AC7}"/>
              </a:ext>
            </a:extLst>
          </p:cNvPr>
          <p:cNvSpPr/>
          <p:nvPr/>
        </p:nvSpPr>
        <p:spPr>
          <a:xfrm>
            <a:off x="29273796" y="144633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2" name="직사각형 3281">
            <a:extLst>
              <a:ext uri="{FF2B5EF4-FFF2-40B4-BE49-F238E27FC236}">
                <a16:creationId xmlns:a16="http://schemas.microsoft.com/office/drawing/2014/main" id="{C83B0CD4-2CF0-94A6-3355-1B832D587B23}"/>
              </a:ext>
            </a:extLst>
          </p:cNvPr>
          <p:cNvSpPr/>
          <p:nvPr/>
        </p:nvSpPr>
        <p:spPr>
          <a:xfrm>
            <a:off x="29273796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3" name="직사각형 3282">
            <a:extLst>
              <a:ext uri="{FF2B5EF4-FFF2-40B4-BE49-F238E27FC236}">
                <a16:creationId xmlns:a16="http://schemas.microsoft.com/office/drawing/2014/main" id="{882505CB-9957-35B1-33B1-D72AFD1A9197}"/>
              </a:ext>
            </a:extLst>
          </p:cNvPr>
          <p:cNvSpPr/>
          <p:nvPr/>
        </p:nvSpPr>
        <p:spPr>
          <a:xfrm>
            <a:off x="29273796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4" name="직사각형 3283">
            <a:extLst>
              <a:ext uri="{FF2B5EF4-FFF2-40B4-BE49-F238E27FC236}">
                <a16:creationId xmlns:a16="http://schemas.microsoft.com/office/drawing/2014/main" id="{1BFB08E0-EBBE-7EF8-9B9A-9F0E29AC76DE}"/>
              </a:ext>
            </a:extLst>
          </p:cNvPr>
          <p:cNvSpPr/>
          <p:nvPr/>
        </p:nvSpPr>
        <p:spPr>
          <a:xfrm>
            <a:off x="29273796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5" name="직사각형 3284">
            <a:extLst>
              <a:ext uri="{FF2B5EF4-FFF2-40B4-BE49-F238E27FC236}">
                <a16:creationId xmlns:a16="http://schemas.microsoft.com/office/drawing/2014/main" id="{CC889EB5-C037-67FD-3E5B-1DC86FBD75EC}"/>
              </a:ext>
            </a:extLst>
          </p:cNvPr>
          <p:cNvSpPr/>
          <p:nvPr/>
        </p:nvSpPr>
        <p:spPr>
          <a:xfrm>
            <a:off x="29273796" y="148374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6" name="직사각형 3285">
            <a:extLst>
              <a:ext uri="{FF2B5EF4-FFF2-40B4-BE49-F238E27FC236}">
                <a16:creationId xmlns:a16="http://schemas.microsoft.com/office/drawing/2014/main" id="{297B7C9B-347D-FDB4-0623-B95E65E32FD5}"/>
              </a:ext>
            </a:extLst>
          </p:cNvPr>
          <p:cNvSpPr/>
          <p:nvPr/>
        </p:nvSpPr>
        <p:spPr>
          <a:xfrm>
            <a:off x="29273796" y="149310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7" name="직사각형 3286">
            <a:extLst>
              <a:ext uri="{FF2B5EF4-FFF2-40B4-BE49-F238E27FC236}">
                <a16:creationId xmlns:a16="http://schemas.microsoft.com/office/drawing/2014/main" id="{13B1354A-0C4C-FF1C-FCF8-6BCCFD82088A}"/>
              </a:ext>
            </a:extLst>
          </p:cNvPr>
          <p:cNvSpPr/>
          <p:nvPr/>
        </p:nvSpPr>
        <p:spPr>
          <a:xfrm>
            <a:off x="29273796" y="146503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8" name="직사각형 3287">
            <a:extLst>
              <a:ext uri="{FF2B5EF4-FFF2-40B4-BE49-F238E27FC236}">
                <a16:creationId xmlns:a16="http://schemas.microsoft.com/office/drawing/2014/main" id="{89E50526-58E2-1DE6-5E25-2ED272DE23D6}"/>
              </a:ext>
            </a:extLst>
          </p:cNvPr>
          <p:cNvSpPr/>
          <p:nvPr/>
        </p:nvSpPr>
        <p:spPr>
          <a:xfrm>
            <a:off x="29273796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9" name="직사각형 3288">
            <a:extLst>
              <a:ext uri="{FF2B5EF4-FFF2-40B4-BE49-F238E27FC236}">
                <a16:creationId xmlns:a16="http://schemas.microsoft.com/office/drawing/2014/main" id="{6BBB615C-7291-5FF1-9C37-83AD872FF36C}"/>
              </a:ext>
            </a:extLst>
          </p:cNvPr>
          <p:cNvSpPr/>
          <p:nvPr/>
        </p:nvSpPr>
        <p:spPr>
          <a:xfrm>
            <a:off x="29377573" y="144633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0" name="직사각형 3289">
            <a:extLst>
              <a:ext uri="{FF2B5EF4-FFF2-40B4-BE49-F238E27FC236}">
                <a16:creationId xmlns:a16="http://schemas.microsoft.com/office/drawing/2014/main" id="{FA8DD400-EEE4-7A46-93D7-D17814909B86}"/>
              </a:ext>
            </a:extLst>
          </p:cNvPr>
          <p:cNvSpPr/>
          <p:nvPr/>
        </p:nvSpPr>
        <p:spPr>
          <a:xfrm>
            <a:off x="29377573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1" name="직사각형 3290">
            <a:extLst>
              <a:ext uri="{FF2B5EF4-FFF2-40B4-BE49-F238E27FC236}">
                <a16:creationId xmlns:a16="http://schemas.microsoft.com/office/drawing/2014/main" id="{89E99420-9EFF-7E7F-5360-A894BAFCB11D}"/>
              </a:ext>
            </a:extLst>
          </p:cNvPr>
          <p:cNvSpPr/>
          <p:nvPr/>
        </p:nvSpPr>
        <p:spPr>
          <a:xfrm>
            <a:off x="29377573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2" name="직사각형 3291">
            <a:extLst>
              <a:ext uri="{FF2B5EF4-FFF2-40B4-BE49-F238E27FC236}">
                <a16:creationId xmlns:a16="http://schemas.microsoft.com/office/drawing/2014/main" id="{44D030BA-25DA-269D-3DA4-B5138C53C7F3}"/>
              </a:ext>
            </a:extLst>
          </p:cNvPr>
          <p:cNvSpPr/>
          <p:nvPr/>
        </p:nvSpPr>
        <p:spPr>
          <a:xfrm>
            <a:off x="29377573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3" name="직사각형 3292">
            <a:extLst>
              <a:ext uri="{FF2B5EF4-FFF2-40B4-BE49-F238E27FC236}">
                <a16:creationId xmlns:a16="http://schemas.microsoft.com/office/drawing/2014/main" id="{EE884EA1-2F6D-38E1-02EF-DCC4ABF79043}"/>
              </a:ext>
            </a:extLst>
          </p:cNvPr>
          <p:cNvSpPr/>
          <p:nvPr/>
        </p:nvSpPr>
        <p:spPr>
          <a:xfrm>
            <a:off x="29377573" y="148374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4" name="직사각형 3293">
            <a:extLst>
              <a:ext uri="{FF2B5EF4-FFF2-40B4-BE49-F238E27FC236}">
                <a16:creationId xmlns:a16="http://schemas.microsoft.com/office/drawing/2014/main" id="{18ECFD8A-687D-C1F9-76A4-C46CF12ADB37}"/>
              </a:ext>
            </a:extLst>
          </p:cNvPr>
          <p:cNvSpPr/>
          <p:nvPr/>
        </p:nvSpPr>
        <p:spPr>
          <a:xfrm>
            <a:off x="29377573" y="149310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5" name="직사각형 3294">
            <a:extLst>
              <a:ext uri="{FF2B5EF4-FFF2-40B4-BE49-F238E27FC236}">
                <a16:creationId xmlns:a16="http://schemas.microsoft.com/office/drawing/2014/main" id="{7FA05D60-06CB-A4F2-1D2E-1637FFBF5C96}"/>
              </a:ext>
            </a:extLst>
          </p:cNvPr>
          <p:cNvSpPr/>
          <p:nvPr/>
        </p:nvSpPr>
        <p:spPr>
          <a:xfrm>
            <a:off x="29377573" y="146503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6" name="직사각형 3295">
            <a:extLst>
              <a:ext uri="{FF2B5EF4-FFF2-40B4-BE49-F238E27FC236}">
                <a16:creationId xmlns:a16="http://schemas.microsoft.com/office/drawing/2014/main" id="{5124EA0A-063D-8F4E-8949-CD905E193CE2}"/>
              </a:ext>
            </a:extLst>
          </p:cNvPr>
          <p:cNvSpPr/>
          <p:nvPr/>
        </p:nvSpPr>
        <p:spPr>
          <a:xfrm>
            <a:off x="29377573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7" name="직사각형 3296">
            <a:extLst>
              <a:ext uri="{FF2B5EF4-FFF2-40B4-BE49-F238E27FC236}">
                <a16:creationId xmlns:a16="http://schemas.microsoft.com/office/drawing/2014/main" id="{193DF04B-EAFC-9364-7D0E-5D55B5411D55}"/>
              </a:ext>
            </a:extLst>
          </p:cNvPr>
          <p:cNvSpPr/>
          <p:nvPr/>
        </p:nvSpPr>
        <p:spPr>
          <a:xfrm>
            <a:off x="29273796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8" name="직사각형 3297">
            <a:extLst>
              <a:ext uri="{FF2B5EF4-FFF2-40B4-BE49-F238E27FC236}">
                <a16:creationId xmlns:a16="http://schemas.microsoft.com/office/drawing/2014/main" id="{9016085F-35BB-87EE-19B1-8D213C7ADEDD}"/>
              </a:ext>
            </a:extLst>
          </p:cNvPr>
          <p:cNvSpPr/>
          <p:nvPr/>
        </p:nvSpPr>
        <p:spPr>
          <a:xfrm>
            <a:off x="29273796" y="15395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9" name="직사각형 3298">
            <a:extLst>
              <a:ext uri="{FF2B5EF4-FFF2-40B4-BE49-F238E27FC236}">
                <a16:creationId xmlns:a16="http://schemas.microsoft.com/office/drawing/2014/main" id="{00B8D454-39F2-80A0-4334-112A5DD6D8F0}"/>
              </a:ext>
            </a:extLst>
          </p:cNvPr>
          <p:cNvSpPr/>
          <p:nvPr/>
        </p:nvSpPr>
        <p:spPr>
          <a:xfrm>
            <a:off x="29273796" y="15208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0" name="직사각형 3299">
            <a:extLst>
              <a:ext uri="{FF2B5EF4-FFF2-40B4-BE49-F238E27FC236}">
                <a16:creationId xmlns:a16="http://schemas.microsoft.com/office/drawing/2014/main" id="{9E3D6403-19EE-414C-0A51-BA31EB60B3D0}"/>
              </a:ext>
            </a:extLst>
          </p:cNvPr>
          <p:cNvSpPr/>
          <p:nvPr/>
        </p:nvSpPr>
        <p:spPr>
          <a:xfrm>
            <a:off x="29377573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1" name="직사각형 3300">
            <a:extLst>
              <a:ext uri="{FF2B5EF4-FFF2-40B4-BE49-F238E27FC236}">
                <a16:creationId xmlns:a16="http://schemas.microsoft.com/office/drawing/2014/main" id="{7A4E10EE-8087-C399-52B6-39852C1B5D2B}"/>
              </a:ext>
            </a:extLst>
          </p:cNvPr>
          <p:cNvSpPr/>
          <p:nvPr/>
        </p:nvSpPr>
        <p:spPr>
          <a:xfrm>
            <a:off x="29377573" y="153956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2" name="직사각형 3301">
            <a:extLst>
              <a:ext uri="{FF2B5EF4-FFF2-40B4-BE49-F238E27FC236}">
                <a16:creationId xmlns:a16="http://schemas.microsoft.com/office/drawing/2014/main" id="{CF92085A-9196-00F8-0D63-81D7F416719A}"/>
              </a:ext>
            </a:extLst>
          </p:cNvPr>
          <p:cNvSpPr/>
          <p:nvPr/>
        </p:nvSpPr>
        <p:spPr>
          <a:xfrm>
            <a:off x="29377573" y="15208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3" name="직사각형 3302">
            <a:extLst>
              <a:ext uri="{FF2B5EF4-FFF2-40B4-BE49-F238E27FC236}">
                <a16:creationId xmlns:a16="http://schemas.microsoft.com/office/drawing/2014/main" id="{67875475-A02C-4A83-3732-70FA85A113CF}"/>
              </a:ext>
            </a:extLst>
          </p:cNvPr>
          <p:cNvSpPr/>
          <p:nvPr/>
        </p:nvSpPr>
        <p:spPr>
          <a:xfrm>
            <a:off x="29273796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4" name="직사각형 3303">
            <a:extLst>
              <a:ext uri="{FF2B5EF4-FFF2-40B4-BE49-F238E27FC236}">
                <a16:creationId xmlns:a16="http://schemas.microsoft.com/office/drawing/2014/main" id="{C16A4693-4792-DBDF-83F8-B8B54E53A3AD}"/>
              </a:ext>
            </a:extLst>
          </p:cNvPr>
          <p:cNvSpPr/>
          <p:nvPr/>
        </p:nvSpPr>
        <p:spPr>
          <a:xfrm>
            <a:off x="29377573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5" name="원호 3304">
            <a:extLst>
              <a:ext uri="{FF2B5EF4-FFF2-40B4-BE49-F238E27FC236}">
                <a16:creationId xmlns:a16="http://schemas.microsoft.com/office/drawing/2014/main" id="{8EA4D0B4-31EA-283E-B782-691168DA240C}"/>
              </a:ext>
            </a:extLst>
          </p:cNvPr>
          <p:cNvSpPr/>
          <p:nvPr/>
        </p:nvSpPr>
        <p:spPr>
          <a:xfrm rot="16200000">
            <a:off x="28165040" y="1455901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6" name="원호 3305">
            <a:extLst>
              <a:ext uri="{FF2B5EF4-FFF2-40B4-BE49-F238E27FC236}">
                <a16:creationId xmlns:a16="http://schemas.microsoft.com/office/drawing/2014/main" id="{D6208CC8-8046-47D7-21DD-071FAF4F7D8F}"/>
              </a:ext>
            </a:extLst>
          </p:cNvPr>
          <p:cNvSpPr/>
          <p:nvPr/>
        </p:nvSpPr>
        <p:spPr>
          <a:xfrm rot="5400000" flipV="1">
            <a:off x="28156485" y="1506525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7" name="직사각형 3306">
            <a:extLst>
              <a:ext uri="{FF2B5EF4-FFF2-40B4-BE49-F238E27FC236}">
                <a16:creationId xmlns:a16="http://schemas.microsoft.com/office/drawing/2014/main" id="{70BA87AA-6EAA-4683-79D2-C35495244CD7}"/>
              </a:ext>
            </a:extLst>
          </p:cNvPr>
          <p:cNvSpPr/>
          <p:nvPr/>
        </p:nvSpPr>
        <p:spPr>
          <a:xfrm>
            <a:off x="2991224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8" name="직사각형 3307">
            <a:extLst>
              <a:ext uri="{FF2B5EF4-FFF2-40B4-BE49-F238E27FC236}">
                <a16:creationId xmlns:a16="http://schemas.microsoft.com/office/drawing/2014/main" id="{1932EA81-D749-EC91-E510-B00D23F2D614}"/>
              </a:ext>
            </a:extLst>
          </p:cNvPr>
          <p:cNvSpPr/>
          <p:nvPr/>
        </p:nvSpPr>
        <p:spPr>
          <a:xfrm>
            <a:off x="2991224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9" name="직사각형 3308">
            <a:extLst>
              <a:ext uri="{FF2B5EF4-FFF2-40B4-BE49-F238E27FC236}">
                <a16:creationId xmlns:a16="http://schemas.microsoft.com/office/drawing/2014/main" id="{87A76D6C-A5CB-37F9-7B37-BB30B66D5094}"/>
              </a:ext>
            </a:extLst>
          </p:cNvPr>
          <p:cNvSpPr/>
          <p:nvPr/>
        </p:nvSpPr>
        <p:spPr>
          <a:xfrm>
            <a:off x="30016020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0" name="직사각형 3309">
            <a:extLst>
              <a:ext uri="{FF2B5EF4-FFF2-40B4-BE49-F238E27FC236}">
                <a16:creationId xmlns:a16="http://schemas.microsoft.com/office/drawing/2014/main" id="{9DD6B5E2-31BC-F829-CCB1-3EFC50EDF164}"/>
              </a:ext>
            </a:extLst>
          </p:cNvPr>
          <p:cNvSpPr/>
          <p:nvPr/>
        </p:nvSpPr>
        <p:spPr>
          <a:xfrm>
            <a:off x="30016020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1" name="직사각형 3310">
            <a:extLst>
              <a:ext uri="{FF2B5EF4-FFF2-40B4-BE49-F238E27FC236}">
                <a16:creationId xmlns:a16="http://schemas.microsoft.com/office/drawing/2014/main" id="{5AFBDA63-9C0E-61A4-695C-EFFD69E87A15}"/>
              </a:ext>
            </a:extLst>
          </p:cNvPr>
          <p:cNvSpPr/>
          <p:nvPr/>
        </p:nvSpPr>
        <p:spPr>
          <a:xfrm>
            <a:off x="3012003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2" name="직사각형 3311">
            <a:extLst>
              <a:ext uri="{FF2B5EF4-FFF2-40B4-BE49-F238E27FC236}">
                <a16:creationId xmlns:a16="http://schemas.microsoft.com/office/drawing/2014/main" id="{B9505A14-E900-CDD3-8DDF-D2F4B1D4DA58}"/>
              </a:ext>
            </a:extLst>
          </p:cNvPr>
          <p:cNvSpPr/>
          <p:nvPr/>
        </p:nvSpPr>
        <p:spPr>
          <a:xfrm>
            <a:off x="3012003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3" name="직사각형 3312">
            <a:extLst>
              <a:ext uri="{FF2B5EF4-FFF2-40B4-BE49-F238E27FC236}">
                <a16:creationId xmlns:a16="http://schemas.microsoft.com/office/drawing/2014/main" id="{9DBCBC02-420B-FC5B-C3C5-11F6C152777F}"/>
              </a:ext>
            </a:extLst>
          </p:cNvPr>
          <p:cNvSpPr/>
          <p:nvPr/>
        </p:nvSpPr>
        <p:spPr>
          <a:xfrm>
            <a:off x="2850400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4" name="직사각형 3313">
            <a:extLst>
              <a:ext uri="{FF2B5EF4-FFF2-40B4-BE49-F238E27FC236}">
                <a16:creationId xmlns:a16="http://schemas.microsoft.com/office/drawing/2014/main" id="{7105AADB-8B0C-7CE1-6AED-310FC062C6EE}"/>
              </a:ext>
            </a:extLst>
          </p:cNvPr>
          <p:cNvSpPr/>
          <p:nvPr/>
        </p:nvSpPr>
        <p:spPr>
          <a:xfrm>
            <a:off x="2850400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5" name="직사각형 3314">
            <a:extLst>
              <a:ext uri="{FF2B5EF4-FFF2-40B4-BE49-F238E27FC236}">
                <a16:creationId xmlns:a16="http://schemas.microsoft.com/office/drawing/2014/main" id="{36EBC781-C82C-A20C-961A-8D6B0D9A7D2C}"/>
              </a:ext>
            </a:extLst>
          </p:cNvPr>
          <p:cNvSpPr/>
          <p:nvPr/>
        </p:nvSpPr>
        <p:spPr>
          <a:xfrm>
            <a:off x="28607783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6" name="직사각형 3315">
            <a:extLst>
              <a:ext uri="{FF2B5EF4-FFF2-40B4-BE49-F238E27FC236}">
                <a16:creationId xmlns:a16="http://schemas.microsoft.com/office/drawing/2014/main" id="{657FB5B8-C50A-0E0A-3E02-E84CC554FEFB}"/>
              </a:ext>
            </a:extLst>
          </p:cNvPr>
          <p:cNvSpPr/>
          <p:nvPr/>
        </p:nvSpPr>
        <p:spPr>
          <a:xfrm>
            <a:off x="28607783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7" name="직사각형 3316">
            <a:extLst>
              <a:ext uri="{FF2B5EF4-FFF2-40B4-BE49-F238E27FC236}">
                <a16:creationId xmlns:a16="http://schemas.microsoft.com/office/drawing/2014/main" id="{A9F868BE-6F6D-CED9-F0E8-285357B42878}"/>
              </a:ext>
            </a:extLst>
          </p:cNvPr>
          <p:cNvSpPr/>
          <p:nvPr/>
        </p:nvSpPr>
        <p:spPr>
          <a:xfrm>
            <a:off x="2871179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8" name="직사각형 3317">
            <a:extLst>
              <a:ext uri="{FF2B5EF4-FFF2-40B4-BE49-F238E27FC236}">
                <a16:creationId xmlns:a16="http://schemas.microsoft.com/office/drawing/2014/main" id="{D0572432-3554-DDC8-F18C-A154897D3967}"/>
              </a:ext>
            </a:extLst>
          </p:cNvPr>
          <p:cNvSpPr/>
          <p:nvPr/>
        </p:nvSpPr>
        <p:spPr>
          <a:xfrm>
            <a:off x="2871179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9" name="직사각형 3318">
            <a:extLst>
              <a:ext uri="{FF2B5EF4-FFF2-40B4-BE49-F238E27FC236}">
                <a16:creationId xmlns:a16="http://schemas.microsoft.com/office/drawing/2014/main" id="{6582E40F-CA20-5CA8-2A01-66E7586F3024}"/>
              </a:ext>
            </a:extLst>
          </p:cNvPr>
          <p:cNvSpPr/>
          <p:nvPr/>
        </p:nvSpPr>
        <p:spPr>
          <a:xfrm>
            <a:off x="29273796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0" name="직사각형 3319">
            <a:extLst>
              <a:ext uri="{FF2B5EF4-FFF2-40B4-BE49-F238E27FC236}">
                <a16:creationId xmlns:a16="http://schemas.microsoft.com/office/drawing/2014/main" id="{AFCC1A62-3EA6-C59A-1C01-3E8BEFC88738}"/>
              </a:ext>
            </a:extLst>
          </p:cNvPr>
          <p:cNvSpPr/>
          <p:nvPr/>
        </p:nvSpPr>
        <p:spPr>
          <a:xfrm>
            <a:off x="29273796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1" name="직사각형 3320">
            <a:extLst>
              <a:ext uri="{FF2B5EF4-FFF2-40B4-BE49-F238E27FC236}">
                <a16:creationId xmlns:a16="http://schemas.microsoft.com/office/drawing/2014/main" id="{86C9230A-A50F-D300-8C16-82D33D29AAAE}"/>
              </a:ext>
            </a:extLst>
          </p:cNvPr>
          <p:cNvSpPr/>
          <p:nvPr/>
        </p:nvSpPr>
        <p:spPr>
          <a:xfrm>
            <a:off x="29377573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2" name="직사각형 3321">
            <a:extLst>
              <a:ext uri="{FF2B5EF4-FFF2-40B4-BE49-F238E27FC236}">
                <a16:creationId xmlns:a16="http://schemas.microsoft.com/office/drawing/2014/main" id="{6EA6BBEB-91AC-1785-08E5-3CC1F417C438}"/>
              </a:ext>
            </a:extLst>
          </p:cNvPr>
          <p:cNvSpPr/>
          <p:nvPr/>
        </p:nvSpPr>
        <p:spPr>
          <a:xfrm>
            <a:off x="29377573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3" name="TextBox 3322">
            <a:extLst>
              <a:ext uri="{FF2B5EF4-FFF2-40B4-BE49-F238E27FC236}">
                <a16:creationId xmlns:a16="http://schemas.microsoft.com/office/drawing/2014/main" id="{5AFAA60B-1A60-999B-C2F3-146C530647C2}"/>
              </a:ext>
            </a:extLst>
          </p:cNvPr>
          <p:cNvSpPr txBox="1"/>
          <p:nvPr/>
        </p:nvSpPr>
        <p:spPr>
          <a:xfrm>
            <a:off x="28259511" y="1549193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324" name="직사각형 3323">
            <a:extLst>
              <a:ext uri="{FF2B5EF4-FFF2-40B4-BE49-F238E27FC236}">
                <a16:creationId xmlns:a16="http://schemas.microsoft.com/office/drawing/2014/main" id="{CCB78FE0-A093-C6FD-B4B8-52A6508A95B9}"/>
              </a:ext>
            </a:extLst>
          </p:cNvPr>
          <p:cNvSpPr/>
          <p:nvPr/>
        </p:nvSpPr>
        <p:spPr>
          <a:xfrm>
            <a:off x="30219441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5" name="직사각형 3324">
            <a:extLst>
              <a:ext uri="{FF2B5EF4-FFF2-40B4-BE49-F238E27FC236}">
                <a16:creationId xmlns:a16="http://schemas.microsoft.com/office/drawing/2014/main" id="{A9168419-59BA-757B-FB96-88FA455FA165}"/>
              </a:ext>
            </a:extLst>
          </p:cNvPr>
          <p:cNvSpPr/>
          <p:nvPr/>
        </p:nvSpPr>
        <p:spPr>
          <a:xfrm>
            <a:off x="30219441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6" name="직사각형 3325">
            <a:extLst>
              <a:ext uri="{FF2B5EF4-FFF2-40B4-BE49-F238E27FC236}">
                <a16:creationId xmlns:a16="http://schemas.microsoft.com/office/drawing/2014/main" id="{B7404B38-0E95-F48B-45B9-1AA67C741763}"/>
              </a:ext>
            </a:extLst>
          </p:cNvPr>
          <p:cNvSpPr/>
          <p:nvPr/>
        </p:nvSpPr>
        <p:spPr>
          <a:xfrm>
            <a:off x="30219441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7" name="직사각형 3326">
            <a:extLst>
              <a:ext uri="{FF2B5EF4-FFF2-40B4-BE49-F238E27FC236}">
                <a16:creationId xmlns:a16="http://schemas.microsoft.com/office/drawing/2014/main" id="{A47447D2-5F28-064D-2D3B-8672645C40E7}"/>
              </a:ext>
            </a:extLst>
          </p:cNvPr>
          <p:cNvSpPr/>
          <p:nvPr/>
        </p:nvSpPr>
        <p:spPr>
          <a:xfrm>
            <a:off x="30219441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8" name="직사각형 3327">
            <a:extLst>
              <a:ext uri="{FF2B5EF4-FFF2-40B4-BE49-F238E27FC236}">
                <a16:creationId xmlns:a16="http://schemas.microsoft.com/office/drawing/2014/main" id="{36AF0587-B8E2-27C5-0415-9319A904D244}"/>
              </a:ext>
            </a:extLst>
          </p:cNvPr>
          <p:cNvSpPr/>
          <p:nvPr/>
        </p:nvSpPr>
        <p:spPr>
          <a:xfrm>
            <a:off x="30219441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9" name="직사각형 3328">
            <a:extLst>
              <a:ext uri="{FF2B5EF4-FFF2-40B4-BE49-F238E27FC236}">
                <a16:creationId xmlns:a16="http://schemas.microsoft.com/office/drawing/2014/main" id="{8680A3DF-C18B-65BF-BFE5-1A7EC0CFBC4A}"/>
              </a:ext>
            </a:extLst>
          </p:cNvPr>
          <p:cNvSpPr/>
          <p:nvPr/>
        </p:nvSpPr>
        <p:spPr>
          <a:xfrm>
            <a:off x="30219441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0" name="직사각형 3329">
            <a:extLst>
              <a:ext uri="{FF2B5EF4-FFF2-40B4-BE49-F238E27FC236}">
                <a16:creationId xmlns:a16="http://schemas.microsoft.com/office/drawing/2014/main" id="{6D3B04EB-9C2E-B275-08FF-98F821EF57F9}"/>
              </a:ext>
            </a:extLst>
          </p:cNvPr>
          <p:cNvSpPr/>
          <p:nvPr/>
        </p:nvSpPr>
        <p:spPr>
          <a:xfrm>
            <a:off x="30219441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1" name="직사각형 3330">
            <a:extLst>
              <a:ext uri="{FF2B5EF4-FFF2-40B4-BE49-F238E27FC236}">
                <a16:creationId xmlns:a16="http://schemas.microsoft.com/office/drawing/2014/main" id="{CF8C8F82-E5E9-E593-7283-DD35E6BF99A9}"/>
              </a:ext>
            </a:extLst>
          </p:cNvPr>
          <p:cNvSpPr/>
          <p:nvPr/>
        </p:nvSpPr>
        <p:spPr>
          <a:xfrm>
            <a:off x="30219441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2" name="직사각형 3331">
            <a:extLst>
              <a:ext uri="{FF2B5EF4-FFF2-40B4-BE49-F238E27FC236}">
                <a16:creationId xmlns:a16="http://schemas.microsoft.com/office/drawing/2014/main" id="{62218E68-56A2-9F11-10B5-C14CE9F679C9}"/>
              </a:ext>
            </a:extLst>
          </p:cNvPr>
          <p:cNvSpPr/>
          <p:nvPr/>
        </p:nvSpPr>
        <p:spPr>
          <a:xfrm>
            <a:off x="30323218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3" name="직사각형 3332">
            <a:extLst>
              <a:ext uri="{FF2B5EF4-FFF2-40B4-BE49-F238E27FC236}">
                <a16:creationId xmlns:a16="http://schemas.microsoft.com/office/drawing/2014/main" id="{B67724A3-479B-57BA-867F-7A384954CCE1}"/>
              </a:ext>
            </a:extLst>
          </p:cNvPr>
          <p:cNvSpPr/>
          <p:nvPr/>
        </p:nvSpPr>
        <p:spPr>
          <a:xfrm>
            <a:off x="30323218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4" name="직사각형 3333">
            <a:extLst>
              <a:ext uri="{FF2B5EF4-FFF2-40B4-BE49-F238E27FC236}">
                <a16:creationId xmlns:a16="http://schemas.microsoft.com/office/drawing/2014/main" id="{36A03D3A-05A8-F179-4294-5AEC08C9DB5F}"/>
              </a:ext>
            </a:extLst>
          </p:cNvPr>
          <p:cNvSpPr/>
          <p:nvPr/>
        </p:nvSpPr>
        <p:spPr>
          <a:xfrm>
            <a:off x="30323218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5" name="직사각형 3334">
            <a:extLst>
              <a:ext uri="{FF2B5EF4-FFF2-40B4-BE49-F238E27FC236}">
                <a16:creationId xmlns:a16="http://schemas.microsoft.com/office/drawing/2014/main" id="{63C85EE4-4B3B-6C62-F6A5-CC155C4C0C1F}"/>
              </a:ext>
            </a:extLst>
          </p:cNvPr>
          <p:cNvSpPr/>
          <p:nvPr/>
        </p:nvSpPr>
        <p:spPr>
          <a:xfrm>
            <a:off x="30323218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6" name="직사각형 3335">
            <a:extLst>
              <a:ext uri="{FF2B5EF4-FFF2-40B4-BE49-F238E27FC236}">
                <a16:creationId xmlns:a16="http://schemas.microsoft.com/office/drawing/2014/main" id="{C34392CA-6853-C12A-F900-7D4E8992756E}"/>
              </a:ext>
            </a:extLst>
          </p:cNvPr>
          <p:cNvSpPr/>
          <p:nvPr/>
        </p:nvSpPr>
        <p:spPr>
          <a:xfrm>
            <a:off x="30323218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7" name="직사각형 3336">
            <a:extLst>
              <a:ext uri="{FF2B5EF4-FFF2-40B4-BE49-F238E27FC236}">
                <a16:creationId xmlns:a16="http://schemas.microsoft.com/office/drawing/2014/main" id="{4C3C3D36-854D-363A-1A75-E8D6E0F2F71A}"/>
              </a:ext>
            </a:extLst>
          </p:cNvPr>
          <p:cNvSpPr/>
          <p:nvPr/>
        </p:nvSpPr>
        <p:spPr>
          <a:xfrm>
            <a:off x="30323218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8" name="직사각형 3337">
            <a:extLst>
              <a:ext uri="{FF2B5EF4-FFF2-40B4-BE49-F238E27FC236}">
                <a16:creationId xmlns:a16="http://schemas.microsoft.com/office/drawing/2014/main" id="{CD01E0B5-9E5D-572E-A99F-D80F04B58C45}"/>
              </a:ext>
            </a:extLst>
          </p:cNvPr>
          <p:cNvSpPr/>
          <p:nvPr/>
        </p:nvSpPr>
        <p:spPr>
          <a:xfrm>
            <a:off x="30323218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9" name="직사각형 3338">
            <a:extLst>
              <a:ext uri="{FF2B5EF4-FFF2-40B4-BE49-F238E27FC236}">
                <a16:creationId xmlns:a16="http://schemas.microsoft.com/office/drawing/2014/main" id="{1C7986D7-F27D-BB36-1F05-B0CC44D81E4D}"/>
              </a:ext>
            </a:extLst>
          </p:cNvPr>
          <p:cNvSpPr/>
          <p:nvPr/>
        </p:nvSpPr>
        <p:spPr>
          <a:xfrm>
            <a:off x="30323218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0" name="직사각형 3339">
            <a:extLst>
              <a:ext uri="{FF2B5EF4-FFF2-40B4-BE49-F238E27FC236}">
                <a16:creationId xmlns:a16="http://schemas.microsoft.com/office/drawing/2014/main" id="{DC95727D-725A-C390-2100-9AB0ACD70D20}"/>
              </a:ext>
            </a:extLst>
          </p:cNvPr>
          <p:cNvSpPr/>
          <p:nvPr/>
        </p:nvSpPr>
        <p:spPr>
          <a:xfrm>
            <a:off x="30219441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1" name="직사각형 3340">
            <a:extLst>
              <a:ext uri="{FF2B5EF4-FFF2-40B4-BE49-F238E27FC236}">
                <a16:creationId xmlns:a16="http://schemas.microsoft.com/office/drawing/2014/main" id="{99E1A843-235D-4EA2-299B-BE7EA2FAEB5D}"/>
              </a:ext>
            </a:extLst>
          </p:cNvPr>
          <p:cNvSpPr/>
          <p:nvPr/>
        </p:nvSpPr>
        <p:spPr>
          <a:xfrm>
            <a:off x="30219441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2" name="직사각형 3341">
            <a:extLst>
              <a:ext uri="{FF2B5EF4-FFF2-40B4-BE49-F238E27FC236}">
                <a16:creationId xmlns:a16="http://schemas.microsoft.com/office/drawing/2014/main" id="{9342FF40-63E7-1A06-87A4-722903D1D636}"/>
              </a:ext>
            </a:extLst>
          </p:cNvPr>
          <p:cNvSpPr/>
          <p:nvPr/>
        </p:nvSpPr>
        <p:spPr>
          <a:xfrm>
            <a:off x="30219441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3" name="직사각형 3342">
            <a:extLst>
              <a:ext uri="{FF2B5EF4-FFF2-40B4-BE49-F238E27FC236}">
                <a16:creationId xmlns:a16="http://schemas.microsoft.com/office/drawing/2014/main" id="{D6A05EFB-2187-018D-E33A-101F3A3E5F9B}"/>
              </a:ext>
            </a:extLst>
          </p:cNvPr>
          <p:cNvSpPr/>
          <p:nvPr/>
        </p:nvSpPr>
        <p:spPr>
          <a:xfrm>
            <a:off x="30323218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4" name="직사각형 3343">
            <a:extLst>
              <a:ext uri="{FF2B5EF4-FFF2-40B4-BE49-F238E27FC236}">
                <a16:creationId xmlns:a16="http://schemas.microsoft.com/office/drawing/2014/main" id="{785A94CE-3599-13DC-CFC5-F1D2C9C04C5B}"/>
              </a:ext>
            </a:extLst>
          </p:cNvPr>
          <p:cNvSpPr/>
          <p:nvPr/>
        </p:nvSpPr>
        <p:spPr>
          <a:xfrm>
            <a:off x="30323218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5" name="직사각형 3344">
            <a:extLst>
              <a:ext uri="{FF2B5EF4-FFF2-40B4-BE49-F238E27FC236}">
                <a16:creationId xmlns:a16="http://schemas.microsoft.com/office/drawing/2014/main" id="{E6DE3E47-632A-F1BE-70D5-BFFB9186BF29}"/>
              </a:ext>
            </a:extLst>
          </p:cNvPr>
          <p:cNvSpPr/>
          <p:nvPr/>
        </p:nvSpPr>
        <p:spPr>
          <a:xfrm>
            <a:off x="30323218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6" name="직사각형 3345">
            <a:extLst>
              <a:ext uri="{FF2B5EF4-FFF2-40B4-BE49-F238E27FC236}">
                <a16:creationId xmlns:a16="http://schemas.microsoft.com/office/drawing/2014/main" id="{8F5D3B1A-2144-F4F6-CC5F-F18912BB10C1}"/>
              </a:ext>
            </a:extLst>
          </p:cNvPr>
          <p:cNvSpPr/>
          <p:nvPr/>
        </p:nvSpPr>
        <p:spPr>
          <a:xfrm>
            <a:off x="30219441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7" name="직사각형 3346">
            <a:extLst>
              <a:ext uri="{FF2B5EF4-FFF2-40B4-BE49-F238E27FC236}">
                <a16:creationId xmlns:a16="http://schemas.microsoft.com/office/drawing/2014/main" id="{944593EC-3B88-CFB0-D575-AFC195136D48}"/>
              </a:ext>
            </a:extLst>
          </p:cNvPr>
          <p:cNvSpPr/>
          <p:nvPr/>
        </p:nvSpPr>
        <p:spPr>
          <a:xfrm>
            <a:off x="30323218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8" name="직사각형 3347">
            <a:extLst>
              <a:ext uri="{FF2B5EF4-FFF2-40B4-BE49-F238E27FC236}">
                <a16:creationId xmlns:a16="http://schemas.microsoft.com/office/drawing/2014/main" id="{71920E72-251B-AF53-9A35-ADC850714F23}"/>
              </a:ext>
            </a:extLst>
          </p:cNvPr>
          <p:cNvSpPr/>
          <p:nvPr/>
        </p:nvSpPr>
        <p:spPr>
          <a:xfrm>
            <a:off x="30219441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9" name="직사각형 3348">
            <a:extLst>
              <a:ext uri="{FF2B5EF4-FFF2-40B4-BE49-F238E27FC236}">
                <a16:creationId xmlns:a16="http://schemas.microsoft.com/office/drawing/2014/main" id="{51DFF97F-0C58-F30B-D4E3-BDEDA8646289}"/>
              </a:ext>
            </a:extLst>
          </p:cNvPr>
          <p:cNvSpPr/>
          <p:nvPr/>
        </p:nvSpPr>
        <p:spPr>
          <a:xfrm>
            <a:off x="30219441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0" name="직사각형 3349">
            <a:extLst>
              <a:ext uri="{FF2B5EF4-FFF2-40B4-BE49-F238E27FC236}">
                <a16:creationId xmlns:a16="http://schemas.microsoft.com/office/drawing/2014/main" id="{A622B70C-655B-D359-1376-3014F53352A7}"/>
              </a:ext>
            </a:extLst>
          </p:cNvPr>
          <p:cNvSpPr/>
          <p:nvPr/>
        </p:nvSpPr>
        <p:spPr>
          <a:xfrm>
            <a:off x="30323218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1" name="직사각형 3350">
            <a:extLst>
              <a:ext uri="{FF2B5EF4-FFF2-40B4-BE49-F238E27FC236}">
                <a16:creationId xmlns:a16="http://schemas.microsoft.com/office/drawing/2014/main" id="{6CDE45F2-CC2F-9325-1895-531ECCBB2337}"/>
              </a:ext>
            </a:extLst>
          </p:cNvPr>
          <p:cNvSpPr/>
          <p:nvPr/>
        </p:nvSpPr>
        <p:spPr>
          <a:xfrm>
            <a:off x="30323218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2" name="TextBox 3351">
            <a:extLst>
              <a:ext uri="{FF2B5EF4-FFF2-40B4-BE49-F238E27FC236}">
                <a16:creationId xmlns:a16="http://schemas.microsoft.com/office/drawing/2014/main" id="{2ECA64E8-C670-8729-ABA6-4180588F1EC1}"/>
              </a:ext>
            </a:extLst>
          </p:cNvPr>
          <p:cNvSpPr txBox="1"/>
          <p:nvPr/>
        </p:nvSpPr>
        <p:spPr>
          <a:xfrm>
            <a:off x="27995488" y="148548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F2642984-4B6F-58E3-AC0C-A3718F29247A}"/>
              </a:ext>
            </a:extLst>
          </p:cNvPr>
          <p:cNvSpPr txBox="1"/>
          <p:nvPr/>
        </p:nvSpPr>
        <p:spPr>
          <a:xfrm>
            <a:off x="29083450" y="14086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354" name="TextBox 3353">
            <a:extLst>
              <a:ext uri="{FF2B5EF4-FFF2-40B4-BE49-F238E27FC236}">
                <a16:creationId xmlns:a16="http://schemas.microsoft.com/office/drawing/2014/main" id="{6C4EFD4C-2DDE-1804-B86C-48EFFC390C27}"/>
              </a:ext>
            </a:extLst>
          </p:cNvPr>
          <p:cNvSpPr txBox="1"/>
          <p:nvPr/>
        </p:nvSpPr>
        <p:spPr>
          <a:xfrm>
            <a:off x="30161146" y="1420890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357" name="직사각형 3356">
            <a:extLst>
              <a:ext uri="{FF2B5EF4-FFF2-40B4-BE49-F238E27FC236}">
                <a16:creationId xmlns:a16="http://schemas.microsoft.com/office/drawing/2014/main" id="{5FABB459-ECF9-087D-19C2-09B6C0AD73F8}"/>
              </a:ext>
            </a:extLst>
          </p:cNvPr>
          <p:cNvSpPr/>
          <p:nvPr/>
        </p:nvSpPr>
        <p:spPr>
          <a:xfrm>
            <a:off x="29911881" y="157787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8" name="직사각형 3357">
            <a:extLst>
              <a:ext uri="{FF2B5EF4-FFF2-40B4-BE49-F238E27FC236}">
                <a16:creationId xmlns:a16="http://schemas.microsoft.com/office/drawing/2014/main" id="{47BA9D7C-5203-6246-E041-0BDA08A71261}"/>
              </a:ext>
            </a:extLst>
          </p:cNvPr>
          <p:cNvSpPr/>
          <p:nvPr/>
        </p:nvSpPr>
        <p:spPr>
          <a:xfrm>
            <a:off x="30015658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9" name="직사각형 3358">
            <a:extLst>
              <a:ext uri="{FF2B5EF4-FFF2-40B4-BE49-F238E27FC236}">
                <a16:creationId xmlns:a16="http://schemas.microsoft.com/office/drawing/2014/main" id="{B52FB3AB-179A-542F-D781-2D2347C72047}"/>
              </a:ext>
            </a:extLst>
          </p:cNvPr>
          <p:cNvSpPr/>
          <p:nvPr/>
        </p:nvSpPr>
        <p:spPr>
          <a:xfrm>
            <a:off x="30119671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0" name="직사각형 3359">
            <a:extLst>
              <a:ext uri="{FF2B5EF4-FFF2-40B4-BE49-F238E27FC236}">
                <a16:creationId xmlns:a16="http://schemas.microsoft.com/office/drawing/2014/main" id="{FDD28FA7-FFE9-F6C3-E687-2A7BEDA2C3F5}"/>
              </a:ext>
            </a:extLst>
          </p:cNvPr>
          <p:cNvSpPr/>
          <p:nvPr/>
        </p:nvSpPr>
        <p:spPr>
          <a:xfrm>
            <a:off x="2850364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1" name="직사각형 3360">
            <a:extLst>
              <a:ext uri="{FF2B5EF4-FFF2-40B4-BE49-F238E27FC236}">
                <a16:creationId xmlns:a16="http://schemas.microsoft.com/office/drawing/2014/main" id="{A8865658-BE8A-FA5B-FD33-94F11DCE3AB8}"/>
              </a:ext>
            </a:extLst>
          </p:cNvPr>
          <p:cNvSpPr/>
          <p:nvPr/>
        </p:nvSpPr>
        <p:spPr>
          <a:xfrm>
            <a:off x="28607421" y="15780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2" name="직사각형 3361">
            <a:extLst>
              <a:ext uri="{FF2B5EF4-FFF2-40B4-BE49-F238E27FC236}">
                <a16:creationId xmlns:a16="http://schemas.microsoft.com/office/drawing/2014/main" id="{45E9D95E-F4E5-74C4-60A0-988FEBAEC3BB}"/>
              </a:ext>
            </a:extLst>
          </p:cNvPr>
          <p:cNvSpPr/>
          <p:nvPr/>
        </p:nvSpPr>
        <p:spPr>
          <a:xfrm>
            <a:off x="2871143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3" name="직사각형 3362">
            <a:extLst>
              <a:ext uri="{FF2B5EF4-FFF2-40B4-BE49-F238E27FC236}">
                <a16:creationId xmlns:a16="http://schemas.microsoft.com/office/drawing/2014/main" id="{19A20569-D931-5378-9DAC-55A46937D7A5}"/>
              </a:ext>
            </a:extLst>
          </p:cNvPr>
          <p:cNvSpPr/>
          <p:nvPr/>
        </p:nvSpPr>
        <p:spPr>
          <a:xfrm>
            <a:off x="29273434" y="157775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4" name="직사각형 3363">
            <a:extLst>
              <a:ext uri="{FF2B5EF4-FFF2-40B4-BE49-F238E27FC236}">
                <a16:creationId xmlns:a16="http://schemas.microsoft.com/office/drawing/2014/main" id="{E2D7B991-3C61-320C-C32A-F1B89562DB55}"/>
              </a:ext>
            </a:extLst>
          </p:cNvPr>
          <p:cNvSpPr/>
          <p:nvPr/>
        </p:nvSpPr>
        <p:spPr>
          <a:xfrm>
            <a:off x="29377211" y="157775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5" name="직사각형 3364">
            <a:extLst>
              <a:ext uri="{FF2B5EF4-FFF2-40B4-BE49-F238E27FC236}">
                <a16:creationId xmlns:a16="http://schemas.microsoft.com/office/drawing/2014/main" id="{4FB11297-1268-EECB-FE74-617B1D2A1B38}"/>
              </a:ext>
            </a:extLst>
          </p:cNvPr>
          <p:cNvSpPr/>
          <p:nvPr/>
        </p:nvSpPr>
        <p:spPr>
          <a:xfrm>
            <a:off x="30219079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6" name="직사각형 3365">
            <a:extLst>
              <a:ext uri="{FF2B5EF4-FFF2-40B4-BE49-F238E27FC236}">
                <a16:creationId xmlns:a16="http://schemas.microsoft.com/office/drawing/2014/main" id="{B4B6C2E9-0EFD-8E68-E1F0-2B3C887E86CE}"/>
              </a:ext>
            </a:extLst>
          </p:cNvPr>
          <p:cNvSpPr/>
          <p:nvPr/>
        </p:nvSpPr>
        <p:spPr>
          <a:xfrm>
            <a:off x="30322856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8" name="직사각형 3367">
            <a:extLst>
              <a:ext uri="{FF2B5EF4-FFF2-40B4-BE49-F238E27FC236}">
                <a16:creationId xmlns:a16="http://schemas.microsoft.com/office/drawing/2014/main" id="{ACDBF80D-6F13-3FDD-3A48-33DF3EB40C7E}"/>
              </a:ext>
            </a:extLst>
          </p:cNvPr>
          <p:cNvSpPr/>
          <p:nvPr/>
        </p:nvSpPr>
        <p:spPr>
          <a:xfrm>
            <a:off x="2991074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9" name="직사각형 3368">
            <a:extLst>
              <a:ext uri="{FF2B5EF4-FFF2-40B4-BE49-F238E27FC236}">
                <a16:creationId xmlns:a16="http://schemas.microsoft.com/office/drawing/2014/main" id="{5388A0FD-5148-9368-03F8-DEF35435AF48}"/>
              </a:ext>
            </a:extLst>
          </p:cNvPr>
          <p:cNvSpPr/>
          <p:nvPr/>
        </p:nvSpPr>
        <p:spPr>
          <a:xfrm>
            <a:off x="2991074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0" name="직사각형 3369">
            <a:extLst>
              <a:ext uri="{FF2B5EF4-FFF2-40B4-BE49-F238E27FC236}">
                <a16:creationId xmlns:a16="http://schemas.microsoft.com/office/drawing/2014/main" id="{31FEFADD-8CDA-A9C5-2FBD-F0B7B2ED4DF6}"/>
              </a:ext>
            </a:extLst>
          </p:cNvPr>
          <p:cNvSpPr/>
          <p:nvPr/>
        </p:nvSpPr>
        <p:spPr>
          <a:xfrm>
            <a:off x="30014523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1" name="직사각형 3370">
            <a:extLst>
              <a:ext uri="{FF2B5EF4-FFF2-40B4-BE49-F238E27FC236}">
                <a16:creationId xmlns:a16="http://schemas.microsoft.com/office/drawing/2014/main" id="{DBECF88E-6AA4-0929-BA01-C6CAECD97F6B}"/>
              </a:ext>
            </a:extLst>
          </p:cNvPr>
          <p:cNvSpPr/>
          <p:nvPr/>
        </p:nvSpPr>
        <p:spPr>
          <a:xfrm>
            <a:off x="30014523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2" name="직사각형 3371">
            <a:extLst>
              <a:ext uri="{FF2B5EF4-FFF2-40B4-BE49-F238E27FC236}">
                <a16:creationId xmlns:a16="http://schemas.microsoft.com/office/drawing/2014/main" id="{4A55DF2F-9839-BE2A-5527-6AD7CDDB970A}"/>
              </a:ext>
            </a:extLst>
          </p:cNvPr>
          <p:cNvSpPr/>
          <p:nvPr/>
        </p:nvSpPr>
        <p:spPr>
          <a:xfrm>
            <a:off x="3011853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3" name="직사각형 3372">
            <a:extLst>
              <a:ext uri="{FF2B5EF4-FFF2-40B4-BE49-F238E27FC236}">
                <a16:creationId xmlns:a16="http://schemas.microsoft.com/office/drawing/2014/main" id="{9B1F43CB-3408-FCDB-EA7E-268119209E7E}"/>
              </a:ext>
            </a:extLst>
          </p:cNvPr>
          <p:cNvSpPr/>
          <p:nvPr/>
        </p:nvSpPr>
        <p:spPr>
          <a:xfrm>
            <a:off x="3011853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4" name="직사각형 3373">
            <a:extLst>
              <a:ext uri="{FF2B5EF4-FFF2-40B4-BE49-F238E27FC236}">
                <a16:creationId xmlns:a16="http://schemas.microsoft.com/office/drawing/2014/main" id="{3CBFE08E-8069-94BA-6E6F-E6C17CD0A3EB}"/>
              </a:ext>
            </a:extLst>
          </p:cNvPr>
          <p:cNvSpPr/>
          <p:nvPr/>
        </p:nvSpPr>
        <p:spPr>
          <a:xfrm>
            <a:off x="2850250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5" name="직사각형 3374">
            <a:extLst>
              <a:ext uri="{FF2B5EF4-FFF2-40B4-BE49-F238E27FC236}">
                <a16:creationId xmlns:a16="http://schemas.microsoft.com/office/drawing/2014/main" id="{6F7727C0-D672-A879-C492-02863235B419}"/>
              </a:ext>
            </a:extLst>
          </p:cNvPr>
          <p:cNvSpPr/>
          <p:nvPr/>
        </p:nvSpPr>
        <p:spPr>
          <a:xfrm>
            <a:off x="2850250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6" name="직사각형 3375">
            <a:extLst>
              <a:ext uri="{FF2B5EF4-FFF2-40B4-BE49-F238E27FC236}">
                <a16:creationId xmlns:a16="http://schemas.microsoft.com/office/drawing/2014/main" id="{B089BF42-BF17-281C-44B4-ACF1C0B817C4}"/>
              </a:ext>
            </a:extLst>
          </p:cNvPr>
          <p:cNvSpPr/>
          <p:nvPr/>
        </p:nvSpPr>
        <p:spPr>
          <a:xfrm>
            <a:off x="28606286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7" name="직사각형 3376">
            <a:extLst>
              <a:ext uri="{FF2B5EF4-FFF2-40B4-BE49-F238E27FC236}">
                <a16:creationId xmlns:a16="http://schemas.microsoft.com/office/drawing/2014/main" id="{247FA4D1-71CB-A4F3-369C-B6F2EFA0F5AA}"/>
              </a:ext>
            </a:extLst>
          </p:cNvPr>
          <p:cNvSpPr/>
          <p:nvPr/>
        </p:nvSpPr>
        <p:spPr>
          <a:xfrm>
            <a:off x="28606286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8" name="직사각형 3377">
            <a:extLst>
              <a:ext uri="{FF2B5EF4-FFF2-40B4-BE49-F238E27FC236}">
                <a16:creationId xmlns:a16="http://schemas.microsoft.com/office/drawing/2014/main" id="{7FF13C97-2123-3BB2-6A95-F65598909F85}"/>
              </a:ext>
            </a:extLst>
          </p:cNvPr>
          <p:cNvSpPr/>
          <p:nvPr/>
        </p:nvSpPr>
        <p:spPr>
          <a:xfrm>
            <a:off x="2871029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9" name="직사각형 3378">
            <a:extLst>
              <a:ext uri="{FF2B5EF4-FFF2-40B4-BE49-F238E27FC236}">
                <a16:creationId xmlns:a16="http://schemas.microsoft.com/office/drawing/2014/main" id="{49DA425A-349D-3B15-DCFC-1744EEF2DA9B}"/>
              </a:ext>
            </a:extLst>
          </p:cNvPr>
          <p:cNvSpPr/>
          <p:nvPr/>
        </p:nvSpPr>
        <p:spPr>
          <a:xfrm>
            <a:off x="2871029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0" name="직사각형 3379">
            <a:extLst>
              <a:ext uri="{FF2B5EF4-FFF2-40B4-BE49-F238E27FC236}">
                <a16:creationId xmlns:a16="http://schemas.microsoft.com/office/drawing/2014/main" id="{83D98326-3EF7-C5FC-7431-230E4676DA65}"/>
              </a:ext>
            </a:extLst>
          </p:cNvPr>
          <p:cNvSpPr/>
          <p:nvPr/>
        </p:nvSpPr>
        <p:spPr>
          <a:xfrm>
            <a:off x="29272299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1" name="직사각형 3380">
            <a:extLst>
              <a:ext uri="{FF2B5EF4-FFF2-40B4-BE49-F238E27FC236}">
                <a16:creationId xmlns:a16="http://schemas.microsoft.com/office/drawing/2014/main" id="{7023DC6D-E5FF-0D6C-A213-CE2254D032FA}"/>
              </a:ext>
            </a:extLst>
          </p:cNvPr>
          <p:cNvSpPr/>
          <p:nvPr/>
        </p:nvSpPr>
        <p:spPr>
          <a:xfrm>
            <a:off x="29272299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2" name="직사각형 3381">
            <a:extLst>
              <a:ext uri="{FF2B5EF4-FFF2-40B4-BE49-F238E27FC236}">
                <a16:creationId xmlns:a16="http://schemas.microsoft.com/office/drawing/2014/main" id="{629F5CFA-3784-7C0F-6C39-9FB141798EBB}"/>
              </a:ext>
            </a:extLst>
          </p:cNvPr>
          <p:cNvSpPr/>
          <p:nvPr/>
        </p:nvSpPr>
        <p:spPr>
          <a:xfrm>
            <a:off x="29376076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3" name="직사각형 3382">
            <a:extLst>
              <a:ext uri="{FF2B5EF4-FFF2-40B4-BE49-F238E27FC236}">
                <a16:creationId xmlns:a16="http://schemas.microsoft.com/office/drawing/2014/main" id="{C0644CF7-09D1-5CB2-8F09-38CF1147D527}"/>
              </a:ext>
            </a:extLst>
          </p:cNvPr>
          <p:cNvSpPr/>
          <p:nvPr/>
        </p:nvSpPr>
        <p:spPr>
          <a:xfrm>
            <a:off x="29376076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4" name="직사각형 3383">
            <a:extLst>
              <a:ext uri="{FF2B5EF4-FFF2-40B4-BE49-F238E27FC236}">
                <a16:creationId xmlns:a16="http://schemas.microsoft.com/office/drawing/2014/main" id="{9DCFA259-F27D-1ED0-66FB-AEE9ADE81F4A}"/>
              </a:ext>
            </a:extLst>
          </p:cNvPr>
          <p:cNvSpPr/>
          <p:nvPr/>
        </p:nvSpPr>
        <p:spPr>
          <a:xfrm>
            <a:off x="30217944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5" name="직사각형 3384">
            <a:extLst>
              <a:ext uri="{FF2B5EF4-FFF2-40B4-BE49-F238E27FC236}">
                <a16:creationId xmlns:a16="http://schemas.microsoft.com/office/drawing/2014/main" id="{95486E5C-EE34-D946-D17F-D9B0EFA60DEC}"/>
              </a:ext>
            </a:extLst>
          </p:cNvPr>
          <p:cNvSpPr/>
          <p:nvPr/>
        </p:nvSpPr>
        <p:spPr>
          <a:xfrm>
            <a:off x="30217944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6" name="직사각형 3385">
            <a:extLst>
              <a:ext uri="{FF2B5EF4-FFF2-40B4-BE49-F238E27FC236}">
                <a16:creationId xmlns:a16="http://schemas.microsoft.com/office/drawing/2014/main" id="{EF0A3503-3BAB-BBF7-F643-6542277915C9}"/>
              </a:ext>
            </a:extLst>
          </p:cNvPr>
          <p:cNvSpPr/>
          <p:nvPr/>
        </p:nvSpPr>
        <p:spPr>
          <a:xfrm>
            <a:off x="30321721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7" name="직사각형 3386">
            <a:extLst>
              <a:ext uri="{FF2B5EF4-FFF2-40B4-BE49-F238E27FC236}">
                <a16:creationId xmlns:a16="http://schemas.microsoft.com/office/drawing/2014/main" id="{7E8D2685-A8B1-D598-57E9-2484D9120F27}"/>
              </a:ext>
            </a:extLst>
          </p:cNvPr>
          <p:cNvSpPr/>
          <p:nvPr/>
        </p:nvSpPr>
        <p:spPr>
          <a:xfrm>
            <a:off x="30321721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8" name="TextBox 3387">
            <a:extLst>
              <a:ext uri="{FF2B5EF4-FFF2-40B4-BE49-F238E27FC236}">
                <a16:creationId xmlns:a16="http://schemas.microsoft.com/office/drawing/2014/main" id="{D1750C90-EEDB-8718-B0BB-1B7AC8B71CF8}"/>
              </a:ext>
            </a:extLst>
          </p:cNvPr>
          <p:cNvSpPr txBox="1"/>
          <p:nvPr/>
        </p:nvSpPr>
        <p:spPr>
          <a:xfrm>
            <a:off x="28262268" y="15731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3397" name="TextBox 3396">
            <a:extLst>
              <a:ext uri="{FF2B5EF4-FFF2-40B4-BE49-F238E27FC236}">
                <a16:creationId xmlns:a16="http://schemas.microsoft.com/office/drawing/2014/main" id="{10A61323-4649-E71A-B794-FBDAAE58A1D8}"/>
              </a:ext>
            </a:extLst>
          </p:cNvPr>
          <p:cNvSpPr txBox="1"/>
          <p:nvPr/>
        </p:nvSpPr>
        <p:spPr>
          <a:xfrm>
            <a:off x="31361734" y="17554251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/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/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2" name="직사각형 3401">
            <a:extLst>
              <a:ext uri="{FF2B5EF4-FFF2-40B4-BE49-F238E27FC236}">
                <a16:creationId xmlns:a16="http://schemas.microsoft.com/office/drawing/2014/main" id="{D75EC3EF-8424-BF6C-061D-55A8EA9AD827}"/>
              </a:ext>
            </a:extLst>
          </p:cNvPr>
          <p:cNvSpPr/>
          <p:nvPr/>
        </p:nvSpPr>
        <p:spPr>
          <a:xfrm>
            <a:off x="2348187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3" name="직사각형 3402">
            <a:extLst>
              <a:ext uri="{FF2B5EF4-FFF2-40B4-BE49-F238E27FC236}">
                <a16:creationId xmlns:a16="http://schemas.microsoft.com/office/drawing/2014/main" id="{D7596243-BF83-A197-F800-A38BCE06B1D4}"/>
              </a:ext>
            </a:extLst>
          </p:cNvPr>
          <p:cNvSpPr/>
          <p:nvPr/>
        </p:nvSpPr>
        <p:spPr>
          <a:xfrm>
            <a:off x="2348187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4" name="직사각형 3403">
            <a:extLst>
              <a:ext uri="{FF2B5EF4-FFF2-40B4-BE49-F238E27FC236}">
                <a16:creationId xmlns:a16="http://schemas.microsoft.com/office/drawing/2014/main" id="{9E4A1AC5-5A0E-4A82-E999-91A5DC9E5DCF}"/>
              </a:ext>
            </a:extLst>
          </p:cNvPr>
          <p:cNvSpPr/>
          <p:nvPr/>
        </p:nvSpPr>
        <p:spPr>
          <a:xfrm>
            <a:off x="2348187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5" name="직사각형 3404">
            <a:extLst>
              <a:ext uri="{FF2B5EF4-FFF2-40B4-BE49-F238E27FC236}">
                <a16:creationId xmlns:a16="http://schemas.microsoft.com/office/drawing/2014/main" id="{7E410D2E-2A92-08E9-6395-543C54F9E7DA}"/>
              </a:ext>
            </a:extLst>
          </p:cNvPr>
          <p:cNvSpPr/>
          <p:nvPr/>
        </p:nvSpPr>
        <p:spPr>
          <a:xfrm>
            <a:off x="2348187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6" name="직사각형 3405">
            <a:extLst>
              <a:ext uri="{FF2B5EF4-FFF2-40B4-BE49-F238E27FC236}">
                <a16:creationId xmlns:a16="http://schemas.microsoft.com/office/drawing/2014/main" id="{9ACCF3E2-1240-4F5F-DDC9-70D6F3D4BCEC}"/>
              </a:ext>
            </a:extLst>
          </p:cNvPr>
          <p:cNvSpPr/>
          <p:nvPr/>
        </p:nvSpPr>
        <p:spPr>
          <a:xfrm>
            <a:off x="2348187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7" name="직사각형 3406">
            <a:extLst>
              <a:ext uri="{FF2B5EF4-FFF2-40B4-BE49-F238E27FC236}">
                <a16:creationId xmlns:a16="http://schemas.microsoft.com/office/drawing/2014/main" id="{7E31D5CA-112F-ED96-0A1F-F3DC770A66AA}"/>
              </a:ext>
            </a:extLst>
          </p:cNvPr>
          <p:cNvSpPr/>
          <p:nvPr/>
        </p:nvSpPr>
        <p:spPr>
          <a:xfrm>
            <a:off x="2348187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8" name="직사각형 3407">
            <a:extLst>
              <a:ext uri="{FF2B5EF4-FFF2-40B4-BE49-F238E27FC236}">
                <a16:creationId xmlns:a16="http://schemas.microsoft.com/office/drawing/2014/main" id="{9A3A7E2A-B1E6-0229-32F4-8D51F6772F75}"/>
              </a:ext>
            </a:extLst>
          </p:cNvPr>
          <p:cNvSpPr/>
          <p:nvPr/>
        </p:nvSpPr>
        <p:spPr>
          <a:xfrm>
            <a:off x="2348187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9" name="직사각형 3408">
            <a:extLst>
              <a:ext uri="{FF2B5EF4-FFF2-40B4-BE49-F238E27FC236}">
                <a16:creationId xmlns:a16="http://schemas.microsoft.com/office/drawing/2014/main" id="{03F1A431-FF3F-BC96-1CB1-9F916FFEB2C7}"/>
              </a:ext>
            </a:extLst>
          </p:cNvPr>
          <p:cNvSpPr/>
          <p:nvPr/>
        </p:nvSpPr>
        <p:spPr>
          <a:xfrm>
            <a:off x="2348187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0" name="직사각형 3409">
            <a:extLst>
              <a:ext uri="{FF2B5EF4-FFF2-40B4-BE49-F238E27FC236}">
                <a16:creationId xmlns:a16="http://schemas.microsoft.com/office/drawing/2014/main" id="{FD3E06C1-2A31-1B1C-CD78-DCBA98600132}"/>
              </a:ext>
            </a:extLst>
          </p:cNvPr>
          <p:cNvSpPr/>
          <p:nvPr/>
        </p:nvSpPr>
        <p:spPr>
          <a:xfrm>
            <a:off x="23585654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1" name="직사각형 3410">
            <a:extLst>
              <a:ext uri="{FF2B5EF4-FFF2-40B4-BE49-F238E27FC236}">
                <a16:creationId xmlns:a16="http://schemas.microsoft.com/office/drawing/2014/main" id="{6F1E06D3-5176-00AA-01D5-0B63C87E7425}"/>
              </a:ext>
            </a:extLst>
          </p:cNvPr>
          <p:cNvSpPr/>
          <p:nvPr/>
        </p:nvSpPr>
        <p:spPr>
          <a:xfrm>
            <a:off x="23585654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2" name="직사각형 3411">
            <a:extLst>
              <a:ext uri="{FF2B5EF4-FFF2-40B4-BE49-F238E27FC236}">
                <a16:creationId xmlns:a16="http://schemas.microsoft.com/office/drawing/2014/main" id="{EA7995A4-7FAA-71B1-EA49-86EA19B6B8C3}"/>
              </a:ext>
            </a:extLst>
          </p:cNvPr>
          <p:cNvSpPr/>
          <p:nvPr/>
        </p:nvSpPr>
        <p:spPr>
          <a:xfrm>
            <a:off x="23585654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3" name="직사각형 3412">
            <a:extLst>
              <a:ext uri="{FF2B5EF4-FFF2-40B4-BE49-F238E27FC236}">
                <a16:creationId xmlns:a16="http://schemas.microsoft.com/office/drawing/2014/main" id="{B74BD3B9-0325-A3E1-2790-C72C617B59FB}"/>
              </a:ext>
            </a:extLst>
          </p:cNvPr>
          <p:cNvSpPr/>
          <p:nvPr/>
        </p:nvSpPr>
        <p:spPr>
          <a:xfrm>
            <a:off x="23585654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4" name="직사각형 3413">
            <a:extLst>
              <a:ext uri="{FF2B5EF4-FFF2-40B4-BE49-F238E27FC236}">
                <a16:creationId xmlns:a16="http://schemas.microsoft.com/office/drawing/2014/main" id="{3AEDB5CF-CA9E-278C-3AD3-FF06DEB0AEDF}"/>
              </a:ext>
            </a:extLst>
          </p:cNvPr>
          <p:cNvSpPr/>
          <p:nvPr/>
        </p:nvSpPr>
        <p:spPr>
          <a:xfrm>
            <a:off x="23585654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5" name="직사각형 3414">
            <a:extLst>
              <a:ext uri="{FF2B5EF4-FFF2-40B4-BE49-F238E27FC236}">
                <a16:creationId xmlns:a16="http://schemas.microsoft.com/office/drawing/2014/main" id="{07746175-2726-7384-AB31-12F45FA5FB04}"/>
              </a:ext>
            </a:extLst>
          </p:cNvPr>
          <p:cNvSpPr/>
          <p:nvPr/>
        </p:nvSpPr>
        <p:spPr>
          <a:xfrm>
            <a:off x="23585654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6" name="직사각형 3415">
            <a:extLst>
              <a:ext uri="{FF2B5EF4-FFF2-40B4-BE49-F238E27FC236}">
                <a16:creationId xmlns:a16="http://schemas.microsoft.com/office/drawing/2014/main" id="{52F6DC2E-20BF-7B84-A406-34CFAC028798}"/>
              </a:ext>
            </a:extLst>
          </p:cNvPr>
          <p:cNvSpPr/>
          <p:nvPr/>
        </p:nvSpPr>
        <p:spPr>
          <a:xfrm>
            <a:off x="23585654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7" name="직사각형 3416">
            <a:extLst>
              <a:ext uri="{FF2B5EF4-FFF2-40B4-BE49-F238E27FC236}">
                <a16:creationId xmlns:a16="http://schemas.microsoft.com/office/drawing/2014/main" id="{4E07D727-1AF0-1B19-AFA7-F6CC615715D8}"/>
              </a:ext>
            </a:extLst>
          </p:cNvPr>
          <p:cNvSpPr/>
          <p:nvPr/>
        </p:nvSpPr>
        <p:spPr>
          <a:xfrm>
            <a:off x="23585654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8" name="직사각형 3417">
            <a:extLst>
              <a:ext uri="{FF2B5EF4-FFF2-40B4-BE49-F238E27FC236}">
                <a16:creationId xmlns:a16="http://schemas.microsoft.com/office/drawing/2014/main" id="{F8735E76-E81E-4832-B178-3A2545EEC312}"/>
              </a:ext>
            </a:extLst>
          </p:cNvPr>
          <p:cNvSpPr/>
          <p:nvPr/>
        </p:nvSpPr>
        <p:spPr>
          <a:xfrm>
            <a:off x="2368966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9" name="직사각형 3418">
            <a:extLst>
              <a:ext uri="{FF2B5EF4-FFF2-40B4-BE49-F238E27FC236}">
                <a16:creationId xmlns:a16="http://schemas.microsoft.com/office/drawing/2014/main" id="{4D068D8D-ACD3-DF14-D7A0-56CB749197A5}"/>
              </a:ext>
            </a:extLst>
          </p:cNvPr>
          <p:cNvSpPr/>
          <p:nvPr/>
        </p:nvSpPr>
        <p:spPr>
          <a:xfrm>
            <a:off x="2368966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0" name="직사각형 3419">
            <a:extLst>
              <a:ext uri="{FF2B5EF4-FFF2-40B4-BE49-F238E27FC236}">
                <a16:creationId xmlns:a16="http://schemas.microsoft.com/office/drawing/2014/main" id="{F0D68809-490B-282E-E122-5BF6E811C643}"/>
              </a:ext>
            </a:extLst>
          </p:cNvPr>
          <p:cNvSpPr/>
          <p:nvPr/>
        </p:nvSpPr>
        <p:spPr>
          <a:xfrm>
            <a:off x="2368966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1" name="직사각형 3420">
            <a:extLst>
              <a:ext uri="{FF2B5EF4-FFF2-40B4-BE49-F238E27FC236}">
                <a16:creationId xmlns:a16="http://schemas.microsoft.com/office/drawing/2014/main" id="{74EACBB6-6BB4-5487-9FFE-724AFB40E926}"/>
              </a:ext>
            </a:extLst>
          </p:cNvPr>
          <p:cNvSpPr/>
          <p:nvPr/>
        </p:nvSpPr>
        <p:spPr>
          <a:xfrm>
            <a:off x="2368966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2" name="직사각형 3421">
            <a:extLst>
              <a:ext uri="{FF2B5EF4-FFF2-40B4-BE49-F238E27FC236}">
                <a16:creationId xmlns:a16="http://schemas.microsoft.com/office/drawing/2014/main" id="{151A115F-F137-3C25-F128-BD72E072FCCA}"/>
              </a:ext>
            </a:extLst>
          </p:cNvPr>
          <p:cNvSpPr/>
          <p:nvPr/>
        </p:nvSpPr>
        <p:spPr>
          <a:xfrm>
            <a:off x="2368966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3" name="직사각형 3422">
            <a:extLst>
              <a:ext uri="{FF2B5EF4-FFF2-40B4-BE49-F238E27FC236}">
                <a16:creationId xmlns:a16="http://schemas.microsoft.com/office/drawing/2014/main" id="{4A840DC8-1974-D92C-4F76-1E7CD4539C3C}"/>
              </a:ext>
            </a:extLst>
          </p:cNvPr>
          <p:cNvSpPr/>
          <p:nvPr/>
        </p:nvSpPr>
        <p:spPr>
          <a:xfrm>
            <a:off x="2368966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4" name="직사각형 3423">
            <a:extLst>
              <a:ext uri="{FF2B5EF4-FFF2-40B4-BE49-F238E27FC236}">
                <a16:creationId xmlns:a16="http://schemas.microsoft.com/office/drawing/2014/main" id="{5EDC5D95-59D0-FD1B-0A20-2206CA575B17}"/>
              </a:ext>
            </a:extLst>
          </p:cNvPr>
          <p:cNvSpPr/>
          <p:nvPr/>
        </p:nvSpPr>
        <p:spPr>
          <a:xfrm>
            <a:off x="2368966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5" name="직사각형 3424">
            <a:extLst>
              <a:ext uri="{FF2B5EF4-FFF2-40B4-BE49-F238E27FC236}">
                <a16:creationId xmlns:a16="http://schemas.microsoft.com/office/drawing/2014/main" id="{9E785470-5BFC-BCAF-AB65-D6E8DC101684}"/>
              </a:ext>
            </a:extLst>
          </p:cNvPr>
          <p:cNvSpPr/>
          <p:nvPr/>
        </p:nvSpPr>
        <p:spPr>
          <a:xfrm>
            <a:off x="2368966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6" name="직사각형 3425">
            <a:extLst>
              <a:ext uri="{FF2B5EF4-FFF2-40B4-BE49-F238E27FC236}">
                <a16:creationId xmlns:a16="http://schemas.microsoft.com/office/drawing/2014/main" id="{7953BC0A-B5EB-BC80-F3DF-99798B722F4B}"/>
              </a:ext>
            </a:extLst>
          </p:cNvPr>
          <p:cNvSpPr/>
          <p:nvPr/>
        </p:nvSpPr>
        <p:spPr>
          <a:xfrm>
            <a:off x="2348187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7" name="직사각형 3426">
            <a:extLst>
              <a:ext uri="{FF2B5EF4-FFF2-40B4-BE49-F238E27FC236}">
                <a16:creationId xmlns:a16="http://schemas.microsoft.com/office/drawing/2014/main" id="{55A6B1C8-14B3-BC65-8AFB-98D94527A87D}"/>
              </a:ext>
            </a:extLst>
          </p:cNvPr>
          <p:cNvSpPr/>
          <p:nvPr/>
        </p:nvSpPr>
        <p:spPr>
          <a:xfrm>
            <a:off x="2348187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8" name="직사각형 3427">
            <a:extLst>
              <a:ext uri="{FF2B5EF4-FFF2-40B4-BE49-F238E27FC236}">
                <a16:creationId xmlns:a16="http://schemas.microsoft.com/office/drawing/2014/main" id="{87064E11-C670-FE13-ABE9-B36229312864}"/>
              </a:ext>
            </a:extLst>
          </p:cNvPr>
          <p:cNvSpPr/>
          <p:nvPr/>
        </p:nvSpPr>
        <p:spPr>
          <a:xfrm>
            <a:off x="2348187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9" name="직사각형 3428">
            <a:extLst>
              <a:ext uri="{FF2B5EF4-FFF2-40B4-BE49-F238E27FC236}">
                <a16:creationId xmlns:a16="http://schemas.microsoft.com/office/drawing/2014/main" id="{A49BA701-A7F6-4E9E-380C-D02D4D89F21B}"/>
              </a:ext>
            </a:extLst>
          </p:cNvPr>
          <p:cNvSpPr/>
          <p:nvPr/>
        </p:nvSpPr>
        <p:spPr>
          <a:xfrm>
            <a:off x="23585654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0" name="직사각형 3429">
            <a:extLst>
              <a:ext uri="{FF2B5EF4-FFF2-40B4-BE49-F238E27FC236}">
                <a16:creationId xmlns:a16="http://schemas.microsoft.com/office/drawing/2014/main" id="{FD5B7B9B-65A9-B78D-64AE-1172E1DF241D}"/>
              </a:ext>
            </a:extLst>
          </p:cNvPr>
          <p:cNvSpPr/>
          <p:nvPr/>
        </p:nvSpPr>
        <p:spPr>
          <a:xfrm>
            <a:off x="23585654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1" name="직사각형 3430">
            <a:extLst>
              <a:ext uri="{FF2B5EF4-FFF2-40B4-BE49-F238E27FC236}">
                <a16:creationId xmlns:a16="http://schemas.microsoft.com/office/drawing/2014/main" id="{69E52243-46E6-0965-C1A1-B866B9314841}"/>
              </a:ext>
            </a:extLst>
          </p:cNvPr>
          <p:cNvSpPr/>
          <p:nvPr/>
        </p:nvSpPr>
        <p:spPr>
          <a:xfrm>
            <a:off x="23585654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2" name="직사각형 3431">
            <a:extLst>
              <a:ext uri="{FF2B5EF4-FFF2-40B4-BE49-F238E27FC236}">
                <a16:creationId xmlns:a16="http://schemas.microsoft.com/office/drawing/2014/main" id="{41E259FA-4421-F11B-312F-39EF82232670}"/>
              </a:ext>
            </a:extLst>
          </p:cNvPr>
          <p:cNvSpPr/>
          <p:nvPr/>
        </p:nvSpPr>
        <p:spPr>
          <a:xfrm>
            <a:off x="2368966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3" name="직사각형 3432">
            <a:extLst>
              <a:ext uri="{FF2B5EF4-FFF2-40B4-BE49-F238E27FC236}">
                <a16:creationId xmlns:a16="http://schemas.microsoft.com/office/drawing/2014/main" id="{5DE1580C-328A-077B-E961-1EA53F5B1DEF}"/>
              </a:ext>
            </a:extLst>
          </p:cNvPr>
          <p:cNvSpPr/>
          <p:nvPr/>
        </p:nvSpPr>
        <p:spPr>
          <a:xfrm>
            <a:off x="2368966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4" name="직사각형 3433">
            <a:extLst>
              <a:ext uri="{FF2B5EF4-FFF2-40B4-BE49-F238E27FC236}">
                <a16:creationId xmlns:a16="http://schemas.microsoft.com/office/drawing/2014/main" id="{089EEA52-49D5-6173-F3D1-7E20731E56D7}"/>
              </a:ext>
            </a:extLst>
          </p:cNvPr>
          <p:cNvSpPr/>
          <p:nvPr/>
        </p:nvSpPr>
        <p:spPr>
          <a:xfrm>
            <a:off x="2368966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5" name="직사각형 3434">
            <a:extLst>
              <a:ext uri="{FF2B5EF4-FFF2-40B4-BE49-F238E27FC236}">
                <a16:creationId xmlns:a16="http://schemas.microsoft.com/office/drawing/2014/main" id="{D052C395-6820-9603-A064-8C37E9CA1AE2}"/>
              </a:ext>
            </a:extLst>
          </p:cNvPr>
          <p:cNvSpPr/>
          <p:nvPr/>
        </p:nvSpPr>
        <p:spPr>
          <a:xfrm>
            <a:off x="2348187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6" name="직사각형 3435">
            <a:extLst>
              <a:ext uri="{FF2B5EF4-FFF2-40B4-BE49-F238E27FC236}">
                <a16:creationId xmlns:a16="http://schemas.microsoft.com/office/drawing/2014/main" id="{F0DB7AC8-8D41-FD4B-1B38-3E98D2DFD9F8}"/>
              </a:ext>
            </a:extLst>
          </p:cNvPr>
          <p:cNvSpPr/>
          <p:nvPr/>
        </p:nvSpPr>
        <p:spPr>
          <a:xfrm>
            <a:off x="23585654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7" name="직사각형 3436">
            <a:extLst>
              <a:ext uri="{FF2B5EF4-FFF2-40B4-BE49-F238E27FC236}">
                <a16:creationId xmlns:a16="http://schemas.microsoft.com/office/drawing/2014/main" id="{017E974C-EFED-9285-0D3E-96972D0E9064}"/>
              </a:ext>
            </a:extLst>
          </p:cNvPr>
          <p:cNvSpPr/>
          <p:nvPr/>
        </p:nvSpPr>
        <p:spPr>
          <a:xfrm>
            <a:off x="2368966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8" name="직사각형 3437">
            <a:extLst>
              <a:ext uri="{FF2B5EF4-FFF2-40B4-BE49-F238E27FC236}">
                <a16:creationId xmlns:a16="http://schemas.microsoft.com/office/drawing/2014/main" id="{1233DE4E-A786-A41A-0A6A-6805BFF1477E}"/>
              </a:ext>
            </a:extLst>
          </p:cNvPr>
          <p:cNvSpPr/>
          <p:nvPr/>
        </p:nvSpPr>
        <p:spPr>
          <a:xfrm>
            <a:off x="2207364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9" name="직사각형 3438">
            <a:extLst>
              <a:ext uri="{FF2B5EF4-FFF2-40B4-BE49-F238E27FC236}">
                <a16:creationId xmlns:a16="http://schemas.microsoft.com/office/drawing/2014/main" id="{6D62B82A-CEC3-9922-942D-D3889548E9D9}"/>
              </a:ext>
            </a:extLst>
          </p:cNvPr>
          <p:cNvSpPr/>
          <p:nvPr/>
        </p:nvSpPr>
        <p:spPr>
          <a:xfrm>
            <a:off x="2207364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0" name="직사각형 3439">
            <a:extLst>
              <a:ext uri="{FF2B5EF4-FFF2-40B4-BE49-F238E27FC236}">
                <a16:creationId xmlns:a16="http://schemas.microsoft.com/office/drawing/2014/main" id="{A702423C-7010-F485-16B0-195DC76493BB}"/>
              </a:ext>
            </a:extLst>
          </p:cNvPr>
          <p:cNvSpPr/>
          <p:nvPr/>
        </p:nvSpPr>
        <p:spPr>
          <a:xfrm>
            <a:off x="2207364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1" name="직사각형 3440">
            <a:extLst>
              <a:ext uri="{FF2B5EF4-FFF2-40B4-BE49-F238E27FC236}">
                <a16:creationId xmlns:a16="http://schemas.microsoft.com/office/drawing/2014/main" id="{026DA9B0-BB47-8359-3412-0461E3B372A4}"/>
              </a:ext>
            </a:extLst>
          </p:cNvPr>
          <p:cNvSpPr/>
          <p:nvPr/>
        </p:nvSpPr>
        <p:spPr>
          <a:xfrm>
            <a:off x="2207364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2" name="직사각형 3441">
            <a:extLst>
              <a:ext uri="{FF2B5EF4-FFF2-40B4-BE49-F238E27FC236}">
                <a16:creationId xmlns:a16="http://schemas.microsoft.com/office/drawing/2014/main" id="{097130DA-CDEE-D3A6-A23F-EFACD6AF3212}"/>
              </a:ext>
            </a:extLst>
          </p:cNvPr>
          <p:cNvSpPr/>
          <p:nvPr/>
        </p:nvSpPr>
        <p:spPr>
          <a:xfrm>
            <a:off x="2207364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3" name="직사각형 3442">
            <a:extLst>
              <a:ext uri="{FF2B5EF4-FFF2-40B4-BE49-F238E27FC236}">
                <a16:creationId xmlns:a16="http://schemas.microsoft.com/office/drawing/2014/main" id="{FF753BAC-5F86-782C-A33B-436E7F194955}"/>
              </a:ext>
            </a:extLst>
          </p:cNvPr>
          <p:cNvSpPr/>
          <p:nvPr/>
        </p:nvSpPr>
        <p:spPr>
          <a:xfrm>
            <a:off x="2207364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4" name="직사각형 3443">
            <a:extLst>
              <a:ext uri="{FF2B5EF4-FFF2-40B4-BE49-F238E27FC236}">
                <a16:creationId xmlns:a16="http://schemas.microsoft.com/office/drawing/2014/main" id="{B6314012-FE07-26B4-5D75-3BE35922D314}"/>
              </a:ext>
            </a:extLst>
          </p:cNvPr>
          <p:cNvSpPr/>
          <p:nvPr/>
        </p:nvSpPr>
        <p:spPr>
          <a:xfrm>
            <a:off x="2207364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5" name="직사각형 3444">
            <a:extLst>
              <a:ext uri="{FF2B5EF4-FFF2-40B4-BE49-F238E27FC236}">
                <a16:creationId xmlns:a16="http://schemas.microsoft.com/office/drawing/2014/main" id="{9945FAC8-18FE-ED66-B53F-67B6DAB4F15C}"/>
              </a:ext>
            </a:extLst>
          </p:cNvPr>
          <p:cNvSpPr/>
          <p:nvPr/>
        </p:nvSpPr>
        <p:spPr>
          <a:xfrm>
            <a:off x="2207364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6" name="직사각형 3445">
            <a:extLst>
              <a:ext uri="{FF2B5EF4-FFF2-40B4-BE49-F238E27FC236}">
                <a16:creationId xmlns:a16="http://schemas.microsoft.com/office/drawing/2014/main" id="{3C9167AB-B2F0-A325-70AD-D25A588F6B2C}"/>
              </a:ext>
            </a:extLst>
          </p:cNvPr>
          <p:cNvSpPr/>
          <p:nvPr/>
        </p:nvSpPr>
        <p:spPr>
          <a:xfrm>
            <a:off x="22177417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7" name="직사각형 3446">
            <a:extLst>
              <a:ext uri="{FF2B5EF4-FFF2-40B4-BE49-F238E27FC236}">
                <a16:creationId xmlns:a16="http://schemas.microsoft.com/office/drawing/2014/main" id="{274B599E-2554-0940-D34C-7DDA5A2C3123}"/>
              </a:ext>
            </a:extLst>
          </p:cNvPr>
          <p:cNvSpPr/>
          <p:nvPr/>
        </p:nvSpPr>
        <p:spPr>
          <a:xfrm>
            <a:off x="22177417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8" name="직사각형 3447">
            <a:extLst>
              <a:ext uri="{FF2B5EF4-FFF2-40B4-BE49-F238E27FC236}">
                <a16:creationId xmlns:a16="http://schemas.microsoft.com/office/drawing/2014/main" id="{94ED5D44-C06D-252F-76E1-27E34169C008}"/>
              </a:ext>
            </a:extLst>
          </p:cNvPr>
          <p:cNvSpPr/>
          <p:nvPr/>
        </p:nvSpPr>
        <p:spPr>
          <a:xfrm>
            <a:off x="22177417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9" name="직사각형 3448">
            <a:extLst>
              <a:ext uri="{FF2B5EF4-FFF2-40B4-BE49-F238E27FC236}">
                <a16:creationId xmlns:a16="http://schemas.microsoft.com/office/drawing/2014/main" id="{400A7C35-3DFB-55BC-78A6-A5187183FFF7}"/>
              </a:ext>
            </a:extLst>
          </p:cNvPr>
          <p:cNvSpPr/>
          <p:nvPr/>
        </p:nvSpPr>
        <p:spPr>
          <a:xfrm>
            <a:off x="22177417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0" name="직사각형 3449">
            <a:extLst>
              <a:ext uri="{FF2B5EF4-FFF2-40B4-BE49-F238E27FC236}">
                <a16:creationId xmlns:a16="http://schemas.microsoft.com/office/drawing/2014/main" id="{B9E580E6-DA6A-B8DF-AAF6-D8E9FF56B0AF}"/>
              </a:ext>
            </a:extLst>
          </p:cNvPr>
          <p:cNvSpPr/>
          <p:nvPr/>
        </p:nvSpPr>
        <p:spPr>
          <a:xfrm>
            <a:off x="22177417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1" name="직사각형 3450">
            <a:extLst>
              <a:ext uri="{FF2B5EF4-FFF2-40B4-BE49-F238E27FC236}">
                <a16:creationId xmlns:a16="http://schemas.microsoft.com/office/drawing/2014/main" id="{57692D74-0F5F-3CF6-F878-8BD0A41ADFAB}"/>
              </a:ext>
            </a:extLst>
          </p:cNvPr>
          <p:cNvSpPr/>
          <p:nvPr/>
        </p:nvSpPr>
        <p:spPr>
          <a:xfrm>
            <a:off x="22177417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2" name="직사각형 3451">
            <a:extLst>
              <a:ext uri="{FF2B5EF4-FFF2-40B4-BE49-F238E27FC236}">
                <a16:creationId xmlns:a16="http://schemas.microsoft.com/office/drawing/2014/main" id="{5217A1F9-4AC2-9E6F-30EB-F62808D6E939}"/>
              </a:ext>
            </a:extLst>
          </p:cNvPr>
          <p:cNvSpPr/>
          <p:nvPr/>
        </p:nvSpPr>
        <p:spPr>
          <a:xfrm>
            <a:off x="22177417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3" name="직사각형 3452">
            <a:extLst>
              <a:ext uri="{FF2B5EF4-FFF2-40B4-BE49-F238E27FC236}">
                <a16:creationId xmlns:a16="http://schemas.microsoft.com/office/drawing/2014/main" id="{1DE74474-6093-2160-CC63-1D3AEB76920F}"/>
              </a:ext>
            </a:extLst>
          </p:cNvPr>
          <p:cNvSpPr/>
          <p:nvPr/>
        </p:nvSpPr>
        <p:spPr>
          <a:xfrm>
            <a:off x="22177417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4" name="직사각형 3453">
            <a:extLst>
              <a:ext uri="{FF2B5EF4-FFF2-40B4-BE49-F238E27FC236}">
                <a16:creationId xmlns:a16="http://schemas.microsoft.com/office/drawing/2014/main" id="{76CC1481-976D-680D-FB08-6826FCF882FE}"/>
              </a:ext>
            </a:extLst>
          </p:cNvPr>
          <p:cNvSpPr/>
          <p:nvPr/>
        </p:nvSpPr>
        <p:spPr>
          <a:xfrm>
            <a:off x="2228143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5" name="직사각형 3454">
            <a:extLst>
              <a:ext uri="{FF2B5EF4-FFF2-40B4-BE49-F238E27FC236}">
                <a16:creationId xmlns:a16="http://schemas.microsoft.com/office/drawing/2014/main" id="{8DE1D395-A4CE-FE67-B32D-D3F0F4BF16C6}"/>
              </a:ext>
            </a:extLst>
          </p:cNvPr>
          <p:cNvSpPr/>
          <p:nvPr/>
        </p:nvSpPr>
        <p:spPr>
          <a:xfrm>
            <a:off x="2228143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6" name="직사각형 3455">
            <a:extLst>
              <a:ext uri="{FF2B5EF4-FFF2-40B4-BE49-F238E27FC236}">
                <a16:creationId xmlns:a16="http://schemas.microsoft.com/office/drawing/2014/main" id="{77D6F659-7995-C6AD-3F37-CC2C1F1CAFC4}"/>
              </a:ext>
            </a:extLst>
          </p:cNvPr>
          <p:cNvSpPr/>
          <p:nvPr/>
        </p:nvSpPr>
        <p:spPr>
          <a:xfrm>
            <a:off x="2228143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7" name="직사각형 3456">
            <a:extLst>
              <a:ext uri="{FF2B5EF4-FFF2-40B4-BE49-F238E27FC236}">
                <a16:creationId xmlns:a16="http://schemas.microsoft.com/office/drawing/2014/main" id="{8BE16EFE-E8EE-3A1D-82A9-7A303790657C}"/>
              </a:ext>
            </a:extLst>
          </p:cNvPr>
          <p:cNvSpPr/>
          <p:nvPr/>
        </p:nvSpPr>
        <p:spPr>
          <a:xfrm>
            <a:off x="2228143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8" name="직사각형 3457">
            <a:extLst>
              <a:ext uri="{FF2B5EF4-FFF2-40B4-BE49-F238E27FC236}">
                <a16:creationId xmlns:a16="http://schemas.microsoft.com/office/drawing/2014/main" id="{C9C62F56-B4B5-B9B5-F9B7-76C6509EDC26}"/>
              </a:ext>
            </a:extLst>
          </p:cNvPr>
          <p:cNvSpPr/>
          <p:nvPr/>
        </p:nvSpPr>
        <p:spPr>
          <a:xfrm>
            <a:off x="2228143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9" name="직사각형 3458">
            <a:extLst>
              <a:ext uri="{FF2B5EF4-FFF2-40B4-BE49-F238E27FC236}">
                <a16:creationId xmlns:a16="http://schemas.microsoft.com/office/drawing/2014/main" id="{7708DFCB-99E4-B0E4-3E7E-C20FFC1D3067}"/>
              </a:ext>
            </a:extLst>
          </p:cNvPr>
          <p:cNvSpPr/>
          <p:nvPr/>
        </p:nvSpPr>
        <p:spPr>
          <a:xfrm>
            <a:off x="2228143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0" name="직사각형 3459">
            <a:extLst>
              <a:ext uri="{FF2B5EF4-FFF2-40B4-BE49-F238E27FC236}">
                <a16:creationId xmlns:a16="http://schemas.microsoft.com/office/drawing/2014/main" id="{25FC104B-9D2F-4D61-3DE6-3788D9BA7B65}"/>
              </a:ext>
            </a:extLst>
          </p:cNvPr>
          <p:cNvSpPr/>
          <p:nvPr/>
        </p:nvSpPr>
        <p:spPr>
          <a:xfrm>
            <a:off x="2228143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1" name="직사각형 3460">
            <a:extLst>
              <a:ext uri="{FF2B5EF4-FFF2-40B4-BE49-F238E27FC236}">
                <a16:creationId xmlns:a16="http://schemas.microsoft.com/office/drawing/2014/main" id="{B2603791-8662-4E6A-C2C6-997ADF1A7EB0}"/>
              </a:ext>
            </a:extLst>
          </p:cNvPr>
          <p:cNvSpPr/>
          <p:nvPr/>
        </p:nvSpPr>
        <p:spPr>
          <a:xfrm>
            <a:off x="2228143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2" name="직사각형 3461">
            <a:extLst>
              <a:ext uri="{FF2B5EF4-FFF2-40B4-BE49-F238E27FC236}">
                <a16:creationId xmlns:a16="http://schemas.microsoft.com/office/drawing/2014/main" id="{959B7700-B2D3-ABFE-D57F-B919474A2ED8}"/>
              </a:ext>
            </a:extLst>
          </p:cNvPr>
          <p:cNvSpPr/>
          <p:nvPr/>
        </p:nvSpPr>
        <p:spPr>
          <a:xfrm>
            <a:off x="2207364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3" name="직사각형 3462">
            <a:extLst>
              <a:ext uri="{FF2B5EF4-FFF2-40B4-BE49-F238E27FC236}">
                <a16:creationId xmlns:a16="http://schemas.microsoft.com/office/drawing/2014/main" id="{54F5D490-468F-3C27-07A2-892BAD3C12C4}"/>
              </a:ext>
            </a:extLst>
          </p:cNvPr>
          <p:cNvSpPr/>
          <p:nvPr/>
        </p:nvSpPr>
        <p:spPr>
          <a:xfrm>
            <a:off x="2207364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4" name="직사각형 3463">
            <a:extLst>
              <a:ext uri="{FF2B5EF4-FFF2-40B4-BE49-F238E27FC236}">
                <a16:creationId xmlns:a16="http://schemas.microsoft.com/office/drawing/2014/main" id="{83129FCC-0F07-A3A8-5679-DDCD65AA6BBC}"/>
              </a:ext>
            </a:extLst>
          </p:cNvPr>
          <p:cNvSpPr/>
          <p:nvPr/>
        </p:nvSpPr>
        <p:spPr>
          <a:xfrm>
            <a:off x="2207364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5" name="직사각형 3464">
            <a:extLst>
              <a:ext uri="{FF2B5EF4-FFF2-40B4-BE49-F238E27FC236}">
                <a16:creationId xmlns:a16="http://schemas.microsoft.com/office/drawing/2014/main" id="{17A190F2-1C7D-5945-AFFD-1DF56E50A97D}"/>
              </a:ext>
            </a:extLst>
          </p:cNvPr>
          <p:cNvSpPr/>
          <p:nvPr/>
        </p:nvSpPr>
        <p:spPr>
          <a:xfrm>
            <a:off x="22177417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6" name="직사각형 3465">
            <a:extLst>
              <a:ext uri="{FF2B5EF4-FFF2-40B4-BE49-F238E27FC236}">
                <a16:creationId xmlns:a16="http://schemas.microsoft.com/office/drawing/2014/main" id="{5E1263E2-9BB3-2F46-0763-D674715D6B73}"/>
              </a:ext>
            </a:extLst>
          </p:cNvPr>
          <p:cNvSpPr/>
          <p:nvPr/>
        </p:nvSpPr>
        <p:spPr>
          <a:xfrm>
            <a:off x="22177417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7" name="직사각형 3466">
            <a:extLst>
              <a:ext uri="{FF2B5EF4-FFF2-40B4-BE49-F238E27FC236}">
                <a16:creationId xmlns:a16="http://schemas.microsoft.com/office/drawing/2014/main" id="{949F398C-846C-F445-CCFE-4B81EBF60D53}"/>
              </a:ext>
            </a:extLst>
          </p:cNvPr>
          <p:cNvSpPr/>
          <p:nvPr/>
        </p:nvSpPr>
        <p:spPr>
          <a:xfrm>
            <a:off x="22177417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8" name="직사각형 3467">
            <a:extLst>
              <a:ext uri="{FF2B5EF4-FFF2-40B4-BE49-F238E27FC236}">
                <a16:creationId xmlns:a16="http://schemas.microsoft.com/office/drawing/2014/main" id="{70C9939C-8ABC-BB8B-7214-81441140E7A5}"/>
              </a:ext>
            </a:extLst>
          </p:cNvPr>
          <p:cNvSpPr/>
          <p:nvPr/>
        </p:nvSpPr>
        <p:spPr>
          <a:xfrm>
            <a:off x="2228143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9" name="직사각형 3468">
            <a:extLst>
              <a:ext uri="{FF2B5EF4-FFF2-40B4-BE49-F238E27FC236}">
                <a16:creationId xmlns:a16="http://schemas.microsoft.com/office/drawing/2014/main" id="{6F01C0E4-4F06-C7EC-9754-89951CAB1A97}"/>
              </a:ext>
            </a:extLst>
          </p:cNvPr>
          <p:cNvSpPr/>
          <p:nvPr/>
        </p:nvSpPr>
        <p:spPr>
          <a:xfrm>
            <a:off x="2228143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0" name="직사각형 3469">
            <a:extLst>
              <a:ext uri="{FF2B5EF4-FFF2-40B4-BE49-F238E27FC236}">
                <a16:creationId xmlns:a16="http://schemas.microsoft.com/office/drawing/2014/main" id="{488E9951-77FC-AA31-A22A-937396646DA9}"/>
              </a:ext>
            </a:extLst>
          </p:cNvPr>
          <p:cNvSpPr/>
          <p:nvPr/>
        </p:nvSpPr>
        <p:spPr>
          <a:xfrm>
            <a:off x="2228143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1" name="직사각형 3470">
            <a:extLst>
              <a:ext uri="{FF2B5EF4-FFF2-40B4-BE49-F238E27FC236}">
                <a16:creationId xmlns:a16="http://schemas.microsoft.com/office/drawing/2014/main" id="{2914377A-5EA6-9425-718A-3653F2963571}"/>
              </a:ext>
            </a:extLst>
          </p:cNvPr>
          <p:cNvSpPr/>
          <p:nvPr/>
        </p:nvSpPr>
        <p:spPr>
          <a:xfrm>
            <a:off x="2207364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2" name="직사각형 3471">
            <a:extLst>
              <a:ext uri="{FF2B5EF4-FFF2-40B4-BE49-F238E27FC236}">
                <a16:creationId xmlns:a16="http://schemas.microsoft.com/office/drawing/2014/main" id="{E26B35CD-5A1F-8F99-FB47-AADA18BEF4B3}"/>
              </a:ext>
            </a:extLst>
          </p:cNvPr>
          <p:cNvSpPr/>
          <p:nvPr/>
        </p:nvSpPr>
        <p:spPr>
          <a:xfrm>
            <a:off x="22177417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3" name="직사각형 3472">
            <a:extLst>
              <a:ext uri="{FF2B5EF4-FFF2-40B4-BE49-F238E27FC236}">
                <a16:creationId xmlns:a16="http://schemas.microsoft.com/office/drawing/2014/main" id="{9899574B-D4A4-3E0B-1A60-BFA8E47C1625}"/>
              </a:ext>
            </a:extLst>
          </p:cNvPr>
          <p:cNvSpPr/>
          <p:nvPr/>
        </p:nvSpPr>
        <p:spPr>
          <a:xfrm>
            <a:off x="2228143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4" name="직사각형 3473">
            <a:extLst>
              <a:ext uri="{FF2B5EF4-FFF2-40B4-BE49-F238E27FC236}">
                <a16:creationId xmlns:a16="http://schemas.microsoft.com/office/drawing/2014/main" id="{20C7018B-949C-391B-0712-10E20028B4D9}"/>
              </a:ext>
            </a:extLst>
          </p:cNvPr>
          <p:cNvSpPr/>
          <p:nvPr/>
        </p:nvSpPr>
        <p:spPr>
          <a:xfrm>
            <a:off x="22843430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5" name="직사각형 3474">
            <a:extLst>
              <a:ext uri="{FF2B5EF4-FFF2-40B4-BE49-F238E27FC236}">
                <a16:creationId xmlns:a16="http://schemas.microsoft.com/office/drawing/2014/main" id="{1DBCBF40-8330-1BD0-18D0-7D6588E20F34}"/>
              </a:ext>
            </a:extLst>
          </p:cNvPr>
          <p:cNvSpPr/>
          <p:nvPr/>
        </p:nvSpPr>
        <p:spPr>
          <a:xfrm>
            <a:off x="22843430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6" name="직사각형 3475">
            <a:extLst>
              <a:ext uri="{FF2B5EF4-FFF2-40B4-BE49-F238E27FC236}">
                <a16:creationId xmlns:a16="http://schemas.microsoft.com/office/drawing/2014/main" id="{BC429243-3B0C-1FA7-0CD1-6EF61C78EF4A}"/>
              </a:ext>
            </a:extLst>
          </p:cNvPr>
          <p:cNvSpPr/>
          <p:nvPr/>
        </p:nvSpPr>
        <p:spPr>
          <a:xfrm>
            <a:off x="22843430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7" name="직사각형 3476">
            <a:extLst>
              <a:ext uri="{FF2B5EF4-FFF2-40B4-BE49-F238E27FC236}">
                <a16:creationId xmlns:a16="http://schemas.microsoft.com/office/drawing/2014/main" id="{195D0E5B-DE37-4CBC-6B62-F664BFC67DEA}"/>
              </a:ext>
            </a:extLst>
          </p:cNvPr>
          <p:cNvSpPr/>
          <p:nvPr/>
        </p:nvSpPr>
        <p:spPr>
          <a:xfrm>
            <a:off x="22843430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8" name="직사각형 3477">
            <a:extLst>
              <a:ext uri="{FF2B5EF4-FFF2-40B4-BE49-F238E27FC236}">
                <a16:creationId xmlns:a16="http://schemas.microsoft.com/office/drawing/2014/main" id="{831F6057-F7F0-5F15-8504-F3D44D377F5B}"/>
              </a:ext>
            </a:extLst>
          </p:cNvPr>
          <p:cNvSpPr/>
          <p:nvPr/>
        </p:nvSpPr>
        <p:spPr>
          <a:xfrm>
            <a:off x="22843430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9" name="직사각형 3478">
            <a:extLst>
              <a:ext uri="{FF2B5EF4-FFF2-40B4-BE49-F238E27FC236}">
                <a16:creationId xmlns:a16="http://schemas.microsoft.com/office/drawing/2014/main" id="{A768582B-3BD5-7B33-4A8C-7B3FE0D28662}"/>
              </a:ext>
            </a:extLst>
          </p:cNvPr>
          <p:cNvSpPr/>
          <p:nvPr/>
        </p:nvSpPr>
        <p:spPr>
          <a:xfrm>
            <a:off x="22843430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0" name="직사각형 3479">
            <a:extLst>
              <a:ext uri="{FF2B5EF4-FFF2-40B4-BE49-F238E27FC236}">
                <a16:creationId xmlns:a16="http://schemas.microsoft.com/office/drawing/2014/main" id="{9B9D9B2D-1535-3CD1-DD8B-69AAB30A6250}"/>
              </a:ext>
            </a:extLst>
          </p:cNvPr>
          <p:cNvSpPr/>
          <p:nvPr/>
        </p:nvSpPr>
        <p:spPr>
          <a:xfrm>
            <a:off x="22843430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1" name="직사각형 3480">
            <a:extLst>
              <a:ext uri="{FF2B5EF4-FFF2-40B4-BE49-F238E27FC236}">
                <a16:creationId xmlns:a16="http://schemas.microsoft.com/office/drawing/2014/main" id="{D8AC1408-F52A-9767-4069-6080C3D1E06E}"/>
              </a:ext>
            </a:extLst>
          </p:cNvPr>
          <p:cNvSpPr/>
          <p:nvPr/>
        </p:nvSpPr>
        <p:spPr>
          <a:xfrm>
            <a:off x="22843430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2" name="직사각형 3481">
            <a:extLst>
              <a:ext uri="{FF2B5EF4-FFF2-40B4-BE49-F238E27FC236}">
                <a16:creationId xmlns:a16="http://schemas.microsoft.com/office/drawing/2014/main" id="{D39CAA71-AE9C-DE74-C226-819B3A6A2693}"/>
              </a:ext>
            </a:extLst>
          </p:cNvPr>
          <p:cNvSpPr/>
          <p:nvPr/>
        </p:nvSpPr>
        <p:spPr>
          <a:xfrm>
            <a:off x="22947207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3" name="직사각형 3482">
            <a:extLst>
              <a:ext uri="{FF2B5EF4-FFF2-40B4-BE49-F238E27FC236}">
                <a16:creationId xmlns:a16="http://schemas.microsoft.com/office/drawing/2014/main" id="{AF025725-1CBA-30C1-57C4-2CB228830C26}"/>
              </a:ext>
            </a:extLst>
          </p:cNvPr>
          <p:cNvSpPr/>
          <p:nvPr/>
        </p:nvSpPr>
        <p:spPr>
          <a:xfrm>
            <a:off x="22947207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4" name="직사각형 3483">
            <a:extLst>
              <a:ext uri="{FF2B5EF4-FFF2-40B4-BE49-F238E27FC236}">
                <a16:creationId xmlns:a16="http://schemas.microsoft.com/office/drawing/2014/main" id="{4F26043C-2474-95CB-9B6F-369717018C35}"/>
              </a:ext>
            </a:extLst>
          </p:cNvPr>
          <p:cNvSpPr/>
          <p:nvPr/>
        </p:nvSpPr>
        <p:spPr>
          <a:xfrm>
            <a:off x="22947207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5" name="직사각형 3484">
            <a:extLst>
              <a:ext uri="{FF2B5EF4-FFF2-40B4-BE49-F238E27FC236}">
                <a16:creationId xmlns:a16="http://schemas.microsoft.com/office/drawing/2014/main" id="{66149CC5-869E-4194-0991-A6F306C7EDFB}"/>
              </a:ext>
            </a:extLst>
          </p:cNvPr>
          <p:cNvSpPr/>
          <p:nvPr/>
        </p:nvSpPr>
        <p:spPr>
          <a:xfrm>
            <a:off x="22947207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6" name="직사각형 3485">
            <a:extLst>
              <a:ext uri="{FF2B5EF4-FFF2-40B4-BE49-F238E27FC236}">
                <a16:creationId xmlns:a16="http://schemas.microsoft.com/office/drawing/2014/main" id="{C0762C24-0F82-4FA4-DA36-0D5A7160AB6A}"/>
              </a:ext>
            </a:extLst>
          </p:cNvPr>
          <p:cNvSpPr/>
          <p:nvPr/>
        </p:nvSpPr>
        <p:spPr>
          <a:xfrm>
            <a:off x="22947207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7" name="직사각형 3486">
            <a:extLst>
              <a:ext uri="{FF2B5EF4-FFF2-40B4-BE49-F238E27FC236}">
                <a16:creationId xmlns:a16="http://schemas.microsoft.com/office/drawing/2014/main" id="{96A87E1E-A789-FC21-8805-DF90515946C8}"/>
              </a:ext>
            </a:extLst>
          </p:cNvPr>
          <p:cNvSpPr/>
          <p:nvPr/>
        </p:nvSpPr>
        <p:spPr>
          <a:xfrm>
            <a:off x="22947207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8" name="직사각형 3487">
            <a:extLst>
              <a:ext uri="{FF2B5EF4-FFF2-40B4-BE49-F238E27FC236}">
                <a16:creationId xmlns:a16="http://schemas.microsoft.com/office/drawing/2014/main" id="{29E4FA81-B18C-5985-61C6-5EC46CFC3F46}"/>
              </a:ext>
            </a:extLst>
          </p:cNvPr>
          <p:cNvSpPr/>
          <p:nvPr/>
        </p:nvSpPr>
        <p:spPr>
          <a:xfrm>
            <a:off x="22947207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9" name="직사각형 3488">
            <a:extLst>
              <a:ext uri="{FF2B5EF4-FFF2-40B4-BE49-F238E27FC236}">
                <a16:creationId xmlns:a16="http://schemas.microsoft.com/office/drawing/2014/main" id="{3AD5800F-5D57-914F-A197-162223898B45}"/>
              </a:ext>
            </a:extLst>
          </p:cNvPr>
          <p:cNvSpPr/>
          <p:nvPr/>
        </p:nvSpPr>
        <p:spPr>
          <a:xfrm>
            <a:off x="22947207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0" name="직사각형 3489">
            <a:extLst>
              <a:ext uri="{FF2B5EF4-FFF2-40B4-BE49-F238E27FC236}">
                <a16:creationId xmlns:a16="http://schemas.microsoft.com/office/drawing/2014/main" id="{E050ECBD-E5B8-0B45-2680-DFD42BED659F}"/>
              </a:ext>
            </a:extLst>
          </p:cNvPr>
          <p:cNvSpPr/>
          <p:nvPr/>
        </p:nvSpPr>
        <p:spPr>
          <a:xfrm>
            <a:off x="22843430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1" name="직사각형 3490">
            <a:extLst>
              <a:ext uri="{FF2B5EF4-FFF2-40B4-BE49-F238E27FC236}">
                <a16:creationId xmlns:a16="http://schemas.microsoft.com/office/drawing/2014/main" id="{9E0FF8DC-9D88-1162-85AA-F2FF6078A191}"/>
              </a:ext>
            </a:extLst>
          </p:cNvPr>
          <p:cNvSpPr/>
          <p:nvPr/>
        </p:nvSpPr>
        <p:spPr>
          <a:xfrm>
            <a:off x="22843430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2" name="직사각형 3491">
            <a:extLst>
              <a:ext uri="{FF2B5EF4-FFF2-40B4-BE49-F238E27FC236}">
                <a16:creationId xmlns:a16="http://schemas.microsoft.com/office/drawing/2014/main" id="{3F3D9F23-416C-46B2-DFB1-F8210D1321F6}"/>
              </a:ext>
            </a:extLst>
          </p:cNvPr>
          <p:cNvSpPr/>
          <p:nvPr/>
        </p:nvSpPr>
        <p:spPr>
          <a:xfrm>
            <a:off x="22843430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3" name="직사각형 3492">
            <a:extLst>
              <a:ext uri="{FF2B5EF4-FFF2-40B4-BE49-F238E27FC236}">
                <a16:creationId xmlns:a16="http://schemas.microsoft.com/office/drawing/2014/main" id="{EECEB691-903F-3ADC-5A11-3BAB985641DD}"/>
              </a:ext>
            </a:extLst>
          </p:cNvPr>
          <p:cNvSpPr/>
          <p:nvPr/>
        </p:nvSpPr>
        <p:spPr>
          <a:xfrm>
            <a:off x="22947207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4" name="직사각형 3493">
            <a:extLst>
              <a:ext uri="{FF2B5EF4-FFF2-40B4-BE49-F238E27FC236}">
                <a16:creationId xmlns:a16="http://schemas.microsoft.com/office/drawing/2014/main" id="{17E15D85-2CBB-F3FD-F8F8-B56B83ADBE2F}"/>
              </a:ext>
            </a:extLst>
          </p:cNvPr>
          <p:cNvSpPr/>
          <p:nvPr/>
        </p:nvSpPr>
        <p:spPr>
          <a:xfrm>
            <a:off x="22947207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5" name="직사각형 3494">
            <a:extLst>
              <a:ext uri="{FF2B5EF4-FFF2-40B4-BE49-F238E27FC236}">
                <a16:creationId xmlns:a16="http://schemas.microsoft.com/office/drawing/2014/main" id="{A3A56ECC-1759-943B-19B4-D8B2D2C950C8}"/>
              </a:ext>
            </a:extLst>
          </p:cNvPr>
          <p:cNvSpPr/>
          <p:nvPr/>
        </p:nvSpPr>
        <p:spPr>
          <a:xfrm>
            <a:off x="22947207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6" name="직사각형 3495">
            <a:extLst>
              <a:ext uri="{FF2B5EF4-FFF2-40B4-BE49-F238E27FC236}">
                <a16:creationId xmlns:a16="http://schemas.microsoft.com/office/drawing/2014/main" id="{1E984B8D-8E62-6E5D-DD7D-2A6AEE02F82A}"/>
              </a:ext>
            </a:extLst>
          </p:cNvPr>
          <p:cNvSpPr/>
          <p:nvPr/>
        </p:nvSpPr>
        <p:spPr>
          <a:xfrm>
            <a:off x="22843430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7" name="직사각형 3496">
            <a:extLst>
              <a:ext uri="{FF2B5EF4-FFF2-40B4-BE49-F238E27FC236}">
                <a16:creationId xmlns:a16="http://schemas.microsoft.com/office/drawing/2014/main" id="{4ACCEFAA-F8FD-00A3-7BD6-3E4E4E15D235}"/>
              </a:ext>
            </a:extLst>
          </p:cNvPr>
          <p:cNvSpPr/>
          <p:nvPr/>
        </p:nvSpPr>
        <p:spPr>
          <a:xfrm>
            <a:off x="22947207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8" name="원호 3497">
            <a:extLst>
              <a:ext uri="{FF2B5EF4-FFF2-40B4-BE49-F238E27FC236}">
                <a16:creationId xmlns:a16="http://schemas.microsoft.com/office/drawing/2014/main" id="{F0704BD0-CF43-4B13-2D48-D415BCFB916D}"/>
              </a:ext>
            </a:extLst>
          </p:cNvPr>
          <p:cNvSpPr/>
          <p:nvPr/>
        </p:nvSpPr>
        <p:spPr>
          <a:xfrm>
            <a:off x="22744202" y="1701968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9" name="원호 3498">
            <a:extLst>
              <a:ext uri="{FF2B5EF4-FFF2-40B4-BE49-F238E27FC236}">
                <a16:creationId xmlns:a16="http://schemas.microsoft.com/office/drawing/2014/main" id="{7F838C74-445B-4120-652D-3C2B0D6FA6D3}"/>
              </a:ext>
            </a:extLst>
          </p:cNvPr>
          <p:cNvSpPr/>
          <p:nvPr/>
        </p:nvSpPr>
        <p:spPr>
          <a:xfrm rot="16200000">
            <a:off x="22456866" y="1666269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0" name="원호 3499">
            <a:extLst>
              <a:ext uri="{FF2B5EF4-FFF2-40B4-BE49-F238E27FC236}">
                <a16:creationId xmlns:a16="http://schemas.microsoft.com/office/drawing/2014/main" id="{E2FB1AC3-EAA7-1DED-D5FB-8ABD1B170A2C}"/>
              </a:ext>
            </a:extLst>
          </p:cNvPr>
          <p:cNvSpPr/>
          <p:nvPr/>
        </p:nvSpPr>
        <p:spPr>
          <a:xfrm rot="16200000">
            <a:off x="21756445" y="1731931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1" name="원호 3500">
            <a:extLst>
              <a:ext uri="{FF2B5EF4-FFF2-40B4-BE49-F238E27FC236}">
                <a16:creationId xmlns:a16="http://schemas.microsoft.com/office/drawing/2014/main" id="{384EF510-3A8E-4747-4F82-2AAAC5E9684F}"/>
              </a:ext>
            </a:extLst>
          </p:cNvPr>
          <p:cNvSpPr/>
          <p:nvPr/>
        </p:nvSpPr>
        <p:spPr>
          <a:xfrm rot="5400000" flipV="1">
            <a:off x="21747890" y="1782554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2" name="TextBox 3501">
            <a:extLst>
              <a:ext uri="{FF2B5EF4-FFF2-40B4-BE49-F238E27FC236}">
                <a16:creationId xmlns:a16="http://schemas.microsoft.com/office/drawing/2014/main" id="{EFFFF3F8-127A-E81F-CEAC-47131F538567}"/>
              </a:ext>
            </a:extLst>
          </p:cNvPr>
          <p:cNvSpPr txBox="1"/>
          <p:nvPr/>
        </p:nvSpPr>
        <p:spPr>
          <a:xfrm>
            <a:off x="21586893" y="176151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503" name="TextBox 3502">
            <a:extLst>
              <a:ext uri="{FF2B5EF4-FFF2-40B4-BE49-F238E27FC236}">
                <a16:creationId xmlns:a16="http://schemas.microsoft.com/office/drawing/2014/main" id="{626D839C-8C6E-BA6C-00D7-13AEEA169029}"/>
              </a:ext>
            </a:extLst>
          </p:cNvPr>
          <p:cNvSpPr txBox="1"/>
          <p:nvPr/>
        </p:nvSpPr>
        <p:spPr>
          <a:xfrm>
            <a:off x="22694830" y="16873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504" name="TextBox 3503">
            <a:extLst>
              <a:ext uri="{FF2B5EF4-FFF2-40B4-BE49-F238E27FC236}">
                <a16:creationId xmlns:a16="http://schemas.microsoft.com/office/drawing/2014/main" id="{40AF7514-1B6B-36E5-A55B-99A40B27D83D}"/>
              </a:ext>
            </a:extLst>
          </p:cNvPr>
          <p:cNvSpPr txBox="1"/>
          <p:nvPr/>
        </p:nvSpPr>
        <p:spPr>
          <a:xfrm>
            <a:off x="21359814" y="18681606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3512" name="연결선: 구부러짐 3511">
            <a:extLst>
              <a:ext uri="{FF2B5EF4-FFF2-40B4-BE49-F238E27FC236}">
                <a16:creationId xmlns:a16="http://schemas.microsoft.com/office/drawing/2014/main" id="{BF9875F3-C545-3F3A-1A94-53320235F21F}"/>
              </a:ext>
            </a:extLst>
          </p:cNvPr>
          <p:cNvCxnSpPr>
            <a:cxnSpLocks/>
            <a:stCxn id="3692" idx="3"/>
            <a:endCxn id="3559" idx="2"/>
          </p:cNvCxnSpPr>
          <p:nvPr/>
        </p:nvCxnSpPr>
        <p:spPr>
          <a:xfrm>
            <a:off x="23984701" y="15076268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15" name="직사각형 3514">
            <a:extLst>
              <a:ext uri="{FF2B5EF4-FFF2-40B4-BE49-F238E27FC236}">
                <a16:creationId xmlns:a16="http://schemas.microsoft.com/office/drawing/2014/main" id="{057A8F30-7874-4AC5-02F4-C8E1BDA8AC5C}"/>
              </a:ext>
            </a:extLst>
          </p:cNvPr>
          <p:cNvSpPr/>
          <p:nvPr/>
        </p:nvSpPr>
        <p:spPr>
          <a:xfrm>
            <a:off x="2347706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6" name="직사각형 3515">
            <a:extLst>
              <a:ext uri="{FF2B5EF4-FFF2-40B4-BE49-F238E27FC236}">
                <a16:creationId xmlns:a16="http://schemas.microsoft.com/office/drawing/2014/main" id="{4402C371-AF2A-40AB-1D6D-B1CEA146A26A}"/>
              </a:ext>
            </a:extLst>
          </p:cNvPr>
          <p:cNvSpPr/>
          <p:nvPr/>
        </p:nvSpPr>
        <p:spPr>
          <a:xfrm>
            <a:off x="2347706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7" name="직사각형 3516">
            <a:extLst>
              <a:ext uri="{FF2B5EF4-FFF2-40B4-BE49-F238E27FC236}">
                <a16:creationId xmlns:a16="http://schemas.microsoft.com/office/drawing/2014/main" id="{1D81406D-C05A-19EA-AF2B-34A460CD9855}"/>
              </a:ext>
            </a:extLst>
          </p:cNvPr>
          <p:cNvSpPr/>
          <p:nvPr/>
        </p:nvSpPr>
        <p:spPr>
          <a:xfrm>
            <a:off x="23580843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8" name="직사각형 3517">
            <a:extLst>
              <a:ext uri="{FF2B5EF4-FFF2-40B4-BE49-F238E27FC236}">
                <a16:creationId xmlns:a16="http://schemas.microsoft.com/office/drawing/2014/main" id="{A540E234-B6F7-ACB3-234A-6FB34DF487AD}"/>
              </a:ext>
            </a:extLst>
          </p:cNvPr>
          <p:cNvSpPr/>
          <p:nvPr/>
        </p:nvSpPr>
        <p:spPr>
          <a:xfrm>
            <a:off x="23580843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9" name="직사각형 3518">
            <a:extLst>
              <a:ext uri="{FF2B5EF4-FFF2-40B4-BE49-F238E27FC236}">
                <a16:creationId xmlns:a16="http://schemas.microsoft.com/office/drawing/2014/main" id="{B3E4FEAA-D09F-A7A9-5A0D-9927412E6EFB}"/>
              </a:ext>
            </a:extLst>
          </p:cNvPr>
          <p:cNvSpPr/>
          <p:nvPr/>
        </p:nvSpPr>
        <p:spPr>
          <a:xfrm>
            <a:off x="2368485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0" name="직사각형 3519">
            <a:extLst>
              <a:ext uri="{FF2B5EF4-FFF2-40B4-BE49-F238E27FC236}">
                <a16:creationId xmlns:a16="http://schemas.microsoft.com/office/drawing/2014/main" id="{0964D001-16C9-3302-CDA8-F18DFE4056C1}"/>
              </a:ext>
            </a:extLst>
          </p:cNvPr>
          <p:cNvSpPr/>
          <p:nvPr/>
        </p:nvSpPr>
        <p:spPr>
          <a:xfrm>
            <a:off x="2368485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1" name="직사각형 3520">
            <a:extLst>
              <a:ext uri="{FF2B5EF4-FFF2-40B4-BE49-F238E27FC236}">
                <a16:creationId xmlns:a16="http://schemas.microsoft.com/office/drawing/2014/main" id="{84F12F89-94C0-9192-83CF-431852DFD19B}"/>
              </a:ext>
            </a:extLst>
          </p:cNvPr>
          <p:cNvSpPr/>
          <p:nvPr/>
        </p:nvSpPr>
        <p:spPr>
          <a:xfrm>
            <a:off x="2206882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2" name="직사각형 3521">
            <a:extLst>
              <a:ext uri="{FF2B5EF4-FFF2-40B4-BE49-F238E27FC236}">
                <a16:creationId xmlns:a16="http://schemas.microsoft.com/office/drawing/2014/main" id="{EB14BCB2-CD3C-9FBC-DB96-CC9802DE42DB}"/>
              </a:ext>
            </a:extLst>
          </p:cNvPr>
          <p:cNvSpPr/>
          <p:nvPr/>
        </p:nvSpPr>
        <p:spPr>
          <a:xfrm>
            <a:off x="2206882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3" name="직사각형 3522">
            <a:extLst>
              <a:ext uri="{FF2B5EF4-FFF2-40B4-BE49-F238E27FC236}">
                <a16:creationId xmlns:a16="http://schemas.microsoft.com/office/drawing/2014/main" id="{72E98B94-D17C-F902-EAFF-CB2B03F40538}"/>
              </a:ext>
            </a:extLst>
          </p:cNvPr>
          <p:cNvSpPr/>
          <p:nvPr/>
        </p:nvSpPr>
        <p:spPr>
          <a:xfrm>
            <a:off x="22172606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4" name="직사각형 3523">
            <a:extLst>
              <a:ext uri="{FF2B5EF4-FFF2-40B4-BE49-F238E27FC236}">
                <a16:creationId xmlns:a16="http://schemas.microsoft.com/office/drawing/2014/main" id="{F1612A6A-3B1F-EF8B-324A-70D6048B8438}"/>
              </a:ext>
            </a:extLst>
          </p:cNvPr>
          <p:cNvSpPr/>
          <p:nvPr/>
        </p:nvSpPr>
        <p:spPr>
          <a:xfrm>
            <a:off x="22172606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5" name="직사각형 3524">
            <a:extLst>
              <a:ext uri="{FF2B5EF4-FFF2-40B4-BE49-F238E27FC236}">
                <a16:creationId xmlns:a16="http://schemas.microsoft.com/office/drawing/2014/main" id="{0E3CB4CE-EF22-7723-98BB-BBA8E0F37369}"/>
              </a:ext>
            </a:extLst>
          </p:cNvPr>
          <p:cNvSpPr/>
          <p:nvPr/>
        </p:nvSpPr>
        <p:spPr>
          <a:xfrm>
            <a:off x="2227661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6" name="직사각형 3525">
            <a:extLst>
              <a:ext uri="{FF2B5EF4-FFF2-40B4-BE49-F238E27FC236}">
                <a16:creationId xmlns:a16="http://schemas.microsoft.com/office/drawing/2014/main" id="{258A33E7-9AD0-D761-0804-3FF670C028ED}"/>
              </a:ext>
            </a:extLst>
          </p:cNvPr>
          <p:cNvSpPr/>
          <p:nvPr/>
        </p:nvSpPr>
        <p:spPr>
          <a:xfrm>
            <a:off x="2227661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7" name="직사각형 3526">
            <a:extLst>
              <a:ext uri="{FF2B5EF4-FFF2-40B4-BE49-F238E27FC236}">
                <a16:creationId xmlns:a16="http://schemas.microsoft.com/office/drawing/2014/main" id="{C2A1C133-2B23-3AFD-1477-771AEDAF1083}"/>
              </a:ext>
            </a:extLst>
          </p:cNvPr>
          <p:cNvSpPr/>
          <p:nvPr/>
        </p:nvSpPr>
        <p:spPr>
          <a:xfrm>
            <a:off x="22838619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8" name="직사각형 3527">
            <a:extLst>
              <a:ext uri="{FF2B5EF4-FFF2-40B4-BE49-F238E27FC236}">
                <a16:creationId xmlns:a16="http://schemas.microsoft.com/office/drawing/2014/main" id="{75C8370A-E030-A950-0B11-CB2FCA8D6C36}"/>
              </a:ext>
            </a:extLst>
          </p:cNvPr>
          <p:cNvSpPr/>
          <p:nvPr/>
        </p:nvSpPr>
        <p:spPr>
          <a:xfrm>
            <a:off x="22838619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9" name="직사각형 3528">
            <a:extLst>
              <a:ext uri="{FF2B5EF4-FFF2-40B4-BE49-F238E27FC236}">
                <a16:creationId xmlns:a16="http://schemas.microsoft.com/office/drawing/2014/main" id="{611475DF-BDE9-206A-7FFA-A4BF2E1DB7CE}"/>
              </a:ext>
            </a:extLst>
          </p:cNvPr>
          <p:cNvSpPr/>
          <p:nvPr/>
        </p:nvSpPr>
        <p:spPr>
          <a:xfrm>
            <a:off x="22942396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0" name="직사각형 3529">
            <a:extLst>
              <a:ext uri="{FF2B5EF4-FFF2-40B4-BE49-F238E27FC236}">
                <a16:creationId xmlns:a16="http://schemas.microsoft.com/office/drawing/2014/main" id="{71AF99E2-5AED-A317-CF8D-B1B074BF2B83}"/>
              </a:ext>
            </a:extLst>
          </p:cNvPr>
          <p:cNvSpPr/>
          <p:nvPr/>
        </p:nvSpPr>
        <p:spPr>
          <a:xfrm>
            <a:off x="22942396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1" name="직사각형 3530">
            <a:extLst>
              <a:ext uri="{FF2B5EF4-FFF2-40B4-BE49-F238E27FC236}">
                <a16:creationId xmlns:a16="http://schemas.microsoft.com/office/drawing/2014/main" id="{ED9A9F64-AB7E-C62F-876E-978FE8B5CCC7}"/>
              </a:ext>
            </a:extLst>
          </p:cNvPr>
          <p:cNvSpPr/>
          <p:nvPr/>
        </p:nvSpPr>
        <p:spPr>
          <a:xfrm>
            <a:off x="23873164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2" name="직사각형 3531">
            <a:extLst>
              <a:ext uri="{FF2B5EF4-FFF2-40B4-BE49-F238E27FC236}">
                <a16:creationId xmlns:a16="http://schemas.microsoft.com/office/drawing/2014/main" id="{EA2FA334-263B-C6D2-BB44-1200D8A68D4C}"/>
              </a:ext>
            </a:extLst>
          </p:cNvPr>
          <p:cNvSpPr/>
          <p:nvPr/>
        </p:nvSpPr>
        <p:spPr>
          <a:xfrm>
            <a:off x="23873164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3" name="직사각형 3532">
            <a:extLst>
              <a:ext uri="{FF2B5EF4-FFF2-40B4-BE49-F238E27FC236}">
                <a16:creationId xmlns:a16="http://schemas.microsoft.com/office/drawing/2014/main" id="{4434EE9C-DA63-935F-5AAA-D12A61E4D084}"/>
              </a:ext>
            </a:extLst>
          </p:cNvPr>
          <p:cNvSpPr/>
          <p:nvPr/>
        </p:nvSpPr>
        <p:spPr>
          <a:xfrm>
            <a:off x="23976941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4" name="직사각형 3533">
            <a:extLst>
              <a:ext uri="{FF2B5EF4-FFF2-40B4-BE49-F238E27FC236}">
                <a16:creationId xmlns:a16="http://schemas.microsoft.com/office/drawing/2014/main" id="{1C24EE39-F546-3069-A8F1-227E2DBDCE48}"/>
              </a:ext>
            </a:extLst>
          </p:cNvPr>
          <p:cNvSpPr/>
          <p:nvPr/>
        </p:nvSpPr>
        <p:spPr>
          <a:xfrm>
            <a:off x="23976941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5" name="직사각형 3534">
            <a:extLst>
              <a:ext uri="{FF2B5EF4-FFF2-40B4-BE49-F238E27FC236}">
                <a16:creationId xmlns:a16="http://schemas.microsoft.com/office/drawing/2014/main" id="{D9E51A75-9590-2F9C-6E81-8737402BBB36}"/>
              </a:ext>
            </a:extLst>
          </p:cNvPr>
          <p:cNvSpPr/>
          <p:nvPr/>
        </p:nvSpPr>
        <p:spPr>
          <a:xfrm>
            <a:off x="23870373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6" name="직사각형 3535">
            <a:extLst>
              <a:ext uri="{FF2B5EF4-FFF2-40B4-BE49-F238E27FC236}">
                <a16:creationId xmlns:a16="http://schemas.microsoft.com/office/drawing/2014/main" id="{BA34E1FB-B271-550A-2632-F955688B2441}"/>
              </a:ext>
            </a:extLst>
          </p:cNvPr>
          <p:cNvSpPr/>
          <p:nvPr/>
        </p:nvSpPr>
        <p:spPr>
          <a:xfrm>
            <a:off x="23870373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7" name="직사각형 3536">
            <a:extLst>
              <a:ext uri="{FF2B5EF4-FFF2-40B4-BE49-F238E27FC236}">
                <a16:creationId xmlns:a16="http://schemas.microsoft.com/office/drawing/2014/main" id="{A1958E99-7218-9138-7A0B-2B8A3CA78AA3}"/>
              </a:ext>
            </a:extLst>
          </p:cNvPr>
          <p:cNvSpPr/>
          <p:nvPr/>
        </p:nvSpPr>
        <p:spPr>
          <a:xfrm>
            <a:off x="23870373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8" name="직사각형 3537">
            <a:extLst>
              <a:ext uri="{FF2B5EF4-FFF2-40B4-BE49-F238E27FC236}">
                <a16:creationId xmlns:a16="http://schemas.microsoft.com/office/drawing/2014/main" id="{1F6FEF51-5CD1-6EF3-9F5A-0A850DF9AA44}"/>
              </a:ext>
            </a:extLst>
          </p:cNvPr>
          <p:cNvSpPr/>
          <p:nvPr/>
        </p:nvSpPr>
        <p:spPr>
          <a:xfrm>
            <a:off x="23870373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9" name="직사각형 3538">
            <a:extLst>
              <a:ext uri="{FF2B5EF4-FFF2-40B4-BE49-F238E27FC236}">
                <a16:creationId xmlns:a16="http://schemas.microsoft.com/office/drawing/2014/main" id="{67791984-148A-9C7B-8687-19E23E1883C3}"/>
              </a:ext>
            </a:extLst>
          </p:cNvPr>
          <p:cNvSpPr/>
          <p:nvPr/>
        </p:nvSpPr>
        <p:spPr>
          <a:xfrm>
            <a:off x="23870373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0" name="직사각형 3539">
            <a:extLst>
              <a:ext uri="{FF2B5EF4-FFF2-40B4-BE49-F238E27FC236}">
                <a16:creationId xmlns:a16="http://schemas.microsoft.com/office/drawing/2014/main" id="{A3547B0E-E204-9D2C-CE48-3FC26384B589}"/>
              </a:ext>
            </a:extLst>
          </p:cNvPr>
          <p:cNvSpPr/>
          <p:nvPr/>
        </p:nvSpPr>
        <p:spPr>
          <a:xfrm>
            <a:off x="23870373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1" name="직사각형 3540">
            <a:extLst>
              <a:ext uri="{FF2B5EF4-FFF2-40B4-BE49-F238E27FC236}">
                <a16:creationId xmlns:a16="http://schemas.microsoft.com/office/drawing/2014/main" id="{0818B81F-6461-D569-7814-4544F67FD55A}"/>
              </a:ext>
            </a:extLst>
          </p:cNvPr>
          <p:cNvSpPr/>
          <p:nvPr/>
        </p:nvSpPr>
        <p:spPr>
          <a:xfrm>
            <a:off x="23870373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2" name="직사각형 3541">
            <a:extLst>
              <a:ext uri="{FF2B5EF4-FFF2-40B4-BE49-F238E27FC236}">
                <a16:creationId xmlns:a16="http://schemas.microsoft.com/office/drawing/2014/main" id="{A31B34F5-31B7-42EF-AF09-B0F32235BB9A}"/>
              </a:ext>
            </a:extLst>
          </p:cNvPr>
          <p:cNvSpPr/>
          <p:nvPr/>
        </p:nvSpPr>
        <p:spPr>
          <a:xfrm>
            <a:off x="23870373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3" name="직사각형 3542">
            <a:extLst>
              <a:ext uri="{FF2B5EF4-FFF2-40B4-BE49-F238E27FC236}">
                <a16:creationId xmlns:a16="http://schemas.microsoft.com/office/drawing/2014/main" id="{297BFC58-C516-721A-E8D3-857506F94475}"/>
              </a:ext>
            </a:extLst>
          </p:cNvPr>
          <p:cNvSpPr/>
          <p:nvPr/>
        </p:nvSpPr>
        <p:spPr>
          <a:xfrm>
            <a:off x="23974150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4" name="직사각형 3543">
            <a:extLst>
              <a:ext uri="{FF2B5EF4-FFF2-40B4-BE49-F238E27FC236}">
                <a16:creationId xmlns:a16="http://schemas.microsoft.com/office/drawing/2014/main" id="{4C361589-C507-0DA1-1B37-D2D11188D074}"/>
              </a:ext>
            </a:extLst>
          </p:cNvPr>
          <p:cNvSpPr/>
          <p:nvPr/>
        </p:nvSpPr>
        <p:spPr>
          <a:xfrm>
            <a:off x="23974150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5" name="직사각형 3544">
            <a:extLst>
              <a:ext uri="{FF2B5EF4-FFF2-40B4-BE49-F238E27FC236}">
                <a16:creationId xmlns:a16="http://schemas.microsoft.com/office/drawing/2014/main" id="{FC755A90-F01A-DDB4-EF51-E0DAAD850F2B}"/>
              </a:ext>
            </a:extLst>
          </p:cNvPr>
          <p:cNvSpPr/>
          <p:nvPr/>
        </p:nvSpPr>
        <p:spPr>
          <a:xfrm>
            <a:off x="23974150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6" name="직사각형 3545">
            <a:extLst>
              <a:ext uri="{FF2B5EF4-FFF2-40B4-BE49-F238E27FC236}">
                <a16:creationId xmlns:a16="http://schemas.microsoft.com/office/drawing/2014/main" id="{EBECD3F9-9B38-5056-7BC9-C126689D6EFF}"/>
              </a:ext>
            </a:extLst>
          </p:cNvPr>
          <p:cNvSpPr/>
          <p:nvPr/>
        </p:nvSpPr>
        <p:spPr>
          <a:xfrm>
            <a:off x="23974150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7" name="직사각형 3546">
            <a:extLst>
              <a:ext uri="{FF2B5EF4-FFF2-40B4-BE49-F238E27FC236}">
                <a16:creationId xmlns:a16="http://schemas.microsoft.com/office/drawing/2014/main" id="{24116396-B4BF-E379-1904-F38941D2EB90}"/>
              </a:ext>
            </a:extLst>
          </p:cNvPr>
          <p:cNvSpPr/>
          <p:nvPr/>
        </p:nvSpPr>
        <p:spPr>
          <a:xfrm>
            <a:off x="23974150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8" name="직사각형 3547">
            <a:extLst>
              <a:ext uri="{FF2B5EF4-FFF2-40B4-BE49-F238E27FC236}">
                <a16:creationId xmlns:a16="http://schemas.microsoft.com/office/drawing/2014/main" id="{52660018-686D-791B-AA1C-CFE4F73989F4}"/>
              </a:ext>
            </a:extLst>
          </p:cNvPr>
          <p:cNvSpPr/>
          <p:nvPr/>
        </p:nvSpPr>
        <p:spPr>
          <a:xfrm>
            <a:off x="23974150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9" name="직사각형 3548">
            <a:extLst>
              <a:ext uri="{FF2B5EF4-FFF2-40B4-BE49-F238E27FC236}">
                <a16:creationId xmlns:a16="http://schemas.microsoft.com/office/drawing/2014/main" id="{C655461A-3634-7249-AC86-0CFB3A8E7949}"/>
              </a:ext>
            </a:extLst>
          </p:cNvPr>
          <p:cNvSpPr/>
          <p:nvPr/>
        </p:nvSpPr>
        <p:spPr>
          <a:xfrm>
            <a:off x="23974150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0" name="직사각형 3549">
            <a:extLst>
              <a:ext uri="{FF2B5EF4-FFF2-40B4-BE49-F238E27FC236}">
                <a16:creationId xmlns:a16="http://schemas.microsoft.com/office/drawing/2014/main" id="{9CD53DBD-8BAA-BD7E-CA2F-F26DFB01DCC5}"/>
              </a:ext>
            </a:extLst>
          </p:cNvPr>
          <p:cNvSpPr/>
          <p:nvPr/>
        </p:nvSpPr>
        <p:spPr>
          <a:xfrm>
            <a:off x="23974150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1" name="직사각형 3550">
            <a:extLst>
              <a:ext uri="{FF2B5EF4-FFF2-40B4-BE49-F238E27FC236}">
                <a16:creationId xmlns:a16="http://schemas.microsoft.com/office/drawing/2014/main" id="{C446AC54-7AF7-351B-51D0-EA9B6D14D604}"/>
              </a:ext>
            </a:extLst>
          </p:cNvPr>
          <p:cNvSpPr/>
          <p:nvPr/>
        </p:nvSpPr>
        <p:spPr>
          <a:xfrm>
            <a:off x="23870373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2" name="직사각형 3551">
            <a:extLst>
              <a:ext uri="{FF2B5EF4-FFF2-40B4-BE49-F238E27FC236}">
                <a16:creationId xmlns:a16="http://schemas.microsoft.com/office/drawing/2014/main" id="{2D432FF9-3BDD-691F-EF49-DF0E7B7D43C4}"/>
              </a:ext>
            </a:extLst>
          </p:cNvPr>
          <p:cNvSpPr/>
          <p:nvPr/>
        </p:nvSpPr>
        <p:spPr>
          <a:xfrm>
            <a:off x="23870373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3" name="직사각형 3552">
            <a:extLst>
              <a:ext uri="{FF2B5EF4-FFF2-40B4-BE49-F238E27FC236}">
                <a16:creationId xmlns:a16="http://schemas.microsoft.com/office/drawing/2014/main" id="{389270AD-C140-0E02-0E5F-3BF9E1C8C378}"/>
              </a:ext>
            </a:extLst>
          </p:cNvPr>
          <p:cNvSpPr/>
          <p:nvPr/>
        </p:nvSpPr>
        <p:spPr>
          <a:xfrm>
            <a:off x="23870373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4" name="직사각형 3553">
            <a:extLst>
              <a:ext uri="{FF2B5EF4-FFF2-40B4-BE49-F238E27FC236}">
                <a16:creationId xmlns:a16="http://schemas.microsoft.com/office/drawing/2014/main" id="{BDF0CE1A-03D0-5EF2-2731-037A5EC5FBF6}"/>
              </a:ext>
            </a:extLst>
          </p:cNvPr>
          <p:cNvSpPr/>
          <p:nvPr/>
        </p:nvSpPr>
        <p:spPr>
          <a:xfrm>
            <a:off x="23974150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5" name="직사각형 3554">
            <a:extLst>
              <a:ext uri="{FF2B5EF4-FFF2-40B4-BE49-F238E27FC236}">
                <a16:creationId xmlns:a16="http://schemas.microsoft.com/office/drawing/2014/main" id="{7EB53802-CF61-5CD7-AE4A-32C53E2C9888}"/>
              </a:ext>
            </a:extLst>
          </p:cNvPr>
          <p:cNvSpPr/>
          <p:nvPr/>
        </p:nvSpPr>
        <p:spPr>
          <a:xfrm>
            <a:off x="23974150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6" name="직사각형 3555">
            <a:extLst>
              <a:ext uri="{FF2B5EF4-FFF2-40B4-BE49-F238E27FC236}">
                <a16:creationId xmlns:a16="http://schemas.microsoft.com/office/drawing/2014/main" id="{F3EE92C6-093B-FCF5-DF5F-454ACAA364AB}"/>
              </a:ext>
            </a:extLst>
          </p:cNvPr>
          <p:cNvSpPr/>
          <p:nvPr/>
        </p:nvSpPr>
        <p:spPr>
          <a:xfrm>
            <a:off x="23974150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7" name="직사각형 3556">
            <a:extLst>
              <a:ext uri="{FF2B5EF4-FFF2-40B4-BE49-F238E27FC236}">
                <a16:creationId xmlns:a16="http://schemas.microsoft.com/office/drawing/2014/main" id="{97BF25A7-9FAB-6C7C-12F8-ADDFFD9B631A}"/>
              </a:ext>
            </a:extLst>
          </p:cNvPr>
          <p:cNvSpPr/>
          <p:nvPr/>
        </p:nvSpPr>
        <p:spPr>
          <a:xfrm>
            <a:off x="23870373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8" name="직사각형 3557">
            <a:extLst>
              <a:ext uri="{FF2B5EF4-FFF2-40B4-BE49-F238E27FC236}">
                <a16:creationId xmlns:a16="http://schemas.microsoft.com/office/drawing/2014/main" id="{4AB202A2-A595-2A97-06E1-24388ABD5987}"/>
              </a:ext>
            </a:extLst>
          </p:cNvPr>
          <p:cNvSpPr/>
          <p:nvPr/>
        </p:nvSpPr>
        <p:spPr>
          <a:xfrm>
            <a:off x="23974150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9" name="L 도형 3558">
            <a:extLst>
              <a:ext uri="{FF2B5EF4-FFF2-40B4-BE49-F238E27FC236}">
                <a16:creationId xmlns:a16="http://schemas.microsoft.com/office/drawing/2014/main" id="{A1A2FD9C-D67C-18C9-E67D-51BB730C9F2C}"/>
              </a:ext>
            </a:extLst>
          </p:cNvPr>
          <p:cNvSpPr/>
          <p:nvPr/>
        </p:nvSpPr>
        <p:spPr>
          <a:xfrm flipH="1">
            <a:off x="22012150" y="17180340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1" name="TextBox 3560">
            <a:extLst>
              <a:ext uri="{FF2B5EF4-FFF2-40B4-BE49-F238E27FC236}">
                <a16:creationId xmlns:a16="http://schemas.microsoft.com/office/drawing/2014/main" id="{B5679D5B-1AEB-C970-D386-3A4E46C7705F}"/>
              </a:ext>
            </a:extLst>
          </p:cNvPr>
          <p:cNvSpPr txBox="1"/>
          <p:nvPr/>
        </p:nvSpPr>
        <p:spPr>
          <a:xfrm>
            <a:off x="21346514" y="16265109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/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4" name="원호 3563">
            <a:extLst>
              <a:ext uri="{FF2B5EF4-FFF2-40B4-BE49-F238E27FC236}">
                <a16:creationId xmlns:a16="http://schemas.microsoft.com/office/drawing/2014/main" id="{5C629607-6786-B579-13C6-FC24B874AF70}"/>
              </a:ext>
            </a:extLst>
          </p:cNvPr>
          <p:cNvSpPr/>
          <p:nvPr/>
        </p:nvSpPr>
        <p:spPr>
          <a:xfrm>
            <a:off x="22756642" y="1428107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5" name="원호 3564">
            <a:extLst>
              <a:ext uri="{FF2B5EF4-FFF2-40B4-BE49-F238E27FC236}">
                <a16:creationId xmlns:a16="http://schemas.microsoft.com/office/drawing/2014/main" id="{EC4B2508-0D06-E453-1FA1-97257E05A1A2}"/>
              </a:ext>
            </a:extLst>
          </p:cNvPr>
          <p:cNvSpPr/>
          <p:nvPr/>
        </p:nvSpPr>
        <p:spPr>
          <a:xfrm rot="16200000">
            <a:off x="22469306" y="1392408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/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7" name="직사각형 3566">
            <a:extLst>
              <a:ext uri="{FF2B5EF4-FFF2-40B4-BE49-F238E27FC236}">
                <a16:creationId xmlns:a16="http://schemas.microsoft.com/office/drawing/2014/main" id="{D77EDCD8-F1AC-2DB5-E9D9-FDA8C4CE0428}"/>
              </a:ext>
            </a:extLst>
          </p:cNvPr>
          <p:cNvSpPr/>
          <p:nvPr/>
        </p:nvSpPr>
        <p:spPr>
          <a:xfrm>
            <a:off x="23516088" y="144861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8" name="직사각형 3567">
            <a:extLst>
              <a:ext uri="{FF2B5EF4-FFF2-40B4-BE49-F238E27FC236}">
                <a16:creationId xmlns:a16="http://schemas.microsoft.com/office/drawing/2014/main" id="{1BA00239-C3BD-F5BB-CBDB-F6C3B9B8B509}"/>
              </a:ext>
            </a:extLst>
          </p:cNvPr>
          <p:cNvSpPr/>
          <p:nvPr/>
        </p:nvSpPr>
        <p:spPr>
          <a:xfrm>
            <a:off x="2351608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9" name="직사각형 3568">
            <a:extLst>
              <a:ext uri="{FF2B5EF4-FFF2-40B4-BE49-F238E27FC236}">
                <a16:creationId xmlns:a16="http://schemas.microsoft.com/office/drawing/2014/main" id="{618E2A61-1759-F3AB-1D2D-2A9A88AD3907}"/>
              </a:ext>
            </a:extLst>
          </p:cNvPr>
          <p:cNvSpPr/>
          <p:nvPr/>
        </p:nvSpPr>
        <p:spPr>
          <a:xfrm>
            <a:off x="2351608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0" name="직사각형 3569">
            <a:extLst>
              <a:ext uri="{FF2B5EF4-FFF2-40B4-BE49-F238E27FC236}">
                <a16:creationId xmlns:a16="http://schemas.microsoft.com/office/drawing/2014/main" id="{1444E5A1-97FD-9E9D-9307-7C14116B2F9D}"/>
              </a:ext>
            </a:extLst>
          </p:cNvPr>
          <p:cNvSpPr/>
          <p:nvPr/>
        </p:nvSpPr>
        <p:spPr>
          <a:xfrm>
            <a:off x="2351608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1" name="직사각형 3570">
            <a:extLst>
              <a:ext uri="{FF2B5EF4-FFF2-40B4-BE49-F238E27FC236}">
                <a16:creationId xmlns:a16="http://schemas.microsoft.com/office/drawing/2014/main" id="{8182EDEC-8868-BF6D-EE99-B5477C713BF3}"/>
              </a:ext>
            </a:extLst>
          </p:cNvPr>
          <p:cNvSpPr/>
          <p:nvPr/>
        </p:nvSpPr>
        <p:spPr>
          <a:xfrm>
            <a:off x="23516088" y="148603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2" name="직사각형 3571">
            <a:extLst>
              <a:ext uri="{FF2B5EF4-FFF2-40B4-BE49-F238E27FC236}">
                <a16:creationId xmlns:a16="http://schemas.microsoft.com/office/drawing/2014/main" id="{CD61B5E5-CC16-A950-31F7-13B4CB50B688}"/>
              </a:ext>
            </a:extLst>
          </p:cNvPr>
          <p:cNvSpPr/>
          <p:nvPr/>
        </p:nvSpPr>
        <p:spPr>
          <a:xfrm>
            <a:off x="23516088" y="149539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3" name="직사각형 3572">
            <a:extLst>
              <a:ext uri="{FF2B5EF4-FFF2-40B4-BE49-F238E27FC236}">
                <a16:creationId xmlns:a16="http://schemas.microsoft.com/office/drawing/2014/main" id="{B8E463D0-5B2C-C9F7-B7BD-5AA139C10B7C}"/>
              </a:ext>
            </a:extLst>
          </p:cNvPr>
          <p:cNvSpPr/>
          <p:nvPr/>
        </p:nvSpPr>
        <p:spPr>
          <a:xfrm>
            <a:off x="23516088" y="146732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4" name="직사각형 3573">
            <a:extLst>
              <a:ext uri="{FF2B5EF4-FFF2-40B4-BE49-F238E27FC236}">
                <a16:creationId xmlns:a16="http://schemas.microsoft.com/office/drawing/2014/main" id="{68E9C46B-7F28-83AC-43B3-89AFC000F512}"/>
              </a:ext>
            </a:extLst>
          </p:cNvPr>
          <p:cNvSpPr/>
          <p:nvPr/>
        </p:nvSpPr>
        <p:spPr>
          <a:xfrm>
            <a:off x="2351608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5" name="직사각형 3574">
            <a:extLst>
              <a:ext uri="{FF2B5EF4-FFF2-40B4-BE49-F238E27FC236}">
                <a16:creationId xmlns:a16="http://schemas.microsoft.com/office/drawing/2014/main" id="{2F5F6DDB-49EB-3320-B196-5B6ED56EF9B1}"/>
              </a:ext>
            </a:extLst>
          </p:cNvPr>
          <p:cNvSpPr/>
          <p:nvPr/>
        </p:nvSpPr>
        <p:spPr>
          <a:xfrm>
            <a:off x="23619865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6" name="직사각형 3575">
            <a:extLst>
              <a:ext uri="{FF2B5EF4-FFF2-40B4-BE49-F238E27FC236}">
                <a16:creationId xmlns:a16="http://schemas.microsoft.com/office/drawing/2014/main" id="{304C16CE-CDC6-6FA9-F77A-CA525730BD93}"/>
              </a:ext>
            </a:extLst>
          </p:cNvPr>
          <p:cNvSpPr/>
          <p:nvPr/>
        </p:nvSpPr>
        <p:spPr>
          <a:xfrm>
            <a:off x="23619865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7" name="직사각형 3576">
            <a:extLst>
              <a:ext uri="{FF2B5EF4-FFF2-40B4-BE49-F238E27FC236}">
                <a16:creationId xmlns:a16="http://schemas.microsoft.com/office/drawing/2014/main" id="{0FBB0794-DF31-A57C-C163-5240D4265BB5}"/>
              </a:ext>
            </a:extLst>
          </p:cNvPr>
          <p:cNvSpPr/>
          <p:nvPr/>
        </p:nvSpPr>
        <p:spPr>
          <a:xfrm>
            <a:off x="23619865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8" name="직사각형 3577">
            <a:extLst>
              <a:ext uri="{FF2B5EF4-FFF2-40B4-BE49-F238E27FC236}">
                <a16:creationId xmlns:a16="http://schemas.microsoft.com/office/drawing/2014/main" id="{0CBE428B-3BD3-2723-CD11-961EBA35BE25}"/>
              </a:ext>
            </a:extLst>
          </p:cNvPr>
          <p:cNvSpPr/>
          <p:nvPr/>
        </p:nvSpPr>
        <p:spPr>
          <a:xfrm>
            <a:off x="23619865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9" name="직사각형 3578">
            <a:extLst>
              <a:ext uri="{FF2B5EF4-FFF2-40B4-BE49-F238E27FC236}">
                <a16:creationId xmlns:a16="http://schemas.microsoft.com/office/drawing/2014/main" id="{F8606295-3D4D-561C-C8A8-87C20B163979}"/>
              </a:ext>
            </a:extLst>
          </p:cNvPr>
          <p:cNvSpPr/>
          <p:nvPr/>
        </p:nvSpPr>
        <p:spPr>
          <a:xfrm>
            <a:off x="23619865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0" name="직사각형 3579">
            <a:extLst>
              <a:ext uri="{FF2B5EF4-FFF2-40B4-BE49-F238E27FC236}">
                <a16:creationId xmlns:a16="http://schemas.microsoft.com/office/drawing/2014/main" id="{95B46814-642C-6D43-6B43-1BB31B2E12CC}"/>
              </a:ext>
            </a:extLst>
          </p:cNvPr>
          <p:cNvSpPr/>
          <p:nvPr/>
        </p:nvSpPr>
        <p:spPr>
          <a:xfrm>
            <a:off x="23619865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1" name="직사각형 3580">
            <a:extLst>
              <a:ext uri="{FF2B5EF4-FFF2-40B4-BE49-F238E27FC236}">
                <a16:creationId xmlns:a16="http://schemas.microsoft.com/office/drawing/2014/main" id="{DDA50960-3B97-18A9-FF58-2662E5933CFC}"/>
              </a:ext>
            </a:extLst>
          </p:cNvPr>
          <p:cNvSpPr/>
          <p:nvPr/>
        </p:nvSpPr>
        <p:spPr>
          <a:xfrm>
            <a:off x="23619865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2" name="직사각형 3581">
            <a:extLst>
              <a:ext uri="{FF2B5EF4-FFF2-40B4-BE49-F238E27FC236}">
                <a16:creationId xmlns:a16="http://schemas.microsoft.com/office/drawing/2014/main" id="{25CB20F8-7379-ED17-FF3D-67001CC15AA6}"/>
              </a:ext>
            </a:extLst>
          </p:cNvPr>
          <p:cNvSpPr/>
          <p:nvPr/>
        </p:nvSpPr>
        <p:spPr>
          <a:xfrm>
            <a:off x="23619865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3" name="직사각형 3582">
            <a:extLst>
              <a:ext uri="{FF2B5EF4-FFF2-40B4-BE49-F238E27FC236}">
                <a16:creationId xmlns:a16="http://schemas.microsoft.com/office/drawing/2014/main" id="{C9AD6017-189F-EFF2-B36C-4B29E711B6BD}"/>
              </a:ext>
            </a:extLst>
          </p:cNvPr>
          <p:cNvSpPr/>
          <p:nvPr/>
        </p:nvSpPr>
        <p:spPr>
          <a:xfrm>
            <a:off x="23723878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4" name="직사각형 3583">
            <a:extLst>
              <a:ext uri="{FF2B5EF4-FFF2-40B4-BE49-F238E27FC236}">
                <a16:creationId xmlns:a16="http://schemas.microsoft.com/office/drawing/2014/main" id="{EA61DA54-71B5-EF31-7053-93B9F64B5168}"/>
              </a:ext>
            </a:extLst>
          </p:cNvPr>
          <p:cNvSpPr/>
          <p:nvPr/>
        </p:nvSpPr>
        <p:spPr>
          <a:xfrm>
            <a:off x="2372387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5" name="직사각형 3584">
            <a:extLst>
              <a:ext uri="{FF2B5EF4-FFF2-40B4-BE49-F238E27FC236}">
                <a16:creationId xmlns:a16="http://schemas.microsoft.com/office/drawing/2014/main" id="{905690B2-55ED-C8DA-F3B6-BF1A9FF33818}"/>
              </a:ext>
            </a:extLst>
          </p:cNvPr>
          <p:cNvSpPr/>
          <p:nvPr/>
        </p:nvSpPr>
        <p:spPr>
          <a:xfrm>
            <a:off x="2372387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6" name="직사각형 3585">
            <a:extLst>
              <a:ext uri="{FF2B5EF4-FFF2-40B4-BE49-F238E27FC236}">
                <a16:creationId xmlns:a16="http://schemas.microsoft.com/office/drawing/2014/main" id="{DB4B5822-2B08-F723-5073-6C75FAE424B1}"/>
              </a:ext>
            </a:extLst>
          </p:cNvPr>
          <p:cNvSpPr/>
          <p:nvPr/>
        </p:nvSpPr>
        <p:spPr>
          <a:xfrm>
            <a:off x="2372387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7" name="직사각형 3586">
            <a:extLst>
              <a:ext uri="{FF2B5EF4-FFF2-40B4-BE49-F238E27FC236}">
                <a16:creationId xmlns:a16="http://schemas.microsoft.com/office/drawing/2014/main" id="{373C1729-FA57-A38F-4C01-62E603615E74}"/>
              </a:ext>
            </a:extLst>
          </p:cNvPr>
          <p:cNvSpPr/>
          <p:nvPr/>
        </p:nvSpPr>
        <p:spPr>
          <a:xfrm>
            <a:off x="23723878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8" name="직사각형 3587">
            <a:extLst>
              <a:ext uri="{FF2B5EF4-FFF2-40B4-BE49-F238E27FC236}">
                <a16:creationId xmlns:a16="http://schemas.microsoft.com/office/drawing/2014/main" id="{B71858C9-1712-A317-15E4-F4B643BDA5E1}"/>
              </a:ext>
            </a:extLst>
          </p:cNvPr>
          <p:cNvSpPr/>
          <p:nvPr/>
        </p:nvSpPr>
        <p:spPr>
          <a:xfrm>
            <a:off x="23723878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9" name="직사각형 3588">
            <a:extLst>
              <a:ext uri="{FF2B5EF4-FFF2-40B4-BE49-F238E27FC236}">
                <a16:creationId xmlns:a16="http://schemas.microsoft.com/office/drawing/2014/main" id="{9F73E8F0-8E88-3880-DF24-C96595FDBE38}"/>
              </a:ext>
            </a:extLst>
          </p:cNvPr>
          <p:cNvSpPr/>
          <p:nvPr/>
        </p:nvSpPr>
        <p:spPr>
          <a:xfrm>
            <a:off x="23723878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0" name="직사각형 3589">
            <a:extLst>
              <a:ext uri="{FF2B5EF4-FFF2-40B4-BE49-F238E27FC236}">
                <a16:creationId xmlns:a16="http://schemas.microsoft.com/office/drawing/2014/main" id="{00FB6848-5B69-E730-20A0-C7ADF93B6CF1}"/>
              </a:ext>
            </a:extLst>
          </p:cNvPr>
          <p:cNvSpPr/>
          <p:nvPr/>
        </p:nvSpPr>
        <p:spPr>
          <a:xfrm>
            <a:off x="2372387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1" name="직사각형 3590">
            <a:extLst>
              <a:ext uri="{FF2B5EF4-FFF2-40B4-BE49-F238E27FC236}">
                <a16:creationId xmlns:a16="http://schemas.microsoft.com/office/drawing/2014/main" id="{D824DE38-F680-35ED-FBFA-B5A4994B54FF}"/>
              </a:ext>
            </a:extLst>
          </p:cNvPr>
          <p:cNvSpPr/>
          <p:nvPr/>
        </p:nvSpPr>
        <p:spPr>
          <a:xfrm>
            <a:off x="2351608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2" name="직사각형 3591">
            <a:extLst>
              <a:ext uri="{FF2B5EF4-FFF2-40B4-BE49-F238E27FC236}">
                <a16:creationId xmlns:a16="http://schemas.microsoft.com/office/drawing/2014/main" id="{5CF120B8-5518-521C-8A0D-14DC31A1BDC6}"/>
              </a:ext>
            </a:extLst>
          </p:cNvPr>
          <p:cNvSpPr/>
          <p:nvPr/>
        </p:nvSpPr>
        <p:spPr>
          <a:xfrm>
            <a:off x="23516088" y="154185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3" name="직사각형 3592">
            <a:extLst>
              <a:ext uri="{FF2B5EF4-FFF2-40B4-BE49-F238E27FC236}">
                <a16:creationId xmlns:a16="http://schemas.microsoft.com/office/drawing/2014/main" id="{110D655F-F891-24ED-0CF9-C33E7ADAFED9}"/>
              </a:ext>
            </a:extLst>
          </p:cNvPr>
          <p:cNvSpPr/>
          <p:nvPr/>
        </p:nvSpPr>
        <p:spPr>
          <a:xfrm>
            <a:off x="23516088" y="15231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4" name="직사각형 3593">
            <a:extLst>
              <a:ext uri="{FF2B5EF4-FFF2-40B4-BE49-F238E27FC236}">
                <a16:creationId xmlns:a16="http://schemas.microsoft.com/office/drawing/2014/main" id="{C757D65F-7E6A-1860-AB87-3F7A7351ABEA}"/>
              </a:ext>
            </a:extLst>
          </p:cNvPr>
          <p:cNvSpPr/>
          <p:nvPr/>
        </p:nvSpPr>
        <p:spPr>
          <a:xfrm>
            <a:off x="23619865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5" name="직사각형 3594">
            <a:extLst>
              <a:ext uri="{FF2B5EF4-FFF2-40B4-BE49-F238E27FC236}">
                <a16:creationId xmlns:a16="http://schemas.microsoft.com/office/drawing/2014/main" id="{362A9C81-688F-15E8-787F-2FC2F545DE99}"/>
              </a:ext>
            </a:extLst>
          </p:cNvPr>
          <p:cNvSpPr/>
          <p:nvPr/>
        </p:nvSpPr>
        <p:spPr>
          <a:xfrm>
            <a:off x="23619865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6" name="직사각형 3595">
            <a:extLst>
              <a:ext uri="{FF2B5EF4-FFF2-40B4-BE49-F238E27FC236}">
                <a16:creationId xmlns:a16="http://schemas.microsoft.com/office/drawing/2014/main" id="{244FBAD2-96F1-264F-0577-CE4DD4086E6F}"/>
              </a:ext>
            </a:extLst>
          </p:cNvPr>
          <p:cNvSpPr/>
          <p:nvPr/>
        </p:nvSpPr>
        <p:spPr>
          <a:xfrm>
            <a:off x="23619865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7" name="직사각형 3596">
            <a:extLst>
              <a:ext uri="{FF2B5EF4-FFF2-40B4-BE49-F238E27FC236}">
                <a16:creationId xmlns:a16="http://schemas.microsoft.com/office/drawing/2014/main" id="{0923302F-17F4-E031-BF28-B2A00914E90B}"/>
              </a:ext>
            </a:extLst>
          </p:cNvPr>
          <p:cNvSpPr/>
          <p:nvPr/>
        </p:nvSpPr>
        <p:spPr>
          <a:xfrm>
            <a:off x="2372387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8" name="직사각형 3597">
            <a:extLst>
              <a:ext uri="{FF2B5EF4-FFF2-40B4-BE49-F238E27FC236}">
                <a16:creationId xmlns:a16="http://schemas.microsoft.com/office/drawing/2014/main" id="{FE7A58C5-E7D8-883F-1440-64AAA723AF8C}"/>
              </a:ext>
            </a:extLst>
          </p:cNvPr>
          <p:cNvSpPr/>
          <p:nvPr/>
        </p:nvSpPr>
        <p:spPr>
          <a:xfrm>
            <a:off x="23723878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9" name="직사각형 3598">
            <a:extLst>
              <a:ext uri="{FF2B5EF4-FFF2-40B4-BE49-F238E27FC236}">
                <a16:creationId xmlns:a16="http://schemas.microsoft.com/office/drawing/2014/main" id="{7C4C1661-8E1B-452E-46D3-D4922BB59B1C}"/>
              </a:ext>
            </a:extLst>
          </p:cNvPr>
          <p:cNvSpPr/>
          <p:nvPr/>
        </p:nvSpPr>
        <p:spPr>
          <a:xfrm>
            <a:off x="23723878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0" name="직사각형 3599">
            <a:extLst>
              <a:ext uri="{FF2B5EF4-FFF2-40B4-BE49-F238E27FC236}">
                <a16:creationId xmlns:a16="http://schemas.microsoft.com/office/drawing/2014/main" id="{E62EC80E-41CE-609F-7821-D4978C63D9E1}"/>
              </a:ext>
            </a:extLst>
          </p:cNvPr>
          <p:cNvSpPr/>
          <p:nvPr/>
        </p:nvSpPr>
        <p:spPr>
          <a:xfrm>
            <a:off x="2351608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1" name="직사각형 3600">
            <a:extLst>
              <a:ext uri="{FF2B5EF4-FFF2-40B4-BE49-F238E27FC236}">
                <a16:creationId xmlns:a16="http://schemas.microsoft.com/office/drawing/2014/main" id="{D1E39808-2026-09F9-9969-CB0E5717126D}"/>
              </a:ext>
            </a:extLst>
          </p:cNvPr>
          <p:cNvSpPr/>
          <p:nvPr/>
        </p:nvSpPr>
        <p:spPr>
          <a:xfrm>
            <a:off x="23619865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2" name="직사각형 3601">
            <a:extLst>
              <a:ext uri="{FF2B5EF4-FFF2-40B4-BE49-F238E27FC236}">
                <a16:creationId xmlns:a16="http://schemas.microsoft.com/office/drawing/2014/main" id="{7F4F528C-CA10-8A37-5B93-CBEDD6DFBFFC}"/>
              </a:ext>
            </a:extLst>
          </p:cNvPr>
          <p:cNvSpPr/>
          <p:nvPr/>
        </p:nvSpPr>
        <p:spPr>
          <a:xfrm>
            <a:off x="2372387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3" name="직사각형 3602">
            <a:extLst>
              <a:ext uri="{FF2B5EF4-FFF2-40B4-BE49-F238E27FC236}">
                <a16:creationId xmlns:a16="http://schemas.microsoft.com/office/drawing/2014/main" id="{6ADBCDBF-A9AC-22FC-9118-CF86B38B3EF0}"/>
              </a:ext>
            </a:extLst>
          </p:cNvPr>
          <p:cNvSpPr/>
          <p:nvPr/>
        </p:nvSpPr>
        <p:spPr>
          <a:xfrm>
            <a:off x="2210785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4" name="직사각형 3603">
            <a:extLst>
              <a:ext uri="{FF2B5EF4-FFF2-40B4-BE49-F238E27FC236}">
                <a16:creationId xmlns:a16="http://schemas.microsoft.com/office/drawing/2014/main" id="{8E7C8520-41AF-A0F6-F01C-F8B0E278DBF7}"/>
              </a:ext>
            </a:extLst>
          </p:cNvPr>
          <p:cNvSpPr/>
          <p:nvPr/>
        </p:nvSpPr>
        <p:spPr>
          <a:xfrm>
            <a:off x="2210785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5" name="직사각형 3604">
            <a:extLst>
              <a:ext uri="{FF2B5EF4-FFF2-40B4-BE49-F238E27FC236}">
                <a16:creationId xmlns:a16="http://schemas.microsoft.com/office/drawing/2014/main" id="{9693AF68-D197-8303-5A8C-EBCD5FD2F78A}"/>
              </a:ext>
            </a:extLst>
          </p:cNvPr>
          <p:cNvSpPr/>
          <p:nvPr/>
        </p:nvSpPr>
        <p:spPr>
          <a:xfrm>
            <a:off x="2210785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6" name="직사각형 3605">
            <a:extLst>
              <a:ext uri="{FF2B5EF4-FFF2-40B4-BE49-F238E27FC236}">
                <a16:creationId xmlns:a16="http://schemas.microsoft.com/office/drawing/2014/main" id="{15B9FC16-1B43-9EF5-225F-F0732A17B17C}"/>
              </a:ext>
            </a:extLst>
          </p:cNvPr>
          <p:cNvSpPr/>
          <p:nvPr/>
        </p:nvSpPr>
        <p:spPr>
          <a:xfrm>
            <a:off x="2210785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7" name="직사각형 3606">
            <a:extLst>
              <a:ext uri="{FF2B5EF4-FFF2-40B4-BE49-F238E27FC236}">
                <a16:creationId xmlns:a16="http://schemas.microsoft.com/office/drawing/2014/main" id="{7F4CB31F-FEA0-F66E-2928-96C24CA2B1E1}"/>
              </a:ext>
            </a:extLst>
          </p:cNvPr>
          <p:cNvSpPr/>
          <p:nvPr/>
        </p:nvSpPr>
        <p:spPr>
          <a:xfrm>
            <a:off x="2210785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8" name="직사각형 3607">
            <a:extLst>
              <a:ext uri="{FF2B5EF4-FFF2-40B4-BE49-F238E27FC236}">
                <a16:creationId xmlns:a16="http://schemas.microsoft.com/office/drawing/2014/main" id="{D6A99A09-B6A7-CFA8-90CB-2AEF6C5987ED}"/>
              </a:ext>
            </a:extLst>
          </p:cNvPr>
          <p:cNvSpPr/>
          <p:nvPr/>
        </p:nvSpPr>
        <p:spPr>
          <a:xfrm>
            <a:off x="2210785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9" name="직사각형 3608">
            <a:extLst>
              <a:ext uri="{FF2B5EF4-FFF2-40B4-BE49-F238E27FC236}">
                <a16:creationId xmlns:a16="http://schemas.microsoft.com/office/drawing/2014/main" id="{C57BA9EE-1618-BCFC-B8C4-CACC6ECA2764}"/>
              </a:ext>
            </a:extLst>
          </p:cNvPr>
          <p:cNvSpPr/>
          <p:nvPr/>
        </p:nvSpPr>
        <p:spPr>
          <a:xfrm>
            <a:off x="2210785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0" name="직사각형 3609">
            <a:extLst>
              <a:ext uri="{FF2B5EF4-FFF2-40B4-BE49-F238E27FC236}">
                <a16:creationId xmlns:a16="http://schemas.microsoft.com/office/drawing/2014/main" id="{4BB417C4-346F-8599-3885-23EA5DF9B26E}"/>
              </a:ext>
            </a:extLst>
          </p:cNvPr>
          <p:cNvSpPr/>
          <p:nvPr/>
        </p:nvSpPr>
        <p:spPr>
          <a:xfrm>
            <a:off x="2210785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1" name="직사각형 3610">
            <a:extLst>
              <a:ext uri="{FF2B5EF4-FFF2-40B4-BE49-F238E27FC236}">
                <a16:creationId xmlns:a16="http://schemas.microsoft.com/office/drawing/2014/main" id="{E901229E-557D-A0B6-FBC7-4FC2C0461B29}"/>
              </a:ext>
            </a:extLst>
          </p:cNvPr>
          <p:cNvSpPr/>
          <p:nvPr/>
        </p:nvSpPr>
        <p:spPr>
          <a:xfrm>
            <a:off x="22211628" y="14487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2" name="직사각형 3611">
            <a:extLst>
              <a:ext uri="{FF2B5EF4-FFF2-40B4-BE49-F238E27FC236}">
                <a16:creationId xmlns:a16="http://schemas.microsoft.com/office/drawing/2014/main" id="{23D1DF53-8138-3BA7-59B4-AD7AB91F01DC}"/>
              </a:ext>
            </a:extLst>
          </p:cNvPr>
          <p:cNvSpPr/>
          <p:nvPr/>
        </p:nvSpPr>
        <p:spPr>
          <a:xfrm>
            <a:off x="22211628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3" name="직사각형 3612">
            <a:extLst>
              <a:ext uri="{FF2B5EF4-FFF2-40B4-BE49-F238E27FC236}">
                <a16:creationId xmlns:a16="http://schemas.microsoft.com/office/drawing/2014/main" id="{9CB18866-BF08-71E4-E221-1387A112E1F7}"/>
              </a:ext>
            </a:extLst>
          </p:cNvPr>
          <p:cNvSpPr/>
          <p:nvPr/>
        </p:nvSpPr>
        <p:spPr>
          <a:xfrm>
            <a:off x="22211628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4" name="직사각형 3613">
            <a:extLst>
              <a:ext uri="{FF2B5EF4-FFF2-40B4-BE49-F238E27FC236}">
                <a16:creationId xmlns:a16="http://schemas.microsoft.com/office/drawing/2014/main" id="{A5FA3820-78B7-99CE-ABCD-6BE2FF2E1D99}"/>
              </a:ext>
            </a:extLst>
          </p:cNvPr>
          <p:cNvSpPr/>
          <p:nvPr/>
        </p:nvSpPr>
        <p:spPr>
          <a:xfrm>
            <a:off x="22211628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5" name="직사각형 3614">
            <a:extLst>
              <a:ext uri="{FF2B5EF4-FFF2-40B4-BE49-F238E27FC236}">
                <a16:creationId xmlns:a16="http://schemas.microsoft.com/office/drawing/2014/main" id="{D5758CD9-996A-6C7D-5913-A2305867C1DD}"/>
              </a:ext>
            </a:extLst>
          </p:cNvPr>
          <p:cNvSpPr/>
          <p:nvPr/>
        </p:nvSpPr>
        <p:spPr>
          <a:xfrm>
            <a:off x="22211628" y="14862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6" name="직사각형 3615">
            <a:extLst>
              <a:ext uri="{FF2B5EF4-FFF2-40B4-BE49-F238E27FC236}">
                <a16:creationId xmlns:a16="http://schemas.microsoft.com/office/drawing/2014/main" id="{F8D84EAC-01F0-5B6B-38D6-2EF46BCA04F4}"/>
              </a:ext>
            </a:extLst>
          </p:cNvPr>
          <p:cNvSpPr/>
          <p:nvPr/>
        </p:nvSpPr>
        <p:spPr>
          <a:xfrm>
            <a:off x="22211628" y="14955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7" name="직사각형 3616">
            <a:extLst>
              <a:ext uri="{FF2B5EF4-FFF2-40B4-BE49-F238E27FC236}">
                <a16:creationId xmlns:a16="http://schemas.microsoft.com/office/drawing/2014/main" id="{FB75E3FB-DDB6-0B8B-4685-B7407B66900A}"/>
              </a:ext>
            </a:extLst>
          </p:cNvPr>
          <p:cNvSpPr/>
          <p:nvPr/>
        </p:nvSpPr>
        <p:spPr>
          <a:xfrm>
            <a:off x="22211628" y="146749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8" name="직사각형 3617">
            <a:extLst>
              <a:ext uri="{FF2B5EF4-FFF2-40B4-BE49-F238E27FC236}">
                <a16:creationId xmlns:a16="http://schemas.microsoft.com/office/drawing/2014/main" id="{EB058622-250F-A828-3995-4DC2B20BF8B4}"/>
              </a:ext>
            </a:extLst>
          </p:cNvPr>
          <p:cNvSpPr/>
          <p:nvPr/>
        </p:nvSpPr>
        <p:spPr>
          <a:xfrm>
            <a:off x="22211628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9" name="직사각형 3618">
            <a:extLst>
              <a:ext uri="{FF2B5EF4-FFF2-40B4-BE49-F238E27FC236}">
                <a16:creationId xmlns:a16="http://schemas.microsoft.com/office/drawing/2014/main" id="{DDAC8586-B2B9-0056-915F-20C3AB07F277}"/>
              </a:ext>
            </a:extLst>
          </p:cNvPr>
          <p:cNvSpPr/>
          <p:nvPr/>
        </p:nvSpPr>
        <p:spPr>
          <a:xfrm>
            <a:off x="2231564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0" name="직사각형 3619">
            <a:extLst>
              <a:ext uri="{FF2B5EF4-FFF2-40B4-BE49-F238E27FC236}">
                <a16:creationId xmlns:a16="http://schemas.microsoft.com/office/drawing/2014/main" id="{77955152-F249-243C-CAFA-84BCE0584481}"/>
              </a:ext>
            </a:extLst>
          </p:cNvPr>
          <p:cNvSpPr/>
          <p:nvPr/>
        </p:nvSpPr>
        <p:spPr>
          <a:xfrm>
            <a:off x="2231564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1" name="직사각형 3620">
            <a:extLst>
              <a:ext uri="{FF2B5EF4-FFF2-40B4-BE49-F238E27FC236}">
                <a16:creationId xmlns:a16="http://schemas.microsoft.com/office/drawing/2014/main" id="{6F863210-665E-9A92-96AA-E0CE536B49AD}"/>
              </a:ext>
            </a:extLst>
          </p:cNvPr>
          <p:cNvSpPr/>
          <p:nvPr/>
        </p:nvSpPr>
        <p:spPr>
          <a:xfrm>
            <a:off x="2231564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2" name="직사각형 3621">
            <a:extLst>
              <a:ext uri="{FF2B5EF4-FFF2-40B4-BE49-F238E27FC236}">
                <a16:creationId xmlns:a16="http://schemas.microsoft.com/office/drawing/2014/main" id="{8DCE14B2-BB3E-7A69-C38C-C56BF65E01D8}"/>
              </a:ext>
            </a:extLst>
          </p:cNvPr>
          <p:cNvSpPr/>
          <p:nvPr/>
        </p:nvSpPr>
        <p:spPr>
          <a:xfrm>
            <a:off x="2231564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3" name="직사각형 3622">
            <a:extLst>
              <a:ext uri="{FF2B5EF4-FFF2-40B4-BE49-F238E27FC236}">
                <a16:creationId xmlns:a16="http://schemas.microsoft.com/office/drawing/2014/main" id="{0D12DEC0-8504-F76F-170D-4A1925442B7F}"/>
              </a:ext>
            </a:extLst>
          </p:cNvPr>
          <p:cNvSpPr/>
          <p:nvPr/>
        </p:nvSpPr>
        <p:spPr>
          <a:xfrm>
            <a:off x="2231564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4" name="직사각형 3623">
            <a:extLst>
              <a:ext uri="{FF2B5EF4-FFF2-40B4-BE49-F238E27FC236}">
                <a16:creationId xmlns:a16="http://schemas.microsoft.com/office/drawing/2014/main" id="{74DF5DE9-98F2-0116-102A-D01BBA5FCD18}"/>
              </a:ext>
            </a:extLst>
          </p:cNvPr>
          <p:cNvSpPr/>
          <p:nvPr/>
        </p:nvSpPr>
        <p:spPr>
          <a:xfrm>
            <a:off x="2231564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5" name="직사각형 3624">
            <a:extLst>
              <a:ext uri="{FF2B5EF4-FFF2-40B4-BE49-F238E27FC236}">
                <a16:creationId xmlns:a16="http://schemas.microsoft.com/office/drawing/2014/main" id="{241CF8D8-CC97-AAAB-9CA9-9243FD47F13F}"/>
              </a:ext>
            </a:extLst>
          </p:cNvPr>
          <p:cNvSpPr/>
          <p:nvPr/>
        </p:nvSpPr>
        <p:spPr>
          <a:xfrm>
            <a:off x="2231564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6" name="직사각형 3625">
            <a:extLst>
              <a:ext uri="{FF2B5EF4-FFF2-40B4-BE49-F238E27FC236}">
                <a16:creationId xmlns:a16="http://schemas.microsoft.com/office/drawing/2014/main" id="{7979637C-4665-3EDF-F3EA-6BCB62B307AA}"/>
              </a:ext>
            </a:extLst>
          </p:cNvPr>
          <p:cNvSpPr/>
          <p:nvPr/>
        </p:nvSpPr>
        <p:spPr>
          <a:xfrm>
            <a:off x="2231564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7" name="직사각형 3626">
            <a:extLst>
              <a:ext uri="{FF2B5EF4-FFF2-40B4-BE49-F238E27FC236}">
                <a16:creationId xmlns:a16="http://schemas.microsoft.com/office/drawing/2014/main" id="{6FA3AD74-1F84-1FA5-B701-605EBEF7A6CD}"/>
              </a:ext>
            </a:extLst>
          </p:cNvPr>
          <p:cNvSpPr/>
          <p:nvPr/>
        </p:nvSpPr>
        <p:spPr>
          <a:xfrm>
            <a:off x="2210785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8" name="직사각형 3627">
            <a:extLst>
              <a:ext uri="{FF2B5EF4-FFF2-40B4-BE49-F238E27FC236}">
                <a16:creationId xmlns:a16="http://schemas.microsoft.com/office/drawing/2014/main" id="{23B40971-C103-02CB-4699-8D6C1ED6F096}"/>
              </a:ext>
            </a:extLst>
          </p:cNvPr>
          <p:cNvSpPr/>
          <p:nvPr/>
        </p:nvSpPr>
        <p:spPr>
          <a:xfrm>
            <a:off x="2210785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9" name="직사각형 3628">
            <a:extLst>
              <a:ext uri="{FF2B5EF4-FFF2-40B4-BE49-F238E27FC236}">
                <a16:creationId xmlns:a16="http://schemas.microsoft.com/office/drawing/2014/main" id="{EC693F40-267E-C75E-A735-BD54D64D0EF8}"/>
              </a:ext>
            </a:extLst>
          </p:cNvPr>
          <p:cNvSpPr/>
          <p:nvPr/>
        </p:nvSpPr>
        <p:spPr>
          <a:xfrm>
            <a:off x="2210785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0" name="직사각형 3629">
            <a:extLst>
              <a:ext uri="{FF2B5EF4-FFF2-40B4-BE49-F238E27FC236}">
                <a16:creationId xmlns:a16="http://schemas.microsoft.com/office/drawing/2014/main" id="{DF8295D1-BF0E-ACA6-1CAD-03BA46F8F0CA}"/>
              </a:ext>
            </a:extLst>
          </p:cNvPr>
          <p:cNvSpPr/>
          <p:nvPr/>
        </p:nvSpPr>
        <p:spPr>
          <a:xfrm>
            <a:off x="22211628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1" name="직사각형 3630">
            <a:extLst>
              <a:ext uri="{FF2B5EF4-FFF2-40B4-BE49-F238E27FC236}">
                <a16:creationId xmlns:a16="http://schemas.microsoft.com/office/drawing/2014/main" id="{159208DF-15BD-894A-8E9F-40D1351534CD}"/>
              </a:ext>
            </a:extLst>
          </p:cNvPr>
          <p:cNvSpPr/>
          <p:nvPr/>
        </p:nvSpPr>
        <p:spPr>
          <a:xfrm>
            <a:off x="22211628" y="154202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2" name="직사각형 3631">
            <a:extLst>
              <a:ext uri="{FF2B5EF4-FFF2-40B4-BE49-F238E27FC236}">
                <a16:creationId xmlns:a16="http://schemas.microsoft.com/office/drawing/2014/main" id="{374F6A16-0E2C-C9A9-4670-B66DAA20E01B}"/>
              </a:ext>
            </a:extLst>
          </p:cNvPr>
          <p:cNvSpPr/>
          <p:nvPr/>
        </p:nvSpPr>
        <p:spPr>
          <a:xfrm>
            <a:off x="22211628" y="152331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3" name="직사각형 3632">
            <a:extLst>
              <a:ext uri="{FF2B5EF4-FFF2-40B4-BE49-F238E27FC236}">
                <a16:creationId xmlns:a16="http://schemas.microsoft.com/office/drawing/2014/main" id="{C3EDA057-ED6C-4154-0D40-5B1A4212AC6A}"/>
              </a:ext>
            </a:extLst>
          </p:cNvPr>
          <p:cNvSpPr/>
          <p:nvPr/>
        </p:nvSpPr>
        <p:spPr>
          <a:xfrm>
            <a:off x="2231564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4" name="직사각형 3633">
            <a:extLst>
              <a:ext uri="{FF2B5EF4-FFF2-40B4-BE49-F238E27FC236}">
                <a16:creationId xmlns:a16="http://schemas.microsoft.com/office/drawing/2014/main" id="{BBD2CA89-A0EB-2409-394F-53C637C67240}"/>
              </a:ext>
            </a:extLst>
          </p:cNvPr>
          <p:cNvSpPr/>
          <p:nvPr/>
        </p:nvSpPr>
        <p:spPr>
          <a:xfrm>
            <a:off x="2231564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5" name="직사각형 3634">
            <a:extLst>
              <a:ext uri="{FF2B5EF4-FFF2-40B4-BE49-F238E27FC236}">
                <a16:creationId xmlns:a16="http://schemas.microsoft.com/office/drawing/2014/main" id="{134967D1-CB39-A175-F634-E363B72DAA7F}"/>
              </a:ext>
            </a:extLst>
          </p:cNvPr>
          <p:cNvSpPr/>
          <p:nvPr/>
        </p:nvSpPr>
        <p:spPr>
          <a:xfrm>
            <a:off x="2231564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6" name="직사각형 3635">
            <a:extLst>
              <a:ext uri="{FF2B5EF4-FFF2-40B4-BE49-F238E27FC236}">
                <a16:creationId xmlns:a16="http://schemas.microsoft.com/office/drawing/2014/main" id="{427C302D-A0FC-DDEC-2BA9-BE1265F7E97D}"/>
              </a:ext>
            </a:extLst>
          </p:cNvPr>
          <p:cNvSpPr/>
          <p:nvPr/>
        </p:nvSpPr>
        <p:spPr>
          <a:xfrm>
            <a:off x="2210785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7" name="직사각형 3636">
            <a:extLst>
              <a:ext uri="{FF2B5EF4-FFF2-40B4-BE49-F238E27FC236}">
                <a16:creationId xmlns:a16="http://schemas.microsoft.com/office/drawing/2014/main" id="{EA5BED4A-9A59-A81A-E52A-DA524555F89F}"/>
              </a:ext>
            </a:extLst>
          </p:cNvPr>
          <p:cNvSpPr/>
          <p:nvPr/>
        </p:nvSpPr>
        <p:spPr>
          <a:xfrm>
            <a:off x="22211628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8" name="직사각형 3637">
            <a:extLst>
              <a:ext uri="{FF2B5EF4-FFF2-40B4-BE49-F238E27FC236}">
                <a16:creationId xmlns:a16="http://schemas.microsoft.com/office/drawing/2014/main" id="{BB189679-0EA3-EA15-1EE8-76AE8897A641}"/>
              </a:ext>
            </a:extLst>
          </p:cNvPr>
          <p:cNvSpPr/>
          <p:nvPr/>
        </p:nvSpPr>
        <p:spPr>
          <a:xfrm>
            <a:off x="2231564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9" name="직사각형 3638">
            <a:extLst>
              <a:ext uri="{FF2B5EF4-FFF2-40B4-BE49-F238E27FC236}">
                <a16:creationId xmlns:a16="http://schemas.microsoft.com/office/drawing/2014/main" id="{41A94335-CB1E-CB75-A019-6B416ADB9850}"/>
              </a:ext>
            </a:extLst>
          </p:cNvPr>
          <p:cNvSpPr/>
          <p:nvPr/>
        </p:nvSpPr>
        <p:spPr>
          <a:xfrm>
            <a:off x="22877641" y="144849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0" name="직사각형 3639">
            <a:extLst>
              <a:ext uri="{FF2B5EF4-FFF2-40B4-BE49-F238E27FC236}">
                <a16:creationId xmlns:a16="http://schemas.microsoft.com/office/drawing/2014/main" id="{6C943BAC-A506-B3D9-D4DB-C0CDE9B11933}"/>
              </a:ext>
            </a:extLst>
          </p:cNvPr>
          <p:cNvSpPr/>
          <p:nvPr/>
        </p:nvSpPr>
        <p:spPr>
          <a:xfrm>
            <a:off x="22877641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1" name="직사각형 3640">
            <a:extLst>
              <a:ext uri="{FF2B5EF4-FFF2-40B4-BE49-F238E27FC236}">
                <a16:creationId xmlns:a16="http://schemas.microsoft.com/office/drawing/2014/main" id="{4DF6B10F-D84A-3892-6E9E-10CD4138CC6F}"/>
              </a:ext>
            </a:extLst>
          </p:cNvPr>
          <p:cNvSpPr/>
          <p:nvPr/>
        </p:nvSpPr>
        <p:spPr>
          <a:xfrm>
            <a:off x="22877641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2" name="직사각형 3641">
            <a:extLst>
              <a:ext uri="{FF2B5EF4-FFF2-40B4-BE49-F238E27FC236}">
                <a16:creationId xmlns:a16="http://schemas.microsoft.com/office/drawing/2014/main" id="{79EE84E7-C8A3-0EE4-DD6C-78648F89D4BA}"/>
              </a:ext>
            </a:extLst>
          </p:cNvPr>
          <p:cNvSpPr/>
          <p:nvPr/>
        </p:nvSpPr>
        <p:spPr>
          <a:xfrm>
            <a:off x="22877641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3" name="직사각형 3642">
            <a:extLst>
              <a:ext uri="{FF2B5EF4-FFF2-40B4-BE49-F238E27FC236}">
                <a16:creationId xmlns:a16="http://schemas.microsoft.com/office/drawing/2014/main" id="{4A99088A-CCBC-6577-8680-BCFE986D0761}"/>
              </a:ext>
            </a:extLst>
          </p:cNvPr>
          <p:cNvSpPr/>
          <p:nvPr/>
        </p:nvSpPr>
        <p:spPr>
          <a:xfrm>
            <a:off x="22877641" y="148591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4" name="직사각형 3643">
            <a:extLst>
              <a:ext uri="{FF2B5EF4-FFF2-40B4-BE49-F238E27FC236}">
                <a16:creationId xmlns:a16="http://schemas.microsoft.com/office/drawing/2014/main" id="{4DBC4C4A-EE3D-9AB6-CC01-7560BB68DCFD}"/>
              </a:ext>
            </a:extLst>
          </p:cNvPr>
          <p:cNvSpPr/>
          <p:nvPr/>
        </p:nvSpPr>
        <p:spPr>
          <a:xfrm>
            <a:off x="22877641" y="14952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5" name="직사각형 3644">
            <a:extLst>
              <a:ext uri="{FF2B5EF4-FFF2-40B4-BE49-F238E27FC236}">
                <a16:creationId xmlns:a16="http://schemas.microsoft.com/office/drawing/2014/main" id="{D1BF45E3-B3AD-EB90-F7A1-44F1BE24F7EB}"/>
              </a:ext>
            </a:extLst>
          </p:cNvPr>
          <p:cNvSpPr/>
          <p:nvPr/>
        </p:nvSpPr>
        <p:spPr>
          <a:xfrm>
            <a:off x="22877641" y="146720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6" name="직사각형 3645">
            <a:extLst>
              <a:ext uri="{FF2B5EF4-FFF2-40B4-BE49-F238E27FC236}">
                <a16:creationId xmlns:a16="http://schemas.microsoft.com/office/drawing/2014/main" id="{B0243279-29F8-1967-3365-B37CBA6470D8}"/>
              </a:ext>
            </a:extLst>
          </p:cNvPr>
          <p:cNvSpPr/>
          <p:nvPr/>
        </p:nvSpPr>
        <p:spPr>
          <a:xfrm>
            <a:off x="22877641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7" name="직사각형 3646">
            <a:extLst>
              <a:ext uri="{FF2B5EF4-FFF2-40B4-BE49-F238E27FC236}">
                <a16:creationId xmlns:a16="http://schemas.microsoft.com/office/drawing/2014/main" id="{50CCF22F-6B48-7819-69B2-E71A9CC0A880}"/>
              </a:ext>
            </a:extLst>
          </p:cNvPr>
          <p:cNvSpPr/>
          <p:nvPr/>
        </p:nvSpPr>
        <p:spPr>
          <a:xfrm>
            <a:off x="22981418" y="144849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8" name="직사각형 3647">
            <a:extLst>
              <a:ext uri="{FF2B5EF4-FFF2-40B4-BE49-F238E27FC236}">
                <a16:creationId xmlns:a16="http://schemas.microsoft.com/office/drawing/2014/main" id="{086211BD-1523-607B-5A04-5509ED03F002}"/>
              </a:ext>
            </a:extLst>
          </p:cNvPr>
          <p:cNvSpPr/>
          <p:nvPr/>
        </p:nvSpPr>
        <p:spPr>
          <a:xfrm>
            <a:off x="22981418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9" name="직사각형 3648">
            <a:extLst>
              <a:ext uri="{FF2B5EF4-FFF2-40B4-BE49-F238E27FC236}">
                <a16:creationId xmlns:a16="http://schemas.microsoft.com/office/drawing/2014/main" id="{F205150B-A986-CD8B-0354-265BEE8588B9}"/>
              </a:ext>
            </a:extLst>
          </p:cNvPr>
          <p:cNvSpPr/>
          <p:nvPr/>
        </p:nvSpPr>
        <p:spPr>
          <a:xfrm>
            <a:off x="22981418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0" name="직사각형 3649">
            <a:extLst>
              <a:ext uri="{FF2B5EF4-FFF2-40B4-BE49-F238E27FC236}">
                <a16:creationId xmlns:a16="http://schemas.microsoft.com/office/drawing/2014/main" id="{86A57C0F-ADB7-67B7-0789-EF2B693EABBF}"/>
              </a:ext>
            </a:extLst>
          </p:cNvPr>
          <p:cNvSpPr/>
          <p:nvPr/>
        </p:nvSpPr>
        <p:spPr>
          <a:xfrm>
            <a:off x="22981418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1" name="직사각형 3650">
            <a:extLst>
              <a:ext uri="{FF2B5EF4-FFF2-40B4-BE49-F238E27FC236}">
                <a16:creationId xmlns:a16="http://schemas.microsoft.com/office/drawing/2014/main" id="{B7090C69-E7AA-083E-4C94-BD9A4A2D3803}"/>
              </a:ext>
            </a:extLst>
          </p:cNvPr>
          <p:cNvSpPr/>
          <p:nvPr/>
        </p:nvSpPr>
        <p:spPr>
          <a:xfrm>
            <a:off x="22981418" y="148591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2" name="직사각형 3651">
            <a:extLst>
              <a:ext uri="{FF2B5EF4-FFF2-40B4-BE49-F238E27FC236}">
                <a16:creationId xmlns:a16="http://schemas.microsoft.com/office/drawing/2014/main" id="{98C98235-8983-5685-E000-FCAD217F6707}"/>
              </a:ext>
            </a:extLst>
          </p:cNvPr>
          <p:cNvSpPr/>
          <p:nvPr/>
        </p:nvSpPr>
        <p:spPr>
          <a:xfrm>
            <a:off x="22981418" y="14952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3" name="직사각형 3652">
            <a:extLst>
              <a:ext uri="{FF2B5EF4-FFF2-40B4-BE49-F238E27FC236}">
                <a16:creationId xmlns:a16="http://schemas.microsoft.com/office/drawing/2014/main" id="{74D51936-2678-56DB-785E-DF8EB3CC03B2}"/>
              </a:ext>
            </a:extLst>
          </p:cNvPr>
          <p:cNvSpPr/>
          <p:nvPr/>
        </p:nvSpPr>
        <p:spPr>
          <a:xfrm>
            <a:off x="22981418" y="146720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4" name="직사각형 3653">
            <a:extLst>
              <a:ext uri="{FF2B5EF4-FFF2-40B4-BE49-F238E27FC236}">
                <a16:creationId xmlns:a16="http://schemas.microsoft.com/office/drawing/2014/main" id="{E179F936-35DB-614E-5114-99C22CDB1214}"/>
              </a:ext>
            </a:extLst>
          </p:cNvPr>
          <p:cNvSpPr/>
          <p:nvPr/>
        </p:nvSpPr>
        <p:spPr>
          <a:xfrm>
            <a:off x="22981418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5" name="직사각형 3654">
            <a:extLst>
              <a:ext uri="{FF2B5EF4-FFF2-40B4-BE49-F238E27FC236}">
                <a16:creationId xmlns:a16="http://schemas.microsoft.com/office/drawing/2014/main" id="{4DA03589-8FCF-72AC-3CDB-B167BC983E6D}"/>
              </a:ext>
            </a:extLst>
          </p:cNvPr>
          <p:cNvSpPr/>
          <p:nvPr/>
        </p:nvSpPr>
        <p:spPr>
          <a:xfrm>
            <a:off x="22877641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6" name="직사각형 3655">
            <a:extLst>
              <a:ext uri="{FF2B5EF4-FFF2-40B4-BE49-F238E27FC236}">
                <a16:creationId xmlns:a16="http://schemas.microsoft.com/office/drawing/2014/main" id="{D41FC839-7583-AD3A-33A8-E37072A24625}"/>
              </a:ext>
            </a:extLst>
          </p:cNvPr>
          <p:cNvSpPr/>
          <p:nvPr/>
        </p:nvSpPr>
        <p:spPr>
          <a:xfrm>
            <a:off x="22877641" y="154173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7" name="직사각형 3656">
            <a:extLst>
              <a:ext uri="{FF2B5EF4-FFF2-40B4-BE49-F238E27FC236}">
                <a16:creationId xmlns:a16="http://schemas.microsoft.com/office/drawing/2014/main" id="{F215D378-22A9-4399-347E-C70EE266EDCE}"/>
              </a:ext>
            </a:extLst>
          </p:cNvPr>
          <p:cNvSpPr/>
          <p:nvPr/>
        </p:nvSpPr>
        <p:spPr>
          <a:xfrm>
            <a:off x="22877641" y="152302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8" name="직사각형 3657">
            <a:extLst>
              <a:ext uri="{FF2B5EF4-FFF2-40B4-BE49-F238E27FC236}">
                <a16:creationId xmlns:a16="http://schemas.microsoft.com/office/drawing/2014/main" id="{E62E1B64-028E-8BEF-9A97-28C94A45CC94}"/>
              </a:ext>
            </a:extLst>
          </p:cNvPr>
          <p:cNvSpPr/>
          <p:nvPr/>
        </p:nvSpPr>
        <p:spPr>
          <a:xfrm>
            <a:off x="22981418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9" name="직사각형 3658">
            <a:extLst>
              <a:ext uri="{FF2B5EF4-FFF2-40B4-BE49-F238E27FC236}">
                <a16:creationId xmlns:a16="http://schemas.microsoft.com/office/drawing/2014/main" id="{4AA08FE0-9362-5A96-46D0-28131520A289}"/>
              </a:ext>
            </a:extLst>
          </p:cNvPr>
          <p:cNvSpPr/>
          <p:nvPr/>
        </p:nvSpPr>
        <p:spPr>
          <a:xfrm>
            <a:off x="22981418" y="15417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0" name="직사각형 3659">
            <a:extLst>
              <a:ext uri="{FF2B5EF4-FFF2-40B4-BE49-F238E27FC236}">
                <a16:creationId xmlns:a16="http://schemas.microsoft.com/office/drawing/2014/main" id="{3C01A364-81A4-8E59-A7B1-2D5C7394410F}"/>
              </a:ext>
            </a:extLst>
          </p:cNvPr>
          <p:cNvSpPr/>
          <p:nvPr/>
        </p:nvSpPr>
        <p:spPr>
          <a:xfrm>
            <a:off x="22981418" y="15230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1" name="직사각형 3660">
            <a:extLst>
              <a:ext uri="{FF2B5EF4-FFF2-40B4-BE49-F238E27FC236}">
                <a16:creationId xmlns:a16="http://schemas.microsoft.com/office/drawing/2014/main" id="{032EB7BE-4703-3177-77B0-084B30B6D0DF}"/>
              </a:ext>
            </a:extLst>
          </p:cNvPr>
          <p:cNvSpPr/>
          <p:nvPr/>
        </p:nvSpPr>
        <p:spPr>
          <a:xfrm>
            <a:off x="22877641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2" name="직사각형 3661">
            <a:extLst>
              <a:ext uri="{FF2B5EF4-FFF2-40B4-BE49-F238E27FC236}">
                <a16:creationId xmlns:a16="http://schemas.microsoft.com/office/drawing/2014/main" id="{4E80A1A8-52D9-59F5-1190-8D57F9A10C5A}"/>
              </a:ext>
            </a:extLst>
          </p:cNvPr>
          <p:cNvSpPr/>
          <p:nvPr/>
        </p:nvSpPr>
        <p:spPr>
          <a:xfrm>
            <a:off x="22981418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3" name="원호 3662">
            <a:extLst>
              <a:ext uri="{FF2B5EF4-FFF2-40B4-BE49-F238E27FC236}">
                <a16:creationId xmlns:a16="http://schemas.microsoft.com/office/drawing/2014/main" id="{6A1E6246-2927-2BAB-7700-E4F23D8728B0}"/>
              </a:ext>
            </a:extLst>
          </p:cNvPr>
          <p:cNvSpPr/>
          <p:nvPr/>
        </p:nvSpPr>
        <p:spPr>
          <a:xfrm rot="16200000">
            <a:off x="21768885" y="1458070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4" name="원호 3663">
            <a:extLst>
              <a:ext uri="{FF2B5EF4-FFF2-40B4-BE49-F238E27FC236}">
                <a16:creationId xmlns:a16="http://schemas.microsoft.com/office/drawing/2014/main" id="{0DBC95F5-6FAB-F761-9A16-975B3F940BBB}"/>
              </a:ext>
            </a:extLst>
          </p:cNvPr>
          <p:cNvSpPr/>
          <p:nvPr/>
        </p:nvSpPr>
        <p:spPr>
          <a:xfrm rot="5400000" flipV="1">
            <a:off x="21760330" y="150869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5" name="직사각형 3664">
            <a:extLst>
              <a:ext uri="{FF2B5EF4-FFF2-40B4-BE49-F238E27FC236}">
                <a16:creationId xmlns:a16="http://schemas.microsoft.com/office/drawing/2014/main" id="{E8A441C0-2B6F-AC4C-74D8-DECE859623E5}"/>
              </a:ext>
            </a:extLst>
          </p:cNvPr>
          <p:cNvSpPr/>
          <p:nvPr/>
        </p:nvSpPr>
        <p:spPr>
          <a:xfrm>
            <a:off x="2351608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6" name="직사각형 3665">
            <a:extLst>
              <a:ext uri="{FF2B5EF4-FFF2-40B4-BE49-F238E27FC236}">
                <a16:creationId xmlns:a16="http://schemas.microsoft.com/office/drawing/2014/main" id="{B6961DBA-DEEA-BCC4-87A3-D83710854AB4}"/>
              </a:ext>
            </a:extLst>
          </p:cNvPr>
          <p:cNvSpPr/>
          <p:nvPr/>
        </p:nvSpPr>
        <p:spPr>
          <a:xfrm>
            <a:off x="2351608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7" name="직사각형 3666">
            <a:extLst>
              <a:ext uri="{FF2B5EF4-FFF2-40B4-BE49-F238E27FC236}">
                <a16:creationId xmlns:a16="http://schemas.microsoft.com/office/drawing/2014/main" id="{1217F9FE-4AA8-4BA6-95B9-DC6C5A0E93BC}"/>
              </a:ext>
            </a:extLst>
          </p:cNvPr>
          <p:cNvSpPr/>
          <p:nvPr/>
        </p:nvSpPr>
        <p:spPr>
          <a:xfrm>
            <a:off x="23619865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8" name="직사각형 3667">
            <a:extLst>
              <a:ext uri="{FF2B5EF4-FFF2-40B4-BE49-F238E27FC236}">
                <a16:creationId xmlns:a16="http://schemas.microsoft.com/office/drawing/2014/main" id="{BAA62803-75CD-3B9E-B064-D7804E34A6A7}"/>
              </a:ext>
            </a:extLst>
          </p:cNvPr>
          <p:cNvSpPr/>
          <p:nvPr/>
        </p:nvSpPr>
        <p:spPr>
          <a:xfrm>
            <a:off x="23619865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9" name="직사각형 3668">
            <a:extLst>
              <a:ext uri="{FF2B5EF4-FFF2-40B4-BE49-F238E27FC236}">
                <a16:creationId xmlns:a16="http://schemas.microsoft.com/office/drawing/2014/main" id="{BD61B777-050B-FBAA-F84C-9B5BDF720857}"/>
              </a:ext>
            </a:extLst>
          </p:cNvPr>
          <p:cNvSpPr/>
          <p:nvPr/>
        </p:nvSpPr>
        <p:spPr>
          <a:xfrm>
            <a:off x="2372387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0" name="직사각형 3669">
            <a:extLst>
              <a:ext uri="{FF2B5EF4-FFF2-40B4-BE49-F238E27FC236}">
                <a16:creationId xmlns:a16="http://schemas.microsoft.com/office/drawing/2014/main" id="{246CE02C-B5FB-BF2B-C30A-FA2385924647}"/>
              </a:ext>
            </a:extLst>
          </p:cNvPr>
          <p:cNvSpPr/>
          <p:nvPr/>
        </p:nvSpPr>
        <p:spPr>
          <a:xfrm>
            <a:off x="2372387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1" name="직사각형 3670">
            <a:extLst>
              <a:ext uri="{FF2B5EF4-FFF2-40B4-BE49-F238E27FC236}">
                <a16:creationId xmlns:a16="http://schemas.microsoft.com/office/drawing/2014/main" id="{D29107AD-33E5-CCD6-A554-5930DAD744E8}"/>
              </a:ext>
            </a:extLst>
          </p:cNvPr>
          <p:cNvSpPr/>
          <p:nvPr/>
        </p:nvSpPr>
        <p:spPr>
          <a:xfrm>
            <a:off x="2210785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2" name="직사각형 3671">
            <a:extLst>
              <a:ext uri="{FF2B5EF4-FFF2-40B4-BE49-F238E27FC236}">
                <a16:creationId xmlns:a16="http://schemas.microsoft.com/office/drawing/2014/main" id="{0D52804A-3C82-6716-2F2E-0507CBF503C3}"/>
              </a:ext>
            </a:extLst>
          </p:cNvPr>
          <p:cNvSpPr/>
          <p:nvPr/>
        </p:nvSpPr>
        <p:spPr>
          <a:xfrm>
            <a:off x="2210785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3" name="직사각형 3672">
            <a:extLst>
              <a:ext uri="{FF2B5EF4-FFF2-40B4-BE49-F238E27FC236}">
                <a16:creationId xmlns:a16="http://schemas.microsoft.com/office/drawing/2014/main" id="{88F19783-4804-85D8-9ECB-5B78B85656B0}"/>
              </a:ext>
            </a:extLst>
          </p:cNvPr>
          <p:cNvSpPr/>
          <p:nvPr/>
        </p:nvSpPr>
        <p:spPr>
          <a:xfrm>
            <a:off x="22211628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4" name="직사각형 3673">
            <a:extLst>
              <a:ext uri="{FF2B5EF4-FFF2-40B4-BE49-F238E27FC236}">
                <a16:creationId xmlns:a16="http://schemas.microsoft.com/office/drawing/2014/main" id="{2C20C6D4-649A-CD84-D0A9-B1332027CBA9}"/>
              </a:ext>
            </a:extLst>
          </p:cNvPr>
          <p:cNvSpPr/>
          <p:nvPr/>
        </p:nvSpPr>
        <p:spPr>
          <a:xfrm>
            <a:off x="22211628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5" name="직사각형 3674">
            <a:extLst>
              <a:ext uri="{FF2B5EF4-FFF2-40B4-BE49-F238E27FC236}">
                <a16:creationId xmlns:a16="http://schemas.microsoft.com/office/drawing/2014/main" id="{578F905B-9F6A-6584-4EE9-CF7F1D10963B}"/>
              </a:ext>
            </a:extLst>
          </p:cNvPr>
          <p:cNvSpPr/>
          <p:nvPr/>
        </p:nvSpPr>
        <p:spPr>
          <a:xfrm>
            <a:off x="2231564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6" name="직사각형 3675">
            <a:extLst>
              <a:ext uri="{FF2B5EF4-FFF2-40B4-BE49-F238E27FC236}">
                <a16:creationId xmlns:a16="http://schemas.microsoft.com/office/drawing/2014/main" id="{0D96722B-692E-DB8B-9F11-A742B4619834}"/>
              </a:ext>
            </a:extLst>
          </p:cNvPr>
          <p:cNvSpPr/>
          <p:nvPr/>
        </p:nvSpPr>
        <p:spPr>
          <a:xfrm>
            <a:off x="2231564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7" name="직사각형 3676">
            <a:extLst>
              <a:ext uri="{FF2B5EF4-FFF2-40B4-BE49-F238E27FC236}">
                <a16:creationId xmlns:a16="http://schemas.microsoft.com/office/drawing/2014/main" id="{8278BCB1-2243-D3CC-5CDB-8A372FDAA8C0}"/>
              </a:ext>
            </a:extLst>
          </p:cNvPr>
          <p:cNvSpPr/>
          <p:nvPr/>
        </p:nvSpPr>
        <p:spPr>
          <a:xfrm>
            <a:off x="22877641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8" name="직사각형 3677">
            <a:extLst>
              <a:ext uri="{FF2B5EF4-FFF2-40B4-BE49-F238E27FC236}">
                <a16:creationId xmlns:a16="http://schemas.microsoft.com/office/drawing/2014/main" id="{78264048-DF18-C757-FC67-9BD79C34B46F}"/>
              </a:ext>
            </a:extLst>
          </p:cNvPr>
          <p:cNvSpPr/>
          <p:nvPr/>
        </p:nvSpPr>
        <p:spPr>
          <a:xfrm>
            <a:off x="22877641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9" name="직사각형 3678">
            <a:extLst>
              <a:ext uri="{FF2B5EF4-FFF2-40B4-BE49-F238E27FC236}">
                <a16:creationId xmlns:a16="http://schemas.microsoft.com/office/drawing/2014/main" id="{4F2719E3-AB07-642D-47A6-C645E2642136}"/>
              </a:ext>
            </a:extLst>
          </p:cNvPr>
          <p:cNvSpPr/>
          <p:nvPr/>
        </p:nvSpPr>
        <p:spPr>
          <a:xfrm>
            <a:off x="22981418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0" name="직사각형 3679">
            <a:extLst>
              <a:ext uri="{FF2B5EF4-FFF2-40B4-BE49-F238E27FC236}">
                <a16:creationId xmlns:a16="http://schemas.microsoft.com/office/drawing/2014/main" id="{97234F37-CF3A-287D-B386-29E2E8BDB76F}"/>
              </a:ext>
            </a:extLst>
          </p:cNvPr>
          <p:cNvSpPr/>
          <p:nvPr/>
        </p:nvSpPr>
        <p:spPr>
          <a:xfrm>
            <a:off x="22981418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1" name="TextBox 3680">
            <a:extLst>
              <a:ext uri="{FF2B5EF4-FFF2-40B4-BE49-F238E27FC236}">
                <a16:creationId xmlns:a16="http://schemas.microsoft.com/office/drawing/2014/main" id="{AC401503-DBB6-03EF-748A-41C7CBBDBA94}"/>
              </a:ext>
            </a:extLst>
          </p:cNvPr>
          <p:cNvSpPr txBox="1"/>
          <p:nvPr/>
        </p:nvSpPr>
        <p:spPr>
          <a:xfrm>
            <a:off x="21863356" y="155136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682" name="직사각형 3681">
            <a:extLst>
              <a:ext uri="{FF2B5EF4-FFF2-40B4-BE49-F238E27FC236}">
                <a16:creationId xmlns:a16="http://schemas.microsoft.com/office/drawing/2014/main" id="{FB21AA19-B4C0-9E97-D53E-550D765C38B5}"/>
              </a:ext>
            </a:extLst>
          </p:cNvPr>
          <p:cNvSpPr/>
          <p:nvPr/>
        </p:nvSpPr>
        <p:spPr>
          <a:xfrm>
            <a:off x="23823286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3" name="직사각형 3682">
            <a:extLst>
              <a:ext uri="{FF2B5EF4-FFF2-40B4-BE49-F238E27FC236}">
                <a16:creationId xmlns:a16="http://schemas.microsoft.com/office/drawing/2014/main" id="{B8E7AF69-BDDA-FA02-BFB4-F94669B6A931}"/>
              </a:ext>
            </a:extLst>
          </p:cNvPr>
          <p:cNvSpPr/>
          <p:nvPr/>
        </p:nvSpPr>
        <p:spPr>
          <a:xfrm>
            <a:off x="23823286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4" name="직사각형 3683">
            <a:extLst>
              <a:ext uri="{FF2B5EF4-FFF2-40B4-BE49-F238E27FC236}">
                <a16:creationId xmlns:a16="http://schemas.microsoft.com/office/drawing/2014/main" id="{079A8AD2-D1E3-6831-5544-30712B3AF94B}"/>
              </a:ext>
            </a:extLst>
          </p:cNvPr>
          <p:cNvSpPr/>
          <p:nvPr/>
        </p:nvSpPr>
        <p:spPr>
          <a:xfrm>
            <a:off x="23823286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5" name="직사각형 3684">
            <a:extLst>
              <a:ext uri="{FF2B5EF4-FFF2-40B4-BE49-F238E27FC236}">
                <a16:creationId xmlns:a16="http://schemas.microsoft.com/office/drawing/2014/main" id="{2153942C-BB2B-7637-04B8-4ED2048E6BD3}"/>
              </a:ext>
            </a:extLst>
          </p:cNvPr>
          <p:cNvSpPr/>
          <p:nvPr/>
        </p:nvSpPr>
        <p:spPr>
          <a:xfrm>
            <a:off x="23823286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6" name="직사각형 3685">
            <a:extLst>
              <a:ext uri="{FF2B5EF4-FFF2-40B4-BE49-F238E27FC236}">
                <a16:creationId xmlns:a16="http://schemas.microsoft.com/office/drawing/2014/main" id="{2C3FB852-AEE7-9ADD-BFBE-1926C280D8DA}"/>
              </a:ext>
            </a:extLst>
          </p:cNvPr>
          <p:cNvSpPr/>
          <p:nvPr/>
        </p:nvSpPr>
        <p:spPr>
          <a:xfrm>
            <a:off x="23823286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7" name="직사각형 3686">
            <a:extLst>
              <a:ext uri="{FF2B5EF4-FFF2-40B4-BE49-F238E27FC236}">
                <a16:creationId xmlns:a16="http://schemas.microsoft.com/office/drawing/2014/main" id="{EB09B5FE-F2ED-CE09-708A-97E296C2DB80}"/>
              </a:ext>
            </a:extLst>
          </p:cNvPr>
          <p:cNvSpPr/>
          <p:nvPr/>
        </p:nvSpPr>
        <p:spPr>
          <a:xfrm>
            <a:off x="23823286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8" name="직사각형 3687">
            <a:extLst>
              <a:ext uri="{FF2B5EF4-FFF2-40B4-BE49-F238E27FC236}">
                <a16:creationId xmlns:a16="http://schemas.microsoft.com/office/drawing/2014/main" id="{6F0A77DE-010D-094A-9712-8DEADEF78036}"/>
              </a:ext>
            </a:extLst>
          </p:cNvPr>
          <p:cNvSpPr/>
          <p:nvPr/>
        </p:nvSpPr>
        <p:spPr>
          <a:xfrm>
            <a:off x="23823286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9" name="직사각형 3688">
            <a:extLst>
              <a:ext uri="{FF2B5EF4-FFF2-40B4-BE49-F238E27FC236}">
                <a16:creationId xmlns:a16="http://schemas.microsoft.com/office/drawing/2014/main" id="{12D3D3C5-5257-91D5-CA11-0EE20AD22096}"/>
              </a:ext>
            </a:extLst>
          </p:cNvPr>
          <p:cNvSpPr/>
          <p:nvPr/>
        </p:nvSpPr>
        <p:spPr>
          <a:xfrm>
            <a:off x="23823286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0" name="직사각형 3689">
            <a:extLst>
              <a:ext uri="{FF2B5EF4-FFF2-40B4-BE49-F238E27FC236}">
                <a16:creationId xmlns:a16="http://schemas.microsoft.com/office/drawing/2014/main" id="{B9257769-3971-EA21-4541-88EF781B32DF}"/>
              </a:ext>
            </a:extLst>
          </p:cNvPr>
          <p:cNvSpPr/>
          <p:nvPr/>
        </p:nvSpPr>
        <p:spPr>
          <a:xfrm>
            <a:off x="23927063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1" name="직사각형 3690">
            <a:extLst>
              <a:ext uri="{FF2B5EF4-FFF2-40B4-BE49-F238E27FC236}">
                <a16:creationId xmlns:a16="http://schemas.microsoft.com/office/drawing/2014/main" id="{8D337E1D-6935-F45F-AA54-CB6552647FE4}"/>
              </a:ext>
            </a:extLst>
          </p:cNvPr>
          <p:cNvSpPr/>
          <p:nvPr/>
        </p:nvSpPr>
        <p:spPr>
          <a:xfrm>
            <a:off x="23927063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2" name="직사각형 3691">
            <a:extLst>
              <a:ext uri="{FF2B5EF4-FFF2-40B4-BE49-F238E27FC236}">
                <a16:creationId xmlns:a16="http://schemas.microsoft.com/office/drawing/2014/main" id="{3D657231-41DB-96C6-8BA4-EE35CBFA4E91}"/>
              </a:ext>
            </a:extLst>
          </p:cNvPr>
          <p:cNvSpPr/>
          <p:nvPr/>
        </p:nvSpPr>
        <p:spPr>
          <a:xfrm>
            <a:off x="23927063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3" name="직사각형 3692">
            <a:extLst>
              <a:ext uri="{FF2B5EF4-FFF2-40B4-BE49-F238E27FC236}">
                <a16:creationId xmlns:a16="http://schemas.microsoft.com/office/drawing/2014/main" id="{70FA1676-93A0-D790-4244-DD4D9D4ED45E}"/>
              </a:ext>
            </a:extLst>
          </p:cNvPr>
          <p:cNvSpPr/>
          <p:nvPr/>
        </p:nvSpPr>
        <p:spPr>
          <a:xfrm>
            <a:off x="23927063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4" name="직사각형 3693">
            <a:extLst>
              <a:ext uri="{FF2B5EF4-FFF2-40B4-BE49-F238E27FC236}">
                <a16:creationId xmlns:a16="http://schemas.microsoft.com/office/drawing/2014/main" id="{23DACD60-88EE-1C66-0AE1-0018A0FFB389}"/>
              </a:ext>
            </a:extLst>
          </p:cNvPr>
          <p:cNvSpPr/>
          <p:nvPr/>
        </p:nvSpPr>
        <p:spPr>
          <a:xfrm>
            <a:off x="23927063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5" name="직사각형 3694">
            <a:extLst>
              <a:ext uri="{FF2B5EF4-FFF2-40B4-BE49-F238E27FC236}">
                <a16:creationId xmlns:a16="http://schemas.microsoft.com/office/drawing/2014/main" id="{DA16CFDE-652D-71D0-1FCD-F176C3304C63}"/>
              </a:ext>
            </a:extLst>
          </p:cNvPr>
          <p:cNvSpPr/>
          <p:nvPr/>
        </p:nvSpPr>
        <p:spPr>
          <a:xfrm>
            <a:off x="23927063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6" name="직사각형 3695">
            <a:extLst>
              <a:ext uri="{FF2B5EF4-FFF2-40B4-BE49-F238E27FC236}">
                <a16:creationId xmlns:a16="http://schemas.microsoft.com/office/drawing/2014/main" id="{084765C1-DCED-1AA1-121F-FE9ECA89CC37}"/>
              </a:ext>
            </a:extLst>
          </p:cNvPr>
          <p:cNvSpPr/>
          <p:nvPr/>
        </p:nvSpPr>
        <p:spPr>
          <a:xfrm>
            <a:off x="23927063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7" name="직사각형 3696">
            <a:extLst>
              <a:ext uri="{FF2B5EF4-FFF2-40B4-BE49-F238E27FC236}">
                <a16:creationId xmlns:a16="http://schemas.microsoft.com/office/drawing/2014/main" id="{449BA454-5B1B-8B8B-0022-421275C09DA1}"/>
              </a:ext>
            </a:extLst>
          </p:cNvPr>
          <p:cNvSpPr/>
          <p:nvPr/>
        </p:nvSpPr>
        <p:spPr>
          <a:xfrm>
            <a:off x="23927063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8" name="직사각형 3697">
            <a:extLst>
              <a:ext uri="{FF2B5EF4-FFF2-40B4-BE49-F238E27FC236}">
                <a16:creationId xmlns:a16="http://schemas.microsoft.com/office/drawing/2014/main" id="{05FA0FE1-9643-2E26-4CF7-D7873439B21E}"/>
              </a:ext>
            </a:extLst>
          </p:cNvPr>
          <p:cNvSpPr/>
          <p:nvPr/>
        </p:nvSpPr>
        <p:spPr>
          <a:xfrm>
            <a:off x="23823286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9" name="직사각형 3698">
            <a:extLst>
              <a:ext uri="{FF2B5EF4-FFF2-40B4-BE49-F238E27FC236}">
                <a16:creationId xmlns:a16="http://schemas.microsoft.com/office/drawing/2014/main" id="{BD9CEB62-B8FB-43A1-5DA7-C4A2C381723A}"/>
              </a:ext>
            </a:extLst>
          </p:cNvPr>
          <p:cNvSpPr/>
          <p:nvPr/>
        </p:nvSpPr>
        <p:spPr>
          <a:xfrm>
            <a:off x="23823286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0" name="직사각형 3699">
            <a:extLst>
              <a:ext uri="{FF2B5EF4-FFF2-40B4-BE49-F238E27FC236}">
                <a16:creationId xmlns:a16="http://schemas.microsoft.com/office/drawing/2014/main" id="{07B6FD01-E875-67BD-2D4D-C34B36282CFC}"/>
              </a:ext>
            </a:extLst>
          </p:cNvPr>
          <p:cNvSpPr/>
          <p:nvPr/>
        </p:nvSpPr>
        <p:spPr>
          <a:xfrm>
            <a:off x="23823286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1" name="직사각형 3700">
            <a:extLst>
              <a:ext uri="{FF2B5EF4-FFF2-40B4-BE49-F238E27FC236}">
                <a16:creationId xmlns:a16="http://schemas.microsoft.com/office/drawing/2014/main" id="{AB2FE95D-29D6-DE62-C452-FBC25C09592E}"/>
              </a:ext>
            </a:extLst>
          </p:cNvPr>
          <p:cNvSpPr/>
          <p:nvPr/>
        </p:nvSpPr>
        <p:spPr>
          <a:xfrm>
            <a:off x="23927063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2" name="직사각형 3701">
            <a:extLst>
              <a:ext uri="{FF2B5EF4-FFF2-40B4-BE49-F238E27FC236}">
                <a16:creationId xmlns:a16="http://schemas.microsoft.com/office/drawing/2014/main" id="{354302D4-2C4F-BA12-74DE-A4407C0744B2}"/>
              </a:ext>
            </a:extLst>
          </p:cNvPr>
          <p:cNvSpPr/>
          <p:nvPr/>
        </p:nvSpPr>
        <p:spPr>
          <a:xfrm>
            <a:off x="23927063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3" name="직사각형 3702">
            <a:extLst>
              <a:ext uri="{FF2B5EF4-FFF2-40B4-BE49-F238E27FC236}">
                <a16:creationId xmlns:a16="http://schemas.microsoft.com/office/drawing/2014/main" id="{FD0740B4-FC27-D56F-8200-DCA42AC69823}"/>
              </a:ext>
            </a:extLst>
          </p:cNvPr>
          <p:cNvSpPr/>
          <p:nvPr/>
        </p:nvSpPr>
        <p:spPr>
          <a:xfrm>
            <a:off x="23927063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4" name="직사각형 3703">
            <a:extLst>
              <a:ext uri="{FF2B5EF4-FFF2-40B4-BE49-F238E27FC236}">
                <a16:creationId xmlns:a16="http://schemas.microsoft.com/office/drawing/2014/main" id="{A28E6E39-4497-0199-1903-CFAE12EFDCDB}"/>
              </a:ext>
            </a:extLst>
          </p:cNvPr>
          <p:cNvSpPr/>
          <p:nvPr/>
        </p:nvSpPr>
        <p:spPr>
          <a:xfrm>
            <a:off x="23823286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5" name="직사각형 3704">
            <a:extLst>
              <a:ext uri="{FF2B5EF4-FFF2-40B4-BE49-F238E27FC236}">
                <a16:creationId xmlns:a16="http://schemas.microsoft.com/office/drawing/2014/main" id="{142AE16D-46F3-A1E5-D0A8-F81E81D159B6}"/>
              </a:ext>
            </a:extLst>
          </p:cNvPr>
          <p:cNvSpPr/>
          <p:nvPr/>
        </p:nvSpPr>
        <p:spPr>
          <a:xfrm>
            <a:off x="23927063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6" name="직사각형 3705">
            <a:extLst>
              <a:ext uri="{FF2B5EF4-FFF2-40B4-BE49-F238E27FC236}">
                <a16:creationId xmlns:a16="http://schemas.microsoft.com/office/drawing/2014/main" id="{5EF3E13B-0EAC-430D-A41E-10228154BB84}"/>
              </a:ext>
            </a:extLst>
          </p:cNvPr>
          <p:cNvSpPr/>
          <p:nvPr/>
        </p:nvSpPr>
        <p:spPr>
          <a:xfrm>
            <a:off x="23823286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7" name="직사각형 3706">
            <a:extLst>
              <a:ext uri="{FF2B5EF4-FFF2-40B4-BE49-F238E27FC236}">
                <a16:creationId xmlns:a16="http://schemas.microsoft.com/office/drawing/2014/main" id="{65097931-2758-E18E-BA03-6FEB441B786A}"/>
              </a:ext>
            </a:extLst>
          </p:cNvPr>
          <p:cNvSpPr/>
          <p:nvPr/>
        </p:nvSpPr>
        <p:spPr>
          <a:xfrm>
            <a:off x="23823286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8" name="직사각형 3707">
            <a:extLst>
              <a:ext uri="{FF2B5EF4-FFF2-40B4-BE49-F238E27FC236}">
                <a16:creationId xmlns:a16="http://schemas.microsoft.com/office/drawing/2014/main" id="{39460432-6929-E751-1B35-627C71E98014}"/>
              </a:ext>
            </a:extLst>
          </p:cNvPr>
          <p:cNvSpPr/>
          <p:nvPr/>
        </p:nvSpPr>
        <p:spPr>
          <a:xfrm>
            <a:off x="23927063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9" name="직사각형 3708">
            <a:extLst>
              <a:ext uri="{FF2B5EF4-FFF2-40B4-BE49-F238E27FC236}">
                <a16:creationId xmlns:a16="http://schemas.microsoft.com/office/drawing/2014/main" id="{46DD91A7-201D-9312-B9DC-2E0B786CBA31}"/>
              </a:ext>
            </a:extLst>
          </p:cNvPr>
          <p:cNvSpPr/>
          <p:nvPr/>
        </p:nvSpPr>
        <p:spPr>
          <a:xfrm>
            <a:off x="23927063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0" name="TextBox 3709">
            <a:extLst>
              <a:ext uri="{FF2B5EF4-FFF2-40B4-BE49-F238E27FC236}">
                <a16:creationId xmlns:a16="http://schemas.microsoft.com/office/drawing/2014/main" id="{A7A6BC00-B29F-5E8D-CC24-4349AAAF10DF}"/>
              </a:ext>
            </a:extLst>
          </p:cNvPr>
          <p:cNvSpPr txBox="1"/>
          <p:nvPr/>
        </p:nvSpPr>
        <p:spPr>
          <a:xfrm>
            <a:off x="21599333" y="14876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711" name="TextBox 3710">
            <a:extLst>
              <a:ext uri="{FF2B5EF4-FFF2-40B4-BE49-F238E27FC236}">
                <a16:creationId xmlns:a16="http://schemas.microsoft.com/office/drawing/2014/main" id="{EC5D57CE-A697-AE0C-A549-C875B32B811D}"/>
              </a:ext>
            </a:extLst>
          </p:cNvPr>
          <p:cNvSpPr txBox="1"/>
          <p:nvPr/>
        </p:nvSpPr>
        <p:spPr>
          <a:xfrm>
            <a:off x="22687295" y="141080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712" name="TextBox 3711">
            <a:extLst>
              <a:ext uri="{FF2B5EF4-FFF2-40B4-BE49-F238E27FC236}">
                <a16:creationId xmlns:a16="http://schemas.microsoft.com/office/drawing/2014/main" id="{437F1D1B-7E33-30D9-F31C-361849B59856}"/>
              </a:ext>
            </a:extLst>
          </p:cNvPr>
          <p:cNvSpPr txBox="1"/>
          <p:nvPr/>
        </p:nvSpPr>
        <p:spPr>
          <a:xfrm>
            <a:off x="23764991" y="1423058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714" name="L 도형 3713">
            <a:extLst>
              <a:ext uri="{FF2B5EF4-FFF2-40B4-BE49-F238E27FC236}">
                <a16:creationId xmlns:a16="http://schemas.microsoft.com/office/drawing/2014/main" id="{38911ECB-84C8-3029-8EA8-6C00A4BA5FE9}"/>
              </a:ext>
            </a:extLst>
          </p:cNvPr>
          <p:cNvSpPr/>
          <p:nvPr/>
        </p:nvSpPr>
        <p:spPr>
          <a:xfrm flipH="1">
            <a:off x="22061512" y="14459064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5" name="화살표: 오른쪽 3714">
            <a:extLst>
              <a:ext uri="{FF2B5EF4-FFF2-40B4-BE49-F238E27FC236}">
                <a16:creationId xmlns:a16="http://schemas.microsoft.com/office/drawing/2014/main" id="{9AF863FC-4928-C27D-9383-EB23057DD350}"/>
              </a:ext>
            </a:extLst>
          </p:cNvPr>
          <p:cNvSpPr/>
          <p:nvPr/>
        </p:nvSpPr>
        <p:spPr>
          <a:xfrm>
            <a:off x="24458954" y="15250715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0" name="TextBox 3719">
            <a:extLst>
              <a:ext uri="{FF2B5EF4-FFF2-40B4-BE49-F238E27FC236}">
                <a16:creationId xmlns:a16="http://schemas.microsoft.com/office/drawing/2014/main" id="{BBCFC2C0-A51D-251C-C2AD-255E0CECBF07}"/>
              </a:ext>
            </a:extLst>
          </p:cNvPr>
          <p:cNvSpPr txBox="1"/>
          <p:nvPr/>
        </p:nvSpPr>
        <p:spPr>
          <a:xfrm>
            <a:off x="21794546" y="183096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722" name="TextBox 3721">
            <a:extLst>
              <a:ext uri="{FF2B5EF4-FFF2-40B4-BE49-F238E27FC236}">
                <a16:creationId xmlns:a16="http://schemas.microsoft.com/office/drawing/2014/main" id="{19956EB9-54A9-DE95-A7BF-BCFE61B20E80}"/>
              </a:ext>
            </a:extLst>
          </p:cNvPr>
          <p:cNvSpPr txBox="1"/>
          <p:nvPr/>
        </p:nvSpPr>
        <p:spPr>
          <a:xfrm>
            <a:off x="23799533" y="169203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/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/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8" name="직사각형 3727">
            <a:extLst>
              <a:ext uri="{FF2B5EF4-FFF2-40B4-BE49-F238E27FC236}">
                <a16:creationId xmlns:a16="http://schemas.microsoft.com/office/drawing/2014/main" id="{F3E9089E-775E-2039-9FA6-AB2DB128ECD6}"/>
              </a:ext>
            </a:extLst>
          </p:cNvPr>
          <p:cNvSpPr/>
          <p:nvPr/>
        </p:nvSpPr>
        <p:spPr>
          <a:xfrm>
            <a:off x="2665529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9" name="직사각형 3728">
            <a:extLst>
              <a:ext uri="{FF2B5EF4-FFF2-40B4-BE49-F238E27FC236}">
                <a16:creationId xmlns:a16="http://schemas.microsoft.com/office/drawing/2014/main" id="{43346C66-6A16-6890-CD75-02588D48E783}"/>
              </a:ext>
            </a:extLst>
          </p:cNvPr>
          <p:cNvSpPr/>
          <p:nvPr/>
        </p:nvSpPr>
        <p:spPr>
          <a:xfrm>
            <a:off x="2665529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0" name="직사각형 3729">
            <a:extLst>
              <a:ext uri="{FF2B5EF4-FFF2-40B4-BE49-F238E27FC236}">
                <a16:creationId xmlns:a16="http://schemas.microsoft.com/office/drawing/2014/main" id="{9A19E2A3-DF86-1D7F-95CE-A33E051F4CDD}"/>
              </a:ext>
            </a:extLst>
          </p:cNvPr>
          <p:cNvSpPr/>
          <p:nvPr/>
        </p:nvSpPr>
        <p:spPr>
          <a:xfrm>
            <a:off x="2665529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1" name="직사각형 3730">
            <a:extLst>
              <a:ext uri="{FF2B5EF4-FFF2-40B4-BE49-F238E27FC236}">
                <a16:creationId xmlns:a16="http://schemas.microsoft.com/office/drawing/2014/main" id="{B21CE81A-218D-08C3-8230-2983239C2759}"/>
              </a:ext>
            </a:extLst>
          </p:cNvPr>
          <p:cNvSpPr/>
          <p:nvPr/>
        </p:nvSpPr>
        <p:spPr>
          <a:xfrm>
            <a:off x="2665529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2" name="직사각형 3731">
            <a:extLst>
              <a:ext uri="{FF2B5EF4-FFF2-40B4-BE49-F238E27FC236}">
                <a16:creationId xmlns:a16="http://schemas.microsoft.com/office/drawing/2014/main" id="{0A8B9E60-F169-2599-3163-FFFAAB06EA60}"/>
              </a:ext>
            </a:extLst>
          </p:cNvPr>
          <p:cNvSpPr/>
          <p:nvPr/>
        </p:nvSpPr>
        <p:spPr>
          <a:xfrm>
            <a:off x="2665529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3" name="직사각형 3732">
            <a:extLst>
              <a:ext uri="{FF2B5EF4-FFF2-40B4-BE49-F238E27FC236}">
                <a16:creationId xmlns:a16="http://schemas.microsoft.com/office/drawing/2014/main" id="{65A147AD-99EA-FCD9-61C3-CE23ECA1D6BD}"/>
              </a:ext>
            </a:extLst>
          </p:cNvPr>
          <p:cNvSpPr/>
          <p:nvPr/>
        </p:nvSpPr>
        <p:spPr>
          <a:xfrm>
            <a:off x="2665529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4" name="직사각형 3733">
            <a:extLst>
              <a:ext uri="{FF2B5EF4-FFF2-40B4-BE49-F238E27FC236}">
                <a16:creationId xmlns:a16="http://schemas.microsoft.com/office/drawing/2014/main" id="{5120989C-895A-E9BE-2374-2FC400FFD6E5}"/>
              </a:ext>
            </a:extLst>
          </p:cNvPr>
          <p:cNvSpPr/>
          <p:nvPr/>
        </p:nvSpPr>
        <p:spPr>
          <a:xfrm>
            <a:off x="2665529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5" name="직사각형 3734">
            <a:extLst>
              <a:ext uri="{FF2B5EF4-FFF2-40B4-BE49-F238E27FC236}">
                <a16:creationId xmlns:a16="http://schemas.microsoft.com/office/drawing/2014/main" id="{B466460A-C22F-3FAE-2255-237CA3E4F694}"/>
              </a:ext>
            </a:extLst>
          </p:cNvPr>
          <p:cNvSpPr/>
          <p:nvPr/>
        </p:nvSpPr>
        <p:spPr>
          <a:xfrm>
            <a:off x="2665529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6" name="직사각형 3735">
            <a:extLst>
              <a:ext uri="{FF2B5EF4-FFF2-40B4-BE49-F238E27FC236}">
                <a16:creationId xmlns:a16="http://schemas.microsoft.com/office/drawing/2014/main" id="{0CEEE55D-542A-29AD-7D73-D3BE7427CDD1}"/>
              </a:ext>
            </a:extLst>
          </p:cNvPr>
          <p:cNvSpPr/>
          <p:nvPr/>
        </p:nvSpPr>
        <p:spPr>
          <a:xfrm>
            <a:off x="26759071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7" name="직사각형 3736">
            <a:extLst>
              <a:ext uri="{FF2B5EF4-FFF2-40B4-BE49-F238E27FC236}">
                <a16:creationId xmlns:a16="http://schemas.microsoft.com/office/drawing/2014/main" id="{03A27EFE-DCD5-1AC9-1110-0C4F8B369C76}"/>
              </a:ext>
            </a:extLst>
          </p:cNvPr>
          <p:cNvSpPr/>
          <p:nvPr/>
        </p:nvSpPr>
        <p:spPr>
          <a:xfrm>
            <a:off x="26759071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8" name="직사각형 3737">
            <a:extLst>
              <a:ext uri="{FF2B5EF4-FFF2-40B4-BE49-F238E27FC236}">
                <a16:creationId xmlns:a16="http://schemas.microsoft.com/office/drawing/2014/main" id="{310CD3CF-E8C6-F18B-081A-4300D02A1754}"/>
              </a:ext>
            </a:extLst>
          </p:cNvPr>
          <p:cNvSpPr/>
          <p:nvPr/>
        </p:nvSpPr>
        <p:spPr>
          <a:xfrm>
            <a:off x="26759071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9" name="직사각형 3738">
            <a:extLst>
              <a:ext uri="{FF2B5EF4-FFF2-40B4-BE49-F238E27FC236}">
                <a16:creationId xmlns:a16="http://schemas.microsoft.com/office/drawing/2014/main" id="{B89E8436-8712-CC10-B8F1-8ACE82AE3915}"/>
              </a:ext>
            </a:extLst>
          </p:cNvPr>
          <p:cNvSpPr/>
          <p:nvPr/>
        </p:nvSpPr>
        <p:spPr>
          <a:xfrm>
            <a:off x="26759071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0" name="직사각형 3739">
            <a:extLst>
              <a:ext uri="{FF2B5EF4-FFF2-40B4-BE49-F238E27FC236}">
                <a16:creationId xmlns:a16="http://schemas.microsoft.com/office/drawing/2014/main" id="{13E28761-3E7D-2792-6261-26309E0174AD}"/>
              </a:ext>
            </a:extLst>
          </p:cNvPr>
          <p:cNvSpPr/>
          <p:nvPr/>
        </p:nvSpPr>
        <p:spPr>
          <a:xfrm>
            <a:off x="26759071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1" name="직사각형 3740">
            <a:extLst>
              <a:ext uri="{FF2B5EF4-FFF2-40B4-BE49-F238E27FC236}">
                <a16:creationId xmlns:a16="http://schemas.microsoft.com/office/drawing/2014/main" id="{ED7D3525-D248-8180-58AB-B59BA594B37C}"/>
              </a:ext>
            </a:extLst>
          </p:cNvPr>
          <p:cNvSpPr/>
          <p:nvPr/>
        </p:nvSpPr>
        <p:spPr>
          <a:xfrm>
            <a:off x="26759071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2" name="직사각형 3741">
            <a:extLst>
              <a:ext uri="{FF2B5EF4-FFF2-40B4-BE49-F238E27FC236}">
                <a16:creationId xmlns:a16="http://schemas.microsoft.com/office/drawing/2014/main" id="{3E6321FF-FFCF-4E87-9308-637C15D57490}"/>
              </a:ext>
            </a:extLst>
          </p:cNvPr>
          <p:cNvSpPr/>
          <p:nvPr/>
        </p:nvSpPr>
        <p:spPr>
          <a:xfrm>
            <a:off x="26759071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3" name="직사각형 3742">
            <a:extLst>
              <a:ext uri="{FF2B5EF4-FFF2-40B4-BE49-F238E27FC236}">
                <a16:creationId xmlns:a16="http://schemas.microsoft.com/office/drawing/2014/main" id="{498C1D45-08BF-8429-4E94-DDD837A5264F}"/>
              </a:ext>
            </a:extLst>
          </p:cNvPr>
          <p:cNvSpPr/>
          <p:nvPr/>
        </p:nvSpPr>
        <p:spPr>
          <a:xfrm>
            <a:off x="26759071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4" name="직사각형 3743">
            <a:extLst>
              <a:ext uri="{FF2B5EF4-FFF2-40B4-BE49-F238E27FC236}">
                <a16:creationId xmlns:a16="http://schemas.microsoft.com/office/drawing/2014/main" id="{5C206328-9C59-54DF-B722-B4E11E9399E8}"/>
              </a:ext>
            </a:extLst>
          </p:cNvPr>
          <p:cNvSpPr/>
          <p:nvPr/>
        </p:nvSpPr>
        <p:spPr>
          <a:xfrm>
            <a:off x="2686308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5" name="직사각형 3744">
            <a:extLst>
              <a:ext uri="{FF2B5EF4-FFF2-40B4-BE49-F238E27FC236}">
                <a16:creationId xmlns:a16="http://schemas.microsoft.com/office/drawing/2014/main" id="{4938BEA8-413E-D6D2-FE97-21FDC60E5FB6}"/>
              </a:ext>
            </a:extLst>
          </p:cNvPr>
          <p:cNvSpPr/>
          <p:nvPr/>
        </p:nvSpPr>
        <p:spPr>
          <a:xfrm>
            <a:off x="2686308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6" name="직사각형 3745">
            <a:extLst>
              <a:ext uri="{FF2B5EF4-FFF2-40B4-BE49-F238E27FC236}">
                <a16:creationId xmlns:a16="http://schemas.microsoft.com/office/drawing/2014/main" id="{ADDC8DA4-47C7-583E-5340-A3FBB5E6E0E3}"/>
              </a:ext>
            </a:extLst>
          </p:cNvPr>
          <p:cNvSpPr/>
          <p:nvPr/>
        </p:nvSpPr>
        <p:spPr>
          <a:xfrm>
            <a:off x="2686308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7" name="직사각형 3746">
            <a:extLst>
              <a:ext uri="{FF2B5EF4-FFF2-40B4-BE49-F238E27FC236}">
                <a16:creationId xmlns:a16="http://schemas.microsoft.com/office/drawing/2014/main" id="{776801B1-8C2B-9A97-CBE8-5848D4765CBC}"/>
              </a:ext>
            </a:extLst>
          </p:cNvPr>
          <p:cNvSpPr/>
          <p:nvPr/>
        </p:nvSpPr>
        <p:spPr>
          <a:xfrm>
            <a:off x="2686308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8" name="직사각형 3747">
            <a:extLst>
              <a:ext uri="{FF2B5EF4-FFF2-40B4-BE49-F238E27FC236}">
                <a16:creationId xmlns:a16="http://schemas.microsoft.com/office/drawing/2014/main" id="{120E8BD9-B7BB-0979-16E0-ACFE08977C85}"/>
              </a:ext>
            </a:extLst>
          </p:cNvPr>
          <p:cNvSpPr/>
          <p:nvPr/>
        </p:nvSpPr>
        <p:spPr>
          <a:xfrm>
            <a:off x="2686308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9" name="직사각형 3748">
            <a:extLst>
              <a:ext uri="{FF2B5EF4-FFF2-40B4-BE49-F238E27FC236}">
                <a16:creationId xmlns:a16="http://schemas.microsoft.com/office/drawing/2014/main" id="{D14EEC38-E641-12CE-D4DF-E8ABFB5F492C}"/>
              </a:ext>
            </a:extLst>
          </p:cNvPr>
          <p:cNvSpPr/>
          <p:nvPr/>
        </p:nvSpPr>
        <p:spPr>
          <a:xfrm>
            <a:off x="2686308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0" name="직사각형 3749">
            <a:extLst>
              <a:ext uri="{FF2B5EF4-FFF2-40B4-BE49-F238E27FC236}">
                <a16:creationId xmlns:a16="http://schemas.microsoft.com/office/drawing/2014/main" id="{C3BF9F8F-2CFF-02CC-AD0D-5B8F1290A5FA}"/>
              </a:ext>
            </a:extLst>
          </p:cNvPr>
          <p:cNvSpPr/>
          <p:nvPr/>
        </p:nvSpPr>
        <p:spPr>
          <a:xfrm>
            <a:off x="2686308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1" name="직사각형 3750">
            <a:extLst>
              <a:ext uri="{FF2B5EF4-FFF2-40B4-BE49-F238E27FC236}">
                <a16:creationId xmlns:a16="http://schemas.microsoft.com/office/drawing/2014/main" id="{49EC7194-6D30-7391-7B5B-666FAD798E9D}"/>
              </a:ext>
            </a:extLst>
          </p:cNvPr>
          <p:cNvSpPr/>
          <p:nvPr/>
        </p:nvSpPr>
        <p:spPr>
          <a:xfrm>
            <a:off x="2686308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2" name="직사각형 3751">
            <a:extLst>
              <a:ext uri="{FF2B5EF4-FFF2-40B4-BE49-F238E27FC236}">
                <a16:creationId xmlns:a16="http://schemas.microsoft.com/office/drawing/2014/main" id="{D673F9C2-98E9-8D7E-DD73-E007C821319C}"/>
              </a:ext>
            </a:extLst>
          </p:cNvPr>
          <p:cNvSpPr/>
          <p:nvPr/>
        </p:nvSpPr>
        <p:spPr>
          <a:xfrm>
            <a:off x="2665529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3" name="직사각형 3752">
            <a:extLst>
              <a:ext uri="{FF2B5EF4-FFF2-40B4-BE49-F238E27FC236}">
                <a16:creationId xmlns:a16="http://schemas.microsoft.com/office/drawing/2014/main" id="{0E4ACB9C-9D30-026C-F61B-037D9686B11B}"/>
              </a:ext>
            </a:extLst>
          </p:cNvPr>
          <p:cNvSpPr/>
          <p:nvPr/>
        </p:nvSpPr>
        <p:spPr>
          <a:xfrm>
            <a:off x="2665529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4" name="직사각형 3753">
            <a:extLst>
              <a:ext uri="{FF2B5EF4-FFF2-40B4-BE49-F238E27FC236}">
                <a16:creationId xmlns:a16="http://schemas.microsoft.com/office/drawing/2014/main" id="{DC990968-C84F-543F-2FC6-053A58D1F3E4}"/>
              </a:ext>
            </a:extLst>
          </p:cNvPr>
          <p:cNvSpPr/>
          <p:nvPr/>
        </p:nvSpPr>
        <p:spPr>
          <a:xfrm>
            <a:off x="2665529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5" name="직사각형 3754">
            <a:extLst>
              <a:ext uri="{FF2B5EF4-FFF2-40B4-BE49-F238E27FC236}">
                <a16:creationId xmlns:a16="http://schemas.microsoft.com/office/drawing/2014/main" id="{1B729BE8-EC0D-C7EC-117B-9F2F220C8DE5}"/>
              </a:ext>
            </a:extLst>
          </p:cNvPr>
          <p:cNvSpPr/>
          <p:nvPr/>
        </p:nvSpPr>
        <p:spPr>
          <a:xfrm>
            <a:off x="26759071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6" name="직사각형 3755">
            <a:extLst>
              <a:ext uri="{FF2B5EF4-FFF2-40B4-BE49-F238E27FC236}">
                <a16:creationId xmlns:a16="http://schemas.microsoft.com/office/drawing/2014/main" id="{4F495B71-4FC7-247A-5477-BAFAE2D6939F}"/>
              </a:ext>
            </a:extLst>
          </p:cNvPr>
          <p:cNvSpPr/>
          <p:nvPr/>
        </p:nvSpPr>
        <p:spPr>
          <a:xfrm>
            <a:off x="26759071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7" name="직사각형 3756">
            <a:extLst>
              <a:ext uri="{FF2B5EF4-FFF2-40B4-BE49-F238E27FC236}">
                <a16:creationId xmlns:a16="http://schemas.microsoft.com/office/drawing/2014/main" id="{0E6618CC-57C6-7297-464A-9D60F3E1FBC4}"/>
              </a:ext>
            </a:extLst>
          </p:cNvPr>
          <p:cNvSpPr/>
          <p:nvPr/>
        </p:nvSpPr>
        <p:spPr>
          <a:xfrm>
            <a:off x="26759071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8" name="직사각형 3757">
            <a:extLst>
              <a:ext uri="{FF2B5EF4-FFF2-40B4-BE49-F238E27FC236}">
                <a16:creationId xmlns:a16="http://schemas.microsoft.com/office/drawing/2014/main" id="{8180C7AF-973F-F229-43A7-405C7FDF485B}"/>
              </a:ext>
            </a:extLst>
          </p:cNvPr>
          <p:cNvSpPr/>
          <p:nvPr/>
        </p:nvSpPr>
        <p:spPr>
          <a:xfrm>
            <a:off x="2686308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9" name="직사각형 3758">
            <a:extLst>
              <a:ext uri="{FF2B5EF4-FFF2-40B4-BE49-F238E27FC236}">
                <a16:creationId xmlns:a16="http://schemas.microsoft.com/office/drawing/2014/main" id="{8935EB51-9BF6-F0FD-F344-EEFDE6774710}"/>
              </a:ext>
            </a:extLst>
          </p:cNvPr>
          <p:cNvSpPr/>
          <p:nvPr/>
        </p:nvSpPr>
        <p:spPr>
          <a:xfrm>
            <a:off x="2686308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0" name="직사각형 3759">
            <a:extLst>
              <a:ext uri="{FF2B5EF4-FFF2-40B4-BE49-F238E27FC236}">
                <a16:creationId xmlns:a16="http://schemas.microsoft.com/office/drawing/2014/main" id="{03B4571A-2C9A-C3A7-3644-5A8CEF1C6187}"/>
              </a:ext>
            </a:extLst>
          </p:cNvPr>
          <p:cNvSpPr/>
          <p:nvPr/>
        </p:nvSpPr>
        <p:spPr>
          <a:xfrm>
            <a:off x="2686308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1" name="직사각형 3760">
            <a:extLst>
              <a:ext uri="{FF2B5EF4-FFF2-40B4-BE49-F238E27FC236}">
                <a16:creationId xmlns:a16="http://schemas.microsoft.com/office/drawing/2014/main" id="{EDD34393-238A-B50C-A022-7E6C19895585}"/>
              </a:ext>
            </a:extLst>
          </p:cNvPr>
          <p:cNvSpPr/>
          <p:nvPr/>
        </p:nvSpPr>
        <p:spPr>
          <a:xfrm>
            <a:off x="2665529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2" name="직사각형 3761">
            <a:extLst>
              <a:ext uri="{FF2B5EF4-FFF2-40B4-BE49-F238E27FC236}">
                <a16:creationId xmlns:a16="http://schemas.microsoft.com/office/drawing/2014/main" id="{B6AF96A7-005A-81A6-756A-5AA6BED2EF7F}"/>
              </a:ext>
            </a:extLst>
          </p:cNvPr>
          <p:cNvSpPr/>
          <p:nvPr/>
        </p:nvSpPr>
        <p:spPr>
          <a:xfrm>
            <a:off x="26759071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3" name="직사각형 3762">
            <a:extLst>
              <a:ext uri="{FF2B5EF4-FFF2-40B4-BE49-F238E27FC236}">
                <a16:creationId xmlns:a16="http://schemas.microsoft.com/office/drawing/2014/main" id="{B7E74869-7028-ACA9-3BD4-1D390C2D35FA}"/>
              </a:ext>
            </a:extLst>
          </p:cNvPr>
          <p:cNvSpPr/>
          <p:nvPr/>
        </p:nvSpPr>
        <p:spPr>
          <a:xfrm>
            <a:off x="2686308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4" name="직사각형 3763">
            <a:extLst>
              <a:ext uri="{FF2B5EF4-FFF2-40B4-BE49-F238E27FC236}">
                <a16:creationId xmlns:a16="http://schemas.microsoft.com/office/drawing/2014/main" id="{FAC9CFCA-4D3D-2397-0306-41C9BC66C359}"/>
              </a:ext>
            </a:extLst>
          </p:cNvPr>
          <p:cNvSpPr/>
          <p:nvPr/>
        </p:nvSpPr>
        <p:spPr>
          <a:xfrm>
            <a:off x="2524705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5" name="직사각형 3764">
            <a:extLst>
              <a:ext uri="{FF2B5EF4-FFF2-40B4-BE49-F238E27FC236}">
                <a16:creationId xmlns:a16="http://schemas.microsoft.com/office/drawing/2014/main" id="{546BC772-360A-B9DC-441B-C8AD3C143191}"/>
              </a:ext>
            </a:extLst>
          </p:cNvPr>
          <p:cNvSpPr/>
          <p:nvPr/>
        </p:nvSpPr>
        <p:spPr>
          <a:xfrm>
            <a:off x="2524705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6" name="직사각형 3765">
            <a:extLst>
              <a:ext uri="{FF2B5EF4-FFF2-40B4-BE49-F238E27FC236}">
                <a16:creationId xmlns:a16="http://schemas.microsoft.com/office/drawing/2014/main" id="{3FAF9A68-CB2C-08E7-C48D-980302D1F1A8}"/>
              </a:ext>
            </a:extLst>
          </p:cNvPr>
          <p:cNvSpPr/>
          <p:nvPr/>
        </p:nvSpPr>
        <p:spPr>
          <a:xfrm>
            <a:off x="2524705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7" name="직사각형 3766">
            <a:extLst>
              <a:ext uri="{FF2B5EF4-FFF2-40B4-BE49-F238E27FC236}">
                <a16:creationId xmlns:a16="http://schemas.microsoft.com/office/drawing/2014/main" id="{418D6760-83D1-B946-69FC-6E9F2899D023}"/>
              </a:ext>
            </a:extLst>
          </p:cNvPr>
          <p:cNvSpPr/>
          <p:nvPr/>
        </p:nvSpPr>
        <p:spPr>
          <a:xfrm>
            <a:off x="2524705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8" name="직사각형 3767">
            <a:extLst>
              <a:ext uri="{FF2B5EF4-FFF2-40B4-BE49-F238E27FC236}">
                <a16:creationId xmlns:a16="http://schemas.microsoft.com/office/drawing/2014/main" id="{57B457CC-768F-D520-0A33-6716D8073593}"/>
              </a:ext>
            </a:extLst>
          </p:cNvPr>
          <p:cNvSpPr/>
          <p:nvPr/>
        </p:nvSpPr>
        <p:spPr>
          <a:xfrm>
            <a:off x="2524705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9" name="직사각형 3768">
            <a:extLst>
              <a:ext uri="{FF2B5EF4-FFF2-40B4-BE49-F238E27FC236}">
                <a16:creationId xmlns:a16="http://schemas.microsoft.com/office/drawing/2014/main" id="{893150AF-81EA-B83D-F798-69276213936E}"/>
              </a:ext>
            </a:extLst>
          </p:cNvPr>
          <p:cNvSpPr/>
          <p:nvPr/>
        </p:nvSpPr>
        <p:spPr>
          <a:xfrm>
            <a:off x="2524705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0" name="직사각형 3769">
            <a:extLst>
              <a:ext uri="{FF2B5EF4-FFF2-40B4-BE49-F238E27FC236}">
                <a16:creationId xmlns:a16="http://schemas.microsoft.com/office/drawing/2014/main" id="{1849DE65-4D16-A410-2C7B-FD240C4A82F8}"/>
              </a:ext>
            </a:extLst>
          </p:cNvPr>
          <p:cNvSpPr/>
          <p:nvPr/>
        </p:nvSpPr>
        <p:spPr>
          <a:xfrm>
            <a:off x="2524705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1" name="직사각형 3770">
            <a:extLst>
              <a:ext uri="{FF2B5EF4-FFF2-40B4-BE49-F238E27FC236}">
                <a16:creationId xmlns:a16="http://schemas.microsoft.com/office/drawing/2014/main" id="{D92397D9-0F08-68CB-B768-151AFA87F466}"/>
              </a:ext>
            </a:extLst>
          </p:cNvPr>
          <p:cNvSpPr/>
          <p:nvPr/>
        </p:nvSpPr>
        <p:spPr>
          <a:xfrm>
            <a:off x="2524705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2" name="직사각형 3771">
            <a:extLst>
              <a:ext uri="{FF2B5EF4-FFF2-40B4-BE49-F238E27FC236}">
                <a16:creationId xmlns:a16="http://schemas.microsoft.com/office/drawing/2014/main" id="{DB73AC41-5BBD-C5BD-2E98-10C14D23A2F0}"/>
              </a:ext>
            </a:extLst>
          </p:cNvPr>
          <p:cNvSpPr/>
          <p:nvPr/>
        </p:nvSpPr>
        <p:spPr>
          <a:xfrm>
            <a:off x="25350834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3" name="직사각형 3772">
            <a:extLst>
              <a:ext uri="{FF2B5EF4-FFF2-40B4-BE49-F238E27FC236}">
                <a16:creationId xmlns:a16="http://schemas.microsoft.com/office/drawing/2014/main" id="{C28C0357-8A5B-FD51-270E-CD6265A08ED3}"/>
              </a:ext>
            </a:extLst>
          </p:cNvPr>
          <p:cNvSpPr/>
          <p:nvPr/>
        </p:nvSpPr>
        <p:spPr>
          <a:xfrm>
            <a:off x="25350834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4" name="직사각형 3773">
            <a:extLst>
              <a:ext uri="{FF2B5EF4-FFF2-40B4-BE49-F238E27FC236}">
                <a16:creationId xmlns:a16="http://schemas.microsoft.com/office/drawing/2014/main" id="{C8AE6319-932D-296E-A4B8-9AD12D5459A9}"/>
              </a:ext>
            </a:extLst>
          </p:cNvPr>
          <p:cNvSpPr/>
          <p:nvPr/>
        </p:nvSpPr>
        <p:spPr>
          <a:xfrm>
            <a:off x="25350834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5" name="직사각형 3774">
            <a:extLst>
              <a:ext uri="{FF2B5EF4-FFF2-40B4-BE49-F238E27FC236}">
                <a16:creationId xmlns:a16="http://schemas.microsoft.com/office/drawing/2014/main" id="{CCA9894F-C2FF-1DC4-0EE3-37D5870CE261}"/>
              </a:ext>
            </a:extLst>
          </p:cNvPr>
          <p:cNvSpPr/>
          <p:nvPr/>
        </p:nvSpPr>
        <p:spPr>
          <a:xfrm>
            <a:off x="25350834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6" name="직사각형 3775">
            <a:extLst>
              <a:ext uri="{FF2B5EF4-FFF2-40B4-BE49-F238E27FC236}">
                <a16:creationId xmlns:a16="http://schemas.microsoft.com/office/drawing/2014/main" id="{D08EF3BF-47C6-C157-BF1C-6B86AFBE3634}"/>
              </a:ext>
            </a:extLst>
          </p:cNvPr>
          <p:cNvSpPr/>
          <p:nvPr/>
        </p:nvSpPr>
        <p:spPr>
          <a:xfrm>
            <a:off x="25350834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7" name="직사각형 3776">
            <a:extLst>
              <a:ext uri="{FF2B5EF4-FFF2-40B4-BE49-F238E27FC236}">
                <a16:creationId xmlns:a16="http://schemas.microsoft.com/office/drawing/2014/main" id="{B7E41869-F862-BEE4-CFBB-BDEA3B3BCCBA}"/>
              </a:ext>
            </a:extLst>
          </p:cNvPr>
          <p:cNvSpPr/>
          <p:nvPr/>
        </p:nvSpPr>
        <p:spPr>
          <a:xfrm>
            <a:off x="25350834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8" name="직사각형 3777">
            <a:extLst>
              <a:ext uri="{FF2B5EF4-FFF2-40B4-BE49-F238E27FC236}">
                <a16:creationId xmlns:a16="http://schemas.microsoft.com/office/drawing/2014/main" id="{6C186100-58B5-41C3-5A0A-CBE5E588B266}"/>
              </a:ext>
            </a:extLst>
          </p:cNvPr>
          <p:cNvSpPr/>
          <p:nvPr/>
        </p:nvSpPr>
        <p:spPr>
          <a:xfrm>
            <a:off x="25350834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9" name="직사각형 3778">
            <a:extLst>
              <a:ext uri="{FF2B5EF4-FFF2-40B4-BE49-F238E27FC236}">
                <a16:creationId xmlns:a16="http://schemas.microsoft.com/office/drawing/2014/main" id="{8347E2D0-81F2-350E-70A4-F36233E942D5}"/>
              </a:ext>
            </a:extLst>
          </p:cNvPr>
          <p:cNvSpPr/>
          <p:nvPr/>
        </p:nvSpPr>
        <p:spPr>
          <a:xfrm>
            <a:off x="25350834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0" name="직사각형 3779">
            <a:extLst>
              <a:ext uri="{FF2B5EF4-FFF2-40B4-BE49-F238E27FC236}">
                <a16:creationId xmlns:a16="http://schemas.microsoft.com/office/drawing/2014/main" id="{B11B5261-EA5E-B6C5-9524-2BA5C9201354}"/>
              </a:ext>
            </a:extLst>
          </p:cNvPr>
          <p:cNvSpPr/>
          <p:nvPr/>
        </p:nvSpPr>
        <p:spPr>
          <a:xfrm>
            <a:off x="2545484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1" name="직사각형 3780">
            <a:extLst>
              <a:ext uri="{FF2B5EF4-FFF2-40B4-BE49-F238E27FC236}">
                <a16:creationId xmlns:a16="http://schemas.microsoft.com/office/drawing/2014/main" id="{4557B03A-57E7-01A2-0F9F-8AB5142E93AC}"/>
              </a:ext>
            </a:extLst>
          </p:cNvPr>
          <p:cNvSpPr/>
          <p:nvPr/>
        </p:nvSpPr>
        <p:spPr>
          <a:xfrm>
            <a:off x="2545484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2" name="직사각형 3781">
            <a:extLst>
              <a:ext uri="{FF2B5EF4-FFF2-40B4-BE49-F238E27FC236}">
                <a16:creationId xmlns:a16="http://schemas.microsoft.com/office/drawing/2014/main" id="{91524F1B-C62E-2BAE-B388-6736BB5DD8F6}"/>
              </a:ext>
            </a:extLst>
          </p:cNvPr>
          <p:cNvSpPr/>
          <p:nvPr/>
        </p:nvSpPr>
        <p:spPr>
          <a:xfrm>
            <a:off x="2545484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3" name="직사각형 3782">
            <a:extLst>
              <a:ext uri="{FF2B5EF4-FFF2-40B4-BE49-F238E27FC236}">
                <a16:creationId xmlns:a16="http://schemas.microsoft.com/office/drawing/2014/main" id="{7C53B709-D678-35A2-309E-88E6FF57DCD0}"/>
              </a:ext>
            </a:extLst>
          </p:cNvPr>
          <p:cNvSpPr/>
          <p:nvPr/>
        </p:nvSpPr>
        <p:spPr>
          <a:xfrm>
            <a:off x="2545484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4" name="직사각형 3783">
            <a:extLst>
              <a:ext uri="{FF2B5EF4-FFF2-40B4-BE49-F238E27FC236}">
                <a16:creationId xmlns:a16="http://schemas.microsoft.com/office/drawing/2014/main" id="{E6404F5A-C71D-44D5-40F2-E28DF640F26A}"/>
              </a:ext>
            </a:extLst>
          </p:cNvPr>
          <p:cNvSpPr/>
          <p:nvPr/>
        </p:nvSpPr>
        <p:spPr>
          <a:xfrm>
            <a:off x="2545484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5" name="직사각형 3784">
            <a:extLst>
              <a:ext uri="{FF2B5EF4-FFF2-40B4-BE49-F238E27FC236}">
                <a16:creationId xmlns:a16="http://schemas.microsoft.com/office/drawing/2014/main" id="{0FD8A302-A020-89FB-3E5E-F4F3979F1B5F}"/>
              </a:ext>
            </a:extLst>
          </p:cNvPr>
          <p:cNvSpPr/>
          <p:nvPr/>
        </p:nvSpPr>
        <p:spPr>
          <a:xfrm>
            <a:off x="2545484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6" name="직사각형 3785">
            <a:extLst>
              <a:ext uri="{FF2B5EF4-FFF2-40B4-BE49-F238E27FC236}">
                <a16:creationId xmlns:a16="http://schemas.microsoft.com/office/drawing/2014/main" id="{18A5653D-C04E-4BF2-003D-E75CBF42E133}"/>
              </a:ext>
            </a:extLst>
          </p:cNvPr>
          <p:cNvSpPr/>
          <p:nvPr/>
        </p:nvSpPr>
        <p:spPr>
          <a:xfrm>
            <a:off x="2545484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7" name="직사각형 3786">
            <a:extLst>
              <a:ext uri="{FF2B5EF4-FFF2-40B4-BE49-F238E27FC236}">
                <a16:creationId xmlns:a16="http://schemas.microsoft.com/office/drawing/2014/main" id="{69976712-6582-7357-4DF0-0B06E469873E}"/>
              </a:ext>
            </a:extLst>
          </p:cNvPr>
          <p:cNvSpPr/>
          <p:nvPr/>
        </p:nvSpPr>
        <p:spPr>
          <a:xfrm>
            <a:off x="2545484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8" name="직사각형 3787">
            <a:extLst>
              <a:ext uri="{FF2B5EF4-FFF2-40B4-BE49-F238E27FC236}">
                <a16:creationId xmlns:a16="http://schemas.microsoft.com/office/drawing/2014/main" id="{0305977C-C753-DBFA-8E08-943A822CA695}"/>
              </a:ext>
            </a:extLst>
          </p:cNvPr>
          <p:cNvSpPr/>
          <p:nvPr/>
        </p:nvSpPr>
        <p:spPr>
          <a:xfrm>
            <a:off x="2524705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9" name="직사각형 3788">
            <a:extLst>
              <a:ext uri="{FF2B5EF4-FFF2-40B4-BE49-F238E27FC236}">
                <a16:creationId xmlns:a16="http://schemas.microsoft.com/office/drawing/2014/main" id="{1231CB8A-D577-0657-985C-E1A44CDF1328}"/>
              </a:ext>
            </a:extLst>
          </p:cNvPr>
          <p:cNvSpPr/>
          <p:nvPr/>
        </p:nvSpPr>
        <p:spPr>
          <a:xfrm>
            <a:off x="2524705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0" name="직사각형 3789">
            <a:extLst>
              <a:ext uri="{FF2B5EF4-FFF2-40B4-BE49-F238E27FC236}">
                <a16:creationId xmlns:a16="http://schemas.microsoft.com/office/drawing/2014/main" id="{21FFF8E1-69D3-4D74-91BE-5D68109DF44D}"/>
              </a:ext>
            </a:extLst>
          </p:cNvPr>
          <p:cNvSpPr/>
          <p:nvPr/>
        </p:nvSpPr>
        <p:spPr>
          <a:xfrm>
            <a:off x="2524705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1" name="직사각형 3790">
            <a:extLst>
              <a:ext uri="{FF2B5EF4-FFF2-40B4-BE49-F238E27FC236}">
                <a16:creationId xmlns:a16="http://schemas.microsoft.com/office/drawing/2014/main" id="{27B06821-FC7F-3240-0780-3902BC860640}"/>
              </a:ext>
            </a:extLst>
          </p:cNvPr>
          <p:cNvSpPr/>
          <p:nvPr/>
        </p:nvSpPr>
        <p:spPr>
          <a:xfrm>
            <a:off x="25350834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2" name="직사각형 3791">
            <a:extLst>
              <a:ext uri="{FF2B5EF4-FFF2-40B4-BE49-F238E27FC236}">
                <a16:creationId xmlns:a16="http://schemas.microsoft.com/office/drawing/2014/main" id="{B1F5819B-EB21-2C4D-268C-7C10278C8B0D}"/>
              </a:ext>
            </a:extLst>
          </p:cNvPr>
          <p:cNvSpPr/>
          <p:nvPr/>
        </p:nvSpPr>
        <p:spPr>
          <a:xfrm>
            <a:off x="25350834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3" name="직사각형 3792">
            <a:extLst>
              <a:ext uri="{FF2B5EF4-FFF2-40B4-BE49-F238E27FC236}">
                <a16:creationId xmlns:a16="http://schemas.microsoft.com/office/drawing/2014/main" id="{A4442F8C-53E3-D1FB-1FD3-4E1D9A91FE1B}"/>
              </a:ext>
            </a:extLst>
          </p:cNvPr>
          <p:cNvSpPr/>
          <p:nvPr/>
        </p:nvSpPr>
        <p:spPr>
          <a:xfrm>
            <a:off x="25350834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4" name="직사각형 3793">
            <a:extLst>
              <a:ext uri="{FF2B5EF4-FFF2-40B4-BE49-F238E27FC236}">
                <a16:creationId xmlns:a16="http://schemas.microsoft.com/office/drawing/2014/main" id="{5E9C9074-F26C-16BD-F298-C0CF4F1C7D0E}"/>
              </a:ext>
            </a:extLst>
          </p:cNvPr>
          <p:cNvSpPr/>
          <p:nvPr/>
        </p:nvSpPr>
        <p:spPr>
          <a:xfrm>
            <a:off x="2545484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5" name="직사각형 3794">
            <a:extLst>
              <a:ext uri="{FF2B5EF4-FFF2-40B4-BE49-F238E27FC236}">
                <a16:creationId xmlns:a16="http://schemas.microsoft.com/office/drawing/2014/main" id="{AA5D4070-7352-48B0-8E89-A22E4D56E4CF}"/>
              </a:ext>
            </a:extLst>
          </p:cNvPr>
          <p:cNvSpPr/>
          <p:nvPr/>
        </p:nvSpPr>
        <p:spPr>
          <a:xfrm>
            <a:off x="2545484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6" name="직사각형 3795">
            <a:extLst>
              <a:ext uri="{FF2B5EF4-FFF2-40B4-BE49-F238E27FC236}">
                <a16:creationId xmlns:a16="http://schemas.microsoft.com/office/drawing/2014/main" id="{A16380C2-52A6-6A36-969B-5D707A3C9310}"/>
              </a:ext>
            </a:extLst>
          </p:cNvPr>
          <p:cNvSpPr/>
          <p:nvPr/>
        </p:nvSpPr>
        <p:spPr>
          <a:xfrm>
            <a:off x="2545484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7" name="직사각형 3796">
            <a:extLst>
              <a:ext uri="{FF2B5EF4-FFF2-40B4-BE49-F238E27FC236}">
                <a16:creationId xmlns:a16="http://schemas.microsoft.com/office/drawing/2014/main" id="{09265C29-CAA4-03E4-B66A-FA6135E8CD3F}"/>
              </a:ext>
            </a:extLst>
          </p:cNvPr>
          <p:cNvSpPr/>
          <p:nvPr/>
        </p:nvSpPr>
        <p:spPr>
          <a:xfrm>
            <a:off x="2524705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8" name="직사각형 3797">
            <a:extLst>
              <a:ext uri="{FF2B5EF4-FFF2-40B4-BE49-F238E27FC236}">
                <a16:creationId xmlns:a16="http://schemas.microsoft.com/office/drawing/2014/main" id="{B0679638-B51E-2C8D-DF43-AB5E4B743269}"/>
              </a:ext>
            </a:extLst>
          </p:cNvPr>
          <p:cNvSpPr/>
          <p:nvPr/>
        </p:nvSpPr>
        <p:spPr>
          <a:xfrm>
            <a:off x="25350834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9" name="직사각형 3798">
            <a:extLst>
              <a:ext uri="{FF2B5EF4-FFF2-40B4-BE49-F238E27FC236}">
                <a16:creationId xmlns:a16="http://schemas.microsoft.com/office/drawing/2014/main" id="{EE49CD3E-B25D-3C08-A918-EB3656D54DD1}"/>
              </a:ext>
            </a:extLst>
          </p:cNvPr>
          <p:cNvSpPr/>
          <p:nvPr/>
        </p:nvSpPr>
        <p:spPr>
          <a:xfrm>
            <a:off x="2545484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0" name="직사각형 3799">
            <a:extLst>
              <a:ext uri="{FF2B5EF4-FFF2-40B4-BE49-F238E27FC236}">
                <a16:creationId xmlns:a16="http://schemas.microsoft.com/office/drawing/2014/main" id="{B07F0D5D-7B9F-D516-B43A-6F27F1A3C09D}"/>
              </a:ext>
            </a:extLst>
          </p:cNvPr>
          <p:cNvSpPr/>
          <p:nvPr/>
        </p:nvSpPr>
        <p:spPr>
          <a:xfrm>
            <a:off x="26016847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1" name="직사각형 3800">
            <a:extLst>
              <a:ext uri="{FF2B5EF4-FFF2-40B4-BE49-F238E27FC236}">
                <a16:creationId xmlns:a16="http://schemas.microsoft.com/office/drawing/2014/main" id="{42CC088B-82E4-2308-3236-F188B86C5331}"/>
              </a:ext>
            </a:extLst>
          </p:cNvPr>
          <p:cNvSpPr/>
          <p:nvPr/>
        </p:nvSpPr>
        <p:spPr>
          <a:xfrm>
            <a:off x="26016847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2" name="직사각형 3801">
            <a:extLst>
              <a:ext uri="{FF2B5EF4-FFF2-40B4-BE49-F238E27FC236}">
                <a16:creationId xmlns:a16="http://schemas.microsoft.com/office/drawing/2014/main" id="{E67711C0-B79C-7A7A-3417-6F95114A0BB1}"/>
              </a:ext>
            </a:extLst>
          </p:cNvPr>
          <p:cNvSpPr/>
          <p:nvPr/>
        </p:nvSpPr>
        <p:spPr>
          <a:xfrm>
            <a:off x="26016847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3" name="직사각형 3802">
            <a:extLst>
              <a:ext uri="{FF2B5EF4-FFF2-40B4-BE49-F238E27FC236}">
                <a16:creationId xmlns:a16="http://schemas.microsoft.com/office/drawing/2014/main" id="{9C628992-40B0-7F6B-11C2-0050B088B7DA}"/>
              </a:ext>
            </a:extLst>
          </p:cNvPr>
          <p:cNvSpPr/>
          <p:nvPr/>
        </p:nvSpPr>
        <p:spPr>
          <a:xfrm>
            <a:off x="26016847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4" name="직사각형 3803">
            <a:extLst>
              <a:ext uri="{FF2B5EF4-FFF2-40B4-BE49-F238E27FC236}">
                <a16:creationId xmlns:a16="http://schemas.microsoft.com/office/drawing/2014/main" id="{ADA21AD0-2AA7-BD83-F5BA-563C657C3D51}"/>
              </a:ext>
            </a:extLst>
          </p:cNvPr>
          <p:cNvSpPr/>
          <p:nvPr/>
        </p:nvSpPr>
        <p:spPr>
          <a:xfrm>
            <a:off x="26016847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5" name="직사각형 3804">
            <a:extLst>
              <a:ext uri="{FF2B5EF4-FFF2-40B4-BE49-F238E27FC236}">
                <a16:creationId xmlns:a16="http://schemas.microsoft.com/office/drawing/2014/main" id="{EFCAE908-775C-9788-9206-E238CDEC1777}"/>
              </a:ext>
            </a:extLst>
          </p:cNvPr>
          <p:cNvSpPr/>
          <p:nvPr/>
        </p:nvSpPr>
        <p:spPr>
          <a:xfrm>
            <a:off x="26016847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6" name="직사각형 3805">
            <a:extLst>
              <a:ext uri="{FF2B5EF4-FFF2-40B4-BE49-F238E27FC236}">
                <a16:creationId xmlns:a16="http://schemas.microsoft.com/office/drawing/2014/main" id="{24BBAF26-E827-B7F9-3858-E84F86CA4014}"/>
              </a:ext>
            </a:extLst>
          </p:cNvPr>
          <p:cNvSpPr/>
          <p:nvPr/>
        </p:nvSpPr>
        <p:spPr>
          <a:xfrm>
            <a:off x="26016847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7" name="직사각형 3806">
            <a:extLst>
              <a:ext uri="{FF2B5EF4-FFF2-40B4-BE49-F238E27FC236}">
                <a16:creationId xmlns:a16="http://schemas.microsoft.com/office/drawing/2014/main" id="{02F31094-679D-A528-3E89-0BD979CD4A29}"/>
              </a:ext>
            </a:extLst>
          </p:cNvPr>
          <p:cNvSpPr/>
          <p:nvPr/>
        </p:nvSpPr>
        <p:spPr>
          <a:xfrm>
            <a:off x="26016847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8" name="직사각형 3807">
            <a:extLst>
              <a:ext uri="{FF2B5EF4-FFF2-40B4-BE49-F238E27FC236}">
                <a16:creationId xmlns:a16="http://schemas.microsoft.com/office/drawing/2014/main" id="{AE0BDE82-4B9D-6A15-408F-3B95E34A88A5}"/>
              </a:ext>
            </a:extLst>
          </p:cNvPr>
          <p:cNvSpPr/>
          <p:nvPr/>
        </p:nvSpPr>
        <p:spPr>
          <a:xfrm>
            <a:off x="26120624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9" name="직사각형 3808">
            <a:extLst>
              <a:ext uri="{FF2B5EF4-FFF2-40B4-BE49-F238E27FC236}">
                <a16:creationId xmlns:a16="http://schemas.microsoft.com/office/drawing/2014/main" id="{3C47EECB-F477-98B0-E1FE-E10E8A52B87C}"/>
              </a:ext>
            </a:extLst>
          </p:cNvPr>
          <p:cNvSpPr/>
          <p:nvPr/>
        </p:nvSpPr>
        <p:spPr>
          <a:xfrm>
            <a:off x="26120624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0" name="직사각형 3809">
            <a:extLst>
              <a:ext uri="{FF2B5EF4-FFF2-40B4-BE49-F238E27FC236}">
                <a16:creationId xmlns:a16="http://schemas.microsoft.com/office/drawing/2014/main" id="{CB2C2116-CCE0-BE55-F9D7-A0DD197B0228}"/>
              </a:ext>
            </a:extLst>
          </p:cNvPr>
          <p:cNvSpPr/>
          <p:nvPr/>
        </p:nvSpPr>
        <p:spPr>
          <a:xfrm>
            <a:off x="26120624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1" name="직사각형 3810">
            <a:extLst>
              <a:ext uri="{FF2B5EF4-FFF2-40B4-BE49-F238E27FC236}">
                <a16:creationId xmlns:a16="http://schemas.microsoft.com/office/drawing/2014/main" id="{2CD17625-DC70-357C-0AB6-84E6CCD2D164}"/>
              </a:ext>
            </a:extLst>
          </p:cNvPr>
          <p:cNvSpPr/>
          <p:nvPr/>
        </p:nvSpPr>
        <p:spPr>
          <a:xfrm>
            <a:off x="26120624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2" name="직사각형 3811">
            <a:extLst>
              <a:ext uri="{FF2B5EF4-FFF2-40B4-BE49-F238E27FC236}">
                <a16:creationId xmlns:a16="http://schemas.microsoft.com/office/drawing/2014/main" id="{E9BB7B7B-ED80-22B5-6986-833A070F1A29}"/>
              </a:ext>
            </a:extLst>
          </p:cNvPr>
          <p:cNvSpPr/>
          <p:nvPr/>
        </p:nvSpPr>
        <p:spPr>
          <a:xfrm>
            <a:off x="26120624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3" name="직사각형 3812">
            <a:extLst>
              <a:ext uri="{FF2B5EF4-FFF2-40B4-BE49-F238E27FC236}">
                <a16:creationId xmlns:a16="http://schemas.microsoft.com/office/drawing/2014/main" id="{13808A91-551C-E204-5E08-9CCA8DBF3C52}"/>
              </a:ext>
            </a:extLst>
          </p:cNvPr>
          <p:cNvSpPr/>
          <p:nvPr/>
        </p:nvSpPr>
        <p:spPr>
          <a:xfrm>
            <a:off x="26120624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4" name="직사각형 3813">
            <a:extLst>
              <a:ext uri="{FF2B5EF4-FFF2-40B4-BE49-F238E27FC236}">
                <a16:creationId xmlns:a16="http://schemas.microsoft.com/office/drawing/2014/main" id="{58D23BE0-B79F-FB2D-9C7C-BD9F533E6FB6}"/>
              </a:ext>
            </a:extLst>
          </p:cNvPr>
          <p:cNvSpPr/>
          <p:nvPr/>
        </p:nvSpPr>
        <p:spPr>
          <a:xfrm>
            <a:off x="26120624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5" name="직사각형 3814">
            <a:extLst>
              <a:ext uri="{FF2B5EF4-FFF2-40B4-BE49-F238E27FC236}">
                <a16:creationId xmlns:a16="http://schemas.microsoft.com/office/drawing/2014/main" id="{953D4D8D-5C18-24C1-D1FD-4FF4B1704665}"/>
              </a:ext>
            </a:extLst>
          </p:cNvPr>
          <p:cNvSpPr/>
          <p:nvPr/>
        </p:nvSpPr>
        <p:spPr>
          <a:xfrm>
            <a:off x="26120624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6" name="직사각형 3815">
            <a:extLst>
              <a:ext uri="{FF2B5EF4-FFF2-40B4-BE49-F238E27FC236}">
                <a16:creationId xmlns:a16="http://schemas.microsoft.com/office/drawing/2014/main" id="{996CDA17-334A-3861-7FD3-46B646F9EF4C}"/>
              </a:ext>
            </a:extLst>
          </p:cNvPr>
          <p:cNvSpPr/>
          <p:nvPr/>
        </p:nvSpPr>
        <p:spPr>
          <a:xfrm>
            <a:off x="26016847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7" name="직사각형 3816">
            <a:extLst>
              <a:ext uri="{FF2B5EF4-FFF2-40B4-BE49-F238E27FC236}">
                <a16:creationId xmlns:a16="http://schemas.microsoft.com/office/drawing/2014/main" id="{D5BB4945-8B72-1CB6-762A-899C884DA73F}"/>
              </a:ext>
            </a:extLst>
          </p:cNvPr>
          <p:cNvSpPr/>
          <p:nvPr/>
        </p:nvSpPr>
        <p:spPr>
          <a:xfrm>
            <a:off x="26016847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8" name="직사각형 3817">
            <a:extLst>
              <a:ext uri="{FF2B5EF4-FFF2-40B4-BE49-F238E27FC236}">
                <a16:creationId xmlns:a16="http://schemas.microsoft.com/office/drawing/2014/main" id="{9E1E42C1-6A8C-2E41-AC36-6B24333FD048}"/>
              </a:ext>
            </a:extLst>
          </p:cNvPr>
          <p:cNvSpPr/>
          <p:nvPr/>
        </p:nvSpPr>
        <p:spPr>
          <a:xfrm>
            <a:off x="26016847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9" name="직사각형 3818">
            <a:extLst>
              <a:ext uri="{FF2B5EF4-FFF2-40B4-BE49-F238E27FC236}">
                <a16:creationId xmlns:a16="http://schemas.microsoft.com/office/drawing/2014/main" id="{B0E2350F-2DD8-CDB3-230B-95F3551445ED}"/>
              </a:ext>
            </a:extLst>
          </p:cNvPr>
          <p:cNvSpPr/>
          <p:nvPr/>
        </p:nvSpPr>
        <p:spPr>
          <a:xfrm>
            <a:off x="26120624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0" name="직사각형 3819">
            <a:extLst>
              <a:ext uri="{FF2B5EF4-FFF2-40B4-BE49-F238E27FC236}">
                <a16:creationId xmlns:a16="http://schemas.microsoft.com/office/drawing/2014/main" id="{7E748168-1477-7ACB-5931-3D902DB73771}"/>
              </a:ext>
            </a:extLst>
          </p:cNvPr>
          <p:cNvSpPr/>
          <p:nvPr/>
        </p:nvSpPr>
        <p:spPr>
          <a:xfrm>
            <a:off x="26120624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1" name="직사각형 3820">
            <a:extLst>
              <a:ext uri="{FF2B5EF4-FFF2-40B4-BE49-F238E27FC236}">
                <a16:creationId xmlns:a16="http://schemas.microsoft.com/office/drawing/2014/main" id="{19AEC3D6-3D92-CEF4-32DF-453BF083DD69}"/>
              </a:ext>
            </a:extLst>
          </p:cNvPr>
          <p:cNvSpPr/>
          <p:nvPr/>
        </p:nvSpPr>
        <p:spPr>
          <a:xfrm>
            <a:off x="26120624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2" name="직사각형 3821">
            <a:extLst>
              <a:ext uri="{FF2B5EF4-FFF2-40B4-BE49-F238E27FC236}">
                <a16:creationId xmlns:a16="http://schemas.microsoft.com/office/drawing/2014/main" id="{74E878E0-470B-13B5-9641-BB8E49042655}"/>
              </a:ext>
            </a:extLst>
          </p:cNvPr>
          <p:cNvSpPr/>
          <p:nvPr/>
        </p:nvSpPr>
        <p:spPr>
          <a:xfrm>
            <a:off x="26016847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3" name="직사각형 3822">
            <a:extLst>
              <a:ext uri="{FF2B5EF4-FFF2-40B4-BE49-F238E27FC236}">
                <a16:creationId xmlns:a16="http://schemas.microsoft.com/office/drawing/2014/main" id="{CAF0C5F5-E1D1-2B3A-0E9F-007394F323DB}"/>
              </a:ext>
            </a:extLst>
          </p:cNvPr>
          <p:cNvSpPr/>
          <p:nvPr/>
        </p:nvSpPr>
        <p:spPr>
          <a:xfrm>
            <a:off x="26120624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4" name="원호 3823">
            <a:extLst>
              <a:ext uri="{FF2B5EF4-FFF2-40B4-BE49-F238E27FC236}">
                <a16:creationId xmlns:a16="http://schemas.microsoft.com/office/drawing/2014/main" id="{507E6EFA-A468-164E-2EED-D5F16D5C7235}"/>
              </a:ext>
            </a:extLst>
          </p:cNvPr>
          <p:cNvSpPr/>
          <p:nvPr/>
        </p:nvSpPr>
        <p:spPr>
          <a:xfrm>
            <a:off x="25917619" y="1701680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5" name="원호 3824">
            <a:extLst>
              <a:ext uri="{FF2B5EF4-FFF2-40B4-BE49-F238E27FC236}">
                <a16:creationId xmlns:a16="http://schemas.microsoft.com/office/drawing/2014/main" id="{4B1B3152-9364-93A1-F28D-F9F64888F808}"/>
              </a:ext>
            </a:extLst>
          </p:cNvPr>
          <p:cNvSpPr/>
          <p:nvPr/>
        </p:nvSpPr>
        <p:spPr>
          <a:xfrm rot="16200000">
            <a:off x="25630283" y="1665982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6" name="원호 3825">
            <a:extLst>
              <a:ext uri="{FF2B5EF4-FFF2-40B4-BE49-F238E27FC236}">
                <a16:creationId xmlns:a16="http://schemas.microsoft.com/office/drawing/2014/main" id="{A8473B6E-BD30-3F91-FA10-9A1D19DB0953}"/>
              </a:ext>
            </a:extLst>
          </p:cNvPr>
          <p:cNvSpPr/>
          <p:nvPr/>
        </p:nvSpPr>
        <p:spPr>
          <a:xfrm rot="16200000">
            <a:off x="24929862" y="1731643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7" name="원호 3826">
            <a:extLst>
              <a:ext uri="{FF2B5EF4-FFF2-40B4-BE49-F238E27FC236}">
                <a16:creationId xmlns:a16="http://schemas.microsoft.com/office/drawing/2014/main" id="{F7755DA3-DF0F-DC5F-AE31-5EE5E68FF249}"/>
              </a:ext>
            </a:extLst>
          </p:cNvPr>
          <p:cNvSpPr/>
          <p:nvPr/>
        </p:nvSpPr>
        <p:spPr>
          <a:xfrm rot="5400000" flipV="1">
            <a:off x="24921307" y="1782267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8" name="TextBox 3827">
            <a:extLst>
              <a:ext uri="{FF2B5EF4-FFF2-40B4-BE49-F238E27FC236}">
                <a16:creationId xmlns:a16="http://schemas.microsoft.com/office/drawing/2014/main" id="{884E28CA-BBC1-E4AB-653C-30635C33E995}"/>
              </a:ext>
            </a:extLst>
          </p:cNvPr>
          <p:cNvSpPr txBox="1"/>
          <p:nvPr/>
        </p:nvSpPr>
        <p:spPr>
          <a:xfrm>
            <a:off x="24760310" y="176122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829" name="TextBox 3828">
            <a:extLst>
              <a:ext uri="{FF2B5EF4-FFF2-40B4-BE49-F238E27FC236}">
                <a16:creationId xmlns:a16="http://schemas.microsoft.com/office/drawing/2014/main" id="{BC81017A-C6BD-0732-8619-E8232603E36A}"/>
              </a:ext>
            </a:extLst>
          </p:cNvPr>
          <p:cNvSpPr txBox="1"/>
          <p:nvPr/>
        </p:nvSpPr>
        <p:spPr>
          <a:xfrm>
            <a:off x="25868247" y="168704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830" name="직사각형 3829">
            <a:extLst>
              <a:ext uri="{FF2B5EF4-FFF2-40B4-BE49-F238E27FC236}">
                <a16:creationId xmlns:a16="http://schemas.microsoft.com/office/drawing/2014/main" id="{C523811A-D407-F8C9-DE0C-716F23A5D7A9}"/>
              </a:ext>
            </a:extLst>
          </p:cNvPr>
          <p:cNvSpPr/>
          <p:nvPr/>
        </p:nvSpPr>
        <p:spPr>
          <a:xfrm>
            <a:off x="2665683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1" name="직사각형 3830">
            <a:extLst>
              <a:ext uri="{FF2B5EF4-FFF2-40B4-BE49-F238E27FC236}">
                <a16:creationId xmlns:a16="http://schemas.microsoft.com/office/drawing/2014/main" id="{7331EBDC-E01C-781B-5D3F-B67C664A6152}"/>
              </a:ext>
            </a:extLst>
          </p:cNvPr>
          <p:cNvSpPr/>
          <p:nvPr/>
        </p:nvSpPr>
        <p:spPr>
          <a:xfrm>
            <a:off x="2665683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2" name="직사각형 3831">
            <a:extLst>
              <a:ext uri="{FF2B5EF4-FFF2-40B4-BE49-F238E27FC236}">
                <a16:creationId xmlns:a16="http://schemas.microsoft.com/office/drawing/2014/main" id="{089487C0-07BE-D978-1753-290CE098C391}"/>
              </a:ext>
            </a:extLst>
          </p:cNvPr>
          <p:cNvSpPr/>
          <p:nvPr/>
        </p:nvSpPr>
        <p:spPr>
          <a:xfrm>
            <a:off x="26760610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3" name="직사각형 3832">
            <a:extLst>
              <a:ext uri="{FF2B5EF4-FFF2-40B4-BE49-F238E27FC236}">
                <a16:creationId xmlns:a16="http://schemas.microsoft.com/office/drawing/2014/main" id="{582BD2C5-29C6-F1F2-0CBC-15E8A1FC5814}"/>
              </a:ext>
            </a:extLst>
          </p:cNvPr>
          <p:cNvSpPr/>
          <p:nvPr/>
        </p:nvSpPr>
        <p:spPr>
          <a:xfrm>
            <a:off x="26760610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4" name="직사각형 3833">
            <a:extLst>
              <a:ext uri="{FF2B5EF4-FFF2-40B4-BE49-F238E27FC236}">
                <a16:creationId xmlns:a16="http://schemas.microsoft.com/office/drawing/2014/main" id="{5295549B-52F6-AEB0-38DF-C1CB21C6FF06}"/>
              </a:ext>
            </a:extLst>
          </p:cNvPr>
          <p:cNvSpPr/>
          <p:nvPr/>
        </p:nvSpPr>
        <p:spPr>
          <a:xfrm>
            <a:off x="2686462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5" name="직사각형 3834">
            <a:extLst>
              <a:ext uri="{FF2B5EF4-FFF2-40B4-BE49-F238E27FC236}">
                <a16:creationId xmlns:a16="http://schemas.microsoft.com/office/drawing/2014/main" id="{A2682CB3-B690-2313-9257-EEB84876199C}"/>
              </a:ext>
            </a:extLst>
          </p:cNvPr>
          <p:cNvSpPr/>
          <p:nvPr/>
        </p:nvSpPr>
        <p:spPr>
          <a:xfrm>
            <a:off x="2686462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6" name="직사각형 3835">
            <a:extLst>
              <a:ext uri="{FF2B5EF4-FFF2-40B4-BE49-F238E27FC236}">
                <a16:creationId xmlns:a16="http://schemas.microsoft.com/office/drawing/2014/main" id="{0B60486D-8B03-FAF9-78E2-15DE455F85DE}"/>
              </a:ext>
            </a:extLst>
          </p:cNvPr>
          <p:cNvSpPr/>
          <p:nvPr/>
        </p:nvSpPr>
        <p:spPr>
          <a:xfrm>
            <a:off x="2524859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7" name="직사각형 3836">
            <a:extLst>
              <a:ext uri="{FF2B5EF4-FFF2-40B4-BE49-F238E27FC236}">
                <a16:creationId xmlns:a16="http://schemas.microsoft.com/office/drawing/2014/main" id="{A5C48FF2-4570-F7EB-E16B-2382FAD0F6ED}"/>
              </a:ext>
            </a:extLst>
          </p:cNvPr>
          <p:cNvSpPr/>
          <p:nvPr/>
        </p:nvSpPr>
        <p:spPr>
          <a:xfrm>
            <a:off x="2524859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8" name="직사각형 3837">
            <a:extLst>
              <a:ext uri="{FF2B5EF4-FFF2-40B4-BE49-F238E27FC236}">
                <a16:creationId xmlns:a16="http://schemas.microsoft.com/office/drawing/2014/main" id="{A9A2EBF9-7180-EC86-FC5B-2793650D48DD}"/>
              </a:ext>
            </a:extLst>
          </p:cNvPr>
          <p:cNvSpPr/>
          <p:nvPr/>
        </p:nvSpPr>
        <p:spPr>
          <a:xfrm>
            <a:off x="25352373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9" name="직사각형 3838">
            <a:extLst>
              <a:ext uri="{FF2B5EF4-FFF2-40B4-BE49-F238E27FC236}">
                <a16:creationId xmlns:a16="http://schemas.microsoft.com/office/drawing/2014/main" id="{E75E7D7F-C525-EAAD-C0C9-86CE007B0D29}"/>
              </a:ext>
            </a:extLst>
          </p:cNvPr>
          <p:cNvSpPr/>
          <p:nvPr/>
        </p:nvSpPr>
        <p:spPr>
          <a:xfrm>
            <a:off x="25352373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0" name="직사각형 3839">
            <a:extLst>
              <a:ext uri="{FF2B5EF4-FFF2-40B4-BE49-F238E27FC236}">
                <a16:creationId xmlns:a16="http://schemas.microsoft.com/office/drawing/2014/main" id="{15EE529B-CDCB-5528-D284-ABFA811F86C6}"/>
              </a:ext>
            </a:extLst>
          </p:cNvPr>
          <p:cNvSpPr/>
          <p:nvPr/>
        </p:nvSpPr>
        <p:spPr>
          <a:xfrm>
            <a:off x="2545638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1" name="직사각형 3840">
            <a:extLst>
              <a:ext uri="{FF2B5EF4-FFF2-40B4-BE49-F238E27FC236}">
                <a16:creationId xmlns:a16="http://schemas.microsoft.com/office/drawing/2014/main" id="{5E13F769-5048-D4CA-F28F-3958C98F86DD}"/>
              </a:ext>
            </a:extLst>
          </p:cNvPr>
          <p:cNvSpPr/>
          <p:nvPr/>
        </p:nvSpPr>
        <p:spPr>
          <a:xfrm>
            <a:off x="2545638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2" name="직사각형 3841">
            <a:extLst>
              <a:ext uri="{FF2B5EF4-FFF2-40B4-BE49-F238E27FC236}">
                <a16:creationId xmlns:a16="http://schemas.microsoft.com/office/drawing/2014/main" id="{B4031DDF-0688-93F6-C331-57E5CDF3CDE8}"/>
              </a:ext>
            </a:extLst>
          </p:cNvPr>
          <p:cNvSpPr/>
          <p:nvPr/>
        </p:nvSpPr>
        <p:spPr>
          <a:xfrm>
            <a:off x="26018386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3" name="직사각형 3842">
            <a:extLst>
              <a:ext uri="{FF2B5EF4-FFF2-40B4-BE49-F238E27FC236}">
                <a16:creationId xmlns:a16="http://schemas.microsoft.com/office/drawing/2014/main" id="{22D7CC4A-FAD5-E5F3-DDF4-DDA5B4B0A745}"/>
              </a:ext>
            </a:extLst>
          </p:cNvPr>
          <p:cNvSpPr/>
          <p:nvPr/>
        </p:nvSpPr>
        <p:spPr>
          <a:xfrm>
            <a:off x="26018386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4" name="직사각형 3843">
            <a:extLst>
              <a:ext uri="{FF2B5EF4-FFF2-40B4-BE49-F238E27FC236}">
                <a16:creationId xmlns:a16="http://schemas.microsoft.com/office/drawing/2014/main" id="{597772E9-84F2-C618-D530-70F847E21E09}"/>
              </a:ext>
            </a:extLst>
          </p:cNvPr>
          <p:cNvSpPr/>
          <p:nvPr/>
        </p:nvSpPr>
        <p:spPr>
          <a:xfrm>
            <a:off x="26122163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5" name="직사각형 3844">
            <a:extLst>
              <a:ext uri="{FF2B5EF4-FFF2-40B4-BE49-F238E27FC236}">
                <a16:creationId xmlns:a16="http://schemas.microsoft.com/office/drawing/2014/main" id="{660B57B0-EE19-EAB8-C87C-72B52F02A4CD}"/>
              </a:ext>
            </a:extLst>
          </p:cNvPr>
          <p:cNvSpPr/>
          <p:nvPr/>
        </p:nvSpPr>
        <p:spPr>
          <a:xfrm>
            <a:off x="26122163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6" name="직사각형 3845">
            <a:extLst>
              <a:ext uri="{FF2B5EF4-FFF2-40B4-BE49-F238E27FC236}">
                <a16:creationId xmlns:a16="http://schemas.microsoft.com/office/drawing/2014/main" id="{8DFFAB0D-D1D1-4A2C-DD8B-7003EEDD5775}"/>
              </a:ext>
            </a:extLst>
          </p:cNvPr>
          <p:cNvSpPr/>
          <p:nvPr/>
        </p:nvSpPr>
        <p:spPr>
          <a:xfrm>
            <a:off x="27040231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7" name="직사각형 3846">
            <a:extLst>
              <a:ext uri="{FF2B5EF4-FFF2-40B4-BE49-F238E27FC236}">
                <a16:creationId xmlns:a16="http://schemas.microsoft.com/office/drawing/2014/main" id="{DBC0A581-08EC-9437-649E-B273CEFAEA95}"/>
              </a:ext>
            </a:extLst>
          </p:cNvPr>
          <p:cNvSpPr/>
          <p:nvPr/>
        </p:nvSpPr>
        <p:spPr>
          <a:xfrm>
            <a:off x="27040231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8" name="직사각형 3847">
            <a:extLst>
              <a:ext uri="{FF2B5EF4-FFF2-40B4-BE49-F238E27FC236}">
                <a16:creationId xmlns:a16="http://schemas.microsoft.com/office/drawing/2014/main" id="{E404210E-A6F3-814B-944F-18D5D16616B6}"/>
              </a:ext>
            </a:extLst>
          </p:cNvPr>
          <p:cNvSpPr/>
          <p:nvPr/>
        </p:nvSpPr>
        <p:spPr>
          <a:xfrm>
            <a:off x="27144008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9" name="직사각형 3848">
            <a:extLst>
              <a:ext uri="{FF2B5EF4-FFF2-40B4-BE49-F238E27FC236}">
                <a16:creationId xmlns:a16="http://schemas.microsoft.com/office/drawing/2014/main" id="{4FCCE12D-334D-5A43-A5DC-92BB857FCAB0}"/>
              </a:ext>
            </a:extLst>
          </p:cNvPr>
          <p:cNvSpPr/>
          <p:nvPr/>
        </p:nvSpPr>
        <p:spPr>
          <a:xfrm>
            <a:off x="27144008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0" name="직사각형 3849">
            <a:extLst>
              <a:ext uri="{FF2B5EF4-FFF2-40B4-BE49-F238E27FC236}">
                <a16:creationId xmlns:a16="http://schemas.microsoft.com/office/drawing/2014/main" id="{FC482900-4E68-12AE-171E-93D983F8F343}"/>
              </a:ext>
            </a:extLst>
          </p:cNvPr>
          <p:cNvSpPr/>
          <p:nvPr/>
        </p:nvSpPr>
        <p:spPr>
          <a:xfrm>
            <a:off x="27043790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1" name="직사각형 3850">
            <a:extLst>
              <a:ext uri="{FF2B5EF4-FFF2-40B4-BE49-F238E27FC236}">
                <a16:creationId xmlns:a16="http://schemas.microsoft.com/office/drawing/2014/main" id="{D2192A59-9306-EFA8-8D40-198A9101A8F4}"/>
              </a:ext>
            </a:extLst>
          </p:cNvPr>
          <p:cNvSpPr/>
          <p:nvPr/>
        </p:nvSpPr>
        <p:spPr>
          <a:xfrm>
            <a:off x="27043790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2" name="직사각형 3851">
            <a:extLst>
              <a:ext uri="{FF2B5EF4-FFF2-40B4-BE49-F238E27FC236}">
                <a16:creationId xmlns:a16="http://schemas.microsoft.com/office/drawing/2014/main" id="{70D75914-127B-FBBE-6372-EE229ACB4B61}"/>
              </a:ext>
            </a:extLst>
          </p:cNvPr>
          <p:cNvSpPr/>
          <p:nvPr/>
        </p:nvSpPr>
        <p:spPr>
          <a:xfrm>
            <a:off x="27043790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3" name="직사각형 3852">
            <a:extLst>
              <a:ext uri="{FF2B5EF4-FFF2-40B4-BE49-F238E27FC236}">
                <a16:creationId xmlns:a16="http://schemas.microsoft.com/office/drawing/2014/main" id="{2AC81629-F1E8-C956-B5A3-FD7AAE496D43}"/>
              </a:ext>
            </a:extLst>
          </p:cNvPr>
          <p:cNvSpPr/>
          <p:nvPr/>
        </p:nvSpPr>
        <p:spPr>
          <a:xfrm>
            <a:off x="27043790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4" name="직사각형 3853">
            <a:extLst>
              <a:ext uri="{FF2B5EF4-FFF2-40B4-BE49-F238E27FC236}">
                <a16:creationId xmlns:a16="http://schemas.microsoft.com/office/drawing/2014/main" id="{6AB41E68-02D4-2C69-07BD-8E66A84F3C12}"/>
              </a:ext>
            </a:extLst>
          </p:cNvPr>
          <p:cNvSpPr/>
          <p:nvPr/>
        </p:nvSpPr>
        <p:spPr>
          <a:xfrm>
            <a:off x="27043790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5" name="직사각형 3854">
            <a:extLst>
              <a:ext uri="{FF2B5EF4-FFF2-40B4-BE49-F238E27FC236}">
                <a16:creationId xmlns:a16="http://schemas.microsoft.com/office/drawing/2014/main" id="{8B7D721D-EC8A-1F8F-B7D5-7D95C10BCFC2}"/>
              </a:ext>
            </a:extLst>
          </p:cNvPr>
          <p:cNvSpPr/>
          <p:nvPr/>
        </p:nvSpPr>
        <p:spPr>
          <a:xfrm>
            <a:off x="27043790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6" name="직사각형 3855">
            <a:extLst>
              <a:ext uri="{FF2B5EF4-FFF2-40B4-BE49-F238E27FC236}">
                <a16:creationId xmlns:a16="http://schemas.microsoft.com/office/drawing/2014/main" id="{EFC12509-B197-E069-E4BB-6133472AB821}"/>
              </a:ext>
            </a:extLst>
          </p:cNvPr>
          <p:cNvSpPr/>
          <p:nvPr/>
        </p:nvSpPr>
        <p:spPr>
          <a:xfrm>
            <a:off x="27043790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7" name="직사각형 3856">
            <a:extLst>
              <a:ext uri="{FF2B5EF4-FFF2-40B4-BE49-F238E27FC236}">
                <a16:creationId xmlns:a16="http://schemas.microsoft.com/office/drawing/2014/main" id="{6D52E27F-E563-DA41-3EA1-B256710A7046}"/>
              </a:ext>
            </a:extLst>
          </p:cNvPr>
          <p:cNvSpPr/>
          <p:nvPr/>
        </p:nvSpPr>
        <p:spPr>
          <a:xfrm>
            <a:off x="27043790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8" name="직사각형 3857">
            <a:extLst>
              <a:ext uri="{FF2B5EF4-FFF2-40B4-BE49-F238E27FC236}">
                <a16:creationId xmlns:a16="http://schemas.microsoft.com/office/drawing/2014/main" id="{D2F79DCD-337B-77FB-4A49-6902D05DAF71}"/>
              </a:ext>
            </a:extLst>
          </p:cNvPr>
          <p:cNvSpPr/>
          <p:nvPr/>
        </p:nvSpPr>
        <p:spPr>
          <a:xfrm>
            <a:off x="27147567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9" name="직사각형 3858">
            <a:extLst>
              <a:ext uri="{FF2B5EF4-FFF2-40B4-BE49-F238E27FC236}">
                <a16:creationId xmlns:a16="http://schemas.microsoft.com/office/drawing/2014/main" id="{9BB96372-3661-25CC-F8CA-A481C691A57B}"/>
              </a:ext>
            </a:extLst>
          </p:cNvPr>
          <p:cNvSpPr/>
          <p:nvPr/>
        </p:nvSpPr>
        <p:spPr>
          <a:xfrm>
            <a:off x="27147567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0" name="직사각형 3859">
            <a:extLst>
              <a:ext uri="{FF2B5EF4-FFF2-40B4-BE49-F238E27FC236}">
                <a16:creationId xmlns:a16="http://schemas.microsoft.com/office/drawing/2014/main" id="{E9F12666-71DD-769D-9642-D7EE0B6AED4B}"/>
              </a:ext>
            </a:extLst>
          </p:cNvPr>
          <p:cNvSpPr/>
          <p:nvPr/>
        </p:nvSpPr>
        <p:spPr>
          <a:xfrm>
            <a:off x="27147567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1" name="직사각형 3860">
            <a:extLst>
              <a:ext uri="{FF2B5EF4-FFF2-40B4-BE49-F238E27FC236}">
                <a16:creationId xmlns:a16="http://schemas.microsoft.com/office/drawing/2014/main" id="{9037A50B-3E92-3F5E-1E07-EEA2CF2A4998}"/>
              </a:ext>
            </a:extLst>
          </p:cNvPr>
          <p:cNvSpPr/>
          <p:nvPr/>
        </p:nvSpPr>
        <p:spPr>
          <a:xfrm>
            <a:off x="27147567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2" name="직사각형 3861">
            <a:extLst>
              <a:ext uri="{FF2B5EF4-FFF2-40B4-BE49-F238E27FC236}">
                <a16:creationId xmlns:a16="http://schemas.microsoft.com/office/drawing/2014/main" id="{146DBA52-ADC2-DCC6-4FFC-0BB04938EA71}"/>
              </a:ext>
            </a:extLst>
          </p:cNvPr>
          <p:cNvSpPr/>
          <p:nvPr/>
        </p:nvSpPr>
        <p:spPr>
          <a:xfrm>
            <a:off x="27147567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3" name="직사각형 3862">
            <a:extLst>
              <a:ext uri="{FF2B5EF4-FFF2-40B4-BE49-F238E27FC236}">
                <a16:creationId xmlns:a16="http://schemas.microsoft.com/office/drawing/2014/main" id="{382E9039-3D05-D0DA-C81B-DFCAF8EE096B}"/>
              </a:ext>
            </a:extLst>
          </p:cNvPr>
          <p:cNvSpPr/>
          <p:nvPr/>
        </p:nvSpPr>
        <p:spPr>
          <a:xfrm>
            <a:off x="27147567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4" name="직사각형 3863">
            <a:extLst>
              <a:ext uri="{FF2B5EF4-FFF2-40B4-BE49-F238E27FC236}">
                <a16:creationId xmlns:a16="http://schemas.microsoft.com/office/drawing/2014/main" id="{056B1D1E-E109-3C27-0954-47BDD81167FD}"/>
              </a:ext>
            </a:extLst>
          </p:cNvPr>
          <p:cNvSpPr/>
          <p:nvPr/>
        </p:nvSpPr>
        <p:spPr>
          <a:xfrm>
            <a:off x="27147567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5" name="직사각형 3864">
            <a:extLst>
              <a:ext uri="{FF2B5EF4-FFF2-40B4-BE49-F238E27FC236}">
                <a16:creationId xmlns:a16="http://schemas.microsoft.com/office/drawing/2014/main" id="{0EF408A6-D560-592E-33C9-5E4B8695E435}"/>
              </a:ext>
            </a:extLst>
          </p:cNvPr>
          <p:cNvSpPr/>
          <p:nvPr/>
        </p:nvSpPr>
        <p:spPr>
          <a:xfrm>
            <a:off x="27147567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6" name="직사각형 3865">
            <a:extLst>
              <a:ext uri="{FF2B5EF4-FFF2-40B4-BE49-F238E27FC236}">
                <a16:creationId xmlns:a16="http://schemas.microsoft.com/office/drawing/2014/main" id="{2E94E6EC-D7DC-B6CE-67CC-178E701F4997}"/>
              </a:ext>
            </a:extLst>
          </p:cNvPr>
          <p:cNvSpPr/>
          <p:nvPr/>
        </p:nvSpPr>
        <p:spPr>
          <a:xfrm>
            <a:off x="27043790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7" name="직사각형 3866">
            <a:extLst>
              <a:ext uri="{FF2B5EF4-FFF2-40B4-BE49-F238E27FC236}">
                <a16:creationId xmlns:a16="http://schemas.microsoft.com/office/drawing/2014/main" id="{D24B2AD2-1E42-0577-3F96-20951E7A751C}"/>
              </a:ext>
            </a:extLst>
          </p:cNvPr>
          <p:cNvSpPr/>
          <p:nvPr/>
        </p:nvSpPr>
        <p:spPr>
          <a:xfrm>
            <a:off x="27043790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8" name="직사각형 3867">
            <a:extLst>
              <a:ext uri="{FF2B5EF4-FFF2-40B4-BE49-F238E27FC236}">
                <a16:creationId xmlns:a16="http://schemas.microsoft.com/office/drawing/2014/main" id="{8ED05B3C-25F8-821B-86AB-B92CA586BE97}"/>
              </a:ext>
            </a:extLst>
          </p:cNvPr>
          <p:cNvSpPr/>
          <p:nvPr/>
        </p:nvSpPr>
        <p:spPr>
          <a:xfrm>
            <a:off x="27043790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9" name="직사각형 3868">
            <a:extLst>
              <a:ext uri="{FF2B5EF4-FFF2-40B4-BE49-F238E27FC236}">
                <a16:creationId xmlns:a16="http://schemas.microsoft.com/office/drawing/2014/main" id="{2ADFC5C6-AF13-51D6-E6AB-DA1199D512D3}"/>
              </a:ext>
            </a:extLst>
          </p:cNvPr>
          <p:cNvSpPr/>
          <p:nvPr/>
        </p:nvSpPr>
        <p:spPr>
          <a:xfrm>
            <a:off x="27147567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0" name="직사각형 3869">
            <a:extLst>
              <a:ext uri="{FF2B5EF4-FFF2-40B4-BE49-F238E27FC236}">
                <a16:creationId xmlns:a16="http://schemas.microsoft.com/office/drawing/2014/main" id="{7131557E-588B-900A-F16E-FA39940BFFC6}"/>
              </a:ext>
            </a:extLst>
          </p:cNvPr>
          <p:cNvSpPr/>
          <p:nvPr/>
        </p:nvSpPr>
        <p:spPr>
          <a:xfrm>
            <a:off x="27147567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1" name="직사각형 3870">
            <a:extLst>
              <a:ext uri="{FF2B5EF4-FFF2-40B4-BE49-F238E27FC236}">
                <a16:creationId xmlns:a16="http://schemas.microsoft.com/office/drawing/2014/main" id="{65BB9AED-591B-E626-D6DA-37713B680846}"/>
              </a:ext>
            </a:extLst>
          </p:cNvPr>
          <p:cNvSpPr/>
          <p:nvPr/>
        </p:nvSpPr>
        <p:spPr>
          <a:xfrm>
            <a:off x="27147567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2" name="직사각형 3871">
            <a:extLst>
              <a:ext uri="{FF2B5EF4-FFF2-40B4-BE49-F238E27FC236}">
                <a16:creationId xmlns:a16="http://schemas.microsoft.com/office/drawing/2014/main" id="{F96F0AC0-9196-F7E9-91C2-64776E7A0256}"/>
              </a:ext>
            </a:extLst>
          </p:cNvPr>
          <p:cNvSpPr/>
          <p:nvPr/>
        </p:nvSpPr>
        <p:spPr>
          <a:xfrm>
            <a:off x="27043790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3" name="직사각형 3872">
            <a:extLst>
              <a:ext uri="{FF2B5EF4-FFF2-40B4-BE49-F238E27FC236}">
                <a16:creationId xmlns:a16="http://schemas.microsoft.com/office/drawing/2014/main" id="{5279E0B9-30E4-546A-D23D-300D1ADB88F2}"/>
              </a:ext>
            </a:extLst>
          </p:cNvPr>
          <p:cNvSpPr/>
          <p:nvPr/>
        </p:nvSpPr>
        <p:spPr>
          <a:xfrm>
            <a:off x="27147567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5" name="TextBox 3874">
            <a:extLst>
              <a:ext uri="{FF2B5EF4-FFF2-40B4-BE49-F238E27FC236}">
                <a16:creationId xmlns:a16="http://schemas.microsoft.com/office/drawing/2014/main" id="{D6CC1602-5FF2-FE15-F84B-B045990620A0}"/>
              </a:ext>
            </a:extLst>
          </p:cNvPr>
          <p:cNvSpPr txBox="1"/>
          <p:nvPr/>
        </p:nvSpPr>
        <p:spPr>
          <a:xfrm>
            <a:off x="24967963" y="183067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876" name="TextBox 3875">
            <a:extLst>
              <a:ext uri="{FF2B5EF4-FFF2-40B4-BE49-F238E27FC236}">
                <a16:creationId xmlns:a16="http://schemas.microsoft.com/office/drawing/2014/main" id="{C5C9EF5C-895C-8BC1-CFF6-DAA2BD4EB51B}"/>
              </a:ext>
            </a:extLst>
          </p:cNvPr>
          <p:cNvSpPr txBox="1"/>
          <p:nvPr/>
        </p:nvSpPr>
        <p:spPr>
          <a:xfrm>
            <a:off x="26972950" y="169174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877" name="직사각형 3876">
            <a:extLst>
              <a:ext uri="{FF2B5EF4-FFF2-40B4-BE49-F238E27FC236}">
                <a16:creationId xmlns:a16="http://schemas.microsoft.com/office/drawing/2014/main" id="{AAF9E3E8-383C-618C-DB89-2FEE2B250971}"/>
              </a:ext>
            </a:extLst>
          </p:cNvPr>
          <p:cNvSpPr/>
          <p:nvPr/>
        </p:nvSpPr>
        <p:spPr>
          <a:xfrm>
            <a:off x="25205863" y="173697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8" name="직사각형 3877">
            <a:extLst>
              <a:ext uri="{FF2B5EF4-FFF2-40B4-BE49-F238E27FC236}">
                <a16:creationId xmlns:a16="http://schemas.microsoft.com/office/drawing/2014/main" id="{212103AA-BA1C-C230-910E-73051AB140F6}"/>
              </a:ext>
            </a:extLst>
          </p:cNvPr>
          <p:cNvSpPr/>
          <p:nvPr/>
        </p:nvSpPr>
        <p:spPr>
          <a:xfrm>
            <a:off x="2665173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9" name="직사각형 3878">
            <a:extLst>
              <a:ext uri="{FF2B5EF4-FFF2-40B4-BE49-F238E27FC236}">
                <a16:creationId xmlns:a16="http://schemas.microsoft.com/office/drawing/2014/main" id="{EA27F4DA-81E7-C4EC-34AE-F3265688B58F}"/>
              </a:ext>
            </a:extLst>
          </p:cNvPr>
          <p:cNvSpPr/>
          <p:nvPr/>
        </p:nvSpPr>
        <p:spPr>
          <a:xfrm>
            <a:off x="2665173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0" name="직사각형 3879">
            <a:extLst>
              <a:ext uri="{FF2B5EF4-FFF2-40B4-BE49-F238E27FC236}">
                <a16:creationId xmlns:a16="http://schemas.microsoft.com/office/drawing/2014/main" id="{B97CE9B9-457F-8E62-4519-2236FF2ACF28}"/>
              </a:ext>
            </a:extLst>
          </p:cNvPr>
          <p:cNvSpPr/>
          <p:nvPr/>
        </p:nvSpPr>
        <p:spPr>
          <a:xfrm>
            <a:off x="2665173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2" name="직사각형 3881">
            <a:extLst>
              <a:ext uri="{FF2B5EF4-FFF2-40B4-BE49-F238E27FC236}">
                <a16:creationId xmlns:a16="http://schemas.microsoft.com/office/drawing/2014/main" id="{CA7D6B34-5FA6-E055-4293-7AEC4C25C41F}"/>
              </a:ext>
            </a:extLst>
          </p:cNvPr>
          <p:cNvSpPr/>
          <p:nvPr/>
        </p:nvSpPr>
        <p:spPr>
          <a:xfrm>
            <a:off x="26755512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3" name="직사각형 3882">
            <a:extLst>
              <a:ext uri="{FF2B5EF4-FFF2-40B4-BE49-F238E27FC236}">
                <a16:creationId xmlns:a16="http://schemas.microsoft.com/office/drawing/2014/main" id="{FE010B9F-9CB5-25E2-D70C-7B2221269ED3}"/>
              </a:ext>
            </a:extLst>
          </p:cNvPr>
          <p:cNvSpPr/>
          <p:nvPr/>
        </p:nvSpPr>
        <p:spPr>
          <a:xfrm>
            <a:off x="26755512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4" name="직사각형 3883">
            <a:extLst>
              <a:ext uri="{FF2B5EF4-FFF2-40B4-BE49-F238E27FC236}">
                <a16:creationId xmlns:a16="http://schemas.microsoft.com/office/drawing/2014/main" id="{3F683729-457A-6C14-862B-A9EEF08AF4B9}"/>
              </a:ext>
            </a:extLst>
          </p:cNvPr>
          <p:cNvSpPr/>
          <p:nvPr/>
        </p:nvSpPr>
        <p:spPr>
          <a:xfrm>
            <a:off x="26755512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6" name="직사각형 3885">
            <a:extLst>
              <a:ext uri="{FF2B5EF4-FFF2-40B4-BE49-F238E27FC236}">
                <a16:creationId xmlns:a16="http://schemas.microsoft.com/office/drawing/2014/main" id="{BA55C528-AEBB-CC1E-DB54-F0C3AE0711D5}"/>
              </a:ext>
            </a:extLst>
          </p:cNvPr>
          <p:cNvSpPr/>
          <p:nvPr/>
        </p:nvSpPr>
        <p:spPr>
          <a:xfrm>
            <a:off x="2685952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7" name="직사각형 3886">
            <a:extLst>
              <a:ext uri="{FF2B5EF4-FFF2-40B4-BE49-F238E27FC236}">
                <a16:creationId xmlns:a16="http://schemas.microsoft.com/office/drawing/2014/main" id="{500AF076-666F-736E-5D7E-AC2C0D89185F}"/>
              </a:ext>
            </a:extLst>
          </p:cNvPr>
          <p:cNvSpPr/>
          <p:nvPr/>
        </p:nvSpPr>
        <p:spPr>
          <a:xfrm>
            <a:off x="2685952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8" name="직사각형 3887">
            <a:extLst>
              <a:ext uri="{FF2B5EF4-FFF2-40B4-BE49-F238E27FC236}">
                <a16:creationId xmlns:a16="http://schemas.microsoft.com/office/drawing/2014/main" id="{4613C920-6E7F-91B6-06B0-3FE1D95361CC}"/>
              </a:ext>
            </a:extLst>
          </p:cNvPr>
          <p:cNvSpPr/>
          <p:nvPr/>
        </p:nvSpPr>
        <p:spPr>
          <a:xfrm>
            <a:off x="2685952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0" name="직사각형 3889">
            <a:extLst>
              <a:ext uri="{FF2B5EF4-FFF2-40B4-BE49-F238E27FC236}">
                <a16:creationId xmlns:a16="http://schemas.microsoft.com/office/drawing/2014/main" id="{1A6EF52F-779E-A0A2-16E5-01BC66B76387}"/>
              </a:ext>
            </a:extLst>
          </p:cNvPr>
          <p:cNvSpPr/>
          <p:nvPr/>
        </p:nvSpPr>
        <p:spPr>
          <a:xfrm>
            <a:off x="2524349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1" name="직사각형 3890">
            <a:extLst>
              <a:ext uri="{FF2B5EF4-FFF2-40B4-BE49-F238E27FC236}">
                <a16:creationId xmlns:a16="http://schemas.microsoft.com/office/drawing/2014/main" id="{A98E3FE1-963A-29EA-451E-73512D92E060}"/>
              </a:ext>
            </a:extLst>
          </p:cNvPr>
          <p:cNvSpPr/>
          <p:nvPr/>
        </p:nvSpPr>
        <p:spPr>
          <a:xfrm>
            <a:off x="2524349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2" name="직사각형 3891">
            <a:extLst>
              <a:ext uri="{FF2B5EF4-FFF2-40B4-BE49-F238E27FC236}">
                <a16:creationId xmlns:a16="http://schemas.microsoft.com/office/drawing/2014/main" id="{BA2D3345-91A2-C2DC-B6AD-E309B86557BB}"/>
              </a:ext>
            </a:extLst>
          </p:cNvPr>
          <p:cNvSpPr/>
          <p:nvPr/>
        </p:nvSpPr>
        <p:spPr>
          <a:xfrm>
            <a:off x="2524349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4" name="직사각형 3893">
            <a:extLst>
              <a:ext uri="{FF2B5EF4-FFF2-40B4-BE49-F238E27FC236}">
                <a16:creationId xmlns:a16="http://schemas.microsoft.com/office/drawing/2014/main" id="{6718A9E4-8982-49B3-1185-69D85852832E}"/>
              </a:ext>
            </a:extLst>
          </p:cNvPr>
          <p:cNvSpPr/>
          <p:nvPr/>
        </p:nvSpPr>
        <p:spPr>
          <a:xfrm>
            <a:off x="25347275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5" name="직사각형 3894">
            <a:extLst>
              <a:ext uri="{FF2B5EF4-FFF2-40B4-BE49-F238E27FC236}">
                <a16:creationId xmlns:a16="http://schemas.microsoft.com/office/drawing/2014/main" id="{6C7AA03E-548F-9092-7EC4-EEE2E5D7E5A5}"/>
              </a:ext>
            </a:extLst>
          </p:cNvPr>
          <p:cNvSpPr/>
          <p:nvPr/>
        </p:nvSpPr>
        <p:spPr>
          <a:xfrm>
            <a:off x="25347275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6" name="직사각형 3895">
            <a:extLst>
              <a:ext uri="{FF2B5EF4-FFF2-40B4-BE49-F238E27FC236}">
                <a16:creationId xmlns:a16="http://schemas.microsoft.com/office/drawing/2014/main" id="{7D77D583-9E37-9628-0726-2CEA98BBEF53}"/>
              </a:ext>
            </a:extLst>
          </p:cNvPr>
          <p:cNvSpPr/>
          <p:nvPr/>
        </p:nvSpPr>
        <p:spPr>
          <a:xfrm>
            <a:off x="25347275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8" name="직사각형 3897">
            <a:extLst>
              <a:ext uri="{FF2B5EF4-FFF2-40B4-BE49-F238E27FC236}">
                <a16:creationId xmlns:a16="http://schemas.microsoft.com/office/drawing/2014/main" id="{A17E9005-653A-B9F9-F6DE-18D30385D956}"/>
              </a:ext>
            </a:extLst>
          </p:cNvPr>
          <p:cNvSpPr/>
          <p:nvPr/>
        </p:nvSpPr>
        <p:spPr>
          <a:xfrm>
            <a:off x="2545128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9" name="직사각형 3898">
            <a:extLst>
              <a:ext uri="{FF2B5EF4-FFF2-40B4-BE49-F238E27FC236}">
                <a16:creationId xmlns:a16="http://schemas.microsoft.com/office/drawing/2014/main" id="{6698FF60-9B7C-70B0-490B-91E321DDF68A}"/>
              </a:ext>
            </a:extLst>
          </p:cNvPr>
          <p:cNvSpPr/>
          <p:nvPr/>
        </p:nvSpPr>
        <p:spPr>
          <a:xfrm>
            <a:off x="2545128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0" name="직사각형 3899">
            <a:extLst>
              <a:ext uri="{FF2B5EF4-FFF2-40B4-BE49-F238E27FC236}">
                <a16:creationId xmlns:a16="http://schemas.microsoft.com/office/drawing/2014/main" id="{91BD0BF7-110D-E58D-EFA4-12596AB18916}"/>
              </a:ext>
            </a:extLst>
          </p:cNvPr>
          <p:cNvSpPr/>
          <p:nvPr/>
        </p:nvSpPr>
        <p:spPr>
          <a:xfrm>
            <a:off x="2545128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2" name="직사각형 3901">
            <a:extLst>
              <a:ext uri="{FF2B5EF4-FFF2-40B4-BE49-F238E27FC236}">
                <a16:creationId xmlns:a16="http://schemas.microsoft.com/office/drawing/2014/main" id="{DF6FAA3F-A1EC-8DF4-968C-F4C286D61A0B}"/>
              </a:ext>
            </a:extLst>
          </p:cNvPr>
          <p:cNvSpPr/>
          <p:nvPr/>
        </p:nvSpPr>
        <p:spPr>
          <a:xfrm>
            <a:off x="26013288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3" name="직사각형 3902">
            <a:extLst>
              <a:ext uri="{FF2B5EF4-FFF2-40B4-BE49-F238E27FC236}">
                <a16:creationId xmlns:a16="http://schemas.microsoft.com/office/drawing/2014/main" id="{2E31C9E8-1B21-B8DD-CB6E-D0D7CC7DE197}"/>
              </a:ext>
            </a:extLst>
          </p:cNvPr>
          <p:cNvSpPr/>
          <p:nvPr/>
        </p:nvSpPr>
        <p:spPr>
          <a:xfrm>
            <a:off x="26013288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4" name="직사각형 3903">
            <a:extLst>
              <a:ext uri="{FF2B5EF4-FFF2-40B4-BE49-F238E27FC236}">
                <a16:creationId xmlns:a16="http://schemas.microsoft.com/office/drawing/2014/main" id="{C4EB4763-DAC8-10A9-877C-D5086F58EA28}"/>
              </a:ext>
            </a:extLst>
          </p:cNvPr>
          <p:cNvSpPr/>
          <p:nvPr/>
        </p:nvSpPr>
        <p:spPr>
          <a:xfrm>
            <a:off x="26013288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6" name="직사각형 3905">
            <a:extLst>
              <a:ext uri="{FF2B5EF4-FFF2-40B4-BE49-F238E27FC236}">
                <a16:creationId xmlns:a16="http://schemas.microsoft.com/office/drawing/2014/main" id="{3A8AE5B1-035D-17CF-701D-AD2CB694886E}"/>
              </a:ext>
            </a:extLst>
          </p:cNvPr>
          <p:cNvSpPr/>
          <p:nvPr/>
        </p:nvSpPr>
        <p:spPr>
          <a:xfrm>
            <a:off x="26117065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7" name="직사각형 3906">
            <a:extLst>
              <a:ext uri="{FF2B5EF4-FFF2-40B4-BE49-F238E27FC236}">
                <a16:creationId xmlns:a16="http://schemas.microsoft.com/office/drawing/2014/main" id="{04C40CCC-35C0-0876-0502-9C5A485A01B4}"/>
              </a:ext>
            </a:extLst>
          </p:cNvPr>
          <p:cNvSpPr/>
          <p:nvPr/>
        </p:nvSpPr>
        <p:spPr>
          <a:xfrm>
            <a:off x="26117065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8" name="직사각형 3907">
            <a:extLst>
              <a:ext uri="{FF2B5EF4-FFF2-40B4-BE49-F238E27FC236}">
                <a16:creationId xmlns:a16="http://schemas.microsoft.com/office/drawing/2014/main" id="{7CF8D96D-A918-A967-3259-739A4814C0DB}"/>
              </a:ext>
            </a:extLst>
          </p:cNvPr>
          <p:cNvSpPr/>
          <p:nvPr/>
        </p:nvSpPr>
        <p:spPr>
          <a:xfrm>
            <a:off x="26117065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7716E87B-6B8F-0123-A3EC-FF895DE33AA4}"/>
              </a:ext>
            </a:extLst>
          </p:cNvPr>
          <p:cNvSpPr/>
          <p:nvPr/>
        </p:nvSpPr>
        <p:spPr>
          <a:xfrm>
            <a:off x="27040231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1" name="직사각형 3910">
            <a:extLst>
              <a:ext uri="{FF2B5EF4-FFF2-40B4-BE49-F238E27FC236}">
                <a16:creationId xmlns:a16="http://schemas.microsoft.com/office/drawing/2014/main" id="{75097A8C-F919-D4CD-FD10-59B88EBE32A4}"/>
              </a:ext>
            </a:extLst>
          </p:cNvPr>
          <p:cNvSpPr/>
          <p:nvPr/>
        </p:nvSpPr>
        <p:spPr>
          <a:xfrm>
            <a:off x="27040231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2" name="직사각형 3911">
            <a:extLst>
              <a:ext uri="{FF2B5EF4-FFF2-40B4-BE49-F238E27FC236}">
                <a16:creationId xmlns:a16="http://schemas.microsoft.com/office/drawing/2014/main" id="{36D52021-B398-B91E-CF89-7DF569A3F5B9}"/>
              </a:ext>
            </a:extLst>
          </p:cNvPr>
          <p:cNvSpPr/>
          <p:nvPr/>
        </p:nvSpPr>
        <p:spPr>
          <a:xfrm>
            <a:off x="27040231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4" name="직사각형 3913">
            <a:extLst>
              <a:ext uri="{FF2B5EF4-FFF2-40B4-BE49-F238E27FC236}">
                <a16:creationId xmlns:a16="http://schemas.microsoft.com/office/drawing/2014/main" id="{83BCB5AA-D225-9F38-75E0-4114EF031EF9}"/>
              </a:ext>
            </a:extLst>
          </p:cNvPr>
          <p:cNvSpPr/>
          <p:nvPr/>
        </p:nvSpPr>
        <p:spPr>
          <a:xfrm>
            <a:off x="27144008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5" name="직사각형 3914">
            <a:extLst>
              <a:ext uri="{FF2B5EF4-FFF2-40B4-BE49-F238E27FC236}">
                <a16:creationId xmlns:a16="http://schemas.microsoft.com/office/drawing/2014/main" id="{A0D78D18-B46A-4188-9248-E52E90F1C53C}"/>
              </a:ext>
            </a:extLst>
          </p:cNvPr>
          <p:cNvSpPr/>
          <p:nvPr/>
        </p:nvSpPr>
        <p:spPr>
          <a:xfrm>
            <a:off x="27144008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6" name="직사각형 3915">
            <a:extLst>
              <a:ext uri="{FF2B5EF4-FFF2-40B4-BE49-F238E27FC236}">
                <a16:creationId xmlns:a16="http://schemas.microsoft.com/office/drawing/2014/main" id="{343DF63B-91F6-A672-A441-29AC1DD8F5C3}"/>
              </a:ext>
            </a:extLst>
          </p:cNvPr>
          <p:cNvSpPr/>
          <p:nvPr/>
        </p:nvSpPr>
        <p:spPr>
          <a:xfrm>
            <a:off x="27144008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8" name="직사각형 3917">
            <a:extLst>
              <a:ext uri="{FF2B5EF4-FFF2-40B4-BE49-F238E27FC236}">
                <a16:creationId xmlns:a16="http://schemas.microsoft.com/office/drawing/2014/main" id="{9970D8FA-5BA5-D296-6894-751C6F08DF5E}"/>
              </a:ext>
            </a:extLst>
          </p:cNvPr>
          <p:cNvSpPr/>
          <p:nvPr/>
        </p:nvSpPr>
        <p:spPr>
          <a:xfrm>
            <a:off x="25200566" y="18639873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9" name="TextBox 3918">
            <a:extLst>
              <a:ext uri="{FF2B5EF4-FFF2-40B4-BE49-F238E27FC236}">
                <a16:creationId xmlns:a16="http://schemas.microsoft.com/office/drawing/2014/main" id="{9EE8FD39-28B0-763A-3235-5946B0E09CE3}"/>
              </a:ext>
            </a:extLst>
          </p:cNvPr>
          <p:cNvSpPr txBox="1"/>
          <p:nvPr/>
        </p:nvSpPr>
        <p:spPr>
          <a:xfrm>
            <a:off x="24973617" y="18611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920" name="연결선: 구부러짐 3919">
            <a:extLst>
              <a:ext uri="{FF2B5EF4-FFF2-40B4-BE49-F238E27FC236}">
                <a16:creationId xmlns:a16="http://schemas.microsoft.com/office/drawing/2014/main" id="{ABA64442-76CD-2F91-99B9-86BDE6CD4488}"/>
              </a:ext>
            </a:extLst>
          </p:cNvPr>
          <p:cNvCxnSpPr>
            <a:cxnSpLocks/>
            <a:stCxn id="3877" idx="3"/>
            <a:endCxn id="3918" idx="3"/>
          </p:cNvCxnSpPr>
          <p:nvPr/>
        </p:nvCxnSpPr>
        <p:spPr>
          <a:xfrm flipH="1">
            <a:off x="27246392" y="17425671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1" name="연결선: 구부러짐 3920">
            <a:extLst>
              <a:ext uri="{FF2B5EF4-FFF2-40B4-BE49-F238E27FC236}">
                <a16:creationId xmlns:a16="http://schemas.microsoft.com/office/drawing/2014/main" id="{96A659E3-4CAA-3234-65FB-208C72EA11CD}"/>
              </a:ext>
            </a:extLst>
          </p:cNvPr>
          <p:cNvCxnSpPr>
            <a:cxnSpLocks/>
            <a:stCxn id="3170" idx="3"/>
            <a:endCxn id="3181" idx="3"/>
          </p:cNvCxnSpPr>
          <p:nvPr/>
        </p:nvCxnSpPr>
        <p:spPr>
          <a:xfrm flipH="1">
            <a:off x="27194738" y="14670980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/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/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8" name="직사각형 3927">
            <a:extLst>
              <a:ext uri="{FF2B5EF4-FFF2-40B4-BE49-F238E27FC236}">
                <a16:creationId xmlns:a16="http://schemas.microsoft.com/office/drawing/2014/main" id="{C7A341A6-C3B7-9693-41C0-4A432388261F}"/>
              </a:ext>
            </a:extLst>
          </p:cNvPr>
          <p:cNvSpPr/>
          <p:nvPr/>
        </p:nvSpPr>
        <p:spPr>
          <a:xfrm>
            <a:off x="2988474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9" name="직사각형 3928">
            <a:extLst>
              <a:ext uri="{FF2B5EF4-FFF2-40B4-BE49-F238E27FC236}">
                <a16:creationId xmlns:a16="http://schemas.microsoft.com/office/drawing/2014/main" id="{FEE03322-9725-6E29-3952-BA15B9296639}"/>
              </a:ext>
            </a:extLst>
          </p:cNvPr>
          <p:cNvSpPr/>
          <p:nvPr/>
        </p:nvSpPr>
        <p:spPr>
          <a:xfrm>
            <a:off x="2988474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0" name="직사각형 3929">
            <a:extLst>
              <a:ext uri="{FF2B5EF4-FFF2-40B4-BE49-F238E27FC236}">
                <a16:creationId xmlns:a16="http://schemas.microsoft.com/office/drawing/2014/main" id="{54275B40-D91D-FD17-E58B-88EAE93247F3}"/>
              </a:ext>
            </a:extLst>
          </p:cNvPr>
          <p:cNvSpPr/>
          <p:nvPr/>
        </p:nvSpPr>
        <p:spPr>
          <a:xfrm>
            <a:off x="2988474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1" name="직사각형 3930">
            <a:extLst>
              <a:ext uri="{FF2B5EF4-FFF2-40B4-BE49-F238E27FC236}">
                <a16:creationId xmlns:a16="http://schemas.microsoft.com/office/drawing/2014/main" id="{7A02D23B-3B64-1F5F-7102-46DC38AE2BA5}"/>
              </a:ext>
            </a:extLst>
          </p:cNvPr>
          <p:cNvSpPr/>
          <p:nvPr/>
        </p:nvSpPr>
        <p:spPr>
          <a:xfrm>
            <a:off x="2988474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2" name="직사각형 3931">
            <a:extLst>
              <a:ext uri="{FF2B5EF4-FFF2-40B4-BE49-F238E27FC236}">
                <a16:creationId xmlns:a16="http://schemas.microsoft.com/office/drawing/2014/main" id="{D1F8BF4C-1E5A-027D-43E8-3656CD79D2C2}"/>
              </a:ext>
            </a:extLst>
          </p:cNvPr>
          <p:cNvSpPr/>
          <p:nvPr/>
        </p:nvSpPr>
        <p:spPr>
          <a:xfrm>
            <a:off x="2988474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3" name="직사각형 3932">
            <a:extLst>
              <a:ext uri="{FF2B5EF4-FFF2-40B4-BE49-F238E27FC236}">
                <a16:creationId xmlns:a16="http://schemas.microsoft.com/office/drawing/2014/main" id="{F683734A-962F-3F90-E679-BD05275192F1}"/>
              </a:ext>
            </a:extLst>
          </p:cNvPr>
          <p:cNvSpPr/>
          <p:nvPr/>
        </p:nvSpPr>
        <p:spPr>
          <a:xfrm>
            <a:off x="2988474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4" name="직사각형 3933">
            <a:extLst>
              <a:ext uri="{FF2B5EF4-FFF2-40B4-BE49-F238E27FC236}">
                <a16:creationId xmlns:a16="http://schemas.microsoft.com/office/drawing/2014/main" id="{68D21E0A-F07D-8C1C-6DBC-6C867DDBC2B2}"/>
              </a:ext>
            </a:extLst>
          </p:cNvPr>
          <p:cNvSpPr/>
          <p:nvPr/>
        </p:nvSpPr>
        <p:spPr>
          <a:xfrm>
            <a:off x="2988474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5" name="직사각형 3934">
            <a:extLst>
              <a:ext uri="{FF2B5EF4-FFF2-40B4-BE49-F238E27FC236}">
                <a16:creationId xmlns:a16="http://schemas.microsoft.com/office/drawing/2014/main" id="{A11842E9-E1FB-26E1-8DCE-26F178B5A7F2}"/>
              </a:ext>
            </a:extLst>
          </p:cNvPr>
          <p:cNvSpPr/>
          <p:nvPr/>
        </p:nvSpPr>
        <p:spPr>
          <a:xfrm>
            <a:off x="2988474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6" name="직사각형 3935">
            <a:extLst>
              <a:ext uri="{FF2B5EF4-FFF2-40B4-BE49-F238E27FC236}">
                <a16:creationId xmlns:a16="http://schemas.microsoft.com/office/drawing/2014/main" id="{22C71FC4-012E-C5BF-1A9C-91E99B45BBEF}"/>
              </a:ext>
            </a:extLst>
          </p:cNvPr>
          <p:cNvSpPr/>
          <p:nvPr/>
        </p:nvSpPr>
        <p:spPr>
          <a:xfrm>
            <a:off x="29988519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7" name="직사각형 3936">
            <a:extLst>
              <a:ext uri="{FF2B5EF4-FFF2-40B4-BE49-F238E27FC236}">
                <a16:creationId xmlns:a16="http://schemas.microsoft.com/office/drawing/2014/main" id="{D15D141E-3DF3-DE5F-3671-DB079EDFEF2C}"/>
              </a:ext>
            </a:extLst>
          </p:cNvPr>
          <p:cNvSpPr/>
          <p:nvPr/>
        </p:nvSpPr>
        <p:spPr>
          <a:xfrm>
            <a:off x="29988519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8" name="직사각형 3937">
            <a:extLst>
              <a:ext uri="{FF2B5EF4-FFF2-40B4-BE49-F238E27FC236}">
                <a16:creationId xmlns:a16="http://schemas.microsoft.com/office/drawing/2014/main" id="{3AE780E1-3B4E-4EE7-8B8A-CDC7919CB166}"/>
              </a:ext>
            </a:extLst>
          </p:cNvPr>
          <p:cNvSpPr/>
          <p:nvPr/>
        </p:nvSpPr>
        <p:spPr>
          <a:xfrm>
            <a:off x="29988519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9" name="직사각형 3938">
            <a:extLst>
              <a:ext uri="{FF2B5EF4-FFF2-40B4-BE49-F238E27FC236}">
                <a16:creationId xmlns:a16="http://schemas.microsoft.com/office/drawing/2014/main" id="{AAB088E6-0CC5-26EB-90F7-A43B6B835B66}"/>
              </a:ext>
            </a:extLst>
          </p:cNvPr>
          <p:cNvSpPr/>
          <p:nvPr/>
        </p:nvSpPr>
        <p:spPr>
          <a:xfrm>
            <a:off x="29988519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0" name="직사각형 3939">
            <a:extLst>
              <a:ext uri="{FF2B5EF4-FFF2-40B4-BE49-F238E27FC236}">
                <a16:creationId xmlns:a16="http://schemas.microsoft.com/office/drawing/2014/main" id="{0087CF63-7FFD-8FD1-4FFD-A848233B5787}"/>
              </a:ext>
            </a:extLst>
          </p:cNvPr>
          <p:cNvSpPr/>
          <p:nvPr/>
        </p:nvSpPr>
        <p:spPr>
          <a:xfrm>
            <a:off x="29988519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1" name="직사각형 3940">
            <a:extLst>
              <a:ext uri="{FF2B5EF4-FFF2-40B4-BE49-F238E27FC236}">
                <a16:creationId xmlns:a16="http://schemas.microsoft.com/office/drawing/2014/main" id="{C4D78D88-0700-BB9C-4126-C109D8704442}"/>
              </a:ext>
            </a:extLst>
          </p:cNvPr>
          <p:cNvSpPr/>
          <p:nvPr/>
        </p:nvSpPr>
        <p:spPr>
          <a:xfrm>
            <a:off x="29988519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2" name="직사각형 3941">
            <a:extLst>
              <a:ext uri="{FF2B5EF4-FFF2-40B4-BE49-F238E27FC236}">
                <a16:creationId xmlns:a16="http://schemas.microsoft.com/office/drawing/2014/main" id="{56004802-C27A-D334-630F-659A1829F657}"/>
              </a:ext>
            </a:extLst>
          </p:cNvPr>
          <p:cNvSpPr/>
          <p:nvPr/>
        </p:nvSpPr>
        <p:spPr>
          <a:xfrm>
            <a:off x="29988519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3" name="직사각형 3942">
            <a:extLst>
              <a:ext uri="{FF2B5EF4-FFF2-40B4-BE49-F238E27FC236}">
                <a16:creationId xmlns:a16="http://schemas.microsoft.com/office/drawing/2014/main" id="{0B187E4C-8015-D422-641B-4137638A0EF9}"/>
              </a:ext>
            </a:extLst>
          </p:cNvPr>
          <p:cNvSpPr/>
          <p:nvPr/>
        </p:nvSpPr>
        <p:spPr>
          <a:xfrm>
            <a:off x="29988519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4" name="직사각형 3943">
            <a:extLst>
              <a:ext uri="{FF2B5EF4-FFF2-40B4-BE49-F238E27FC236}">
                <a16:creationId xmlns:a16="http://schemas.microsoft.com/office/drawing/2014/main" id="{B496C6C0-6599-23A4-2E9B-1AA1154BC95A}"/>
              </a:ext>
            </a:extLst>
          </p:cNvPr>
          <p:cNvSpPr/>
          <p:nvPr/>
        </p:nvSpPr>
        <p:spPr>
          <a:xfrm>
            <a:off x="3009253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5" name="직사각형 3944">
            <a:extLst>
              <a:ext uri="{FF2B5EF4-FFF2-40B4-BE49-F238E27FC236}">
                <a16:creationId xmlns:a16="http://schemas.microsoft.com/office/drawing/2014/main" id="{182DEE95-69FA-0FD9-7679-3F938B336191}"/>
              </a:ext>
            </a:extLst>
          </p:cNvPr>
          <p:cNvSpPr/>
          <p:nvPr/>
        </p:nvSpPr>
        <p:spPr>
          <a:xfrm>
            <a:off x="3009253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6" name="직사각형 3945">
            <a:extLst>
              <a:ext uri="{FF2B5EF4-FFF2-40B4-BE49-F238E27FC236}">
                <a16:creationId xmlns:a16="http://schemas.microsoft.com/office/drawing/2014/main" id="{85AB92B2-05AA-62FF-C695-5F4ADD208B90}"/>
              </a:ext>
            </a:extLst>
          </p:cNvPr>
          <p:cNvSpPr/>
          <p:nvPr/>
        </p:nvSpPr>
        <p:spPr>
          <a:xfrm>
            <a:off x="3009253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7" name="직사각형 3946">
            <a:extLst>
              <a:ext uri="{FF2B5EF4-FFF2-40B4-BE49-F238E27FC236}">
                <a16:creationId xmlns:a16="http://schemas.microsoft.com/office/drawing/2014/main" id="{93B9C324-5F69-0976-E90B-F2EDC9E7B11A}"/>
              </a:ext>
            </a:extLst>
          </p:cNvPr>
          <p:cNvSpPr/>
          <p:nvPr/>
        </p:nvSpPr>
        <p:spPr>
          <a:xfrm>
            <a:off x="3009253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8" name="직사각형 3947">
            <a:extLst>
              <a:ext uri="{FF2B5EF4-FFF2-40B4-BE49-F238E27FC236}">
                <a16:creationId xmlns:a16="http://schemas.microsoft.com/office/drawing/2014/main" id="{8A1BAB52-8336-4907-72AF-208AC626AAE6}"/>
              </a:ext>
            </a:extLst>
          </p:cNvPr>
          <p:cNvSpPr/>
          <p:nvPr/>
        </p:nvSpPr>
        <p:spPr>
          <a:xfrm>
            <a:off x="3009253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9" name="직사각형 3948">
            <a:extLst>
              <a:ext uri="{FF2B5EF4-FFF2-40B4-BE49-F238E27FC236}">
                <a16:creationId xmlns:a16="http://schemas.microsoft.com/office/drawing/2014/main" id="{124F184C-42EB-C1A8-D0D5-794751874C42}"/>
              </a:ext>
            </a:extLst>
          </p:cNvPr>
          <p:cNvSpPr/>
          <p:nvPr/>
        </p:nvSpPr>
        <p:spPr>
          <a:xfrm>
            <a:off x="3009253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0" name="직사각형 3949">
            <a:extLst>
              <a:ext uri="{FF2B5EF4-FFF2-40B4-BE49-F238E27FC236}">
                <a16:creationId xmlns:a16="http://schemas.microsoft.com/office/drawing/2014/main" id="{44CAB9F8-0CB6-04CD-5C40-8E2E0A35BB2F}"/>
              </a:ext>
            </a:extLst>
          </p:cNvPr>
          <p:cNvSpPr/>
          <p:nvPr/>
        </p:nvSpPr>
        <p:spPr>
          <a:xfrm>
            <a:off x="3009253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1" name="직사각형 3950">
            <a:extLst>
              <a:ext uri="{FF2B5EF4-FFF2-40B4-BE49-F238E27FC236}">
                <a16:creationId xmlns:a16="http://schemas.microsoft.com/office/drawing/2014/main" id="{125DA484-8526-7969-71EE-44D409BF8AAD}"/>
              </a:ext>
            </a:extLst>
          </p:cNvPr>
          <p:cNvSpPr/>
          <p:nvPr/>
        </p:nvSpPr>
        <p:spPr>
          <a:xfrm>
            <a:off x="3009253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2" name="직사각형 3951">
            <a:extLst>
              <a:ext uri="{FF2B5EF4-FFF2-40B4-BE49-F238E27FC236}">
                <a16:creationId xmlns:a16="http://schemas.microsoft.com/office/drawing/2014/main" id="{1F09E5D4-F24D-E71A-5B7E-7CE69763CB0F}"/>
              </a:ext>
            </a:extLst>
          </p:cNvPr>
          <p:cNvSpPr/>
          <p:nvPr/>
        </p:nvSpPr>
        <p:spPr>
          <a:xfrm>
            <a:off x="2988474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3" name="직사각형 3952">
            <a:extLst>
              <a:ext uri="{FF2B5EF4-FFF2-40B4-BE49-F238E27FC236}">
                <a16:creationId xmlns:a16="http://schemas.microsoft.com/office/drawing/2014/main" id="{6BA80342-AA11-89C2-4D01-FA2F2B558F8C}"/>
              </a:ext>
            </a:extLst>
          </p:cNvPr>
          <p:cNvSpPr/>
          <p:nvPr/>
        </p:nvSpPr>
        <p:spPr>
          <a:xfrm>
            <a:off x="2988474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4" name="직사각형 3953">
            <a:extLst>
              <a:ext uri="{FF2B5EF4-FFF2-40B4-BE49-F238E27FC236}">
                <a16:creationId xmlns:a16="http://schemas.microsoft.com/office/drawing/2014/main" id="{799ECBBA-F2B7-20AE-83F9-A138C11177C5}"/>
              </a:ext>
            </a:extLst>
          </p:cNvPr>
          <p:cNvSpPr/>
          <p:nvPr/>
        </p:nvSpPr>
        <p:spPr>
          <a:xfrm>
            <a:off x="2988474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5" name="직사각형 3954">
            <a:extLst>
              <a:ext uri="{FF2B5EF4-FFF2-40B4-BE49-F238E27FC236}">
                <a16:creationId xmlns:a16="http://schemas.microsoft.com/office/drawing/2014/main" id="{4063DD0E-777E-B633-6FDB-795F59B57AA0}"/>
              </a:ext>
            </a:extLst>
          </p:cNvPr>
          <p:cNvSpPr/>
          <p:nvPr/>
        </p:nvSpPr>
        <p:spPr>
          <a:xfrm>
            <a:off x="29988519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6" name="직사각형 3955">
            <a:extLst>
              <a:ext uri="{FF2B5EF4-FFF2-40B4-BE49-F238E27FC236}">
                <a16:creationId xmlns:a16="http://schemas.microsoft.com/office/drawing/2014/main" id="{761430F3-0449-D103-0343-9D842002A0F0}"/>
              </a:ext>
            </a:extLst>
          </p:cNvPr>
          <p:cNvSpPr/>
          <p:nvPr/>
        </p:nvSpPr>
        <p:spPr>
          <a:xfrm>
            <a:off x="29988519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7" name="직사각형 3956">
            <a:extLst>
              <a:ext uri="{FF2B5EF4-FFF2-40B4-BE49-F238E27FC236}">
                <a16:creationId xmlns:a16="http://schemas.microsoft.com/office/drawing/2014/main" id="{70EA519B-7194-C1F4-DD23-E5B0C3C4273D}"/>
              </a:ext>
            </a:extLst>
          </p:cNvPr>
          <p:cNvSpPr/>
          <p:nvPr/>
        </p:nvSpPr>
        <p:spPr>
          <a:xfrm>
            <a:off x="29988519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8" name="직사각형 3957">
            <a:extLst>
              <a:ext uri="{FF2B5EF4-FFF2-40B4-BE49-F238E27FC236}">
                <a16:creationId xmlns:a16="http://schemas.microsoft.com/office/drawing/2014/main" id="{E581E7AC-DA4F-0FDB-5818-4C254C25895E}"/>
              </a:ext>
            </a:extLst>
          </p:cNvPr>
          <p:cNvSpPr/>
          <p:nvPr/>
        </p:nvSpPr>
        <p:spPr>
          <a:xfrm>
            <a:off x="3009253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9" name="직사각형 3958">
            <a:extLst>
              <a:ext uri="{FF2B5EF4-FFF2-40B4-BE49-F238E27FC236}">
                <a16:creationId xmlns:a16="http://schemas.microsoft.com/office/drawing/2014/main" id="{CDD16B46-664F-F441-05CF-140D14210AFF}"/>
              </a:ext>
            </a:extLst>
          </p:cNvPr>
          <p:cNvSpPr/>
          <p:nvPr/>
        </p:nvSpPr>
        <p:spPr>
          <a:xfrm>
            <a:off x="3009253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0" name="직사각형 3959">
            <a:extLst>
              <a:ext uri="{FF2B5EF4-FFF2-40B4-BE49-F238E27FC236}">
                <a16:creationId xmlns:a16="http://schemas.microsoft.com/office/drawing/2014/main" id="{EF714489-E685-CCAE-C17F-FCCEAC681222}"/>
              </a:ext>
            </a:extLst>
          </p:cNvPr>
          <p:cNvSpPr/>
          <p:nvPr/>
        </p:nvSpPr>
        <p:spPr>
          <a:xfrm>
            <a:off x="3009253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1" name="직사각형 3960">
            <a:extLst>
              <a:ext uri="{FF2B5EF4-FFF2-40B4-BE49-F238E27FC236}">
                <a16:creationId xmlns:a16="http://schemas.microsoft.com/office/drawing/2014/main" id="{0A2084E3-D808-DE88-04DF-216BBFB11CA9}"/>
              </a:ext>
            </a:extLst>
          </p:cNvPr>
          <p:cNvSpPr/>
          <p:nvPr/>
        </p:nvSpPr>
        <p:spPr>
          <a:xfrm>
            <a:off x="2988474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2" name="직사각형 3961">
            <a:extLst>
              <a:ext uri="{FF2B5EF4-FFF2-40B4-BE49-F238E27FC236}">
                <a16:creationId xmlns:a16="http://schemas.microsoft.com/office/drawing/2014/main" id="{DF1D6705-EC42-A96B-2BAA-B7B2EB2AD1D9}"/>
              </a:ext>
            </a:extLst>
          </p:cNvPr>
          <p:cNvSpPr/>
          <p:nvPr/>
        </p:nvSpPr>
        <p:spPr>
          <a:xfrm>
            <a:off x="29988519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3" name="직사각형 3962">
            <a:extLst>
              <a:ext uri="{FF2B5EF4-FFF2-40B4-BE49-F238E27FC236}">
                <a16:creationId xmlns:a16="http://schemas.microsoft.com/office/drawing/2014/main" id="{1CA59225-1D0F-F8F8-C675-5F20B2EA3E7A}"/>
              </a:ext>
            </a:extLst>
          </p:cNvPr>
          <p:cNvSpPr/>
          <p:nvPr/>
        </p:nvSpPr>
        <p:spPr>
          <a:xfrm>
            <a:off x="3009253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4" name="직사각형 3963">
            <a:extLst>
              <a:ext uri="{FF2B5EF4-FFF2-40B4-BE49-F238E27FC236}">
                <a16:creationId xmlns:a16="http://schemas.microsoft.com/office/drawing/2014/main" id="{A2818345-673F-B6A5-3F50-241DCEB1253B}"/>
              </a:ext>
            </a:extLst>
          </p:cNvPr>
          <p:cNvSpPr/>
          <p:nvPr/>
        </p:nvSpPr>
        <p:spPr>
          <a:xfrm>
            <a:off x="2847650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5" name="직사각형 3964">
            <a:extLst>
              <a:ext uri="{FF2B5EF4-FFF2-40B4-BE49-F238E27FC236}">
                <a16:creationId xmlns:a16="http://schemas.microsoft.com/office/drawing/2014/main" id="{3C2286FB-1CA6-396E-5853-70FA3FBB721B}"/>
              </a:ext>
            </a:extLst>
          </p:cNvPr>
          <p:cNvSpPr/>
          <p:nvPr/>
        </p:nvSpPr>
        <p:spPr>
          <a:xfrm>
            <a:off x="2847650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6" name="직사각형 3965">
            <a:extLst>
              <a:ext uri="{FF2B5EF4-FFF2-40B4-BE49-F238E27FC236}">
                <a16:creationId xmlns:a16="http://schemas.microsoft.com/office/drawing/2014/main" id="{6A428E59-A37C-9A59-2627-8CED020DD8D8}"/>
              </a:ext>
            </a:extLst>
          </p:cNvPr>
          <p:cNvSpPr/>
          <p:nvPr/>
        </p:nvSpPr>
        <p:spPr>
          <a:xfrm>
            <a:off x="2847650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7" name="직사각형 3966">
            <a:extLst>
              <a:ext uri="{FF2B5EF4-FFF2-40B4-BE49-F238E27FC236}">
                <a16:creationId xmlns:a16="http://schemas.microsoft.com/office/drawing/2014/main" id="{C08CB80F-3BAC-DC8A-F69E-23B43915AB59}"/>
              </a:ext>
            </a:extLst>
          </p:cNvPr>
          <p:cNvSpPr/>
          <p:nvPr/>
        </p:nvSpPr>
        <p:spPr>
          <a:xfrm>
            <a:off x="2847650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8" name="직사각형 3967">
            <a:extLst>
              <a:ext uri="{FF2B5EF4-FFF2-40B4-BE49-F238E27FC236}">
                <a16:creationId xmlns:a16="http://schemas.microsoft.com/office/drawing/2014/main" id="{C2961F52-F905-6936-1759-8EFA5D6C1B65}"/>
              </a:ext>
            </a:extLst>
          </p:cNvPr>
          <p:cNvSpPr/>
          <p:nvPr/>
        </p:nvSpPr>
        <p:spPr>
          <a:xfrm>
            <a:off x="2847650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9" name="직사각형 3968">
            <a:extLst>
              <a:ext uri="{FF2B5EF4-FFF2-40B4-BE49-F238E27FC236}">
                <a16:creationId xmlns:a16="http://schemas.microsoft.com/office/drawing/2014/main" id="{DD20D88D-38A3-389C-E45C-DDD523F39CDA}"/>
              </a:ext>
            </a:extLst>
          </p:cNvPr>
          <p:cNvSpPr/>
          <p:nvPr/>
        </p:nvSpPr>
        <p:spPr>
          <a:xfrm>
            <a:off x="2847650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0" name="직사각형 3969">
            <a:extLst>
              <a:ext uri="{FF2B5EF4-FFF2-40B4-BE49-F238E27FC236}">
                <a16:creationId xmlns:a16="http://schemas.microsoft.com/office/drawing/2014/main" id="{9A5F559E-9126-320C-8A46-486562419077}"/>
              </a:ext>
            </a:extLst>
          </p:cNvPr>
          <p:cNvSpPr/>
          <p:nvPr/>
        </p:nvSpPr>
        <p:spPr>
          <a:xfrm>
            <a:off x="2847650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1" name="직사각형 3970">
            <a:extLst>
              <a:ext uri="{FF2B5EF4-FFF2-40B4-BE49-F238E27FC236}">
                <a16:creationId xmlns:a16="http://schemas.microsoft.com/office/drawing/2014/main" id="{171D2641-8945-AED1-C91D-CA664DEE5ACB}"/>
              </a:ext>
            </a:extLst>
          </p:cNvPr>
          <p:cNvSpPr/>
          <p:nvPr/>
        </p:nvSpPr>
        <p:spPr>
          <a:xfrm>
            <a:off x="2847650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2" name="직사각형 3971">
            <a:extLst>
              <a:ext uri="{FF2B5EF4-FFF2-40B4-BE49-F238E27FC236}">
                <a16:creationId xmlns:a16="http://schemas.microsoft.com/office/drawing/2014/main" id="{67C2B81C-82CD-2876-F9E6-8BFC56A189BF}"/>
              </a:ext>
            </a:extLst>
          </p:cNvPr>
          <p:cNvSpPr/>
          <p:nvPr/>
        </p:nvSpPr>
        <p:spPr>
          <a:xfrm>
            <a:off x="28580282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3" name="직사각형 3972">
            <a:extLst>
              <a:ext uri="{FF2B5EF4-FFF2-40B4-BE49-F238E27FC236}">
                <a16:creationId xmlns:a16="http://schemas.microsoft.com/office/drawing/2014/main" id="{6EBAEF8B-4CF6-344D-DA7E-2E938FCDC62D}"/>
              </a:ext>
            </a:extLst>
          </p:cNvPr>
          <p:cNvSpPr/>
          <p:nvPr/>
        </p:nvSpPr>
        <p:spPr>
          <a:xfrm>
            <a:off x="28580282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4" name="직사각형 3973">
            <a:extLst>
              <a:ext uri="{FF2B5EF4-FFF2-40B4-BE49-F238E27FC236}">
                <a16:creationId xmlns:a16="http://schemas.microsoft.com/office/drawing/2014/main" id="{27D4997A-5EA3-D386-11F7-72448CA06B27}"/>
              </a:ext>
            </a:extLst>
          </p:cNvPr>
          <p:cNvSpPr/>
          <p:nvPr/>
        </p:nvSpPr>
        <p:spPr>
          <a:xfrm>
            <a:off x="28580282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5" name="직사각형 3974">
            <a:extLst>
              <a:ext uri="{FF2B5EF4-FFF2-40B4-BE49-F238E27FC236}">
                <a16:creationId xmlns:a16="http://schemas.microsoft.com/office/drawing/2014/main" id="{7EBA689B-7EF2-3044-D677-74A13894E7B1}"/>
              </a:ext>
            </a:extLst>
          </p:cNvPr>
          <p:cNvSpPr/>
          <p:nvPr/>
        </p:nvSpPr>
        <p:spPr>
          <a:xfrm>
            <a:off x="28580282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6" name="직사각형 3975">
            <a:extLst>
              <a:ext uri="{FF2B5EF4-FFF2-40B4-BE49-F238E27FC236}">
                <a16:creationId xmlns:a16="http://schemas.microsoft.com/office/drawing/2014/main" id="{DE19229E-FC61-B72F-6A4A-1447F9260A01}"/>
              </a:ext>
            </a:extLst>
          </p:cNvPr>
          <p:cNvSpPr/>
          <p:nvPr/>
        </p:nvSpPr>
        <p:spPr>
          <a:xfrm>
            <a:off x="28580282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7" name="직사각형 3976">
            <a:extLst>
              <a:ext uri="{FF2B5EF4-FFF2-40B4-BE49-F238E27FC236}">
                <a16:creationId xmlns:a16="http://schemas.microsoft.com/office/drawing/2014/main" id="{E7CC5256-961D-C4D1-1411-407399D24983}"/>
              </a:ext>
            </a:extLst>
          </p:cNvPr>
          <p:cNvSpPr/>
          <p:nvPr/>
        </p:nvSpPr>
        <p:spPr>
          <a:xfrm>
            <a:off x="28580282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8" name="직사각형 3977">
            <a:extLst>
              <a:ext uri="{FF2B5EF4-FFF2-40B4-BE49-F238E27FC236}">
                <a16:creationId xmlns:a16="http://schemas.microsoft.com/office/drawing/2014/main" id="{1F35F137-E23B-30C4-D6E7-291C2B5A2130}"/>
              </a:ext>
            </a:extLst>
          </p:cNvPr>
          <p:cNvSpPr/>
          <p:nvPr/>
        </p:nvSpPr>
        <p:spPr>
          <a:xfrm>
            <a:off x="28580282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9" name="직사각형 3978">
            <a:extLst>
              <a:ext uri="{FF2B5EF4-FFF2-40B4-BE49-F238E27FC236}">
                <a16:creationId xmlns:a16="http://schemas.microsoft.com/office/drawing/2014/main" id="{E5E68E39-2955-6912-4EFD-D0EA5E3FCAA3}"/>
              </a:ext>
            </a:extLst>
          </p:cNvPr>
          <p:cNvSpPr/>
          <p:nvPr/>
        </p:nvSpPr>
        <p:spPr>
          <a:xfrm>
            <a:off x="28580282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0" name="직사각형 3979">
            <a:extLst>
              <a:ext uri="{FF2B5EF4-FFF2-40B4-BE49-F238E27FC236}">
                <a16:creationId xmlns:a16="http://schemas.microsoft.com/office/drawing/2014/main" id="{0CAD5D0E-99FE-7A0B-B51D-4D17E3A00692}"/>
              </a:ext>
            </a:extLst>
          </p:cNvPr>
          <p:cNvSpPr/>
          <p:nvPr/>
        </p:nvSpPr>
        <p:spPr>
          <a:xfrm>
            <a:off x="2868429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1" name="직사각형 3980">
            <a:extLst>
              <a:ext uri="{FF2B5EF4-FFF2-40B4-BE49-F238E27FC236}">
                <a16:creationId xmlns:a16="http://schemas.microsoft.com/office/drawing/2014/main" id="{F8D3825E-BA92-2FC9-8727-9E6D747AFDD8}"/>
              </a:ext>
            </a:extLst>
          </p:cNvPr>
          <p:cNvSpPr/>
          <p:nvPr/>
        </p:nvSpPr>
        <p:spPr>
          <a:xfrm>
            <a:off x="2868429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2" name="직사각형 3981">
            <a:extLst>
              <a:ext uri="{FF2B5EF4-FFF2-40B4-BE49-F238E27FC236}">
                <a16:creationId xmlns:a16="http://schemas.microsoft.com/office/drawing/2014/main" id="{793B3D9C-0DC7-7E20-564C-F2568F2ADE72}"/>
              </a:ext>
            </a:extLst>
          </p:cNvPr>
          <p:cNvSpPr/>
          <p:nvPr/>
        </p:nvSpPr>
        <p:spPr>
          <a:xfrm>
            <a:off x="2868429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3" name="직사각형 3982">
            <a:extLst>
              <a:ext uri="{FF2B5EF4-FFF2-40B4-BE49-F238E27FC236}">
                <a16:creationId xmlns:a16="http://schemas.microsoft.com/office/drawing/2014/main" id="{F91899AC-3F70-869B-6907-F0A606237D09}"/>
              </a:ext>
            </a:extLst>
          </p:cNvPr>
          <p:cNvSpPr/>
          <p:nvPr/>
        </p:nvSpPr>
        <p:spPr>
          <a:xfrm>
            <a:off x="2868429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4" name="직사각형 3983">
            <a:extLst>
              <a:ext uri="{FF2B5EF4-FFF2-40B4-BE49-F238E27FC236}">
                <a16:creationId xmlns:a16="http://schemas.microsoft.com/office/drawing/2014/main" id="{BF812DBD-0D3C-62F2-6F14-F5E7C53AFBA6}"/>
              </a:ext>
            </a:extLst>
          </p:cNvPr>
          <p:cNvSpPr/>
          <p:nvPr/>
        </p:nvSpPr>
        <p:spPr>
          <a:xfrm>
            <a:off x="2868429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5" name="직사각형 3984">
            <a:extLst>
              <a:ext uri="{FF2B5EF4-FFF2-40B4-BE49-F238E27FC236}">
                <a16:creationId xmlns:a16="http://schemas.microsoft.com/office/drawing/2014/main" id="{DD407A82-F792-B94D-402F-DA57BFB74681}"/>
              </a:ext>
            </a:extLst>
          </p:cNvPr>
          <p:cNvSpPr/>
          <p:nvPr/>
        </p:nvSpPr>
        <p:spPr>
          <a:xfrm>
            <a:off x="2868429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6" name="직사각형 3985">
            <a:extLst>
              <a:ext uri="{FF2B5EF4-FFF2-40B4-BE49-F238E27FC236}">
                <a16:creationId xmlns:a16="http://schemas.microsoft.com/office/drawing/2014/main" id="{4A0B619E-F74A-37A8-7A83-776C5419EBBD}"/>
              </a:ext>
            </a:extLst>
          </p:cNvPr>
          <p:cNvSpPr/>
          <p:nvPr/>
        </p:nvSpPr>
        <p:spPr>
          <a:xfrm>
            <a:off x="2868429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7" name="직사각형 3986">
            <a:extLst>
              <a:ext uri="{FF2B5EF4-FFF2-40B4-BE49-F238E27FC236}">
                <a16:creationId xmlns:a16="http://schemas.microsoft.com/office/drawing/2014/main" id="{40FC5775-28ED-C7D4-2935-4F2C8BDA35E2}"/>
              </a:ext>
            </a:extLst>
          </p:cNvPr>
          <p:cNvSpPr/>
          <p:nvPr/>
        </p:nvSpPr>
        <p:spPr>
          <a:xfrm>
            <a:off x="2868429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8" name="직사각형 3987">
            <a:extLst>
              <a:ext uri="{FF2B5EF4-FFF2-40B4-BE49-F238E27FC236}">
                <a16:creationId xmlns:a16="http://schemas.microsoft.com/office/drawing/2014/main" id="{3885436C-9235-4A22-8BB7-0A73BC12E5E1}"/>
              </a:ext>
            </a:extLst>
          </p:cNvPr>
          <p:cNvSpPr/>
          <p:nvPr/>
        </p:nvSpPr>
        <p:spPr>
          <a:xfrm>
            <a:off x="2847650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9" name="직사각형 3988">
            <a:extLst>
              <a:ext uri="{FF2B5EF4-FFF2-40B4-BE49-F238E27FC236}">
                <a16:creationId xmlns:a16="http://schemas.microsoft.com/office/drawing/2014/main" id="{83613514-C888-D54F-D609-2698EA418558}"/>
              </a:ext>
            </a:extLst>
          </p:cNvPr>
          <p:cNvSpPr/>
          <p:nvPr/>
        </p:nvSpPr>
        <p:spPr>
          <a:xfrm>
            <a:off x="2847650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0" name="직사각형 3989">
            <a:extLst>
              <a:ext uri="{FF2B5EF4-FFF2-40B4-BE49-F238E27FC236}">
                <a16:creationId xmlns:a16="http://schemas.microsoft.com/office/drawing/2014/main" id="{961E9B36-E704-9663-9EEA-345FA3711F70}"/>
              </a:ext>
            </a:extLst>
          </p:cNvPr>
          <p:cNvSpPr/>
          <p:nvPr/>
        </p:nvSpPr>
        <p:spPr>
          <a:xfrm>
            <a:off x="2847650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1" name="직사각형 3990">
            <a:extLst>
              <a:ext uri="{FF2B5EF4-FFF2-40B4-BE49-F238E27FC236}">
                <a16:creationId xmlns:a16="http://schemas.microsoft.com/office/drawing/2014/main" id="{2E8AB69C-D8AF-75E1-481E-4079E4AFDE92}"/>
              </a:ext>
            </a:extLst>
          </p:cNvPr>
          <p:cNvSpPr/>
          <p:nvPr/>
        </p:nvSpPr>
        <p:spPr>
          <a:xfrm>
            <a:off x="28580282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2" name="직사각형 3991">
            <a:extLst>
              <a:ext uri="{FF2B5EF4-FFF2-40B4-BE49-F238E27FC236}">
                <a16:creationId xmlns:a16="http://schemas.microsoft.com/office/drawing/2014/main" id="{C0A76591-E1D2-86B6-DD70-E0CF5D50A909}"/>
              </a:ext>
            </a:extLst>
          </p:cNvPr>
          <p:cNvSpPr/>
          <p:nvPr/>
        </p:nvSpPr>
        <p:spPr>
          <a:xfrm>
            <a:off x="28580282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3" name="직사각형 3992">
            <a:extLst>
              <a:ext uri="{FF2B5EF4-FFF2-40B4-BE49-F238E27FC236}">
                <a16:creationId xmlns:a16="http://schemas.microsoft.com/office/drawing/2014/main" id="{02B9CBD4-E2A0-D44E-2FBA-772722064612}"/>
              </a:ext>
            </a:extLst>
          </p:cNvPr>
          <p:cNvSpPr/>
          <p:nvPr/>
        </p:nvSpPr>
        <p:spPr>
          <a:xfrm>
            <a:off x="28580282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4" name="직사각형 3993">
            <a:extLst>
              <a:ext uri="{FF2B5EF4-FFF2-40B4-BE49-F238E27FC236}">
                <a16:creationId xmlns:a16="http://schemas.microsoft.com/office/drawing/2014/main" id="{F24D6403-C498-8841-5E09-153035570B38}"/>
              </a:ext>
            </a:extLst>
          </p:cNvPr>
          <p:cNvSpPr/>
          <p:nvPr/>
        </p:nvSpPr>
        <p:spPr>
          <a:xfrm>
            <a:off x="2868429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5" name="직사각형 3994">
            <a:extLst>
              <a:ext uri="{FF2B5EF4-FFF2-40B4-BE49-F238E27FC236}">
                <a16:creationId xmlns:a16="http://schemas.microsoft.com/office/drawing/2014/main" id="{14DE17AC-4483-8C58-3C2E-0DE3CD8DCF0E}"/>
              </a:ext>
            </a:extLst>
          </p:cNvPr>
          <p:cNvSpPr/>
          <p:nvPr/>
        </p:nvSpPr>
        <p:spPr>
          <a:xfrm>
            <a:off x="2868429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6" name="직사각형 3995">
            <a:extLst>
              <a:ext uri="{FF2B5EF4-FFF2-40B4-BE49-F238E27FC236}">
                <a16:creationId xmlns:a16="http://schemas.microsoft.com/office/drawing/2014/main" id="{9FAEAA30-4A21-ECB7-F6AA-95BFAD27B27B}"/>
              </a:ext>
            </a:extLst>
          </p:cNvPr>
          <p:cNvSpPr/>
          <p:nvPr/>
        </p:nvSpPr>
        <p:spPr>
          <a:xfrm>
            <a:off x="2868429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7" name="직사각형 3996">
            <a:extLst>
              <a:ext uri="{FF2B5EF4-FFF2-40B4-BE49-F238E27FC236}">
                <a16:creationId xmlns:a16="http://schemas.microsoft.com/office/drawing/2014/main" id="{36BEB013-D3C4-4F65-9350-6E0FE0F70B0F}"/>
              </a:ext>
            </a:extLst>
          </p:cNvPr>
          <p:cNvSpPr/>
          <p:nvPr/>
        </p:nvSpPr>
        <p:spPr>
          <a:xfrm>
            <a:off x="2847650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8" name="직사각형 3997">
            <a:extLst>
              <a:ext uri="{FF2B5EF4-FFF2-40B4-BE49-F238E27FC236}">
                <a16:creationId xmlns:a16="http://schemas.microsoft.com/office/drawing/2014/main" id="{14A22610-F62B-4360-5DF4-CBFB9FAFC54A}"/>
              </a:ext>
            </a:extLst>
          </p:cNvPr>
          <p:cNvSpPr/>
          <p:nvPr/>
        </p:nvSpPr>
        <p:spPr>
          <a:xfrm>
            <a:off x="28580282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9" name="직사각형 3998">
            <a:extLst>
              <a:ext uri="{FF2B5EF4-FFF2-40B4-BE49-F238E27FC236}">
                <a16:creationId xmlns:a16="http://schemas.microsoft.com/office/drawing/2014/main" id="{FF2DFBF0-812C-8D2A-8CAA-443649BD038C}"/>
              </a:ext>
            </a:extLst>
          </p:cNvPr>
          <p:cNvSpPr/>
          <p:nvPr/>
        </p:nvSpPr>
        <p:spPr>
          <a:xfrm>
            <a:off x="2868429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0" name="직사각형 3999">
            <a:extLst>
              <a:ext uri="{FF2B5EF4-FFF2-40B4-BE49-F238E27FC236}">
                <a16:creationId xmlns:a16="http://schemas.microsoft.com/office/drawing/2014/main" id="{AFFFAE77-E439-2213-0F8E-26CF67407916}"/>
              </a:ext>
            </a:extLst>
          </p:cNvPr>
          <p:cNvSpPr/>
          <p:nvPr/>
        </p:nvSpPr>
        <p:spPr>
          <a:xfrm>
            <a:off x="29246295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1" name="직사각형 4000">
            <a:extLst>
              <a:ext uri="{FF2B5EF4-FFF2-40B4-BE49-F238E27FC236}">
                <a16:creationId xmlns:a16="http://schemas.microsoft.com/office/drawing/2014/main" id="{5C7FFF6D-4C15-289C-F4C7-0E2949167DC6}"/>
              </a:ext>
            </a:extLst>
          </p:cNvPr>
          <p:cNvSpPr/>
          <p:nvPr/>
        </p:nvSpPr>
        <p:spPr>
          <a:xfrm>
            <a:off x="29246295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2" name="직사각형 4001">
            <a:extLst>
              <a:ext uri="{FF2B5EF4-FFF2-40B4-BE49-F238E27FC236}">
                <a16:creationId xmlns:a16="http://schemas.microsoft.com/office/drawing/2014/main" id="{3D7BA39E-D1F0-B47F-F65A-23352F5C7600}"/>
              </a:ext>
            </a:extLst>
          </p:cNvPr>
          <p:cNvSpPr/>
          <p:nvPr/>
        </p:nvSpPr>
        <p:spPr>
          <a:xfrm>
            <a:off x="29246295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3" name="직사각형 4002">
            <a:extLst>
              <a:ext uri="{FF2B5EF4-FFF2-40B4-BE49-F238E27FC236}">
                <a16:creationId xmlns:a16="http://schemas.microsoft.com/office/drawing/2014/main" id="{563E12AD-48A8-D90F-80A6-9B5BE1FD9A0D}"/>
              </a:ext>
            </a:extLst>
          </p:cNvPr>
          <p:cNvSpPr/>
          <p:nvPr/>
        </p:nvSpPr>
        <p:spPr>
          <a:xfrm>
            <a:off x="29246295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4" name="직사각형 4003">
            <a:extLst>
              <a:ext uri="{FF2B5EF4-FFF2-40B4-BE49-F238E27FC236}">
                <a16:creationId xmlns:a16="http://schemas.microsoft.com/office/drawing/2014/main" id="{FE8D9EA7-DFDE-E91A-D3F7-9FD8E729E0EB}"/>
              </a:ext>
            </a:extLst>
          </p:cNvPr>
          <p:cNvSpPr/>
          <p:nvPr/>
        </p:nvSpPr>
        <p:spPr>
          <a:xfrm>
            <a:off x="29246295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5" name="직사각형 4004">
            <a:extLst>
              <a:ext uri="{FF2B5EF4-FFF2-40B4-BE49-F238E27FC236}">
                <a16:creationId xmlns:a16="http://schemas.microsoft.com/office/drawing/2014/main" id="{195AE5F5-6FD6-54ED-3FBB-4CC7D08A6382}"/>
              </a:ext>
            </a:extLst>
          </p:cNvPr>
          <p:cNvSpPr/>
          <p:nvPr/>
        </p:nvSpPr>
        <p:spPr>
          <a:xfrm>
            <a:off x="29246295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6" name="직사각형 4005">
            <a:extLst>
              <a:ext uri="{FF2B5EF4-FFF2-40B4-BE49-F238E27FC236}">
                <a16:creationId xmlns:a16="http://schemas.microsoft.com/office/drawing/2014/main" id="{E98F08B1-662C-571C-9E15-C47479143D30}"/>
              </a:ext>
            </a:extLst>
          </p:cNvPr>
          <p:cNvSpPr/>
          <p:nvPr/>
        </p:nvSpPr>
        <p:spPr>
          <a:xfrm>
            <a:off x="29246295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7" name="직사각형 4006">
            <a:extLst>
              <a:ext uri="{FF2B5EF4-FFF2-40B4-BE49-F238E27FC236}">
                <a16:creationId xmlns:a16="http://schemas.microsoft.com/office/drawing/2014/main" id="{B800E731-AEED-03B4-423B-57D64E3DF161}"/>
              </a:ext>
            </a:extLst>
          </p:cNvPr>
          <p:cNvSpPr/>
          <p:nvPr/>
        </p:nvSpPr>
        <p:spPr>
          <a:xfrm>
            <a:off x="29246295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8" name="직사각형 4007">
            <a:extLst>
              <a:ext uri="{FF2B5EF4-FFF2-40B4-BE49-F238E27FC236}">
                <a16:creationId xmlns:a16="http://schemas.microsoft.com/office/drawing/2014/main" id="{A23C521A-9AC4-CD31-2AE7-605508C84B9E}"/>
              </a:ext>
            </a:extLst>
          </p:cNvPr>
          <p:cNvSpPr/>
          <p:nvPr/>
        </p:nvSpPr>
        <p:spPr>
          <a:xfrm>
            <a:off x="29350072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9" name="직사각형 4008">
            <a:extLst>
              <a:ext uri="{FF2B5EF4-FFF2-40B4-BE49-F238E27FC236}">
                <a16:creationId xmlns:a16="http://schemas.microsoft.com/office/drawing/2014/main" id="{F5229EF3-F099-43DE-1BD5-8ACBDAF1CEE6}"/>
              </a:ext>
            </a:extLst>
          </p:cNvPr>
          <p:cNvSpPr/>
          <p:nvPr/>
        </p:nvSpPr>
        <p:spPr>
          <a:xfrm>
            <a:off x="29350072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0" name="직사각형 4009">
            <a:extLst>
              <a:ext uri="{FF2B5EF4-FFF2-40B4-BE49-F238E27FC236}">
                <a16:creationId xmlns:a16="http://schemas.microsoft.com/office/drawing/2014/main" id="{22CF1535-1C45-5438-6A58-278F35D61573}"/>
              </a:ext>
            </a:extLst>
          </p:cNvPr>
          <p:cNvSpPr/>
          <p:nvPr/>
        </p:nvSpPr>
        <p:spPr>
          <a:xfrm>
            <a:off x="29350072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1" name="직사각형 4010">
            <a:extLst>
              <a:ext uri="{FF2B5EF4-FFF2-40B4-BE49-F238E27FC236}">
                <a16:creationId xmlns:a16="http://schemas.microsoft.com/office/drawing/2014/main" id="{EA16FC08-41B7-2DAC-D167-B2A882326841}"/>
              </a:ext>
            </a:extLst>
          </p:cNvPr>
          <p:cNvSpPr/>
          <p:nvPr/>
        </p:nvSpPr>
        <p:spPr>
          <a:xfrm>
            <a:off x="29350072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2" name="직사각형 4011">
            <a:extLst>
              <a:ext uri="{FF2B5EF4-FFF2-40B4-BE49-F238E27FC236}">
                <a16:creationId xmlns:a16="http://schemas.microsoft.com/office/drawing/2014/main" id="{82A0B145-B7AF-B051-E0E1-AAE130CFE12E}"/>
              </a:ext>
            </a:extLst>
          </p:cNvPr>
          <p:cNvSpPr/>
          <p:nvPr/>
        </p:nvSpPr>
        <p:spPr>
          <a:xfrm>
            <a:off x="29350072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3" name="직사각형 4012">
            <a:extLst>
              <a:ext uri="{FF2B5EF4-FFF2-40B4-BE49-F238E27FC236}">
                <a16:creationId xmlns:a16="http://schemas.microsoft.com/office/drawing/2014/main" id="{2DAB343D-4407-AF5E-C58D-80A49432EC7A}"/>
              </a:ext>
            </a:extLst>
          </p:cNvPr>
          <p:cNvSpPr/>
          <p:nvPr/>
        </p:nvSpPr>
        <p:spPr>
          <a:xfrm>
            <a:off x="29350072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4" name="직사각형 4013">
            <a:extLst>
              <a:ext uri="{FF2B5EF4-FFF2-40B4-BE49-F238E27FC236}">
                <a16:creationId xmlns:a16="http://schemas.microsoft.com/office/drawing/2014/main" id="{504D746C-8A37-9FCD-1F92-09D04F7C2CC1}"/>
              </a:ext>
            </a:extLst>
          </p:cNvPr>
          <p:cNvSpPr/>
          <p:nvPr/>
        </p:nvSpPr>
        <p:spPr>
          <a:xfrm>
            <a:off x="29350072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5" name="직사각형 4014">
            <a:extLst>
              <a:ext uri="{FF2B5EF4-FFF2-40B4-BE49-F238E27FC236}">
                <a16:creationId xmlns:a16="http://schemas.microsoft.com/office/drawing/2014/main" id="{957AC735-E54A-EACA-0EFC-DFE780695243}"/>
              </a:ext>
            </a:extLst>
          </p:cNvPr>
          <p:cNvSpPr/>
          <p:nvPr/>
        </p:nvSpPr>
        <p:spPr>
          <a:xfrm>
            <a:off x="29350072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6" name="직사각형 4015">
            <a:extLst>
              <a:ext uri="{FF2B5EF4-FFF2-40B4-BE49-F238E27FC236}">
                <a16:creationId xmlns:a16="http://schemas.microsoft.com/office/drawing/2014/main" id="{89CA95E8-D60E-4088-08F7-894954615CBE}"/>
              </a:ext>
            </a:extLst>
          </p:cNvPr>
          <p:cNvSpPr/>
          <p:nvPr/>
        </p:nvSpPr>
        <p:spPr>
          <a:xfrm>
            <a:off x="29246295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7" name="직사각형 4016">
            <a:extLst>
              <a:ext uri="{FF2B5EF4-FFF2-40B4-BE49-F238E27FC236}">
                <a16:creationId xmlns:a16="http://schemas.microsoft.com/office/drawing/2014/main" id="{B4558E82-C5CA-7F60-C65C-B55234E04ADF}"/>
              </a:ext>
            </a:extLst>
          </p:cNvPr>
          <p:cNvSpPr/>
          <p:nvPr/>
        </p:nvSpPr>
        <p:spPr>
          <a:xfrm>
            <a:off x="29246295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8" name="직사각형 4017">
            <a:extLst>
              <a:ext uri="{FF2B5EF4-FFF2-40B4-BE49-F238E27FC236}">
                <a16:creationId xmlns:a16="http://schemas.microsoft.com/office/drawing/2014/main" id="{331CE36B-FCF9-E2FE-5379-93FCC22A9E45}"/>
              </a:ext>
            </a:extLst>
          </p:cNvPr>
          <p:cNvSpPr/>
          <p:nvPr/>
        </p:nvSpPr>
        <p:spPr>
          <a:xfrm>
            <a:off x="29246295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9" name="직사각형 4018">
            <a:extLst>
              <a:ext uri="{FF2B5EF4-FFF2-40B4-BE49-F238E27FC236}">
                <a16:creationId xmlns:a16="http://schemas.microsoft.com/office/drawing/2014/main" id="{32824E72-83F3-447D-4C68-D0B9D104CF5F}"/>
              </a:ext>
            </a:extLst>
          </p:cNvPr>
          <p:cNvSpPr/>
          <p:nvPr/>
        </p:nvSpPr>
        <p:spPr>
          <a:xfrm>
            <a:off x="29350072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0" name="직사각형 4019">
            <a:extLst>
              <a:ext uri="{FF2B5EF4-FFF2-40B4-BE49-F238E27FC236}">
                <a16:creationId xmlns:a16="http://schemas.microsoft.com/office/drawing/2014/main" id="{9247B1A6-EAB3-6A42-D828-2DDFDBABDDD4}"/>
              </a:ext>
            </a:extLst>
          </p:cNvPr>
          <p:cNvSpPr/>
          <p:nvPr/>
        </p:nvSpPr>
        <p:spPr>
          <a:xfrm>
            <a:off x="29350072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1" name="직사각형 4020">
            <a:extLst>
              <a:ext uri="{FF2B5EF4-FFF2-40B4-BE49-F238E27FC236}">
                <a16:creationId xmlns:a16="http://schemas.microsoft.com/office/drawing/2014/main" id="{8CFAAC5B-74BE-5079-110D-BFA3C6D377B0}"/>
              </a:ext>
            </a:extLst>
          </p:cNvPr>
          <p:cNvSpPr/>
          <p:nvPr/>
        </p:nvSpPr>
        <p:spPr>
          <a:xfrm>
            <a:off x="29350072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2" name="직사각형 4021">
            <a:extLst>
              <a:ext uri="{FF2B5EF4-FFF2-40B4-BE49-F238E27FC236}">
                <a16:creationId xmlns:a16="http://schemas.microsoft.com/office/drawing/2014/main" id="{E871B5B3-3909-61ED-8799-3BAF5987B7C5}"/>
              </a:ext>
            </a:extLst>
          </p:cNvPr>
          <p:cNvSpPr/>
          <p:nvPr/>
        </p:nvSpPr>
        <p:spPr>
          <a:xfrm>
            <a:off x="29246295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3" name="직사각형 4022">
            <a:extLst>
              <a:ext uri="{FF2B5EF4-FFF2-40B4-BE49-F238E27FC236}">
                <a16:creationId xmlns:a16="http://schemas.microsoft.com/office/drawing/2014/main" id="{20DB4600-9891-3E12-1865-0E4EDD1672F9}"/>
              </a:ext>
            </a:extLst>
          </p:cNvPr>
          <p:cNvSpPr/>
          <p:nvPr/>
        </p:nvSpPr>
        <p:spPr>
          <a:xfrm>
            <a:off x="29350072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4" name="원호 4023">
            <a:extLst>
              <a:ext uri="{FF2B5EF4-FFF2-40B4-BE49-F238E27FC236}">
                <a16:creationId xmlns:a16="http://schemas.microsoft.com/office/drawing/2014/main" id="{6957DB83-E40A-63EB-5559-ED3E5A1695AC}"/>
              </a:ext>
            </a:extLst>
          </p:cNvPr>
          <p:cNvSpPr/>
          <p:nvPr/>
        </p:nvSpPr>
        <p:spPr>
          <a:xfrm>
            <a:off x="29147067" y="1703706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5" name="원호 4024">
            <a:extLst>
              <a:ext uri="{FF2B5EF4-FFF2-40B4-BE49-F238E27FC236}">
                <a16:creationId xmlns:a16="http://schemas.microsoft.com/office/drawing/2014/main" id="{B6574319-BA3E-1178-055E-10E4E7BE730B}"/>
              </a:ext>
            </a:extLst>
          </p:cNvPr>
          <p:cNvSpPr/>
          <p:nvPr/>
        </p:nvSpPr>
        <p:spPr>
          <a:xfrm rot="16200000">
            <a:off x="28859731" y="1668007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6" name="원호 4025">
            <a:extLst>
              <a:ext uri="{FF2B5EF4-FFF2-40B4-BE49-F238E27FC236}">
                <a16:creationId xmlns:a16="http://schemas.microsoft.com/office/drawing/2014/main" id="{9C695FF2-3A89-464D-8BC5-3DCB462FA1E3}"/>
              </a:ext>
            </a:extLst>
          </p:cNvPr>
          <p:cNvSpPr/>
          <p:nvPr/>
        </p:nvSpPr>
        <p:spPr>
          <a:xfrm rot="16200000">
            <a:off x="28159310" y="1733669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7" name="원호 4026">
            <a:extLst>
              <a:ext uri="{FF2B5EF4-FFF2-40B4-BE49-F238E27FC236}">
                <a16:creationId xmlns:a16="http://schemas.microsoft.com/office/drawing/2014/main" id="{8D893406-7F72-AAEE-62B2-78816F0D83AE}"/>
              </a:ext>
            </a:extLst>
          </p:cNvPr>
          <p:cNvSpPr/>
          <p:nvPr/>
        </p:nvSpPr>
        <p:spPr>
          <a:xfrm rot="5400000" flipV="1">
            <a:off x="28150755" y="178429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8" name="TextBox 4027">
            <a:extLst>
              <a:ext uri="{FF2B5EF4-FFF2-40B4-BE49-F238E27FC236}">
                <a16:creationId xmlns:a16="http://schemas.microsoft.com/office/drawing/2014/main" id="{6C6D3B18-2ED6-AA6F-2F8D-E44573531A22}"/>
              </a:ext>
            </a:extLst>
          </p:cNvPr>
          <p:cNvSpPr txBox="1"/>
          <p:nvPr/>
        </p:nvSpPr>
        <p:spPr>
          <a:xfrm>
            <a:off x="27989758" y="176325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029" name="TextBox 4028">
            <a:extLst>
              <a:ext uri="{FF2B5EF4-FFF2-40B4-BE49-F238E27FC236}">
                <a16:creationId xmlns:a16="http://schemas.microsoft.com/office/drawing/2014/main" id="{C3201450-8E2B-C3DC-CB92-6798168B6EA1}"/>
              </a:ext>
            </a:extLst>
          </p:cNvPr>
          <p:cNvSpPr txBox="1"/>
          <p:nvPr/>
        </p:nvSpPr>
        <p:spPr>
          <a:xfrm>
            <a:off x="29097695" y="168906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030" name="직사각형 4029">
            <a:extLst>
              <a:ext uri="{FF2B5EF4-FFF2-40B4-BE49-F238E27FC236}">
                <a16:creationId xmlns:a16="http://schemas.microsoft.com/office/drawing/2014/main" id="{AE4FB9F0-A45E-8CD4-E469-433621185014}"/>
              </a:ext>
            </a:extLst>
          </p:cNvPr>
          <p:cNvSpPr/>
          <p:nvPr/>
        </p:nvSpPr>
        <p:spPr>
          <a:xfrm>
            <a:off x="2988628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1" name="직사각형 4030">
            <a:extLst>
              <a:ext uri="{FF2B5EF4-FFF2-40B4-BE49-F238E27FC236}">
                <a16:creationId xmlns:a16="http://schemas.microsoft.com/office/drawing/2014/main" id="{D51933B9-5DF0-0D79-4F52-4C99BC0A0B8D}"/>
              </a:ext>
            </a:extLst>
          </p:cNvPr>
          <p:cNvSpPr/>
          <p:nvPr/>
        </p:nvSpPr>
        <p:spPr>
          <a:xfrm>
            <a:off x="2988628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2" name="직사각형 4031">
            <a:extLst>
              <a:ext uri="{FF2B5EF4-FFF2-40B4-BE49-F238E27FC236}">
                <a16:creationId xmlns:a16="http://schemas.microsoft.com/office/drawing/2014/main" id="{F63C09E3-D326-A5AE-0255-3E003E18980D}"/>
              </a:ext>
            </a:extLst>
          </p:cNvPr>
          <p:cNvSpPr/>
          <p:nvPr/>
        </p:nvSpPr>
        <p:spPr>
          <a:xfrm>
            <a:off x="29990058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3" name="직사각형 4032">
            <a:extLst>
              <a:ext uri="{FF2B5EF4-FFF2-40B4-BE49-F238E27FC236}">
                <a16:creationId xmlns:a16="http://schemas.microsoft.com/office/drawing/2014/main" id="{07B4171D-8271-8556-A292-637627E3C8B5}"/>
              </a:ext>
            </a:extLst>
          </p:cNvPr>
          <p:cNvSpPr/>
          <p:nvPr/>
        </p:nvSpPr>
        <p:spPr>
          <a:xfrm>
            <a:off x="29990058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4" name="직사각형 4033">
            <a:extLst>
              <a:ext uri="{FF2B5EF4-FFF2-40B4-BE49-F238E27FC236}">
                <a16:creationId xmlns:a16="http://schemas.microsoft.com/office/drawing/2014/main" id="{8494E8C8-36B7-AC3F-91DE-3B2F0681A303}"/>
              </a:ext>
            </a:extLst>
          </p:cNvPr>
          <p:cNvSpPr/>
          <p:nvPr/>
        </p:nvSpPr>
        <p:spPr>
          <a:xfrm>
            <a:off x="3009407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5" name="직사각형 4034">
            <a:extLst>
              <a:ext uri="{FF2B5EF4-FFF2-40B4-BE49-F238E27FC236}">
                <a16:creationId xmlns:a16="http://schemas.microsoft.com/office/drawing/2014/main" id="{37BA77D2-E85A-C1C9-84D3-1B3B727FA533}"/>
              </a:ext>
            </a:extLst>
          </p:cNvPr>
          <p:cNvSpPr/>
          <p:nvPr/>
        </p:nvSpPr>
        <p:spPr>
          <a:xfrm>
            <a:off x="3009407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6" name="직사각형 4035">
            <a:extLst>
              <a:ext uri="{FF2B5EF4-FFF2-40B4-BE49-F238E27FC236}">
                <a16:creationId xmlns:a16="http://schemas.microsoft.com/office/drawing/2014/main" id="{EA584429-1571-A989-63EF-170577A58128}"/>
              </a:ext>
            </a:extLst>
          </p:cNvPr>
          <p:cNvSpPr/>
          <p:nvPr/>
        </p:nvSpPr>
        <p:spPr>
          <a:xfrm>
            <a:off x="2847804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7" name="직사각형 4036">
            <a:extLst>
              <a:ext uri="{FF2B5EF4-FFF2-40B4-BE49-F238E27FC236}">
                <a16:creationId xmlns:a16="http://schemas.microsoft.com/office/drawing/2014/main" id="{722E49DB-9798-52FF-1344-C68CFEF8E167}"/>
              </a:ext>
            </a:extLst>
          </p:cNvPr>
          <p:cNvSpPr/>
          <p:nvPr/>
        </p:nvSpPr>
        <p:spPr>
          <a:xfrm>
            <a:off x="2847804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8" name="직사각형 4037">
            <a:extLst>
              <a:ext uri="{FF2B5EF4-FFF2-40B4-BE49-F238E27FC236}">
                <a16:creationId xmlns:a16="http://schemas.microsoft.com/office/drawing/2014/main" id="{CFCE7B20-43F0-BD11-2716-322D99F288A9}"/>
              </a:ext>
            </a:extLst>
          </p:cNvPr>
          <p:cNvSpPr/>
          <p:nvPr/>
        </p:nvSpPr>
        <p:spPr>
          <a:xfrm>
            <a:off x="28581821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9" name="직사각형 4038">
            <a:extLst>
              <a:ext uri="{FF2B5EF4-FFF2-40B4-BE49-F238E27FC236}">
                <a16:creationId xmlns:a16="http://schemas.microsoft.com/office/drawing/2014/main" id="{CB58DD0A-C360-CF75-C190-DA90DA74DC8E}"/>
              </a:ext>
            </a:extLst>
          </p:cNvPr>
          <p:cNvSpPr/>
          <p:nvPr/>
        </p:nvSpPr>
        <p:spPr>
          <a:xfrm>
            <a:off x="28581821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0" name="직사각형 4039">
            <a:extLst>
              <a:ext uri="{FF2B5EF4-FFF2-40B4-BE49-F238E27FC236}">
                <a16:creationId xmlns:a16="http://schemas.microsoft.com/office/drawing/2014/main" id="{88528635-D284-BF07-F244-7A4CBA2AD29B}"/>
              </a:ext>
            </a:extLst>
          </p:cNvPr>
          <p:cNvSpPr/>
          <p:nvPr/>
        </p:nvSpPr>
        <p:spPr>
          <a:xfrm>
            <a:off x="2868583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1" name="직사각형 4040">
            <a:extLst>
              <a:ext uri="{FF2B5EF4-FFF2-40B4-BE49-F238E27FC236}">
                <a16:creationId xmlns:a16="http://schemas.microsoft.com/office/drawing/2014/main" id="{F64E1249-EEA9-8A52-3CF8-7E8E37D0A961}"/>
              </a:ext>
            </a:extLst>
          </p:cNvPr>
          <p:cNvSpPr/>
          <p:nvPr/>
        </p:nvSpPr>
        <p:spPr>
          <a:xfrm>
            <a:off x="2868583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2" name="직사각형 4041">
            <a:extLst>
              <a:ext uri="{FF2B5EF4-FFF2-40B4-BE49-F238E27FC236}">
                <a16:creationId xmlns:a16="http://schemas.microsoft.com/office/drawing/2014/main" id="{28497901-E0A8-0734-B583-653AB7050A41}"/>
              </a:ext>
            </a:extLst>
          </p:cNvPr>
          <p:cNvSpPr/>
          <p:nvPr/>
        </p:nvSpPr>
        <p:spPr>
          <a:xfrm>
            <a:off x="29247834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3" name="직사각형 4042">
            <a:extLst>
              <a:ext uri="{FF2B5EF4-FFF2-40B4-BE49-F238E27FC236}">
                <a16:creationId xmlns:a16="http://schemas.microsoft.com/office/drawing/2014/main" id="{4ABBD598-846A-FA53-5277-DEF1AED9759B}"/>
              </a:ext>
            </a:extLst>
          </p:cNvPr>
          <p:cNvSpPr/>
          <p:nvPr/>
        </p:nvSpPr>
        <p:spPr>
          <a:xfrm>
            <a:off x="29247834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4" name="직사각형 4043">
            <a:extLst>
              <a:ext uri="{FF2B5EF4-FFF2-40B4-BE49-F238E27FC236}">
                <a16:creationId xmlns:a16="http://schemas.microsoft.com/office/drawing/2014/main" id="{473169F4-8ADD-0FEC-175E-5E00C1C1A5EF}"/>
              </a:ext>
            </a:extLst>
          </p:cNvPr>
          <p:cNvSpPr/>
          <p:nvPr/>
        </p:nvSpPr>
        <p:spPr>
          <a:xfrm>
            <a:off x="29351611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5" name="직사각형 4044">
            <a:extLst>
              <a:ext uri="{FF2B5EF4-FFF2-40B4-BE49-F238E27FC236}">
                <a16:creationId xmlns:a16="http://schemas.microsoft.com/office/drawing/2014/main" id="{D516E6D6-357D-6975-23AC-7A12744D91EC}"/>
              </a:ext>
            </a:extLst>
          </p:cNvPr>
          <p:cNvSpPr/>
          <p:nvPr/>
        </p:nvSpPr>
        <p:spPr>
          <a:xfrm>
            <a:off x="29351611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6" name="직사각형 4045">
            <a:extLst>
              <a:ext uri="{FF2B5EF4-FFF2-40B4-BE49-F238E27FC236}">
                <a16:creationId xmlns:a16="http://schemas.microsoft.com/office/drawing/2014/main" id="{231CC139-66D1-E260-9F0B-EFAD81F519DA}"/>
              </a:ext>
            </a:extLst>
          </p:cNvPr>
          <p:cNvSpPr/>
          <p:nvPr/>
        </p:nvSpPr>
        <p:spPr>
          <a:xfrm>
            <a:off x="30269679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7" name="직사각형 4046">
            <a:extLst>
              <a:ext uri="{FF2B5EF4-FFF2-40B4-BE49-F238E27FC236}">
                <a16:creationId xmlns:a16="http://schemas.microsoft.com/office/drawing/2014/main" id="{9167FB03-0DF5-8433-ADF5-292581BFB792}"/>
              </a:ext>
            </a:extLst>
          </p:cNvPr>
          <p:cNvSpPr/>
          <p:nvPr/>
        </p:nvSpPr>
        <p:spPr>
          <a:xfrm>
            <a:off x="30269679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8" name="직사각형 4047">
            <a:extLst>
              <a:ext uri="{FF2B5EF4-FFF2-40B4-BE49-F238E27FC236}">
                <a16:creationId xmlns:a16="http://schemas.microsoft.com/office/drawing/2014/main" id="{D5CDF475-10DD-3F2C-72A6-F67A93669666}"/>
              </a:ext>
            </a:extLst>
          </p:cNvPr>
          <p:cNvSpPr/>
          <p:nvPr/>
        </p:nvSpPr>
        <p:spPr>
          <a:xfrm>
            <a:off x="30373456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9" name="직사각형 4048">
            <a:extLst>
              <a:ext uri="{FF2B5EF4-FFF2-40B4-BE49-F238E27FC236}">
                <a16:creationId xmlns:a16="http://schemas.microsoft.com/office/drawing/2014/main" id="{6F88575E-0C82-3912-C12D-A3DB41AEE490}"/>
              </a:ext>
            </a:extLst>
          </p:cNvPr>
          <p:cNvSpPr/>
          <p:nvPr/>
        </p:nvSpPr>
        <p:spPr>
          <a:xfrm>
            <a:off x="30373456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0" name="직사각형 4049">
            <a:extLst>
              <a:ext uri="{FF2B5EF4-FFF2-40B4-BE49-F238E27FC236}">
                <a16:creationId xmlns:a16="http://schemas.microsoft.com/office/drawing/2014/main" id="{AFFF9DC2-69C6-9A48-DED2-8C74D307B931}"/>
              </a:ext>
            </a:extLst>
          </p:cNvPr>
          <p:cNvSpPr/>
          <p:nvPr/>
        </p:nvSpPr>
        <p:spPr>
          <a:xfrm>
            <a:off x="30273238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1" name="직사각형 4050">
            <a:extLst>
              <a:ext uri="{FF2B5EF4-FFF2-40B4-BE49-F238E27FC236}">
                <a16:creationId xmlns:a16="http://schemas.microsoft.com/office/drawing/2014/main" id="{589CEF36-52F0-94DA-D04F-D14FFB1A30DC}"/>
              </a:ext>
            </a:extLst>
          </p:cNvPr>
          <p:cNvSpPr/>
          <p:nvPr/>
        </p:nvSpPr>
        <p:spPr>
          <a:xfrm>
            <a:off x="30273238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2" name="직사각형 4051">
            <a:extLst>
              <a:ext uri="{FF2B5EF4-FFF2-40B4-BE49-F238E27FC236}">
                <a16:creationId xmlns:a16="http://schemas.microsoft.com/office/drawing/2014/main" id="{E5030890-FAC4-A0CC-E9ED-64651738AC27}"/>
              </a:ext>
            </a:extLst>
          </p:cNvPr>
          <p:cNvSpPr/>
          <p:nvPr/>
        </p:nvSpPr>
        <p:spPr>
          <a:xfrm>
            <a:off x="30273238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3" name="직사각형 4052">
            <a:extLst>
              <a:ext uri="{FF2B5EF4-FFF2-40B4-BE49-F238E27FC236}">
                <a16:creationId xmlns:a16="http://schemas.microsoft.com/office/drawing/2014/main" id="{DECD7105-8F03-48FB-D72D-A533E692089C}"/>
              </a:ext>
            </a:extLst>
          </p:cNvPr>
          <p:cNvSpPr/>
          <p:nvPr/>
        </p:nvSpPr>
        <p:spPr>
          <a:xfrm>
            <a:off x="30273238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4" name="직사각형 4053">
            <a:extLst>
              <a:ext uri="{FF2B5EF4-FFF2-40B4-BE49-F238E27FC236}">
                <a16:creationId xmlns:a16="http://schemas.microsoft.com/office/drawing/2014/main" id="{E652B9FD-D8BB-E7FA-6C22-E139CED488F7}"/>
              </a:ext>
            </a:extLst>
          </p:cNvPr>
          <p:cNvSpPr/>
          <p:nvPr/>
        </p:nvSpPr>
        <p:spPr>
          <a:xfrm>
            <a:off x="30273238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5" name="직사각형 4054">
            <a:extLst>
              <a:ext uri="{FF2B5EF4-FFF2-40B4-BE49-F238E27FC236}">
                <a16:creationId xmlns:a16="http://schemas.microsoft.com/office/drawing/2014/main" id="{D8F820F1-0EF6-B391-50FF-C83B20588117}"/>
              </a:ext>
            </a:extLst>
          </p:cNvPr>
          <p:cNvSpPr/>
          <p:nvPr/>
        </p:nvSpPr>
        <p:spPr>
          <a:xfrm>
            <a:off x="30273238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6" name="직사각형 4055">
            <a:extLst>
              <a:ext uri="{FF2B5EF4-FFF2-40B4-BE49-F238E27FC236}">
                <a16:creationId xmlns:a16="http://schemas.microsoft.com/office/drawing/2014/main" id="{7FBCFE7C-86AF-F87D-CEE9-CA2CC64A69D3}"/>
              </a:ext>
            </a:extLst>
          </p:cNvPr>
          <p:cNvSpPr/>
          <p:nvPr/>
        </p:nvSpPr>
        <p:spPr>
          <a:xfrm>
            <a:off x="30273238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7" name="직사각형 4056">
            <a:extLst>
              <a:ext uri="{FF2B5EF4-FFF2-40B4-BE49-F238E27FC236}">
                <a16:creationId xmlns:a16="http://schemas.microsoft.com/office/drawing/2014/main" id="{12EC0339-D805-90A1-A8AE-6FCBF5868289}"/>
              </a:ext>
            </a:extLst>
          </p:cNvPr>
          <p:cNvSpPr/>
          <p:nvPr/>
        </p:nvSpPr>
        <p:spPr>
          <a:xfrm>
            <a:off x="30273238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8" name="직사각형 4057">
            <a:extLst>
              <a:ext uri="{FF2B5EF4-FFF2-40B4-BE49-F238E27FC236}">
                <a16:creationId xmlns:a16="http://schemas.microsoft.com/office/drawing/2014/main" id="{17422C65-F691-1703-3940-6FBF6D637ADC}"/>
              </a:ext>
            </a:extLst>
          </p:cNvPr>
          <p:cNvSpPr/>
          <p:nvPr/>
        </p:nvSpPr>
        <p:spPr>
          <a:xfrm>
            <a:off x="30377015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9" name="직사각형 4058">
            <a:extLst>
              <a:ext uri="{FF2B5EF4-FFF2-40B4-BE49-F238E27FC236}">
                <a16:creationId xmlns:a16="http://schemas.microsoft.com/office/drawing/2014/main" id="{2153A35C-7BBB-6416-36A8-87860C591EC0}"/>
              </a:ext>
            </a:extLst>
          </p:cNvPr>
          <p:cNvSpPr/>
          <p:nvPr/>
        </p:nvSpPr>
        <p:spPr>
          <a:xfrm>
            <a:off x="30377015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0" name="직사각형 4059">
            <a:extLst>
              <a:ext uri="{FF2B5EF4-FFF2-40B4-BE49-F238E27FC236}">
                <a16:creationId xmlns:a16="http://schemas.microsoft.com/office/drawing/2014/main" id="{E468593D-C1E2-A095-D925-C83EC3941498}"/>
              </a:ext>
            </a:extLst>
          </p:cNvPr>
          <p:cNvSpPr/>
          <p:nvPr/>
        </p:nvSpPr>
        <p:spPr>
          <a:xfrm>
            <a:off x="30377015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1" name="직사각형 4060">
            <a:extLst>
              <a:ext uri="{FF2B5EF4-FFF2-40B4-BE49-F238E27FC236}">
                <a16:creationId xmlns:a16="http://schemas.microsoft.com/office/drawing/2014/main" id="{EC7D759F-C6A9-3D89-56E6-1DC0DC5DC58C}"/>
              </a:ext>
            </a:extLst>
          </p:cNvPr>
          <p:cNvSpPr/>
          <p:nvPr/>
        </p:nvSpPr>
        <p:spPr>
          <a:xfrm>
            <a:off x="30377015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2" name="직사각형 4061">
            <a:extLst>
              <a:ext uri="{FF2B5EF4-FFF2-40B4-BE49-F238E27FC236}">
                <a16:creationId xmlns:a16="http://schemas.microsoft.com/office/drawing/2014/main" id="{AD9D2A46-E2BD-DC11-901B-CBC38F241F8B}"/>
              </a:ext>
            </a:extLst>
          </p:cNvPr>
          <p:cNvSpPr/>
          <p:nvPr/>
        </p:nvSpPr>
        <p:spPr>
          <a:xfrm>
            <a:off x="30377015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3" name="직사각형 4062">
            <a:extLst>
              <a:ext uri="{FF2B5EF4-FFF2-40B4-BE49-F238E27FC236}">
                <a16:creationId xmlns:a16="http://schemas.microsoft.com/office/drawing/2014/main" id="{141BCEAA-03DC-34B6-1EE9-E0CF9C22A06E}"/>
              </a:ext>
            </a:extLst>
          </p:cNvPr>
          <p:cNvSpPr/>
          <p:nvPr/>
        </p:nvSpPr>
        <p:spPr>
          <a:xfrm>
            <a:off x="30377015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4" name="직사각형 4063">
            <a:extLst>
              <a:ext uri="{FF2B5EF4-FFF2-40B4-BE49-F238E27FC236}">
                <a16:creationId xmlns:a16="http://schemas.microsoft.com/office/drawing/2014/main" id="{6C93B53D-C4A3-405F-29D7-17F8D2F3ECEC}"/>
              </a:ext>
            </a:extLst>
          </p:cNvPr>
          <p:cNvSpPr/>
          <p:nvPr/>
        </p:nvSpPr>
        <p:spPr>
          <a:xfrm>
            <a:off x="30377015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5" name="직사각형 4064">
            <a:extLst>
              <a:ext uri="{FF2B5EF4-FFF2-40B4-BE49-F238E27FC236}">
                <a16:creationId xmlns:a16="http://schemas.microsoft.com/office/drawing/2014/main" id="{EEA36240-7D4B-30E0-0FCA-6FB5D91E657B}"/>
              </a:ext>
            </a:extLst>
          </p:cNvPr>
          <p:cNvSpPr/>
          <p:nvPr/>
        </p:nvSpPr>
        <p:spPr>
          <a:xfrm>
            <a:off x="30377015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6" name="직사각형 4065">
            <a:extLst>
              <a:ext uri="{FF2B5EF4-FFF2-40B4-BE49-F238E27FC236}">
                <a16:creationId xmlns:a16="http://schemas.microsoft.com/office/drawing/2014/main" id="{F74B8886-531D-C1E3-4A90-2F64C29D0CC7}"/>
              </a:ext>
            </a:extLst>
          </p:cNvPr>
          <p:cNvSpPr/>
          <p:nvPr/>
        </p:nvSpPr>
        <p:spPr>
          <a:xfrm>
            <a:off x="30273238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7" name="직사각형 4066">
            <a:extLst>
              <a:ext uri="{FF2B5EF4-FFF2-40B4-BE49-F238E27FC236}">
                <a16:creationId xmlns:a16="http://schemas.microsoft.com/office/drawing/2014/main" id="{B5B38C08-BCAE-0469-6CBC-12636CBDA1D6}"/>
              </a:ext>
            </a:extLst>
          </p:cNvPr>
          <p:cNvSpPr/>
          <p:nvPr/>
        </p:nvSpPr>
        <p:spPr>
          <a:xfrm>
            <a:off x="30273238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8" name="직사각형 4067">
            <a:extLst>
              <a:ext uri="{FF2B5EF4-FFF2-40B4-BE49-F238E27FC236}">
                <a16:creationId xmlns:a16="http://schemas.microsoft.com/office/drawing/2014/main" id="{1A874A70-0D8D-B0C2-7143-C463ADD9184D}"/>
              </a:ext>
            </a:extLst>
          </p:cNvPr>
          <p:cNvSpPr/>
          <p:nvPr/>
        </p:nvSpPr>
        <p:spPr>
          <a:xfrm>
            <a:off x="30273238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9" name="직사각형 4068">
            <a:extLst>
              <a:ext uri="{FF2B5EF4-FFF2-40B4-BE49-F238E27FC236}">
                <a16:creationId xmlns:a16="http://schemas.microsoft.com/office/drawing/2014/main" id="{DFE1E1BD-4605-76E2-59B0-2713B979BCD9}"/>
              </a:ext>
            </a:extLst>
          </p:cNvPr>
          <p:cNvSpPr/>
          <p:nvPr/>
        </p:nvSpPr>
        <p:spPr>
          <a:xfrm>
            <a:off x="30377015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0" name="직사각형 4069">
            <a:extLst>
              <a:ext uri="{FF2B5EF4-FFF2-40B4-BE49-F238E27FC236}">
                <a16:creationId xmlns:a16="http://schemas.microsoft.com/office/drawing/2014/main" id="{C0290D1C-32E7-F07F-A669-C22720867F58}"/>
              </a:ext>
            </a:extLst>
          </p:cNvPr>
          <p:cNvSpPr/>
          <p:nvPr/>
        </p:nvSpPr>
        <p:spPr>
          <a:xfrm>
            <a:off x="30377015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1" name="직사각형 4070">
            <a:extLst>
              <a:ext uri="{FF2B5EF4-FFF2-40B4-BE49-F238E27FC236}">
                <a16:creationId xmlns:a16="http://schemas.microsoft.com/office/drawing/2014/main" id="{6D592AD7-8F0E-6464-8D5D-238F9CC25394}"/>
              </a:ext>
            </a:extLst>
          </p:cNvPr>
          <p:cNvSpPr/>
          <p:nvPr/>
        </p:nvSpPr>
        <p:spPr>
          <a:xfrm>
            <a:off x="30377015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2" name="직사각형 4071">
            <a:extLst>
              <a:ext uri="{FF2B5EF4-FFF2-40B4-BE49-F238E27FC236}">
                <a16:creationId xmlns:a16="http://schemas.microsoft.com/office/drawing/2014/main" id="{A6C46935-4AD1-8F37-CCEC-D4D7ABB0B1BF}"/>
              </a:ext>
            </a:extLst>
          </p:cNvPr>
          <p:cNvSpPr/>
          <p:nvPr/>
        </p:nvSpPr>
        <p:spPr>
          <a:xfrm>
            <a:off x="30273238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3" name="직사각형 4072">
            <a:extLst>
              <a:ext uri="{FF2B5EF4-FFF2-40B4-BE49-F238E27FC236}">
                <a16:creationId xmlns:a16="http://schemas.microsoft.com/office/drawing/2014/main" id="{BC296DDA-D7A0-9EFF-19F1-3F19FF6B580B}"/>
              </a:ext>
            </a:extLst>
          </p:cNvPr>
          <p:cNvSpPr/>
          <p:nvPr/>
        </p:nvSpPr>
        <p:spPr>
          <a:xfrm>
            <a:off x="30377015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4" name="TextBox 4073">
            <a:extLst>
              <a:ext uri="{FF2B5EF4-FFF2-40B4-BE49-F238E27FC236}">
                <a16:creationId xmlns:a16="http://schemas.microsoft.com/office/drawing/2014/main" id="{F73964D1-69A9-32ED-840E-AA895859BACE}"/>
              </a:ext>
            </a:extLst>
          </p:cNvPr>
          <p:cNvSpPr txBox="1"/>
          <p:nvPr/>
        </p:nvSpPr>
        <p:spPr>
          <a:xfrm>
            <a:off x="28197411" y="1832704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075" name="TextBox 4074">
            <a:extLst>
              <a:ext uri="{FF2B5EF4-FFF2-40B4-BE49-F238E27FC236}">
                <a16:creationId xmlns:a16="http://schemas.microsoft.com/office/drawing/2014/main" id="{02D2E4D9-C529-2759-8FD3-5BDCDC94071A}"/>
              </a:ext>
            </a:extLst>
          </p:cNvPr>
          <p:cNvSpPr txBox="1"/>
          <p:nvPr/>
        </p:nvSpPr>
        <p:spPr>
          <a:xfrm>
            <a:off x="30202398" y="1693775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077" name="직사각형 4076">
            <a:extLst>
              <a:ext uri="{FF2B5EF4-FFF2-40B4-BE49-F238E27FC236}">
                <a16:creationId xmlns:a16="http://schemas.microsoft.com/office/drawing/2014/main" id="{0E64769C-043A-DDC1-9C58-40247251A57F}"/>
              </a:ext>
            </a:extLst>
          </p:cNvPr>
          <p:cNvSpPr/>
          <p:nvPr/>
        </p:nvSpPr>
        <p:spPr>
          <a:xfrm>
            <a:off x="2988118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8" name="직사각형 4077">
            <a:extLst>
              <a:ext uri="{FF2B5EF4-FFF2-40B4-BE49-F238E27FC236}">
                <a16:creationId xmlns:a16="http://schemas.microsoft.com/office/drawing/2014/main" id="{335C20C7-326E-43E9-F7C7-966AD217D099}"/>
              </a:ext>
            </a:extLst>
          </p:cNvPr>
          <p:cNvSpPr/>
          <p:nvPr/>
        </p:nvSpPr>
        <p:spPr>
          <a:xfrm>
            <a:off x="2988118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9" name="직사각형 4078">
            <a:extLst>
              <a:ext uri="{FF2B5EF4-FFF2-40B4-BE49-F238E27FC236}">
                <a16:creationId xmlns:a16="http://schemas.microsoft.com/office/drawing/2014/main" id="{8A6B1634-8B26-7790-5916-AA216773C0E2}"/>
              </a:ext>
            </a:extLst>
          </p:cNvPr>
          <p:cNvSpPr/>
          <p:nvPr/>
        </p:nvSpPr>
        <p:spPr>
          <a:xfrm>
            <a:off x="2988118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0" name="직사각형 4079">
            <a:extLst>
              <a:ext uri="{FF2B5EF4-FFF2-40B4-BE49-F238E27FC236}">
                <a16:creationId xmlns:a16="http://schemas.microsoft.com/office/drawing/2014/main" id="{D838E950-993E-ECD1-4DB5-E898099DE8B5}"/>
              </a:ext>
            </a:extLst>
          </p:cNvPr>
          <p:cNvSpPr/>
          <p:nvPr/>
        </p:nvSpPr>
        <p:spPr>
          <a:xfrm>
            <a:off x="29984960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1" name="직사각형 4080">
            <a:extLst>
              <a:ext uri="{FF2B5EF4-FFF2-40B4-BE49-F238E27FC236}">
                <a16:creationId xmlns:a16="http://schemas.microsoft.com/office/drawing/2014/main" id="{DB8902FC-9215-EF77-B132-0CEDC71CAE18}"/>
              </a:ext>
            </a:extLst>
          </p:cNvPr>
          <p:cNvSpPr/>
          <p:nvPr/>
        </p:nvSpPr>
        <p:spPr>
          <a:xfrm>
            <a:off x="29984960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2" name="직사각형 4081">
            <a:extLst>
              <a:ext uri="{FF2B5EF4-FFF2-40B4-BE49-F238E27FC236}">
                <a16:creationId xmlns:a16="http://schemas.microsoft.com/office/drawing/2014/main" id="{6A6B3C3E-30D9-8D03-C42D-08E945D40B33}"/>
              </a:ext>
            </a:extLst>
          </p:cNvPr>
          <p:cNvSpPr/>
          <p:nvPr/>
        </p:nvSpPr>
        <p:spPr>
          <a:xfrm>
            <a:off x="29984960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3" name="직사각형 4082">
            <a:extLst>
              <a:ext uri="{FF2B5EF4-FFF2-40B4-BE49-F238E27FC236}">
                <a16:creationId xmlns:a16="http://schemas.microsoft.com/office/drawing/2014/main" id="{C2F82A15-9761-BF80-0B5A-45A6B50B4A2F}"/>
              </a:ext>
            </a:extLst>
          </p:cNvPr>
          <p:cNvSpPr/>
          <p:nvPr/>
        </p:nvSpPr>
        <p:spPr>
          <a:xfrm>
            <a:off x="3008897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4" name="직사각형 4083">
            <a:extLst>
              <a:ext uri="{FF2B5EF4-FFF2-40B4-BE49-F238E27FC236}">
                <a16:creationId xmlns:a16="http://schemas.microsoft.com/office/drawing/2014/main" id="{B1F1D262-1E7C-2DAB-6AB1-537C0302362E}"/>
              </a:ext>
            </a:extLst>
          </p:cNvPr>
          <p:cNvSpPr/>
          <p:nvPr/>
        </p:nvSpPr>
        <p:spPr>
          <a:xfrm>
            <a:off x="3008897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5" name="직사각형 4084">
            <a:extLst>
              <a:ext uri="{FF2B5EF4-FFF2-40B4-BE49-F238E27FC236}">
                <a16:creationId xmlns:a16="http://schemas.microsoft.com/office/drawing/2014/main" id="{61E8EC52-7AF6-A0E8-62E7-FDCFDEAD927A}"/>
              </a:ext>
            </a:extLst>
          </p:cNvPr>
          <p:cNvSpPr/>
          <p:nvPr/>
        </p:nvSpPr>
        <p:spPr>
          <a:xfrm>
            <a:off x="3008897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6" name="직사각형 4085">
            <a:extLst>
              <a:ext uri="{FF2B5EF4-FFF2-40B4-BE49-F238E27FC236}">
                <a16:creationId xmlns:a16="http://schemas.microsoft.com/office/drawing/2014/main" id="{8584A637-B20C-FCE9-8901-6EC2952FD99B}"/>
              </a:ext>
            </a:extLst>
          </p:cNvPr>
          <p:cNvSpPr/>
          <p:nvPr/>
        </p:nvSpPr>
        <p:spPr>
          <a:xfrm>
            <a:off x="2847294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7" name="직사각형 4086">
            <a:extLst>
              <a:ext uri="{FF2B5EF4-FFF2-40B4-BE49-F238E27FC236}">
                <a16:creationId xmlns:a16="http://schemas.microsoft.com/office/drawing/2014/main" id="{82ED469B-9624-D302-2B85-1F2646DFB55C}"/>
              </a:ext>
            </a:extLst>
          </p:cNvPr>
          <p:cNvSpPr/>
          <p:nvPr/>
        </p:nvSpPr>
        <p:spPr>
          <a:xfrm>
            <a:off x="2847294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8" name="직사각형 4087">
            <a:extLst>
              <a:ext uri="{FF2B5EF4-FFF2-40B4-BE49-F238E27FC236}">
                <a16:creationId xmlns:a16="http://schemas.microsoft.com/office/drawing/2014/main" id="{12E62755-C36E-BADA-370E-A1B43B1599A4}"/>
              </a:ext>
            </a:extLst>
          </p:cNvPr>
          <p:cNvSpPr/>
          <p:nvPr/>
        </p:nvSpPr>
        <p:spPr>
          <a:xfrm>
            <a:off x="2847294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9" name="직사각형 4088">
            <a:extLst>
              <a:ext uri="{FF2B5EF4-FFF2-40B4-BE49-F238E27FC236}">
                <a16:creationId xmlns:a16="http://schemas.microsoft.com/office/drawing/2014/main" id="{5CBB15A3-39A2-EEF2-FFCC-97719BCD401E}"/>
              </a:ext>
            </a:extLst>
          </p:cNvPr>
          <p:cNvSpPr/>
          <p:nvPr/>
        </p:nvSpPr>
        <p:spPr>
          <a:xfrm>
            <a:off x="28576723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0" name="직사각형 4089">
            <a:extLst>
              <a:ext uri="{FF2B5EF4-FFF2-40B4-BE49-F238E27FC236}">
                <a16:creationId xmlns:a16="http://schemas.microsoft.com/office/drawing/2014/main" id="{F7C71E25-7CE9-10E7-A486-60EDFB6A7E0F}"/>
              </a:ext>
            </a:extLst>
          </p:cNvPr>
          <p:cNvSpPr/>
          <p:nvPr/>
        </p:nvSpPr>
        <p:spPr>
          <a:xfrm>
            <a:off x="28576723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1" name="직사각형 4090">
            <a:extLst>
              <a:ext uri="{FF2B5EF4-FFF2-40B4-BE49-F238E27FC236}">
                <a16:creationId xmlns:a16="http://schemas.microsoft.com/office/drawing/2014/main" id="{B8961DB1-541F-F8C7-9FA7-8F61BC64E85B}"/>
              </a:ext>
            </a:extLst>
          </p:cNvPr>
          <p:cNvSpPr/>
          <p:nvPr/>
        </p:nvSpPr>
        <p:spPr>
          <a:xfrm>
            <a:off x="28576723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2" name="직사각형 4091">
            <a:extLst>
              <a:ext uri="{FF2B5EF4-FFF2-40B4-BE49-F238E27FC236}">
                <a16:creationId xmlns:a16="http://schemas.microsoft.com/office/drawing/2014/main" id="{CE3AE9CE-8FE5-1630-1AA9-6A9CEF681555}"/>
              </a:ext>
            </a:extLst>
          </p:cNvPr>
          <p:cNvSpPr/>
          <p:nvPr/>
        </p:nvSpPr>
        <p:spPr>
          <a:xfrm>
            <a:off x="2868073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3" name="직사각형 4092">
            <a:extLst>
              <a:ext uri="{FF2B5EF4-FFF2-40B4-BE49-F238E27FC236}">
                <a16:creationId xmlns:a16="http://schemas.microsoft.com/office/drawing/2014/main" id="{6D7850E5-75A4-E313-4D4E-DE91A79A201F}"/>
              </a:ext>
            </a:extLst>
          </p:cNvPr>
          <p:cNvSpPr/>
          <p:nvPr/>
        </p:nvSpPr>
        <p:spPr>
          <a:xfrm>
            <a:off x="2868073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4" name="직사각형 4093">
            <a:extLst>
              <a:ext uri="{FF2B5EF4-FFF2-40B4-BE49-F238E27FC236}">
                <a16:creationId xmlns:a16="http://schemas.microsoft.com/office/drawing/2014/main" id="{D9894D35-5260-65A4-152F-EB2AF5FDFA52}"/>
              </a:ext>
            </a:extLst>
          </p:cNvPr>
          <p:cNvSpPr/>
          <p:nvPr/>
        </p:nvSpPr>
        <p:spPr>
          <a:xfrm>
            <a:off x="2868073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5" name="직사각형 4094">
            <a:extLst>
              <a:ext uri="{FF2B5EF4-FFF2-40B4-BE49-F238E27FC236}">
                <a16:creationId xmlns:a16="http://schemas.microsoft.com/office/drawing/2014/main" id="{38D05FE7-EAD3-E4F2-92A9-D0B264CF5A42}"/>
              </a:ext>
            </a:extLst>
          </p:cNvPr>
          <p:cNvSpPr/>
          <p:nvPr/>
        </p:nvSpPr>
        <p:spPr>
          <a:xfrm>
            <a:off x="29242736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6" name="직사각형 4095">
            <a:extLst>
              <a:ext uri="{FF2B5EF4-FFF2-40B4-BE49-F238E27FC236}">
                <a16:creationId xmlns:a16="http://schemas.microsoft.com/office/drawing/2014/main" id="{915784B8-B1FD-7167-1DD6-38FB292BC1F2}"/>
              </a:ext>
            </a:extLst>
          </p:cNvPr>
          <p:cNvSpPr/>
          <p:nvPr/>
        </p:nvSpPr>
        <p:spPr>
          <a:xfrm>
            <a:off x="29242736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CCF518DF-60BC-01C4-5009-278FF05836A1}"/>
              </a:ext>
            </a:extLst>
          </p:cNvPr>
          <p:cNvSpPr/>
          <p:nvPr/>
        </p:nvSpPr>
        <p:spPr>
          <a:xfrm>
            <a:off x="29242736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직사각형 4097">
            <a:extLst>
              <a:ext uri="{FF2B5EF4-FFF2-40B4-BE49-F238E27FC236}">
                <a16:creationId xmlns:a16="http://schemas.microsoft.com/office/drawing/2014/main" id="{8D6B9BFD-1276-3753-03A8-3139EEC968DA}"/>
              </a:ext>
            </a:extLst>
          </p:cNvPr>
          <p:cNvSpPr/>
          <p:nvPr/>
        </p:nvSpPr>
        <p:spPr>
          <a:xfrm>
            <a:off x="29346513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EAAEDC14-4CB0-1F68-2335-2C1729B6B4E5}"/>
              </a:ext>
            </a:extLst>
          </p:cNvPr>
          <p:cNvSpPr/>
          <p:nvPr/>
        </p:nvSpPr>
        <p:spPr>
          <a:xfrm>
            <a:off x="29346513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0" name="직사각형 4099">
            <a:extLst>
              <a:ext uri="{FF2B5EF4-FFF2-40B4-BE49-F238E27FC236}">
                <a16:creationId xmlns:a16="http://schemas.microsoft.com/office/drawing/2014/main" id="{E600FC77-D7F1-6AFD-359C-C624088B266E}"/>
              </a:ext>
            </a:extLst>
          </p:cNvPr>
          <p:cNvSpPr/>
          <p:nvPr/>
        </p:nvSpPr>
        <p:spPr>
          <a:xfrm>
            <a:off x="29346513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9AE8E656-E0B1-0F97-6A55-76B27A8FFF3D}"/>
              </a:ext>
            </a:extLst>
          </p:cNvPr>
          <p:cNvSpPr/>
          <p:nvPr/>
        </p:nvSpPr>
        <p:spPr>
          <a:xfrm>
            <a:off x="30269679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직사각형 4101">
            <a:extLst>
              <a:ext uri="{FF2B5EF4-FFF2-40B4-BE49-F238E27FC236}">
                <a16:creationId xmlns:a16="http://schemas.microsoft.com/office/drawing/2014/main" id="{EFFE5987-EC2D-2BCA-0947-CF55388B73B2}"/>
              </a:ext>
            </a:extLst>
          </p:cNvPr>
          <p:cNvSpPr/>
          <p:nvPr/>
        </p:nvSpPr>
        <p:spPr>
          <a:xfrm>
            <a:off x="30269679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3" name="직사각형 4102">
            <a:extLst>
              <a:ext uri="{FF2B5EF4-FFF2-40B4-BE49-F238E27FC236}">
                <a16:creationId xmlns:a16="http://schemas.microsoft.com/office/drawing/2014/main" id="{A0C2268B-AE1D-D157-678D-A8BC72FFD961}"/>
              </a:ext>
            </a:extLst>
          </p:cNvPr>
          <p:cNvSpPr/>
          <p:nvPr/>
        </p:nvSpPr>
        <p:spPr>
          <a:xfrm>
            <a:off x="30269679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4" name="직사각형 4103">
            <a:extLst>
              <a:ext uri="{FF2B5EF4-FFF2-40B4-BE49-F238E27FC236}">
                <a16:creationId xmlns:a16="http://schemas.microsoft.com/office/drawing/2014/main" id="{1FF31322-821E-B96C-E4A6-46A9D540535F}"/>
              </a:ext>
            </a:extLst>
          </p:cNvPr>
          <p:cNvSpPr/>
          <p:nvPr/>
        </p:nvSpPr>
        <p:spPr>
          <a:xfrm>
            <a:off x="30373456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5" name="직사각형 4104">
            <a:extLst>
              <a:ext uri="{FF2B5EF4-FFF2-40B4-BE49-F238E27FC236}">
                <a16:creationId xmlns:a16="http://schemas.microsoft.com/office/drawing/2014/main" id="{DD114535-4622-357C-E44F-60C22CD1C1E0}"/>
              </a:ext>
            </a:extLst>
          </p:cNvPr>
          <p:cNvSpPr/>
          <p:nvPr/>
        </p:nvSpPr>
        <p:spPr>
          <a:xfrm>
            <a:off x="30373456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6" name="직사각형 4105">
            <a:extLst>
              <a:ext uri="{FF2B5EF4-FFF2-40B4-BE49-F238E27FC236}">
                <a16:creationId xmlns:a16="http://schemas.microsoft.com/office/drawing/2014/main" id="{8A1739BA-1168-E18C-ADBF-DAA1EA87049E}"/>
              </a:ext>
            </a:extLst>
          </p:cNvPr>
          <p:cNvSpPr/>
          <p:nvPr/>
        </p:nvSpPr>
        <p:spPr>
          <a:xfrm>
            <a:off x="30373456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9FE00C8-CE1A-4AE9-3AA0-2FCDCF347AC4}"/>
              </a:ext>
            </a:extLst>
          </p:cNvPr>
          <p:cNvSpPr txBox="1"/>
          <p:nvPr/>
        </p:nvSpPr>
        <p:spPr>
          <a:xfrm>
            <a:off x="28203065" y="1863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110" name="직사각형 4109">
            <a:extLst>
              <a:ext uri="{FF2B5EF4-FFF2-40B4-BE49-F238E27FC236}">
                <a16:creationId xmlns:a16="http://schemas.microsoft.com/office/drawing/2014/main" id="{EF9C636D-C5F4-CDC8-A93D-FAA1728A4A4C}"/>
              </a:ext>
            </a:extLst>
          </p:cNvPr>
          <p:cNvSpPr/>
          <p:nvPr/>
        </p:nvSpPr>
        <p:spPr>
          <a:xfrm>
            <a:off x="28451586" y="17209904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/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9" name="원호 4118">
            <a:extLst>
              <a:ext uri="{FF2B5EF4-FFF2-40B4-BE49-F238E27FC236}">
                <a16:creationId xmlns:a16="http://schemas.microsoft.com/office/drawing/2014/main" id="{7166572D-EDFC-A771-82A9-D3068CE0B595}"/>
              </a:ext>
            </a:extLst>
          </p:cNvPr>
          <p:cNvSpPr/>
          <p:nvPr/>
        </p:nvSpPr>
        <p:spPr>
          <a:xfrm>
            <a:off x="31937662" y="1560911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0" name="원호 4119">
            <a:extLst>
              <a:ext uri="{FF2B5EF4-FFF2-40B4-BE49-F238E27FC236}">
                <a16:creationId xmlns:a16="http://schemas.microsoft.com/office/drawing/2014/main" id="{39D989E7-C043-3BD5-FB5E-AF709B9E6525}"/>
              </a:ext>
            </a:extLst>
          </p:cNvPr>
          <p:cNvSpPr/>
          <p:nvPr/>
        </p:nvSpPr>
        <p:spPr>
          <a:xfrm rot="16200000">
            <a:off x="31650326" y="1525212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/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2" name="직사각형 4121">
            <a:extLst>
              <a:ext uri="{FF2B5EF4-FFF2-40B4-BE49-F238E27FC236}">
                <a16:creationId xmlns:a16="http://schemas.microsoft.com/office/drawing/2014/main" id="{DF3B684B-3167-FE83-1435-F71A8B2681D0}"/>
              </a:ext>
            </a:extLst>
          </p:cNvPr>
          <p:cNvSpPr/>
          <p:nvPr/>
        </p:nvSpPr>
        <p:spPr>
          <a:xfrm>
            <a:off x="32697108" y="158142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3" name="직사각형 4122">
            <a:extLst>
              <a:ext uri="{FF2B5EF4-FFF2-40B4-BE49-F238E27FC236}">
                <a16:creationId xmlns:a16="http://schemas.microsoft.com/office/drawing/2014/main" id="{BD5612EC-7F27-F776-6F99-E767942C68B0}"/>
              </a:ext>
            </a:extLst>
          </p:cNvPr>
          <p:cNvSpPr/>
          <p:nvPr/>
        </p:nvSpPr>
        <p:spPr>
          <a:xfrm>
            <a:off x="3269710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4" name="직사각형 4123">
            <a:extLst>
              <a:ext uri="{FF2B5EF4-FFF2-40B4-BE49-F238E27FC236}">
                <a16:creationId xmlns:a16="http://schemas.microsoft.com/office/drawing/2014/main" id="{AB0DFA8A-2452-58DF-B1DE-F90778D5C97C}"/>
              </a:ext>
            </a:extLst>
          </p:cNvPr>
          <p:cNvSpPr/>
          <p:nvPr/>
        </p:nvSpPr>
        <p:spPr>
          <a:xfrm>
            <a:off x="3269710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5" name="직사각형 4124">
            <a:extLst>
              <a:ext uri="{FF2B5EF4-FFF2-40B4-BE49-F238E27FC236}">
                <a16:creationId xmlns:a16="http://schemas.microsoft.com/office/drawing/2014/main" id="{FF0C30C1-C747-04D6-2423-362C4CCD54FB}"/>
              </a:ext>
            </a:extLst>
          </p:cNvPr>
          <p:cNvSpPr/>
          <p:nvPr/>
        </p:nvSpPr>
        <p:spPr>
          <a:xfrm>
            <a:off x="3269710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A57EF1AD-1217-B609-A5E9-2DEB8A54212A}"/>
              </a:ext>
            </a:extLst>
          </p:cNvPr>
          <p:cNvSpPr/>
          <p:nvPr/>
        </p:nvSpPr>
        <p:spPr>
          <a:xfrm>
            <a:off x="32697108" y="161884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B2BA117F-D8F3-46AE-AB22-0E0DCE4C310B}"/>
              </a:ext>
            </a:extLst>
          </p:cNvPr>
          <p:cNvSpPr/>
          <p:nvPr/>
        </p:nvSpPr>
        <p:spPr>
          <a:xfrm>
            <a:off x="32697108" y="1628196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7AE99DEB-16DE-EABB-A778-F24C6E4385B2}"/>
              </a:ext>
            </a:extLst>
          </p:cNvPr>
          <p:cNvSpPr/>
          <p:nvPr/>
        </p:nvSpPr>
        <p:spPr>
          <a:xfrm>
            <a:off x="32697108" y="160013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ACF2ACA8-C3F0-8E3C-3CD1-70185C8F9E7D}"/>
              </a:ext>
            </a:extLst>
          </p:cNvPr>
          <p:cNvSpPr/>
          <p:nvPr/>
        </p:nvSpPr>
        <p:spPr>
          <a:xfrm>
            <a:off x="3269710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0" name="직사각형 4129">
            <a:extLst>
              <a:ext uri="{FF2B5EF4-FFF2-40B4-BE49-F238E27FC236}">
                <a16:creationId xmlns:a16="http://schemas.microsoft.com/office/drawing/2014/main" id="{BF7AB6BC-74E9-309B-C42C-F45A40691AD7}"/>
              </a:ext>
            </a:extLst>
          </p:cNvPr>
          <p:cNvSpPr/>
          <p:nvPr/>
        </p:nvSpPr>
        <p:spPr>
          <a:xfrm>
            <a:off x="32800885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1" name="직사각형 4130">
            <a:extLst>
              <a:ext uri="{FF2B5EF4-FFF2-40B4-BE49-F238E27FC236}">
                <a16:creationId xmlns:a16="http://schemas.microsoft.com/office/drawing/2014/main" id="{56CFEE84-2347-0738-18FD-DEB5CD78AF63}"/>
              </a:ext>
            </a:extLst>
          </p:cNvPr>
          <p:cNvSpPr/>
          <p:nvPr/>
        </p:nvSpPr>
        <p:spPr>
          <a:xfrm>
            <a:off x="32800885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2" name="직사각형 4131">
            <a:extLst>
              <a:ext uri="{FF2B5EF4-FFF2-40B4-BE49-F238E27FC236}">
                <a16:creationId xmlns:a16="http://schemas.microsoft.com/office/drawing/2014/main" id="{E2D7FEC3-E206-CD39-8A0C-50CBF850B59B}"/>
              </a:ext>
            </a:extLst>
          </p:cNvPr>
          <p:cNvSpPr/>
          <p:nvPr/>
        </p:nvSpPr>
        <p:spPr>
          <a:xfrm>
            <a:off x="32800885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3" name="직사각형 4132">
            <a:extLst>
              <a:ext uri="{FF2B5EF4-FFF2-40B4-BE49-F238E27FC236}">
                <a16:creationId xmlns:a16="http://schemas.microsoft.com/office/drawing/2014/main" id="{455D32A6-737E-C778-55E2-57176B87BD4F}"/>
              </a:ext>
            </a:extLst>
          </p:cNvPr>
          <p:cNvSpPr/>
          <p:nvPr/>
        </p:nvSpPr>
        <p:spPr>
          <a:xfrm>
            <a:off x="32800885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4" name="직사각형 4133">
            <a:extLst>
              <a:ext uri="{FF2B5EF4-FFF2-40B4-BE49-F238E27FC236}">
                <a16:creationId xmlns:a16="http://schemas.microsoft.com/office/drawing/2014/main" id="{26A7A8A3-1E56-A80B-EBDD-499CAD3E5ADB}"/>
              </a:ext>
            </a:extLst>
          </p:cNvPr>
          <p:cNvSpPr/>
          <p:nvPr/>
        </p:nvSpPr>
        <p:spPr>
          <a:xfrm>
            <a:off x="32800885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5" name="직사각형 4134">
            <a:extLst>
              <a:ext uri="{FF2B5EF4-FFF2-40B4-BE49-F238E27FC236}">
                <a16:creationId xmlns:a16="http://schemas.microsoft.com/office/drawing/2014/main" id="{B02C2D75-781B-365A-CAB1-776453785FB3}"/>
              </a:ext>
            </a:extLst>
          </p:cNvPr>
          <p:cNvSpPr/>
          <p:nvPr/>
        </p:nvSpPr>
        <p:spPr>
          <a:xfrm>
            <a:off x="32800885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6" name="직사각형 4135">
            <a:extLst>
              <a:ext uri="{FF2B5EF4-FFF2-40B4-BE49-F238E27FC236}">
                <a16:creationId xmlns:a16="http://schemas.microsoft.com/office/drawing/2014/main" id="{48D8298C-E2F0-7A01-6F9E-9230DFBE4277}"/>
              </a:ext>
            </a:extLst>
          </p:cNvPr>
          <p:cNvSpPr/>
          <p:nvPr/>
        </p:nvSpPr>
        <p:spPr>
          <a:xfrm>
            <a:off x="32800885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7" name="직사각형 4136">
            <a:extLst>
              <a:ext uri="{FF2B5EF4-FFF2-40B4-BE49-F238E27FC236}">
                <a16:creationId xmlns:a16="http://schemas.microsoft.com/office/drawing/2014/main" id="{35F46B0D-8AFE-91D5-429D-280F5CA36B77}"/>
              </a:ext>
            </a:extLst>
          </p:cNvPr>
          <p:cNvSpPr/>
          <p:nvPr/>
        </p:nvSpPr>
        <p:spPr>
          <a:xfrm>
            <a:off x="32800885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8" name="직사각형 4137">
            <a:extLst>
              <a:ext uri="{FF2B5EF4-FFF2-40B4-BE49-F238E27FC236}">
                <a16:creationId xmlns:a16="http://schemas.microsoft.com/office/drawing/2014/main" id="{57EC5BA6-1BBC-1251-6165-4B965B298270}"/>
              </a:ext>
            </a:extLst>
          </p:cNvPr>
          <p:cNvSpPr/>
          <p:nvPr/>
        </p:nvSpPr>
        <p:spPr>
          <a:xfrm>
            <a:off x="32904898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9" name="직사각형 4138">
            <a:extLst>
              <a:ext uri="{FF2B5EF4-FFF2-40B4-BE49-F238E27FC236}">
                <a16:creationId xmlns:a16="http://schemas.microsoft.com/office/drawing/2014/main" id="{267B7F81-35C0-5F94-A484-00561D5D4FA3}"/>
              </a:ext>
            </a:extLst>
          </p:cNvPr>
          <p:cNvSpPr/>
          <p:nvPr/>
        </p:nvSpPr>
        <p:spPr>
          <a:xfrm>
            <a:off x="3290489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0" name="직사각형 4139">
            <a:extLst>
              <a:ext uri="{FF2B5EF4-FFF2-40B4-BE49-F238E27FC236}">
                <a16:creationId xmlns:a16="http://schemas.microsoft.com/office/drawing/2014/main" id="{21D2770D-F08F-2C87-5FFF-C5369CC06E7E}"/>
              </a:ext>
            </a:extLst>
          </p:cNvPr>
          <p:cNvSpPr/>
          <p:nvPr/>
        </p:nvSpPr>
        <p:spPr>
          <a:xfrm>
            <a:off x="3290489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1" name="직사각형 4140">
            <a:extLst>
              <a:ext uri="{FF2B5EF4-FFF2-40B4-BE49-F238E27FC236}">
                <a16:creationId xmlns:a16="http://schemas.microsoft.com/office/drawing/2014/main" id="{C039F9CD-7ADA-49C8-383D-96B99AB36E9E}"/>
              </a:ext>
            </a:extLst>
          </p:cNvPr>
          <p:cNvSpPr/>
          <p:nvPr/>
        </p:nvSpPr>
        <p:spPr>
          <a:xfrm>
            <a:off x="3290489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2" name="직사각형 4141">
            <a:extLst>
              <a:ext uri="{FF2B5EF4-FFF2-40B4-BE49-F238E27FC236}">
                <a16:creationId xmlns:a16="http://schemas.microsoft.com/office/drawing/2014/main" id="{90A299B0-CA1E-67FE-BCE0-C62AEBC292B2}"/>
              </a:ext>
            </a:extLst>
          </p:cNvPr>
          <p:cNvSpPr/>
          <p:nvPr/>
        </p:nvSpPr>
        <p:spPr>
          <a:xfrm>
            <a:off x="32904898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3" name="직사각형 4142">
            <a:extLst>
              <a:ext uri="{FF2B5EF4-FFF2-40B4-BE49-F238E27FC236}">
                <a16:creationId xmlns:a16="http://schemas.microsoft.com/office/drawing/2014/main" id="{F39EF676-42F1-87EE-99E9-EF2E909D4260}"/>
              </a:ext>
            </a:extLst>
          </p:cNvPr>
          <p:cNvSpPr/>
          <p:nvPr/>
        </p:nvSpPr>
        <p:spPr>
          <a:xfrm>
            <a:off x="32904898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4" name="직사각형 4143">
            <a:extLst>
              <a:ext uri="{FF2B5EF4-FFF2-40B4-BE49-F238E27FC236}">
                <a16:creationId xmlns:a16="http://schemas.microsoft.com/office/drawing/2014/main" id="{9B0F796D-20E6-819E-E415-0A4F47486DA9}"/>
              </a:ext>
            </a:extLst>
          </p:cNvPr>
          <p:cNvSpPr/>
          <p:nvPr/>
        </p:nvSpPr>
        <p:spPr>
          <a:xfrm>
            <a:off x="32904898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5" name="직사각형 4144">
            <a:extLst>
              <a:ext uri="{FF2B5EF4-FFF2-40B4-BE49-F238E27FC236}">
                <a16:creationId xmlns:a16="http://schemas.microsoft.com/office/drawing/2014/main" id="{2195C6D4-BCCF-B114-9A9F-DDB5CC5716FE}"/>
              </a:ext>
            </a:extLst>
          </p:cNvPr>
          <p:cNvSpPr/>
          <p:nvPr/>
        </p:nvSpPr>
        <p:spPr>
          <a:xfrm>
            <a:off x="3290489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6" name="직사각형 4145">
            <a:extLst>
              <a:ext uri="{FF2B5EF4-FFF2-40B4-BE49-F238E27FC236}">
                <a16:creationId xmlns:a16="http://schemas.microsoft.com/office/drawing/2014/main" id="{2A02AF41-5567-3B93-B0E3-3EEADB4118FA}"/>
              </a:ext>
            </a:extLst>
          </p:cNvPr>
          <p:cNvSpPr/>
          <p:nvPr/>
        </p:nvSpPr>
        <p:spPr>
          <a:xfrm>
            <a:off x="3269710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7" name="직사각형 4146">
            <a:extLst>
              <a:ext uri="{FF2B5EF4-FFF2-40B4-BE49-F238E27FC236}">
                <a16:creationId xmlns:a16="http://schemas.microsoft.com/office/drawing/2014/main" id="{A8226D82-8D8B-B28A-7147-021A3D1142CC}"/>
              </a:ext>
            </a:extLst>
          </p:cNvPr>
          <p:cNvSpPr/>
          <p:nvPr/>
        </p:nvSpPr>
        <p:spPr>
          <a:xfrm>
            <a:off x="32697108" y="167465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8" name="직사각형 4147">
            <a:extLst>
              <a:ext uri="{FF2B5EF4-FFF2-40B4-BE49-F238E27FC236}">
                <a16:creationId xmlns:a16="http://schemas.microsoft.com/office/drawing/2014/main" id="{BA8E95FC-CC0C-E268-7DC6-6BFADBA5D438}"/>
              </a:ext>
            </a:extLst>
          </p:cNvPr>
          <p:cNvSpPr/>
          <p:nvPr/>
        </p:nvSpPr>
        <p:spPr>
          <a:xfrm>
            <a:off x="32697108" y="165595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9" name="직사각형 4148">
            <a:extLst>
              <a:ext uri="{FF2B5EF4-FFF2-40B4-BE49-F238E27FC236}">
                <a16:creationId xmlns:a16="http://schemas.microsoft.com/office/drawing/2014/main" id="{60EC2A95-57B0-8F17-90D6-066682FFE816}"/>
              </a:ext>
            </a:extLst>
          </p:cNvPr>
          <p:cNvSpPr/>
          <p:nvPr/>
        </p:nvSpPr>
        <p:spPr>
          <a:xfrm>
            <a:off x="32800885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0" name="직사각형 4149">
            <a:extLst>
              <a:ext uri="{FF2B5EF4-FFF2-40B4-BE49-F238E27FC236}">
                <a16:creationId xmlns:a16="http://schemas.microsoft.com/office/drawing/2014/main" id="{E57D84E9-279C-AAEC-FDB7-0E80CD33B117}"/>
              </a:ext>
            </a:extLst>
          </p:cNvPr>
          <p:cNvSpPr/>
          <p:nvPr/>
        </p:nvSpPr>
        <p:spPr>
          <a:xfrm>
            <a:off x="32800885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1" name="직사각형 4150">
            <a:extLst>
              <a:ext uri="{FF2B5EF4-FFF2-40B4-BE49-F238E27FC236}">
                <a16:creationId xmlns:a16="http://schemas.microsoft.com/office/drawing/2014/main" id="{FEE62D24-7F5B-FE06-DADC-638FA2A298C5}"/>
              </a:ext>
            </a:extLst>
          </p:cNvPr>
          <p:cNvSpPr/>
          <p:nvPr/>
        </p:nvSpPr>
        <p:spPr>
          <a:xfrm>
            <a:off x="32800885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2" name="직사각형 4151">
            <a:extLst>
              <a:ext uri="{FF2B5EF4-FFF2-40B4-BE49-F238E27FC236}">
                <a16:creationId xmlns:a16="http://schemas.microsoft.com/office/drawing/2014/main" id="{EA2D45D2-2E1B-6F1A-3F1A-A5BC787A110F}"/>
              </a:ext>
            </a:extLst>
          </p:cNvPr>
          <p:cNvSpPr/>
          <p:nvPr/>
        </p:nvSpPr>
        <p:spPr>
          <a:xfrm>
            <a:off x="3290489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3" name="직사각형 4152">
            <a:extLst>
              <a:ext uri="{FF2B5EF4-FFF2-40B4-BE49-F238E27FC236}">
                <a16:creationId xmlns:a16="http://schemas.microsoft.com/office/drawing/2014/main" id="{6453424E-E963-7DDC-D62F-96999F273EA9}"/>
              </a:ext>
            </a:extLst>
          </p:cNvPr>
          <p:cNvSpPr/>
          <p:nvPr/>
        </p:nvSpPr>
        <p:spPr>
          <a:xfrm>
            <a:off x="32904898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4" name="직사각형 4153">
            <a:extLst>
              <a:ext uri="{FF2B5EF4-FFF2-40B4-BE49-F238E27FC236}">
                <a16:creationId xmlns:a16="http://schemas.microsoft.com/office/drawing/2014/main" id="{5AA53B0C-2317-0654-7EB6-E00D05A2EDF5}"/>
              </a:ext>
            </a:extLst>
          </p:cNvPr>
          <p:cNvSpPr/>
          <p:nvPr/>
        </p:nvSpPr>
        <p:spPr>
          <a:xfrm>
            <a:off x="32904898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5" name="직사각형 4154">
            <a:extLst>
              <a:ext uri="{FF2B5EF4-FFF2-40B4-BE49-F238E27FC236}">
                <a16:creationId xmlns:a16="http://schemas.microsoft.com/office/drawing/2014/main" id="{CCED79A2-2F8E-FF2D-AF18-F81977E50A28}"/>
              </a:ext>
            </a:extLst>
          </p:cNvPr>
          <p:cNvSpPr/>
          <p:nvPr/>
        </p:nvSpPr>
        <p:spPr>
          <a:xfrm>
            <a:off x="3269710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6" name="직사각형 4155">
            <a:extLst>
              <a:ext uri="{FF2B5EF4-FFF2-40B4-BE49-F238E27FC236}">
                <a16:creationId xmlns:a16="http://schemas.microsoft.com/office/drawing/2014/main" id="{ABCAA497-978B-1220-8420-ECE385F5BC26}"/>
              </a:ext>
            </a:extLst>
          </p:cNvPr>
          <p:cNvSpPr/>
          <p:nvPr/>
        </p:nvSpPr>
        <p:spPr>
          <a:xfrm>
            <a:off x="32800885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7" name="직사각형 4156">
            <a:extLst>
              <a:ext uri="{FF2B5EF4-FFF2-40B4-BE49-F238E27FC236}">
                <a16:creationId xmlns:a16="http://schemas.microsoft.com/office/drawing/2014/main" id="{3A23092A-5EC8-9355-8802-E2E4EBD7D051}"/>
              </a:ext>
            </a:extLst>
          </p:cNvPr>
          <p:cNvSpPr/>
          <p:nvPr/>
        </p:nvSpPr>
        <p:spPr>
          <a:xfrm>
            <a:off x="3290489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8" name="직사각형 4157">
            <a:extLst>
              <a:ext uri="{FF2B5EF4-FFF2-40B4-BE49-F238E27FC236}">
                <a16:creationId xmlns:a16="http://schemas.microsoft.com/office/drawing/2014/main" id="{E3FE1878-5DE9-1B6A-B350-7FA3DC80EFDA}"/>
              </a:ext>
            </a:extLst>
          </p:cNvPr>
          <p:cNvSpPr/>
          <p:nvPr/>
        </p:nvSpPr>
        <p:spPr>
          <a:xfrm>
            <a:off x="3128887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9" name="직사각형 4158">
            <a:extLst>
              <a:ext uri="{FF2B5EF4-FFF2-40B4-BE49-F238E27FC236}">
                <a16:creationId xmlns:a16="http://schemas.microsoft.com/office/drawing/2014/main" id="{12D7CA23-647A-B4D9-AE78-F8862FED0746}"/>
              </a:ext>
            </a:extLst>
          </p:cNvPr>
          <p:cNvSpPr/>
          <p:nvPr/>
        </p:nvSpPr>
        <p:spPr>
          <a:xfrm>
            <a:off x="3128887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0" name="직사각형 4159">
            <a:extLst>
              <a:ext uri="{FF2B5EF4-FFF2-40B4-BE49-F238E27FC236}">
                <a16:creationId xmlns:a16="http://schemas.microsoft.com/office/drawing/2014/main" id="{99BD4CCD-B6E4-29C7-3E69-8CAEC02EE2F2}"/>
              </a:ext>
            </a:extLst>
          </p:cNvPr>
          <p:cNvSpPr/>
          <p:nvPr/>
        </p:nvSpPr>
        <p:spPr>
          <a:xfrm>
            <a:off x="3128887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1" name="직사각형 4160">
            <a:extLst>
              <a:ext uri="{FF2B5EF4-FFF2-40B4-BE49-F238E27FC236}">
                <a16:creationId xmlns:a16="http://schemas.microsoft.com/office/drawing/2014/main" id="{37FC21EA-1C01-51EC-62F8-C4A6698D0CA5}"/>
              </a:ext>
            </a:extLst>
          </p:cNvPr>
          <p:cNvSpPr/>
          <p:nvPr/>
        </p:nvSpPr>
        <p:spPr>
          <a:xfrm>
            <a:off x="3128887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2" name="직사각형 4161">
            <a:extLst>
              <a:ext uri="{FF2B5EF4-FFF2-40B4-BE49-F238E27FC236}">
                <a16:creationId xmlns:a16="http://schemas.microsoft.com/office/drawing/2014/main" id="{08CDC2DC-2103-62AE-CA97-8A6CC348429A}"/>
              </a:ext>
            </a:extLst>
          </p:cNvPr>
          <p:cNvSpPr/>
          <p:nvPr/>
        </p:nvSpPr>
        <p:spPr>
          <a:xfrm>
            <a:off x="3128887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3" name="직사각형 4162">
            <a:extLst>
              <a:ext uri="{FF2B5EF4-FFF2-40B4-BE49-F238E27FC236}">
                <a16:creationId xmlns:a16="http://schemas.microsoft.com/office/drawing/2014/main" id="{0FAA14A2-86F6-C8E0-82EB-731DCBE7680A}"/>
              </a:ext>
            </a:extLst>
          </p:cNvPr>
          <p:cNvSpPr/>
          <p:nvPr/>
        </p:nvSpPr>
        <p:spPr>
          <a:xfrm>
            <a:off x="3128887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4" name="직사각형 4163">
            <a:extLst>
              <a:ext uri="{FF2B5EF4-FFF2-40B4-BE49-F238E27FC236}">
                <a16:creationId xmlns:a16="http://schemas.microsoft.com/office/drawing/2014/main" id="{70FA3778-2B24-6FB9-C11E-F86CDF685D94}"/>
              </a:ext>
            </a:extLst>
          </p:cNvPr>
          <p:cNvSpPr/>
          <p:nvPr/>
        </p:nvSpPr>
        <p:spPr>
          <a:xfrm>
            <a:off x="3128887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5" name="직사각형 4164">
            <a:extLst>
              <a:ext uri="{FF2B5EF4-FFF2-40B4-BE49-F238E27FC236}">
                <a16:creationId xmlns:a16="http://schemas.microsoft.com/office/drawing/2014/main" id="{8C8435AA-E694-9714-D291-2F0D8CCF2651}"/>
              </a:ext>
            </a:extLst>
          </p:cNvPr>
          <p:cNvSpPr/>
          <p:nvPr/>
        </p:nvSpPr>
        <p:spPr>
          <a:xfrm>
            <a:off x="3128887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6" name="직사각형 4165">
            <a:extLst>
              <a:ext uri="{FF2B5EF4-FFF2-40B4-BE49-F238E27FC236}">
                <a16:creationId xmlns:a16="http://schemas.microsoft.com/office/drawing/2014/main" id="{22718F95-8017-B873-4AD6-668C7DD2FB4B}"/>
              </a:ext>
            </a:extLst>
          </p:cNvPr>
          <p:cNvSpPr/>
          <p:nvPr/>
        </p:nvSpPr>
        <p:spPr>
          <a:xfrm>
            <a:off x="31392648" y="158158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7" name="직사각형 4166">
            <a:extLst>
              <a:ext uri="{FF2B5EF4-FFF2-40B4-BE49-F238E27FC236}">
                <a16:creationId xmlns:a16="http://schemas.microsoft.com/office/drawing/2014/main" id="{33253E74-27BD-0D0C-0823-2D9A70FB232B}"/>
              </a:ext>
            </a:extLst>
          </p:cNvPr>
          <p:cNvSpPr/>
          <p:nvPr/>
        </p:nvSpPr>
        <p:spPr>
          <a:xfrm>
            <a:off x="31392648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8" name="직사각형 4167">
            <a:extLst>
              <a:ext uri="{FF2B5EF4-FFF2-40B4-BE49-F238E27FC236}">
                <a16:creationId xmlns:a16="http://schemas.microsoft.com/office/drawing/2014/main" id="{4A8208AF-59FF-EB9D-5D54-EFF3334D51AB}"/>
              </a:ext>
            </a:extLst>
          </p:cNvPr>
          <p:cNvSpPr/>
          <p:nvPr/>
        </p:nvSpPr>
        <p:spPr>
          <a:xfrm>
            <a:off x="31392648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9" name="직사각형 4168">
            <a:extLst>
              <a:ext uri="{FF2B5EF4-FFF2-40B4-BE49-F238E27FC236}">
                <a16:creationId xmlns:a16="http://schemas.microsoft.com/office/drawing/2014/main" id="{07BF0699-081D-ECC2-C21D-518298DF56C3}"/>
              </a:ext>
            </a:extLst>
          </p:cNvPr>
          <p:cNvSpPr/>
          <p:nvPr/>
        </p:nvSpPr>
        <p:spPr>
          <a:xfrm>
            <a:off x="31392648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0" name="직사각형 4169">
            <a:extLst>
              <a:ext uri="{FF2B5EF4-FFF2-40B4-BE49-F238E27FC236}">
                <a16:creationId xmlns:a16="http://schemas.microsoft.com/office/drawing/2014/main" id="{A1066CB8-FF64-A54B-41E9-354F515FA6A1}"/>
              </a:ext>
            </a:extLst>
          </p:cNvPr>
          <p:cNvSpPr/>
          <p:nvPr/>
        </p:nvSpPr>
        <p:spPr>
          <a:xfrm>
            <a:off x="31392648" y="161900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1" name="직사각형 4170">
            <a:extLst>
              <a:ext uri="{FF2B5EF4-FFF2-40B4-BE49-F238E27FC236}">
                <a16:creationId xmlns:a16="http://schemas.microsoft.com/office/drawing/2014/main" id="{E9962904-D558-1BAB-8F3E-37DD2F13D83F}"/>
              </a:ext>
            </a:extLst>
          </p:cNvPr>
          <p:cNvSpPr/>
          <p:nvPr/>
        </p:nvSpPr>
        <p:spPr>
          <a:xfrm>
            <a:off x="31392648" y="162836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2" name="직사각형 4171">
            <a:extLst>
              <a:ext uri="{FF2B5EF4-FFF2-40B4-BE49-F238E27FC236}">
                <a16:creationId xmlns:a16="http://schemas.microsoft.com/office/drawing/2014/main" id="{E0480A11-8BE8-89BB-7B79-1FC7A204EB43}"/>
              </a:ext>
            </a:extLst>
          </p:cNvPr>
          <p:cNvSpPr/>
          <p:nvPr/>
        </p:nvSpPr>
        <p:spPr>
          <a:xfrm>
            <a:off x="31392648" y="160029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3" name="직사각형 4172">
            <a:extLst>
              <a:ext uri="{FF2B5EF4-FFF2-40B4-BE49-F238E27FC236}">
                <a16:creationId xmlns:a16="http://schemas.microsoft.com/office/drawing/2014/main" id="{1D361479-8931-3BBC-C3C3-C46F690172A4}"/>
              </a:ext>
            </a:extLst>
          </p:cNvPr>
          <p:cNvSpPr/>
          <p:nvPr/>
        </p:nvSpPr>
        <p:spPr>
          <a:xfrm>
            <a:off x="31392648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4" name="직사각형 4173">
            <a:extLst>
              <a:ext uri="{FF2B5EF4-FFF2-40B4-BE49-F238E27FC236}">
                <a16:creationId xmlns:a16="http://schemas.microsoft.com/office/drawing/2014/main" id="{188F6DFB-8FC5-D5B6-A0D2-954BFC54093F}"/>
              </a:ext>
            </a:extLst>
          </p:cNvPr>
          <p:cNvSpPr/>
          <p:nvPr/>
        </p:nvSpPr>
        <p:spPr>
          <a:xfrm>
            <a:off x="3149666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5" name="직사각형 4174">
            <a:extLst>
              <a:ext uri="{FF2B5EF4-FFF2-40B4-BE49-F238E27FC236}">
                <a16:creationId xmlns:a16="http://schemas.microsoft.com/office/drawing/2014/main" id="{283EB28B-D271-6E9B-AEDC-84867B884ADF}"/>
              </a:ext>
            </a:extLst>
          </p:cNvPr>
          <p:cNvSpPr/>
          <p:nvPr/>
        </p:nvSpPr>
        <p:spPr>
          <a:xfrm>
            <a:off x="3149666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6" name="직사각형 4175">
            <a:extLst>
              <a:ext uri="{FF2B5EF4-FFF2-40B4-BE49-F238E27FC236}">
                <a16:creationId xmlns:a16="http://schemas.microsoft.com/office/drawing/2014/main" id="{9FE864CB-73CC-05F0-11FD-06B06C4118CA}"/>
              </a:ext>
            </a:extLst>
          </p:cNvPr>
          <p:cNvSpPr/>
          <p:nvPr/>
        </p:nvSpPr>
        <p:spPr>
          <a:xfrm>
            <a:off x="3149666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7" name="직사각형 4176">
            <a:extLst>
              <a:ext uri="{FF2B5EF4-FFF2-40B4-BE49-F238E27FC236}">
                <a16:creationId xmlns:a16="http://schemas.microsoft.com/office/drawing/2014/main" id="{5B5A2B5E-AA5E-1F71-4730-C7CAE5B43854}"/>
              </a:ext>
            </a:extLst>
          </p:cNvPr>
          <p:cNvSpPr/>
          <p:nvPr/>
        </p:nvSpPr>
        <p:spPr>
          <a:xfrm>
            <a:off x="3149666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8" name="직사각형 4177">
            <a:extLst>
              <a:ext uri="{FF2B5EF4-FFF2-40B4-BE49-F238E27FC236}">
                <a16:creationId xmlns:a16="http://schemas.microsoft.com/office/drawing/2014/main" id="{1A562E6F-B4ED-640B-6829-D5F8660455C4}"/>
              </a:ext>
            </a:extLst>
          </p:cNvPr>
          <p:cNvSpPr/>
          <p:nvPr/>
        </p:nvSpPr>
        <p:spPr>
          <a:xfrm>
            <a:off x="3149666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9" name="직사각형 4178">
            <a:extLst>
              <a:ext uri="{FF2B5EF4-FFF2-40B4-BE49-F238E27FC236}">
                <a16:creationId xmlns:a16="http://schemas.microsoft.com/office/drawing/2014/main" id="{97D9E1DF-5EB3-0B28-09EF-0BB88C95BAFF}"/>
              </a:ext>
            </a:extLst>
          </p:cNvPr>
          <p:cNvSpPr/>
          <p:nvPr/>
        </p:nvSpPr>
        <p:spPr>
          <a:xfrm>
            <a:off x="3149666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0" name="직사각형 4179">
            <a:extLst>
              <a:ext uri="{FF2B5EF4-FFF2-40B4-BE49-F238E27FC236}">
                <a16:creationId xmlns:a16="http://schemas.microsoft.com/office/drawing/2014/main" id="{2A7035E3-416A-19F5-E370-CF83A6B223F5}"/>
              </a:ext>
            </a:extLst>
          </p:cNvPr>
          <p:cNvSpPr/>
          <p:nvPr/>
        </p:nvSpPr>
        <p:spPr>
          <a:xfrm>
            <a:off x="3149666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1" name="직사각형 4180">
            <a:extLst>
              <a:ext uri="{FF2B5EF4-FFF2-40B4-BE49-F238E27FC236}">
                <a16:creationId xmlns:a16="http://schemas.microsoft.com/office/drawing/2014/main" id="{F83F4B92-62DC-EFAB-C571-E5CA545419FC}"/>
              </a:ext>
            </a:extLst>
          </p:cNvPr>
          <p:cNvSpPr/>
          <p:nvPr/>
        </p:nvSpPr>
        <p:spPr>
          <a:xfrm>
            <a:off x="3149666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2" name="직사각형 4181">
            <a:extLst>
              <a:ext uri="{FF2B5EF4-FFF2-40B4-BE49-F238E27FC236}">
                <a16:creationId xmlns:a16="http://schemas.microsoft.com/office/drawing/2014/main" id="{2D951E01-4170-1586-0F54-11F8803C5323}"/>
              </a:ext>
            </a:extLst>
          </p:cNvPr>
          <p:cNvSpPr/>
          <p:nvPr/>
        </p:nvSpPr>
        <p:spPr>
          <a:xfrm>
            <a:off x="3128887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3" name="직사각형 4182">
            <a:extLst>
              <a:ext uri="{FF2B5EF4-FFF2-40B4-BE49-F238E27FC236}">
                <a16:creationId xmlns:a16="http://schemas.microsoft.com/office/drawing/2014/main" id="{414ADFFF-E9D9-BDDC-9147-8D2F6CD58541}"/>
              </a:ext>
            </a:extLst>
          </p:cNvPr>
          <p:cNvSpPr/>
          <p:nvPr/>
        </p:nvSpPr>
        <p:spPr>
          <a:xfrm>
            <a:off x="3128887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4" name="직사각형 4183">
            <a:extLst>
              <a:ext uri="{FF2B5EF4-FFF2-40B4-BE49-F238E27FC236}">
                <a16:creationId xmlns:a16="http://schemas.microsoft.com/office/drawing/2014/main" id="{3A2FC76F-6FF3-6146-48B2-D590AB6CB128}"/>
              </a:ext>
            </a:extLst>
          </p:cNvPr>
          <p:cNvSpPr/>
          <p:nvPr/>
        </p:nvSpPr>
        <p:spPr>
          <a:xfrm>
            <a:off x="3128887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5" name="직사각형 4184">
            <a:extLst>
              <a:ext uri="{FF2B5EF4-FFF2-40B4-BE49-F238E27FC236}">
                <a16:creationId xmlns:a16="http://schemas.microsoft.com/office/drawing/2014/main" id="{0742E7D9-3B68-0338-A6BB-46AA6562143A}"/>
              </a:ext>
            </a:extLst>
          </p:cNvPr>
          <p:cNvSpPr/>
          <p:nvPr/>
        </p:nvSpPr>
        <p:spPr>
          <a:xfrm>
            <a:off x="31392648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6" name="직사각형 4185">
            <a:extLst>
              <a:ext uri="{FF2B5EF4-FFF2-40B4-BE49-F238E27FC236}">
                <a16:creationId xmlns:a16="http://schemas.microsoft.com/office/drawing/2014/main" id="{648FE4E4-B972-F190-75A2-6FE89A90941A}"/>
              </a:ext>
            </a:extLst>
          </p:cNvPr>
          <p:cNvSpPr/>
          <p:nvPr/>
        </p:nvSpPr>
        <p:spPr>
          <a:xfrm>
            <a:off x="31392648" y="16748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7" name="직사각형 4186">
            <a:extLst>
              <a:ext uri="{FF2B5EF4-FFF2-40B4-BE49-F238E27FC236}">
                <a16:creationId xmlns:a16="http://schemas.microsoft.com/office/drawing/2014/main" id="{53F9577B-9488-E874-70B7-F6E3A1AB3BA7}"/>
              </a:ext>
            </a:extLst>
          </p:cNvPr>
          <p:cNvSpPr/>
          <p:nvPr/>
        </p:nvSpPr>
        <p:spPr>
          <a:xfrm>
            <a:off x="31392648" y="16561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8" name="직사각형 4187">
            <a:extLst>
              <a:ext uri="{FF2B5EF4-FFF2-40B4-BE49-F238E27FC236}">
                <a16:creationId xmlns:a16="http://schemas.microsoft.com/office/drawing/2014/main" id="{9878A0AD-E88C-9E0D-D15F-8CF874027755}"/>
              </a:ext>
            </a:extLst>
          </p:cNvPr>
          <p:cNvSpPr/>
          <p:nvPr/>
        </p:nvSpPr>
        <p:spPr>
          <a:xfrm>
            <a:off x="3149666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9" name="직사각형 4188">
            <a:extLst>
              <a:ext uri="{FF2B5EF4-FFF2-40B4-BE49-F238E27FC236}">
                <a16:creationId xmlns:a16="http://schemas.microsoft.com/office/drawing/2014/main" id="{073D28D4-E371-D3E6-8839-7D323CCD0185}"/>
              </a:ext>
            </a:extLst>
          </p:cNvPr>
          <p:cNvSpPr/>
          <p:nvPr/>
        </p:nvSpPr>
        <p:spPr>
          <a:xfrm>
            <a:off x="3149666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0" name="직사각형 4189">
            <a:extLst>
              <a:ext uri="{FF2B5EF4-FFF2-40B4-BE49-F238E27FC236}">
                <a16:creationId xmlns:a16="http://schemas.microsoft.com/office/drawing/2014/main" id="{F00AF756-9119-8CA6-498A-2B1041B5AEA4}"/>
              </a:ext>
            </a:extLst>
          </p:cNvPr>
          <p:cNvSpPr/>
          <p:nvPr/>
        </p:nvSpPr>
        <p:spPr>
          <a:xfrm>
            <a:off x="3149666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1" name="직사각형 4190">
            <a:extLst>
              <a:ext uri="{FF2B5EF4-FFF2-40B4-BE49-F238E27FC236}">
                <a16:creationId xmlns:a16="http://schemas.microsoft.com/office/drawing/2014/main" id="{894EBA0E-EFED-5B0F-F024-0115295E69E8}"/>
              </a:ext>
            </a:extLst>
          </p:cNvPr>
          <p:cNvSpPr/>
          <p:nvPr/>
        </p:nvSpPr>
        <p:spPr>
          <a:xfrm>
            <a:off x="3128887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2" name="직사각형 4191">
            <a:extLst>
              <a:ext uri="{FF2B5EF4-FFF2-40B4-BE49-F238E27FC236}">
                <a16:creationId xmlns:a16="http://schemas.microsoft.com/office/drawing/2014/main" id="{5EDFD26A-4BDF-30B3-C700-31F7BBCBB649}"/>
              </a:ext>
            </a:extLst>
          </p:cNvPr>
          <p:cNvSpPr/>
          <p:nvPr/>
        </p:nvSpPr>
        <p:spPr>
          <a:xfrm>
            <a:off x="31392648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3" name="직사각형 4192">
            <a:extLst>
              <a:ext uri="{FF2B5EF4-FFF2-40B4-BE49-F238E27FC236}">
                <a16:creationId xmlns:a16="http://schemas.microsoft.com/office/drawing/2014/main" id="{4FB392A4-79A6-E031-5BE6-B8D56AF12829}"/>
              </a:ext>
            </a:extLst>
          </p:cNvPr>
          <p:cNvSpPr/>
          <p:nvPr/>
        </p:nvSpPr>
        <p:spPr>
          <a:xfrm>
            <a:off x="3149666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4" name="직사각형 4193">
            <a:extLst>
              <a:ext uri="{FF2B5EF4-FFF2-40B4-BE49-F238E27FC236}">
                <a16:creationId xmlns:a16="http://schemas.microsoft.com/office/drawing/2014/main" id="{15B6C384-C84F-CC61-E4CF-913B2CD968E0}"/>
              </a:ext>
            </a:extLst>
          </p:cNvPr>
          <p:cNvSpPr/>
          <p:nvPr/>
        </p:nvSpPr>
        <p:spPr>
          <a:xfrm>
            <a:off x="32058661" y="158130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5" name="직사각형 4194">
            <a:extLst>
              <a:ext uri="{FF2B5EF4-FFF2-40B4-BE49-F238E27FC236}">
                <a16:creationId xmlns:a16="http://schemas.microsoft.com/office/drawing/2014/main" id="{A6C6C84B-6BEA-E52F-59B3-18F8E0E03F69}"/>
              </a:ext>
            </a:extLst>
          </p:cNvPr>
          <p:cNvSpPr/>
          <p:nvPr/>
        </p:nvSpPr>
        <p:spPr>
          <a:xfrm>
            <a:off x="32058661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6" name="직사각형 4195">
            <a:extLst>
              <a:ext uri="{FF2B5EF4-FFF2-40B4-BE49-F238E27FC236}">
                <a16:creationId xmlns:a16="http://schemas.microsoft.com/office/drawing/2014/main" id="{38F2877C-82B2-AD4C-E1CB-7CFC2CD4CD63}"/>
              </a:ext>
            </a:extLst>
          </p:cNvPr>
          <p:cNvSpPr/>
          <p:nvPr/>
        </p:nvSpPr>
        <p:spPr>
          <a:xfrm>
            <a:off x="32058661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7" name="직사각형 4196">
            <a:extLst>
              <a:ext uri="{FF2B5EF4-FFF2-40B4-BE49-F238E27FC236}">
                <a16:creationId xmlns:a16="http://schemas.microsoft.com/office/drawing/2014/main" id="{0209BF10-DEB4-D30C-52BE-81E3768EF2C2}"/>
              </a:ext>
            </a:extLst>
          </p:cNvPr>
          <p:cNvSpPr/>
          <p:nvPr/>
        </p:nvSpPr>
        <p:spPr>
          <a:xfrm>
            <a:off x="32058661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8" name="직사각형 4197">
            <a:extLst>
              <a:ext uri="{FF2B5EF4-FFF2-40B4-BE49-F238E27FC236}">
                <a16:creationId xmlns:a16="http://schemas.microsoft.com/office/drawing/2014/main" id="{B1F3E38D-F55D-55DF-280D-4F68A96741CE}"/>
              </a:ext>
            </a:extLst>
          </p:cNvPr>
          <p:cNvSpPr/>
          <p:nvPr/>
        </p:nvSpPr>
        <p:spPr>
          <a:xfrm>
            <a:off x="32058661" y="16187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9" name="직사각형 4198">
            <a:extLst>
              <a:ext uri="{FF2B5EF4-FFF2-40B4-BE49-F238E27FC236}">
                <a16:creationId xmlns:a16="http://schemas.microsoft.com/office/drawing/2014/main" id="{6252A227-1461-B86C-D4FA-888D5F5210AC}"/>
              </a:ext>
            </a:extLst>
          </p:cNvPr>
          <p:cNvSpPr/>
          <p:nvPr/>
        </p:nvSpPr>
        <p:spPr>
          <a:xfrm>
            <a:off x="32058661" y="16280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0" name="직사각형 4199">
            <a:extLst>
              <a:ext uri="{FF2B5EF4-FFF2-40B4-BE49-F238E27FC236}">
                <a16:creationId xmlns:a16="http://schemas.microsoft.com/office/drawing/2014/main" id="{00AD23F1-DF77-F1AF-46CB-1DC357B781B4}"/>
              </a:ext>
            </a:extLst>
          </p:cNvPr>
          <p:cNvSpPr/>
          <p:nvPr/>
        </p:nvSpPr>
        <p:spPr>
          <a:xfrm>
            <a:off x="32058661" y="16000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1" name="직사각형 4200">
            <a:extLst>
              <a:ext uri="{FF2B5EF4-FFF2-40B4-BE49-F238E27FC236}">
                <a16:creationId xmlns:a16="http://schemas.microsoft.com/office/drawing/2014/main" id="{B62381C2-77B6-65EB-449D-8E42487E5B13}"/>
              </a:ext>
            </a:extLst>
          </p:cNvPr>
          <p:cNvSpPr/>
          <p:nvPr/>
        </p:nvSpPr>
        <p:spPr>
          <a:xfrm>
            <a:off x="32058661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2" name="직사각형 4201">
            <a:extLst>
              <a:ext uri="{FF2B5EF4-FFF2-40B4-BE49-F238E27FC236}">
                <a16:creationId xmlns:a16="http://schemas.microsoft.com/office/drawing/2014/main" id="{E6E2003A-8450-874A-BF06-B6E1DEA2B056}"/>
              </a:ext>
            </a:extLst>
          </p:cNvPr>
          <p:cNvSpPr/>
          <p:nvPr/>
        </p:nvSpPr>
        <p:spPr>
          <a:xfrm>
            <a:off x="32162438" y="158130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3" name="직사각형 4202">
            <a:extLst>
              <a:ext uri="{FF2B5EF4-FFF2-40B4-BE49-F238E27FC236}">
                <a16:creationId xmlns:a16="http://schemas.microsoft.com/office/drawing/2014/main" id="{C9CB395C-4F5B-278C-9411-AC5221A3B912}"/>
              </a:ext>
            </a:extLst>
          </p:cNvPr>
          <p:cNvSpPr/>
          <p:nvPr/>
        </p:nvSpPr>
        <p:spPr>
          <a:xfrm>
            <a:off x="32162438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4" name="직사각형 4203">
            <a:extLst>
              <a:ext uri="{FF2B5EF4-FFF2-40B4-BE49-F238E27FC236}">
                <a16:creationId xmlns:a16="http://schemas.microsoft.com/office/drawing/2014/main" id="{7329E1F1-1B40-4FEB-211B-94E551D37221}"/>
              </a:ext>
            </a:extLst>
          </p:cNvPr>
          <p:cNvSpPr/>
          <p:nvPr/>
        </p:nvSpPr>
        <p:spPr>
          <a:xfrm>
            <a:off x="32162438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5" name="직사각형 4204">
            <a:extLst>
              <a:ext uri="{FF2B5EF4-FFF2-40B4-BE49-F238E27FC236}">
                <a16:creationId xmlns:a16="http://schemas.microsoft.com/office/drawing/2014/main" id="{45C7B379-8ABB-D436-6A94-8F4303731B7B}"/>
              </a:ext>
            </a:extLst>
          </p:cNvPr>
          <p:cNvSpPr/>
          <p:nvPr/>
        </p:nvSpPr>
        <p:spPr>
          <a:xfrm>
            <a:off x="32162438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6" name="직사각형 4205">
            <a:extLst>
              <a:ext uri="{FF2B5EF4-FFF2-40B4-BE49-F238E27FC236}">
                <a16:creationId xmlns:a16="http://schemas.microsoft.com/office/drawing/2014/main" id="{782B2C55-21F1-0BEC-91B3-02D1BD018867}"/>
              </a:ext>
            </a:extLst>
          </p:cNvPr>
          <p:cNvSpPr/>
          <p:nvPr/>
        </p:nvSpPr>
        <p:spPr>
          <a:xfrm>
            <a:off x="32162438" y="161872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7" name="직사각형 4206">
            <a:extLst>
              <a:ext uri="{FF2B5EF4-FFF2-40B4-BE49-F238E27FC236}">
                <a16:creationId xmlns:a16="http://schemas.microsoft.com/office/drawing/2014/main" id="{12E157CF-9135-36D1-F6BF-00674F58173A}"/>
              </a:ext>
            </a:extLst>
          </p:cNvPr>
          <p:cNvSpPr/>
          <p:nvPr/>
        </p:nvSpPr>
        <p:spPr>
          <a:xfrm>
            <a:off x="32162438" y="16280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8" name="직사각형 4207">
            <a:extLst>
              <a:ext uri="{FF2B5EF4-FFF2-40B4-BE49-F238E27FC236}">
                <a16:creationId xmlns:a16="http://schemas.microsoft.com/office/drawing/2014/main" id="{0EC669CA-279A-C182-91CA-0886B6ED3FB4}"/>
              </a:ext>
            </a:extLst>
          </p:cNvPr>
          <p:cNvSpPr/>
          <p:nvPr/>
        </p:nvSpPr>
        <p:spPr>
          <a:xfrm>
            <a:off x="32162438" y="160001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9" name="직사각형 4208">
            <a:extLst>
              <a:ext uri="{FF2B5EF4-FFF2-40B4-BE49-F238E27FC236}">
                <a16:creationId xmlns:a16="http://schemas.microsoft.com/office/drawing/2014/main" id="{2C97AC04-55B6-114B-1254-D7D1F277B6C2}"/>
              </a:ext>
            </a:extLst>
          </p:cNvPr>
          <p:cNvSpPr/>
          <p:nvPr/>
        </p:nvSpPr>
        <p:spPr>
          <a:xfrm>
            <a:off x="32162438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0" name="직사각형 4209">
            <a:extLst>
              <a:ext uri="{FF2B5EF4-FFF2-40B4-BE49-F238E27FC236}">
                <a16:creationId xmlns:a16="http://schemas.microsoft.com/office/drawing/2014/main" id="{C6AE38EE-FCB8-259F-4C17-9EB5B6D94C4C}"/>
              </a:ext>
            </a:extLst>
          </p:cNvPr>
          <p:cNvSpPr/>
          <p:nvPr/>
        </p:nvSpPr>
        <p:spPr>
          <a:xfrm>
            <a:off x="32058661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1" name="직사각형 4210">
            <a:extLst>
              <a:ext uri="{FF2B5EF4-FFF2-40B4-BE49-F238E27FC236}">
                <a16:creationId xmlns:a16="http://schemas.microsoft.com/office/drawing/2014/main" id="{B4EFDE42-5645-ED6F-B2E8-985A861401E7}"/>
              </a:ext>
            </a:extLst>
          </p:cNvPr>
          <p:cNvSpPr/>
          <p:nvPr/>
        </p:nvSpPr>
        <p:spPr>
          <a:xfrm>
            <a:off x="32058661" y="16745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2" name="직사각형 4211">
            <a:extLst>
              <a:ext uri="{FF2B5EF4-FFF2-40B4-BE49-F238E27FC236}">
                <a16:creationId xmlns:a16="http://schemas.microsoft.com/office/drawing/2014/main" id="{192D248C-38D2-DB4E-1184-2CC6C26FE792}"/>
              </a:ext>
            </a:extLst>
          </p:cNvPr>
          <p:cNvSpPr/>
          <p:nvPr/>
        </p:nvSpPr>
        <p:spPr>
          <a:xfrm>
            <a:off x="32058661" y="16558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3" name="직사각형 4212">
            <a:extLst>
              <a:ext uri="{FF2B5EF4-FFF2-40B4-BE49-F238E27FC236}">
                <a16:creationId xmlns:a16="http://schemas.microsoft.com/office/drawing/2014/main" id="{5C01B285-1289-71A0-90AB-338BA620808E}"/>
              </a:ext>
            </a:extLst>
          </p:cNvPr>
          <p:cNvSpPr/>
          <p:nvPr/>
        </p:nvSpPr>
        <p:spPr>
          <a:xfrm>
            <a:off x="32162438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4" name="직사각형 4213">
            <a:extLst>
              <a:ext uri="{FF2B5EF4-FFF2-40B4-BE49-F238E27FC236}">
                <a16:creationId xmlns:a16="http://schemas.microsoft.com/office/drawing/2014/main" id="{240AC472-81D3-2633-7649-9B1A16F54680}"/>
              </a:ext>
            </a:extLst>
          </p:cNvPr>
          <p:cNvSpPr/>
          <p:nvPr/>
        </p:nvSpPr>
        <p:spPr>
          <a:xfrm>
            <a:off x="32162438" y="167454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5" name="직사각형 4214">
            <a:extLst>
              <a:ext uri="{FF2B5EF4-FFF2-40B4-BE49-F238E27FC236}">
                <a16:creationId xmlns:a16="http://schemas.microsoft.com/office/drawing/2014/main" id="{361421D2-B91A-1348-672D-09F3E60E5057}"/>
              </a:ext>
            </a:extLst>
          </p:cNvPr>
          <p:cNvSpPr/>
          <p:nvPr/>
        </p:nvSpPr>
        <p:spPr>
          <a:xfrm>
            <a:off x="32162438" y="165583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6" name="직사각형 4215">
            <a:extLst>
              <a:ext uri="{FF2B5EF4-FFF2-40B4-BE49-F238E27FC236}">
                <a16:creationId xmlns:a16="http://schemas.microsoft.com/office/drawing/2014/main" id="{16F5081C-81F7-BB44-0B2D-7CE43E18E6F1}"/>
              </a:ext>
            </a:extLst>
          </p:cNvPr>
          <p:cNvSpPr/>
          <p:nvPr/>
        </p:nvSpPr>
        <p:spPr>
          <a:xfrm>
            <a:off x="32058661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7" name="직사각형 4216">
            <a:extLst>
              <a:ext uri="{FF2B5EF4-FFF2-40B4-BE49-F238E27FC236}">
                <a16:creationId xmlns:a16="http://schemas.microsoft.com/office/drawing/2014/main" id="{2705E86C-00AC-F269-656E-AC82D5F21AF4}"/>
              </a:ext>
            </a:extLst>
          </p:cNvPr>
          <p:cNvSpPr/>
          <p:nvPr/>
        </p:nvSpPr>
        <p:spPr>
          <a:xfrm>
            <a:off x="32162438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8" name="원호 4217">
            <a:extLst>
              <a:ext uri="{FF2B5EF4-FFF2-40B4-BE49-F238E27FC236}">
                <a16:creationId xmlns:a16="http://schemas.microsoft.com/office/drawing/2014/main" id="{1A685C55-0470-4959-C120-48DCB3575917}"/>
              </a:ext>
            </a:extLst>
          </p:cNvPr>
          <p:cNvSpPr/>
          <p:nvPr/>
        </p:nvSpPr>
        <p:spPr>
          <a:xfrm rot="16200000">
            <a:off x="30949905" y="1590874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9" name="원호 4218">
            <a:extLst>
              <a:ext uri="{FF2B5EF4-FFF2-40B4-BE49-F238E27FC236}">
                <a16:creationId xmlns:a16="http://schemas.microsoft.com/office/drawing/2014/main" id="{7A2DB24F-CD4D-BFA8-48C8-28A3A87E0F16}"/>
              </a:ext>
            </a:extLst>
          </p:cNvPr>
          <p:cNvSpPr/>
          <p:nvPr/>
        </p:nvSpPr>
        <p:spPr>
          <a:xfrm rot="5400000" flipV="1">
            <a:off x="30941350" y="1641497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0" name="직사각형 4219">
            <a:extLst>
              <a:ext uri="{FF2B5EF4-FFF2-40B4-BE49-F238E27FC236}">
                <a16:creationId xmlns:a16="http://schemas.microsoft.com/office/drawing/2014/main" id="{8FE4C6E6-2720-BE84-BCB9-D7D04377090B}"/>
              </a:ext>
            </a:extLst>
          </p:cNvPr>
          <p:cNvSpPr/>
          <p:nvPr/>
        </p:nvSpPr>
        <p:spPr>
          <a:xfrm>
            <a:off x="3269710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1" name="직사각형 4220">
            <a:extLst>
              <a:ext uri="{FF2B5EF4-FFF2-40B4-BE49-F238E27FC236}">
                <a16:creationId xmlns:a16="http://schemas.microsoft.com/office/drawing/2014/main" id="{16C7A506-0340-125D-1352-9835976ED703}"/>
              </a:ext>
            </a:extLst>
          </p:cNvPr>
          <p:cNvSpPr/>
          <p:nvPr/>
        </p:nvSpPr>
        <p:spPr>
          <a:xfrm>
            <a:off x="3269710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2" name="직사각형 4221">
            <a:extLst>
              <a:ext uri="{FF2B5EF4-FFF2-40B4-BE49-F238E27FC236}">
                <a16:creationId xmlns:a16="http://schemas.microsoft.com/office/drawing/2014/main" id="{B8B72959-95A0-0D19-0346-5A62B3FAA510}"/>
              </a:ext>
            </a:extLst>
          </p:cNvPr>
          <p:cNvSpPr/>
          <p:nvPr/>
        </p:nvSpPr>
        <p:spPr>
          <a:xfrm>
            <a:off x="32800885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3" name="직사각형 4222">
            <a:extLst>
              <a:ext uri="{FF2B5EF4-FFF2-40B4-BE49-F238E27FC236}">
                <a16:creationId xmlns:a16="http://schemas.microsoft.com/office/drawing/2014/main" id="{77028906-8375-343E-D605-EA51F21EB382}"/>
              </a:ext>
            </a:extLst>
          </p:cNvPr>
          <p:cNvSpPr/>
          <p:nvPr/>
        </p:nvSpPr>
        <p:spPr>
          <a:xfrm>
            <a:off x="32800885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4" name="직사각형 4223">
            <a:extLst>
              <a:ext uri="{FF2B5EF4-FFF2-40B4-BE49-F238E27FC236}">
                <a16:creationId xmlns:a16="http://schemas.microsoft.com/office/drawing/2014/main" id="{DDA4B61F-C9C9-F264-0C7F-1387B5985CBA}"/>
              </a:ext>
            </a:extLst>
          </p:cNvPr>
          <p:cNvSpPr/>
          <p:nvPr/>
        </p:nvSpPr>
        <p:spPr>
          <a:xfrm>
            <a:off x="3290489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5" name="직사각형 4224">
            <a:extLst>
              <a:ext uri="{FF2B5EF4-FFF2-40B4-BE49-F238E27FC236}">
                <a16:creationId xmlns:a16="http://schemas.microsoft.com/office/drawing/2014/main" id="{EDEF95DE-C962-933B-0E04-F36FC4B1D835}"/>
              </a:ext>
            </a:extLst>
          </p:cNvPr>
          <p:cNvSpPr/>
          <p:nvPr/>
        </p:nvSpPr>
        <p:spPr>
          <a:xfrm>
            <a:off x="3290489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6" name="직사각형 4225">
            <a:extLst>
              <a:ext uri="{FF2B5EF4-FFF2-40B4-BE49-F238E27FC236}">
                <a16:creationId xmlns:a16="http://schemas.microsoft.com/office/drawing/2014/main" id="{FB0D9F08-3E6A-F0B0-5DB1-1461A5041672}"/>
              </a:ext>
            </a:extLst>
          </p:cNvPr>
          <p:cNvSpPr/>
          <p:nvPr/>
        </p:nvSpPr>
        <p:spPr>
          <a:xfrm>
            <a:off x="3128887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7" name="직사각형 4226">
            <a:extLst>
              <a:ext uri="{FF2B5EF4-FFF2-40B4-BE49-F238E27FC236}">
                <a16:creationId xmlns:a16="http://schemas.microsoft.com/office/drawing/2014/main" id="{F791AB5B-0486-108A-4330-64ED6162AEB2}"/>
              </a:ext>
            </a:extLst>
          </p:cNvPr>
          <p:cNvSpPr/>
          <p:nvPr/>
        </p:nvSpPr>
        <p:spPr>
          <a:xfrm>
            <a:off x="3128887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8" name="직사각형 4227">
            <a:extLst>
              <a:ext uri="{FF2B5EF4-FFF2-40B4-BE49-F238E27FC236}">
                <a16:creationId xmlns:a16="http://schemas.microsoft.com/office/drawing/2014/main" id="{6A158122-BF8A-7495-0A8B-E84F8278DA98}"/>
              </a:ext>
            </a:extLst>
          </p:cNvPr>
          <p:cNvSpPr/>
          <p:nvPr/>
        </p:nvSpPr>
        <p:spPr>
          <a:xfrm>
            <a:off x="31392648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9" name="직사각형 4228">
            <a:extLst>
              <a:ext uri="{FF2B5EF4-FFF2-40B4-BE49-F238E27FC236}">
                <a16:creationId xmlns:a16="http://schemas.microsoft.com/office/drawing/2014/main" id="{A3A05FBF-176C-0796-9C26-A77404D95D2D}"/>
              </a:ext>
            </a:extLst>
          </p:cNvPr>
          <p:cNvSpPr/>
          <p:nvPr/>
        </p:nvSpPr>
        <p:spPr>
          <a:xfrm>
            <a:off x="31392648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0" name="직사각형 4229">
            <a:extLst>
              <a:ext uri="{FF2B5EF4-FFF2-40B4-BE49-F238E27FC236}">
                <a16:creationId xmlns:a16="http://schemas.microsoft.com/office/drawing/2014/main" id="{D19F6C86-9412-10C3-7856-8591BE37D488}"/>
              </a:ext>
            </a:extLst>
          </p:cNvPr>
          <p:cNvSpPr/>
          <p:nvPr/>
        </p:nvSpPr>
        <p:spPr>
          <a:xfrm>
            <a:off x="3149666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1" name="직사각형 4230">
            <a:extLst>
              <a:ext uri="{FF2B5EF4-FFF2-40B4-BE49-F238E27FC236}">
                <a16:creationId xmlns:a16="http://schemas.microsoft.com/office/drawing/2014/main" id="{1A3AEE24-F899-37CB-93F5-FB27B91BCFF5}"/>
              </a:ext>
            </a:extLst>
          </p:cNvPr>
          <p:cNvSpPr/>
          <p:nvPr/>
        </p:nvSpPr>
        <p:spPr>
          <a:xfrm>
            <a:off x="3149666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2" name="직사각형 4231">
            <a:extLst>
              <a:ext uri="{FF2B5EF4-FFF2-40B4-BE49-F238E27FC236}">
                <a16:creationId xmlns:a16="http://schemas.microsoft.com/office/drawing/2014/main" id="{AB0C8055-969D-B224-B515-702775934E6A}"/>
              </a:ext>
            </a:extLst>
          </p:cNvPr>
          <p:cNvSpPr/>
          <p:nvPr/>
        </p:nvSpPr>
        <p:spPr>
          <a:xfrm>
            <a:off x="32058661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3" name="직사각형 4232">
            <a:extLst>
              <a:ext uri="{FF2B5EF4-FFF2-40B4-BE49-F238E27FC236}">
                <a16:creationId xmlns:a16="http://schemas.microsoft.com/office/drawing/2014/main" id="{AB5DB8C8-CB97-0D15-A388-DF51F9FFE39B}"/>
              </a:ext>
            </a:extLst>
          </p:cNvPr>
          <p:cNvSpPr/>
          <p:nvPr/>
        </p:nvSpPr>
        <p:spPr>
          <a:xfrm>
            <a:off x="32058661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4" name="직사각형 4233">
            <a:extLst>
              <a:ext uri="{FF2B5EF4-FFF2-40B4-BE49-F238E27FC236}">
                <a16:creationId xmlns:a16="http://schemas.microsoft.com/office/drawing/2014/main" id="{D1186C6A-B30C-BA38-1FA6-66AB984ECBD1}"/>
              </a:ext>
            </a:extLst>
          </p:cNvPr>
          <p:cNvSpPr/>
          <p:nvPr/>
        </p:nvSpPr>
        <p:spPr>
          <a:xfrm>
            <a:off x="32162438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5" name="직사각형 4234">
            <a:extLst>
              <a:ext uri="{FF2B5EF4-FFF2-40B4-BE49-F238E27FC236}">
                <a16:creationId xmlns:a16="http://schemas.microsoft.com/office/drawing/2014/main" id="{11823ACD-032A-4562-FFAB-27FB3619EDD2}"/>
              </a:ext>
            </a:extLst>
          </p:cNvPr>
          <p:cNvSpPr/>
          <p:nvPr/>
        </p:nvSpPr>
        <p:spPr>
          <a:xfrm>
            <a:off x="32162438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145C7138-EB82-34AB-ABD5-3DC4BDECEA24}"/>
              </a:ext>
            </a:extLst>
          </p:cNvPr>
          <p:cNvSpPr txBox="1"/>
          <p:nvPr/>
        </p:nvSpPr>
        <p:spPr>
          <a:xfrm>
            <a:off x="31044376" y="1684165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237" name="직사각형 4236">
            <a:extLst>
              <a:ext uri="{FF2B5EF4-FFF2-40B4-BE49-F238E27FC236}">
                <a16:creationId xmlns:a16="http://schemas.microsoft.com/office/drawing/2014/main" id="{50E3DFEE-B1E7-84DD-BE3C-11316BB0BF8E}"/>
              </a:ext>
            </a:extLst>
          </p:cNvPr>
          <p:cNvSpPr/>
          <p:nvPr/>
        </p:nvSpPr>
        <p:spPr>
          <a:xfrm>
            <a:off x="33004306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8" name="직사각형 4237">
            <a:extLst>
              <a:ext uri="{FF2B5EF4-FFF2-40B4-BE49-F238E27FC236}">
                <a16:creationId xmlns:a16="http://schemas.microsoft.com/office/drawing/2014/main" id="{53D32F5E-75D2-BB00-29CA-D3F53A4FEAF8}"/>
              </a:ext>
            </a:extLst>
          </p:cNvPr>
          <p:cNvSpPr/>
          <p:nvPr/>
        </p:nvSpPr>
        <p:spPr>
          <a:xfrm>
            <a:off x="33004306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9" name="직사각형 4238">
            <a:extLst>
              <a:ext uri="{FF2B5EF4-FFF2-40B4-BE49-F238E27FC236}">
                <a16:creationId xmlns:a16="http://schemas.microsoft.com/office/drawing/2014/main" id="{DD7E1BDE-E730-8C16-8E1A-EA5477AAF0FB}"/>
              </a:ext>
            </a:extLst>
          </p:cNvPr>
          <p:cNvSpPr/>
          <p:nvPr/>
        </p:nvSpPr>
        <p:spPr>
          <a:xfrm>
            <a:off x="33004306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0" name="직사각형 4239">
            <a:extLst>
              <a:ext uri="{FF2B5EF4-FFF2-40B4-BE49-F238E27FC236}">
                <a16:creationId xmlns:a16="http://schemas.microsoft.com/office/drawing/2014/main" id="{934F0136-5776-795C-0816-F2C3C4682CF3}"/>
              </a:ext>
            </a:extLst>
          </p:cNvPr>
          <p:cNvSpPr/>
          <p:nvPr/>
        </p:nvSpPr>
        <p:spPr>
          <a:xfrm>
            <a:off x="33004306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1" name="직사각형 4240">
            <a:extLst>
              <a:ext uri="{FF2B5EF4-FFF2-40B4-BE49-F238E27FC236}">
                <a16:creationId xmlns:a16="http://schemas.microsoft.com/office/drawing/2014/main" id="{792FE231-71C9-75EF-53FC-9A611DF92996}"/>
              </a:ext>
            </a:extLst>
          </p:cNvPr>
          <p:cNvSpPr/>
          <p:nvPr/>
        </p:nvSpPr>
        <p:spPr>
          <a:xfrm>
            <a:off x="33004306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2" name="직사각형 4241">
            <a:extLst>
              <a:ext uri="{FF2B5EF4-FFF2-40B4-BE49-F238E27FC236}">
                <a16:creationId xmlns:a16="http://schemas.microsoft.com/office/drawing/2014/main" id="{FE581990-DC46-8292-4753-D8DDE3A55D06}"/>
              </a:ext>
            </a:extLst>
          </p:cNvPr>
          <p:cNvSpPr/>
          <p:nvPr/>
        </p:nvSpPr>
        <p:spPr>
          <a:xfrm>
            <a:off x="33004306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3" name="직사각형 4242">
            <a:extLst>
              <a:ext uri="{FF2B5EF4-FFF2-40B4-BE49-F238E27FC236}">
                <a16:creationId xmlns:a16="http://schemas.microsoft.com/office/drawing/2014/main" id="{C7E34837-E716-547F-79FD-E53BFDEAB528}"/>
              </a:ext>
            </a:extLst>
          </p:cNvPr>
          <p:cNvSpPr/>
          <p:nvPr/>
        </p:nvSpPr>
        <p:spPr>
          <a:xfrm>
            <a:off x="33004306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4" name="직사각형 4243">
            <a:extLst>
              <a:ext uri="{FF2B5EF4-FFF2-40B4-BE49-F238E27FC236}">
                <a16:creationId xmlns:a16="http://schemas.microsoft.com/office/drawing/2014/main" id="{C7709727-5207-6B39-82A9-EACF6A0A1A02}"/>
              </a:ext>
            </a:extLst>
          </p:cNvPr>
          <p:cNvSpPr/>
          <p:nvPr/>
        </p:nvSpPr>
        <p:spPr>
          <a:xfrm>
            <a:off x="33004306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5" name="직사각형 4244">
            <a:extLst>
              <a:ext uri="{FF2B5EF4-FFF2-40B4-BE49-F238E27FC236}">
                <a16:creationId xmlns:a16="http://schemas.microsoft.com/office/drawing/2014/main" id="{7ADE0DC1-51BD-ACBD-1D9E-ADADEBCEB62B}"/>
              </a:ext>
            </a:extLst>
          </p:cNvPr>
          <p:cNvSpPr/>
          <p:nvPr/>
        </p:nvSpPr>
        <p:spPr>
          <a:xfrm>
            <a:off x="33108083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6" name="직사각형 4245">
            <a:extLst>
              <a:ext uri="{FF2B5EF4-FFF2-40B4-BE49-F238E27FC236}">
                <a16:creationId xmlns:a16="http://schemas.microsoft.com/office/drawing/2014/main" id="{7C1BB7B4-6128-3400-A180-C1D787AA8512}"/>
              </a:ext>
            </a:extLst>
          </p:cNvPr>
          <p:cNvSpPr/>
          <p:nvPr/>
        </p:nvSpPr>
        <p:spPr>
          <a:xfrm>
            <a:off x="33108083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7" name="직사각형 4246">
            <a:extLst>
              <a:ext uri="{FF2B5EF4-FFF2-40B4-BE49-F238E27FC236}">
                <a16:creationId xmlns:a16="http://schemas.microsoft.com/office/drawing/2014/main" id="{83716A0B-C9B2-2CF8-D34A-C88C89086952}"/>
              </a:ext>
            </a:extLst>
          </p:cNvPr>
          <p:cNvSpPr/>
          <p:nvPr/>
        </p:nvSpPr>
        <p:spPr>
          <a:xfrm>
            <a:off x="33108083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8" name="직사각형 4247">
            <a:extLst>
              <a:ext uri="{FF2B5EF4-FFF2-40B4-BE49-F238E27FC236}">
                <a16:creationId xmlns:a16="http://schemas.microsoft.com/office/drawing/2014/main" id="{C905638D-8F40-D8C8-397B-58CBA6BFCCB4}"/>
              </a:ext>
            </a:extLst>
          </p:cNvPr>
          <p:cNvSpPr/>
          <p:nvPr/>
        </p:nvSpPr>
        <p:spPr>
          <a:xfrm>
            <a:off x="33108083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9" name="직사각형 4248">
            <a:extLst>
              <a:ext uri="{FF2B5EF4-FFF2-40B4-BE49-F238E27FC236}">
                <a16:creationId xmlns:a16="http://schemas.microsoft.com/office/drawing/2014/main" id="{CF9B5B36-3C43-8880-802B-CE05372F4F88}"/>
              </a:ext>
            </a:extLst>
          </p:cNvPr>
          <p:cNvSpPr/>
          <p:nvPr/>
        </p:nvSpPr>
        <p:spPr>
          <a:xfrm>
            <a:off x="33108083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0" name="직사각형 4249">
            <a:extLst>
              <a:ext uri="{FF2B5EF4-FFF2-40B4-BE49-F238E27FC236}">
                <a16:creationId xmlns:a16="http://schemas.microsoft.com/office/drawing/2014/main" id="{C4EAFE60-1364-01B1-EE3E-42D9B62DC2A3}"/>
              </a:ext>
            </a:extLst>
          </p:cNvPr>
          <p:cNvSpPr/>
          <p:nvPr/>
        </p:nvSpPr>
        <p:spPr>
          <a:xfrm>
            <a:off x="33108083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1" name="직사각형 4250">
            <a:extLst>
              <a:ext uri="{FF2B5EF4-FFF2-40B4-BE49-F238E27FC236}">
                <a16:creationId xmlns:a16="http://schemas.microsoft.com/office/drawing/2014/main" id="{A137483B-EDB2-7CD0-8B5C-6EFEABF18800}"/>
              </a:ext>
            </a:extLst>
          </p:cNvPr>
          <p:cNvSpPr/>
          <p:nvPr/>
        </p:nvSpPr>
        <p:spPr>
          <a:xfrm>
            <a:off x="33108083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2" name="직사각형 4251">
            <a:extLst>
              <a:ext uri="{FF2B5EF4-FFF2-40B4-BE49-F238E27FC236}">
                <a16:creationId xmlns:a16="http://schemas.microsoft.com/office/drawing/2014/main" id="{4ECDCF9E-F81E-54A5-C444-C9FCC95866AB}"/>
              </a:ext>
            </a:extLst>
          </p:cNvPr>
          <p:cNvSpPr/>
          <p:nvPr/>
        </p:nvSpPr>
        <p:spPr>
          <a:xfrm>
            <a:off x="33108083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3" name="직사각형 4252">
            <a:extLst>
              <a:ext uri="{FF2B5EF4-FFF2-40B4-BE49-F238E27FC236}">
                <a16:creationId xmlns:a16="http://schemas.microsoft.com/office/drawing/2014/main" id="{432F39DD-4AF7-B8B5-0A2B-EF814ABE29F3}"/>
              </a:ext>
            </a:extLst>
          </p:cNvPr>
          <p:cNvSpPr/>
          <p:nvPr/>
        </p:nvSpPr>
        <p:spPr>
          <a:xfrm>
            <a:off x="33004306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4" name="직사각형 4253">
            <a:extLst>
              <a:ext uri="{FF2B5EF4-FFF2-40B4-BE49-F238E27FC236}">
                <a16:creationId xmlns:a16="http://schemas.microsoft.com/office/drawing/2014/main" id="{838FB78B-97DB-21F4-3568-BFA9DB4FF6C8}"/>
              </a:ext>
            </a:extLst>
          </p:cNvPr>
          <p:cNvSpPr/>
          <p:nvPr/>
        </p:nvSpPr>
        <p:spPr>
          <a:xfrm>
            <a:off x="33004306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5" name="직사각형 4254">
            <a:extLst>
              <a:ext uri="{FF2B5EF4-FFF2-40B4-BE49-F238E27FC236}">
                <a16:creationId xmlns:a16="http://schemas.microsoft.com/office/drawing/2014/main" id="{1748D6F8-1A9E-544E-64DF-122B6C37EA2B}"/>
              </a:ext>
            </a:extLst>
          </p:cNvPr>
          <p:cNvSpPr/>
          <p:nvPr/>
        </p:nvSpPr>
        <p:spPr>
          <a:xfrm>
            <a:off x="33004306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6" name="직사각형 4255">
            <a:extLst>
              <a:ext uri="{FF2B5EF4-FFF2-40B4-BE49-F238E27FC236}">
                <a16:creationId xmlns:a16="http://schemas.microsoft.com/office/drawing/2014/main" id="{5E42B52F-2199-E947-DD6D-CD7BFB931159}"/>
              </a:ext>
            </a:extLst>
          </p:cNvPr>
          <p:cNvSpPr/>
          <p:nvPr/>
        </p:nvSpPr>
        <p:spPr>
          <a:xfrm>
            <a:off x="33108083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7" name="직사각형 4256">
            <a:extLst>
              <a:ext uri="{FF2B5EF4-FFF2-40B4-BE49-F238E27FC236}">
                <a16:creationId xmlns:a16="http://schemas.microsoft.com/office/drawing/2014/main" id="{37D9E9F0-2EE9-88A9-CF67-38E45724920B}"/>
              </a:ext>
            </a:extLst>
          </p:cNvPr>
          <p:cNvSpPr/>
          <p:nvPr/>
        </p:nvSpPr>
        <p:spPr>
          <a:xfrm>
            <a:off x="33108083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8" name="직사각형 4257">
            <a:extLst>
              <a:ext uri="{FF2B5EF4-FFF2-40B4-BE49-F238E27FC236}">
                <a16:creationId xmlns:a16="http://schemas.microsoft.com/office/drawing/2014/main" id="{84DB6DFA-648A-6715-45DC-373CBEA7F55B}"/>
              </a:ext>
            </a:extLst>
          </p:cNvPr>
          <p:cNvSpPr/>
          <p:nvPr/>
        </p:nvSpPr>
        <p:spPr>
          <a:xfrm>
            <a:off x="33108083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9" name="직사각형 4258">
            <a:extLst>
              <a:ext uri="{FF2B5EF4-FFF2-40B4-BE49-F238E27FC236}">
                <a16:creationId xmlns:a16="http://schemas.microsoft.com/office/drawing/2014/main" id="{98C08463-37E4-967D-1158-44B54426AB63}"/>
              </a:ext>
            </a:extLst>
          </p:cNvPr>
          <p:cNvSpPr/>
          <p:nvPr/>
        </p:nvSpPr>
        <p:spPr>
          <a:xfrm>
            <a:off x="33004306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0" name="직사각형 4259">
            <a:extLst>
              <a:ext uri="{FF2B5EF4-FFF2-40B4-BE49-F238E27FC236}">
                <a16:creationId xmlns:a16="http://schemas.microsoft.com/office/drawing/2014/main" id="{E0B51875-7E68-C27F-08B9-21E821F0BDF2}"/>
              </a:ext>
            </a:extLst>
          </p:cNvPr>
          <p:cNvSpPr/>
          <p:nvPr/>
        </p:nvSpPr>
        <p:spPr>
          <a:xfrm>
            <a:off x="33108083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1" name="직사각형 4260">
            <a:extLst>
              <a:ext uri="{FF2B5EF4-FFF2-40B4-BE49-F238E27FC236}">
                <a16:creationId xmlns:a16="http://schemas.microsoft.com/office/drawing/2014/main" id="{D3ECEDC1-5747-88D2-7AD7-DE643B842AF6}"/>
              </a:ext>
            </a:extLst>
          </p:cNvPr>
          <p:cNvSpPr/>
          <p:nvPr/>
        </p:nvSpPr>
        <p:spPr>
          <a:xfrm>
            <a:off x="33004306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2" name="직사각형 4261">
            <a:extLst>
              <a:ext uri="{FF2B5EF4-FFF2-40B4-BE49-F238E27FC236}">
                <a16:creationId xmlns:a16="http://schemas.microsoft.com/office/drawing/2014/main" id="{90CC8C2D-52CF-E7F5-6805-4E9E9838BAD7}"/>
              </a:ext>
            </a:extLst>
          </p:cNvPr>
          <p:cNvSpPr/>
          <p:nvPr/>
        </p:nvSpPr>
        <p:spPr>
          <a:xfrm>
            <a:off x="33004306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3" name="직사각형 4262">
            <a:extLst>
              <a:ext uri="{FF2B5EF4-FFF2-40B4-BE49-F238E27FC236}">
                <a16:creationId xmlns:a16="http://schemas.microsoft.com/office/drawing/2014/main" id="{7274EEF4-F60D-4A36-3678-252B4A647DE8}"/>
              </a:ext>
            </a:extLst>
          </p:cNvPr>
          <p:cNvSpPr/>
          <p:nvPr/>
        </p:nvSpPr>
        <p:spPr>
          <a:xfrm>
            <a:off x="33108083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4" name="직사각형 4263">
            <a:extLst>
              <a:ext uri="{FF2B5EF4-FFF2-40B4-BE49-F238E27FC236}">
                <a16:creationId xmlns:a16="http://schemas.microsoft.com/office/drawing/2014/main" id="{6842C1E5-5291-0559-90FD-3B9A2D9BC2FF}"/>
              </a:ext>
            </a:extLst>
          </p:cNvPr>
          <p:cNvSpPr/>
          <p:nvPr/>
        </p:nvSpPr>
        <p:spPr>
          <a:xfrm>
            <a:off x="33108083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5" name="TextBox 4264">
            <a:extLst>
              <a:ext uri="{FF2B5EF4-FFF2-40B4-BE49-F238E27FC236}">
                <a16:creationId xmlns:a16="http://schemas.microsoft.com/office/drawing/2014/main" id="{4BFA4A66-7538-246E-9704-42EF3A541015}"/>
              </a:ext>
            </a:extLst>
          </p:cNvPr>
          <p:cNvSpPr txBox="1"/>
          <p:nvPr/>
        </p:nvSpPr>
        <p:spPr>
          <a:xfrm>
            <a:off x="30780353" y="162045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266" name="TextBox 4265">
            <a:extLst>
              <a:ext uri="{FF2B5EF4-FFF2-40B4-BE49-F238E27FC236}">
                <a16:creationId xmlns:a16="http://schemas.microsoft.com/office/drawing/2014/main" id="{FAB62B96-DD07-E322-7E44-A7D60D93BBBA}"/>
              </a:ext>
            </a:extLst>
          </p:cNvPr>
          <p:cNvSpPr txBox="1"/>
          <p:nvPr/>
        </p:nvSpPr>
        <p:spPr>
          <a:xfrm>
            <a:off x="31868315" y="15436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267" name="TextBox 4266">
            <a:extLst>
              <a:ext uri="{FF2B5EF4-FFF2-40B4-BE49-F238E27FC236}">
                <a16:creationId xmlns:a16="http://schemas.microsoft.com/office/drawing/2014/main" id="{FEFA6867-1A9A-009F-5012-9C42CA529539}"/>
              </a:ext>
            </a:extLst>
          </p:cNvPr>
          <p:cNvSpPr txBox="1"/>
          <p:nvPr/>
        </p:nvSpPr>
        <p:spPr>
          <a:xfrm>
            <a:off x="32958671" y="15510767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268" name="직사각형 4267">
            <a:extLst>
              <a:ext uri="{FF2B5EF4-FFF2-40B4-BE49-F238E27FC236}">
                <a16:creationId xmlns:a16="http://schemas.microsoft.com/office/drawing/2014/main" id="{F4CB8A6C-BBE8-4B02-1BEA-60CBC657D620}"/>
              </a:ext>
            </a:extLst>
          </p:cNvPr>
          <p:cNvSpPr/>
          <p:nvPr/>
        </p:nvSpPr>
        <p:spPr>
          <a:xfrm>
            <a:off x="32696746" y="171220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9" name="직사각형 4268">
            <a:extLst>
              <a:ext uri="{FF2B5EF4-FFF2-40B4-BE49-F238E27FC236}">
                <a16:creationId xmlns:a16="http://schemas.microsoft.com/office/drawing/2014/main" id="{611CCB92-9F35-5B3D-7DF0-7F2F09049919}"/>
              </a:ext>
            </a:extLst>
          </p:cNvPr>
          <p:cNvSpPr/>
          <p:nvPr/>
        </p:nvSpPr>
        <p:spPr>
          <a:xfrm>
            <a:off x="32800523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0" name="직사각형 4269">
            <a:extLst>
              <a:ext uri="{FF2B5EF4-FFF2-40B4-BE49-F238E27FC236}">
                <a16:creationId xmlns:a16="http://schemas.microsoft.com/office/drawing/2014/main" id="{D7D55DA9-ACE4-0BED-1067-3DC8D8EF337F}"/>
              </a:ext>
            </a:extLst>
          </p:cNvPr>
          <p:cNvSpPr/>
          <p:nvPr/>
        </p:nvSpPr>
        <p:spPr>
          <a:xfrm>
            <a:off x="32904536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1" name="직사각형 4270">
            <a:extLst>
              <a:ext uri="{FF2B5EF4-FFF2-40B4-BE49-F238E27FC236}">
                <a16:creationId xmlns:a16="http://schemas.microsoft.com/office/drawing/2014/main" id="{E538C9DF-B6D0-B780-9291-28DB3436B79A}"/>
              </a:ext>
            </a:extLst>
          </p:cNvPr>
          <p:cNvSpPr/>
          <p:nvPr/>
        </p:nvSpPr>
        <p:spPr>
          <a:xfrm>
            <a:off x="3128850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2" name="직사각형 4271">
            <a:extLst>
              <a:ext uri="{FF2B5EF4-FFF2-40B4-BE49-F238E27FC236}">
                <a16:creationId xmlns:a16="http://schemas.microsoft.com/office/drawing/2014/main" id="{E1A3A9B6-3AA3-70C3-AA6C-855753B993B3}"/>
              </a:ext>
            </a:extLst>
          </p:cNvPr>
          <p:cNvSpPr/>
          <p:nvPr/>
        </p:nvSpPr>
        <p:spPr>
          <a:xfrm>
            <a:off x="31392286" y="171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3" name="직사각형 4272">
            <a:extLst>
              <a:ext uri="{FF2B5EF4-FFF2-40B4-BE49-F238E27FC236}">
                <a16:creationId xmlns:a16="http://schemas.microsoft.com/office/drawing/2014/main" id="{A47E91A5-7042-669E-FC0F-D7EDD4389A8F}"/>
              </a:ext>
            </a:extLst>
          </p:cNvPr>
          <p:cNvSpPr/>
          <p:nvPr/>
        </p:nvSpPr>
        <p:spPr>
          <a:xfrm>
            <a:off x="3149629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4" name="직사각형 4273">
            <a:extLst>
              <a:ext uri="{FF2B5EF4-FFF2-40B4-BE49-F238E27FC236}">
                <a16:creationId xmlns:a16="http://schemas.microsoft.com/office/drawing/2014/main" id="{5D1B5FE8-BD64-F5DF-5619-5AD85174F9BC}"/>
              </a:ext>
            </a:extLst>
          </p:cNvPr>
          <p:cNvSpPr/>
          <p:nvPr/>
        </p:nvSpPr>
        <p:spPr>
          <a:xfrm>
            <a:off x="32058299" y="171209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5" name="직사각형 4274">
            <a:extLst>
              <a:ext uri="{FF2B5EF4-FFF2-40B4-BE49-F238E27FC236}">
                <a16:creationId xmlns:a16="http://schemas.microsoft.com/office/drawing/2014/main" id="{4A122061-6534-D1BD-5A05-5F65E5934AA9}"/>
              </a:ext>
            </a:extLst>
          </p:cNvPr>
          <p:cNvSpPr/>
          <p:nvPr/>
        </p:nvSpPr>
        <p:spPr>
          <a:xfrm>
            <a:off x="32162076" y="171209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6" name="직사각형 4275">
            <a:extLst>
              <a:ext uri="{FF2B5EF4-FFF2-40B4-BE49-F238E27FC236}">
                <a16:creationId xmlns:a16="http://schemas.microsoft.com/office/drawing/2014/main" id="{B3946C58-0C81-22CA-93D9-4AB711151761}"/>
              </a:ext>
            </a:extLst>
          </p:cNvPr>
          <p:cNvSpPr/>
          <p:nvPr/>
        </p:nvSpPr>
        <p:spPr>
          <a:xfrm>
            <a:off x="33003944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7" name="직사각형 4276">
            <a:extLst>
              <a:ext uri="{FF2B5EF4-FFF2-40B4-BE49-F238E27FC236}">
                <a16:creationId xmlns:a16="http://schemas.microsoft.com/office/drawing/2014/main" id="{938F0453-FB3F-6638-C258-741C142801C5}"/>
              </a:ext>
            </a:extLst>
          </p:cNvPr>
          <p:cNvSpPr/>
          <p:nvPr/>
        </p:nvSpPr>
        <p:spPr>
          <a:xfrm>
            <a:off x="33107721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8" name="직사각형 4277">
            <a:extLst>
              <a:ext uri="{FF2B5EF4-FFF2-40B4-BE49-F238E27FC236}">
                <a16:creationId xmlns:a16="http://schemas.microsoft.com/office/drawing/2014/main" id="{066A916B-23CE-7BC3-6EBE-4AE5C99A8FA8}"/>
              </a:ext>
            </a:extLst>
          </p:cNvPr>
          <p:cNvSpPr/>
          <p:nvPr/>
        </p:nvSpPr>
        <p:spPr>
          <a:xfrm>
            <a:off x="3269561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9" name="직사각형 4278">
            <a:extLst>
              <a:ext uri="{FF2B5EF4-FFF2-40B4-BE49-F238E27FC236}">
                <a16:creationId xmlns:a16="http://schemas.microsoft.com/office/drawing/2014/main" id="{268EF2A6-04F1-D6D7-1088-93CFCBE7CE1E}"/>
              </a:ext>
            </a:extLst>
          </p:cNvPr>
          <p:cNvSpPr/>
          <p:nvPr/>
        </p:nvSpPr>
        <p:spPr>
          <a:xfrm>
            <a:off x="3269561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0" name="직사각형 4279">
            <a:extLst>
              <a:ext uri="{FF2B5EF4-FFF2-40B4-BE49-F238E27FC236}">
                <a16:creationId xmlns:a16="http://schemas.microsoft.com/office/drawing/2014/main" id="{637EDAE6-DBDB-E846-E2EA-ABFDB44A1D81}"/>
              </a:ext>
            </a:extLst>
          </p:cNvPr>
          <p:cNvSpPr/>
          <p:nvPr/>
        </p:nvSpPr>
        <p:spPr>
          <a:xfrm>
            <a:off x="32799388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1" name="직사각형 4280">
            <a:extLst>
              <a:ext uri="{FF2B5EF4-FFF2-40B4-BE49-F238E27FC236}">
                <a16:creationId xmlns:a16="http://schemas.microsoft.com/office/drawing/2014/main" id="{F29458B1-0183-2860-2B2C-80AFE5E192AE}"/>
              </a:ext>
            </a:extLst>
          </p:cNvPr>
          <p:cNvSpPr/>
          <p:nvPr/>
        </p:nvSpPr>
        <p:spPr>
          <a:xfrm>
            <a:off x="32799388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2" name="직사각형 4281">
            <a:extLst>
              <a:ext uri="{FF2B5EF4-FFF2-40B4-BE49-F238E27FC236}">
                <a16:creationId xmlns:a16="http://schemas.microsoft.com/office/drawing/2014/main" id="{E88B2A9D-69F2-49F4-EC31-E7EEB6D57B76}"/>
              </a:ext>
            </a:extLst>
          </p:cNvPr>
          <p:cNvSpPr/>
          <p:nvPr/>
        </p:nvSpPr>
        <p:spPr>
          <a:xfrm>
            <a:off x="3290340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3" name="직사각형 4282">
            <a:extLst>
              <a:ext uri="{FF2B5EF4-FFF2-40B4-BE49-F238E27FC236}">
                <a16:creationId xmlns:a16="http://schemas.microsoft.com/office/drawing/2014/main" id="{33A44429-372D-6133-A1EF-2FB9FB098B3C}"/>
              </a:ext>
            </a:extLst>
          </p:cNvPr>
          <p:cNvSpPr/>
          <p:nvPr/>
        </p:nvSpPr>
        <p:spPr>
          <a:xfrm>
            <a:off x="3290340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4" name="직사각형 4283">
            <a:extLst>
              <a:ext uri="{FF2B5EF4-FFF2-40B4-BE49-F238E27FC236}">
                <a16:creationId xmlns:a16="http://schemas.microsoft.com/office/drawing/2014/main" id="{D707A448-580F-64B7-8CB8-75E6A67740E8}"/>
              </a:ext>
            </a:extLst>
          </p:cNvPr>
          <p:cNvSpPr/>
          <p:nvPr/>
        </p:nvSpPr>
        <p:spPr>
          <a:xfrm>
            <a:off x="3128737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5" name="직사각형 4284">
            <a:extLst>
              <a:ext uri="{FF2B5EF4-FFF2-40B4-BE49-F238E27FC236}">
                <a16:creationId xmlns:a16="http://schemas.microsoft.com/office/drawing/2014/main" id="{3FC41719-C15F-BDD7-3295-E206BC2E041F}"/>
              </a:ext>
            </a:extLst>
          </p:cNvPr>
          <p:cNvSpPr/>
          <p:nvPr/>
        </p:nvSpPr>
        <p:spPr>
          <a:xfrm>
            <a:off x="3128737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6" name="직사각형 4285">
            <a:extLst>
              <a:ext uri="{FF2B5EF4-FFF2-40B4-BE49-F238E27FC236}">
                <a16:creationId xmlns:a16="http://schemas.microsoft.com/office/drawing/2014/main" id="{55B0FD28-BC86-67A0-71BA-6DF72A9BB97E}"/>
              </a:ext>
            </a:extLst>
          </p:cNvPr>
          <p:cNvSpPr/>
          <p:nvPr/>
        </p:nvSpPr>
        <p:spPr>
          <a:xfrm>
            <a:off x="31391151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7" name="직사각형 4286">
            <a:extLst>
              <a:ext uri="{FF2B5EF4-FFF2-40B4-BE49-F238E27FC236}">
                <a16:creationId xmlns:a16="http://schemas.microsoft.com/office/drawing/2014/main" id="{AE809B41-C6CC-246B-0DF5-9F527B44ED95}"/>
              </a:ext>
            </a:extLst>
          </p:cNvPr>
          <p:cNvSpPr/>
          <p:nvPr/>
        </p:nvSpPr>
        <p:spPr>
          <a:xfrm>
            <a:off x="31391151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8" name="직사각형 4287">
            <a:extLst>
              <a:ext uri="{FF2B5EF4-FFF2-40B4-BE49-F238E27FC236}">
                <a16:creationId xmlns:a16="http://schemas.microsoft.com/office/drawing/2014/main" id="{9AF9FFB8-02AA-E43E-663F-DBBA56B7A82A}"/>
              </a:ext>
            </a:extLst>
          </p:cNvPr>
          <p:cNvSpPr/>
          <p:nvPr/>
        </p:nvSpPr>
        <p:spPr>
          <a:xfrm>
            <a:off x="3149516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9" name="직사각형 4288">
            <a:extLst>
              <a:ext uri="{FF2B5EF4-FFF2-40B4-BE49-F238E27FC236}">
                <a16:creationId xmlns:a16="http://schemas.microsoft.com/office/drawing/2014/main" id="{71B681BF-1177-0C3B-F1FA-847600B30901}"/>
              </a:ext>
            </a:extLst>
          </p:cNvPr>
          <p:cNvSpPr/>
          <p:nvPr/>
        </p:nvSpPr>
        <p:spPr>
          <a:xfrm>
            <a:off x="3149516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0" name="직사각형 4289">
            <a:extLst>
              <a:ext uri="{FF2B5EF4-FFF2-40B4-BE49-F238E27FC236}">
                <a16:creationId xmlns:a16="http://schemas.microsoft.com/office/drawing/2014/main" id="{E0A5FA19-1935-0C18-DA14-21D0BF522DF8}"/>
              </a:ext>
            </a:extLst>
          </p:cNvPr>
          <p:cNvSpPr/>
          <p:nvPr/>
        </p:nvSpPr>
        <p:spPr>
          <a:xfrm>
            <a:off x="32057164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1" name="직사각형 4290">
            <a:extLst>
              <a:ext uri="{FF2B5EF4-FFF2-40B4-BE49-F238E27FC236}">
                <a16:creationId xmlns:a16="http://schemas.microsoft.com/office/drawing/2014/main" id="{65931B90-6C48-0D32-5596-DA2A8EF0376D}"/>
              </a:ext>
            </a:extLst>
          </p:cNvPr>
          <p:cNvSpPr/>
          <p:nvPr/>
        </p:nvSpPr>
        <p:spPr>
          <a:xfrm>
            <a:off x="32057164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2" name="직사각형 4291">
            <a:extLst>
              <a:ext uri="{FF2B5EF4-FFF2-40B4-BE49-F238E27FC236}">
                <a16:creationId xmlns:a16="http://schemas.microsoft.com/office/drawing/2014/main" id="{B153E94C-576C-3CB0-164B-9ADD23CEF5C6}"/>
              </a:ext>
            </a:extLst>
          </p:cNvPr>
          <p:cNvSpPr/>
          <p:nvPr/>
        </p:nvSpPr>
        <p:spPr>
          <a:xfrm>
            <a:off x="32160941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4967D07F-D9AB-68A1-CFF4-5145E9FA6E55}"/>
              </a:ext>
            </a:extLst>
          </p:cNvPr>
          <p:cNvSpPr/>
          <p:nvPr/>
        </p:nvSpPr>
        <p:spPr>
          <a:xfrm>
            <a:off x="32160941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4" name="직사각형 4293">
            <a:extLst>
              <a:ext uri="{FF2B5EF4-FFF2-40B4-BE49-F238E27FC236}">
                <a16:creationId xmlns:a16="http://schemas.microsoft.com/office/drawing/2014/main" id="{F4AA2034-0848-21DD-C5BB-EF798F083337}"/>
              </a:ext>
            </a:extLst>
          </p:cNvPr>
          <p:cNvSpPr/>
          <p:nvPr/>
        </p:nvSpPr>
        <p:spPr>
          <a:xfrm>
            <a:off x="33002809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5" name="직사각형 4294">
            <a:extLst>
              <a:ext uri="{FF2B5EF4-FFF2-40B4-BE49-F238E27FC236}">
                <a16:creationId xmlns:a16="http://schemas.microsoft.com/office/drawing/2014/main" id="{155FCFFE-0FA1-34D2-4174-B83CEA1B6B30}"/>
              </a:ext>
            </a:extLst>
          </p:cNvPr>
          <p:cNvSpPr/>
          <p:nvPr/>
        </p:nvSpPr>
        <p:spPr>
          <a:xfrm>
            <a:off x="33002809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6" name="직사각형 4295">
            <a:extLst>
              <a:ext uri="{FF2B5EF4-FFF2-40B4-BE49-F238E27FC236}">
                <a16:creationId xmlns:a16="http://schemas.microsoft.com/office/drawing/2014/main" id="{2B79A14F-8331-290D-9DE2-B6A023EDAA70}"/>
              </a:ext>
            </a:extLst>
          </p:cNvPr>
          <p:cNvSpPr/>
          <p:nvPr/>
        </p:nvSpPr>
        <p:spPr>
          <a:xfrm>
            <a:off x="33106586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7" name="직사각형 4296">
            <a:extLst>
              <a:ext uri="{FF2B5EF4-FFF2-40B4-BE49-F238E27FC236}">
                <a16:creationId xmlns:a16="http://schemas.microsoft.com/office/drawing/2014/main" id="{666ED2D6-3FE7-7BAF-4EC1-C05C7D6FAB21}"/>
              </a:ext>
            </a:extLst>
          </p:cNvPr>
          <p:cNvSpPr/>
          <p:nvPr/>
        </p:nvSpPr>
        <p:spPr>
          <a:xfrm>
            <a:off x="33106586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8" name="TextBox 4297">
            <a:extLst>
              <a:ext uri="{FF2B5EF4-FFF2-40B4-BE49-F238E27FC236}">
                <a16:creationId xmlns:a16="http://schemas.microsoft.com/office/drawing/2014/main" id="{20963B77-9B37-5213-3A70-FAB90184EEEB}"/>
              </a:ext>
            </a:extLst>
          </p:cNvPr>
          <p:cNvSpPr txBox="1"/>
          <p:nvPr/>
        </p:nvSpPr>
        <p:spPr>
          <a:xfrm>
            <a:off x="31047133" y="170816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299" name="직사각형 4298">
            <a:extLst>
              <a:ext uri="{FF2B5EF4-FFF2-40B4-BE49-F238E27FC236}">
                <a16:creationId xmlns:a16="http://schemas.microsoft.com/office/drawing/2014/main" id="{3487C281-B2EB-41BF-4571-02DA12DC5492}"/>
              </a:ext>
            </a:extLst>
          </p:cNvPr>
          <p:cNvSpPr/>
          <p:nvPr/>
        </p:nvSpPr>
        <p:spPr>
          <a:xfrm>
            <a:off x="3352475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0" name="직사각형 4299">
            <a:extLst>
              <a:ext uri="{FF2B5EF4-FFF2-40B4-BE49-F238E27FC236}">
                <a16:creationId xmlns:a16="http://schemas.microsoft.com/office/drawing/2014/main" id="{4C64C187-7042-F134-1A60-58238009DDEE}"/>
              </a:ext>
            </a:extLst>
          </p:cNvPr>
          <p:cNvSpPr/>
          <p:nvPr/>
        </p:nvSpPr>
        <p:spPr>
          <a:xfrm>
            <a:off x="3352475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1" name="직사각형 4300">
            <a:extLst>
              <a:ext uri="{FF2B5EF4-FFF2-40B4-BE49-F238E27FC236}">
                <a16:creationId xmlns:a16="http://schemas.microsoft.com/office/drawing/2014/main" id="{74A179B7-C8E1-40D1-9E24-905F34FB7D4B}"/>
              </a:ext>
            </a:extLst>
          </p:cNvPr>
          <p:cNvSpPr/>
          <p:nvPr/>
        </p:nvSpPr>
        <p:spPr>
          <a:xfrm>
            <a:off x="3352475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2" name="직사각형 4301">
            <a:extLst>
              <a:ext uri="{FF2B5EF4-FFF2-40B4-BE49-F238E27FC236}">
                <a16:creationId xmlns:a16="http://schemas.microsoft.com/office/drawing/2014/main" id="{0B91F8E3-A984-7C8E-7908-F819B8BB085C}"/>
              </a:ext>
            </a:extLst>
          </p:cNvPr>
          <p:cNvSpPr/>
          <p:nvPr/>
        </p:nvSpPr>
        <p:spPr>
          <a:xfrm>
            <a:off x="3352475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3" name="직사각형 4302">
            <a:extLst>
              <a:ext uri="{FF2B5EF4-FFF2-40B4-BE49-F238E27FC236}">
                <a16:creationId xmlns:a16="http://schemas.microsoft.com/office/drawing/2014/main" id="{E279E682-16E8-2014-73D7-F1F0ACC62C57}"/>
              </a:ext>
            </a:extLst>
          </p:cNvPr>
          <p:cNvSpPr/>
          <p:nvPr/>
        </p:nvSpPr>
        <p:spPr>
          <a:xfrm>
            <a:off x="3352475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4" name="직사각형 4303">
            <a:extLst>
              <a:ext uri="{FF2B5EF4-FFF2-40B4-BE49-F238E27FC236}">
                <a16:creationId xmlns:a16="http://schemas.microsoft.com/office/drawing/2014/main" id="{A61FEF08-5F1A-4965-B5EB-7CF0CCD517CB}"/>
              </a:ext>
            </a:extLst>
          </p:cNvPr>
          <p:cNvSpPr/>
          <p:nvPr/>
        </p:nvSpPr>
        <p:spPr>
          <a:xfrm>
            <a:off x="3352475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631A1423-E7E3-C196-B670-2878343C88EC}"/>
              </a:ext>
            </a:extLst>
          </p:cNvPr>
          <p:cNvSpPr/>
          <p:nvPr/>
        </p:nvSpPr>
        <p:spPr>
          <a:xfrm>
            <a:off x="3352475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E870143D-7E13-AED6-2099-4F7470A5FC3B}"/>
              </a:ext>
            </a:extLst>
          </p:cNvPr>
          <p:cNvSpPr/>
          <p:nvPr/>
        </p:nvSpPr>
        <p:spPr>
          <a:xfrm>
            <a:off x="3352475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7" name="직사각형 4306">
            <a:extLst>
              <a:ext uri="{FF2B5EF4-FFF2-40B4-BE49-F238E27FC236}">
                <a16:creationId xmlns:a16="http://schemas.microsoft.com/office/drawing/2014/main" id="{A6047CCF-D370-6DBF-8BB5-B6B6AEF6C101}"/>
              </a:ext>
            </a:extLst>
          </p:cNvPr>
          <p:cNvSpPr/>
          <p:nvPr/>
        </p:nvSpPr>
        <p:spPr>
          <a:xfrm>
            <a:off x="33628532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8" name="직사각형 4307">
            <a:extLst>
              <a:ext uri="{FF2B5EF4-FFF2-40B4-BE49-F238E27FC236}">
                <a16:creationId xmlns:a16="http://schemas.microsoft.com/office/drawing/2014/main" id="{3DFC8E82-5A8A-297A-2A8A-A91799D25C8A}"/>
              </a:ext>
            </a:extLst>
          </p:cNvPr>
          <p:cNvSpPr/>
          <p:nvPr/>
        </p:nvSpPr>
        <p:spPr>
          <a:xfrm>
            <a:off x="33628532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9" name="직사각형 4308">
            <a:extLst>
              <a:ext uri="{FF2B5EF4-FFF2-40B4-BE49-F238E27FC236}">
                <a16:creationId xmlns:a16="http://schemas.microsoft.com/office/drawing/2014/main" id="{BF8B3D40-53FB-5047-71FC-E92997B128F7}"/>
              </a:ext>
            </a:extLst>
          </p:cNvPr>
          <p:cNvSpPr/>
          <p:nvPr/>
        </p:nvSpPr>
        <p:spPr>
          <a:xfrm>
            <a:off x="33628532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0" name="직사각형 4309">
            <a:extLst>
              <a:ext uri="{FF2B5EF4-FFF2-40B4-BE49-F238E27FC236}">
                <a16:creationId xmlns:a16="http://schemas.microsoft.com/office/drawing/2014/main" id="{953B61B7-A9BB-10B8-DAAF-60A8B3253A49}"/>
              </a:ext>
            </a:extLst>
          </p:cNvPr>
          <p:cNvSpPr/>
          <p:nvPr/>
        </p:nvSpPr>
        <p:spPr>
          <a:xfrm>
            <a:off x="33628532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1" name="직사각형 4310">
            <a:extLst>
              <a:ext uri="{FF2B5EF4-FFF2-40B4-BE49-F238E27FC236}">
                <a16:creationId xmlns:a16="http://schemas.microsoft.com/office/drawing/2014/main" id="{B569D47A-3562-A1AC-B877-B03B0ED7326E}"/>
              </a:ext>
            </a:extLst>
          </p:cNvPr>
          <p:cNvSpPr/>
          <p:nvPr/>
        </p:nvSpPr>
        <p:spPr>
          <a:xfrm>
            <a:off x="33628532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2" name="직사각형 4311">
            <a:extLst>
              <a:ext uri="{FF2B5EF4-FFF2-40B4-BE49-F238E27FC236}">
                <a16:creationId xmlns:a16="http://schemas.microsoft.com/office/drawing/2014/main" id="{B81CB75F-5A73-EF06-94CD-DD7DBE3D3ECC}"/>
              </a:ext>
            </a:extLst>
          </p:cNvPr>
          <p:cNvSpPr/>
          <p:nvPr/>
        </p:nvSpPr>
        <p:spPr>
          <a:xfrm>
            <a:off x="33628532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3" name="직사각형 4312">
            <a:extLst>
              <a:ext uri="{FF2B5EF4-FFF2-40B4-BE49-F238E27FC236}">
                <a16:creationId xmlns:a16="http://schemas.microsoft.com/office/drawing/2014/main" id="{7F4C8F44-8A25-442D-D4A2-3295A2CA82C0}"/>
              </a:ext>
            </a:extLst>
          </p:cNvPr>
          <p:cNvSpPr/>
          <p:nvPr/>
        </p:nvSpPr>
        <p:spPr>
          <a:xfrm>
            <a:off x="33628532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4" name="직사각형 4313">
            <a:extLst>
              <a:ext uri="{FF2B5EF4-FFF2-40B4-BE49-F238E27FC236}">
                <a16:creationId xmlns:a16="http://schemas.microsoft.com/office/drawing/2014/main" id="{CB1D61BB-CD62-1A19-B933-062962142253}"/>
              </a:ext>
            </a:extLst>
          </p:cNvPr>
          <p:cNvSpPr/>
          <p:nvPr/>
        </p:nvSpPr>
        <p:spPr>
          <a:xfrm>
            <a:off x="33628532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5" name="직사각형 4314">
            <a:extLst>
              <a:ext uri="{FF2B5EF4-FFF2-40B4-BE49-F238E27FC236}">
                <a16:creationId xmlns:a16="http://schemas.microsoft.com/office/drawing/2014/main" id="{592F8F9D-F4A5-D365-A948-30BBF0B5EF2A}"/>
              </a:ext>
            </a:extLst>
          </p:cNvPr>
          <p:cNvSpPr/>
          <p:nvPr/>
        </p:nvSpPr>
        <p:spPr>
          <a:xfrm>
            <a:off x="3373254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6" name="직사각형 4315">
            <a:extLst>
              <a:ext uri="{FF2B5EF4-FFF2-40B4-BE49-F238E27FC236}">
                <a16:creationId xmlns:a16="http://schemas.microsoft.com/office/drawing/2014/main" id="{086FD5C9-F82E-012B-FF28-566AA6DF28B8}"/>
              </a:ext>
            </a:extLst>
          </p:cNvPr>
          <p:cNvSpPr/>
          <p:nvPr/>
        </p:nvSpPr>
        <p:spPr>
          <a:xfrm>
            <a:off x="3373254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7" name="직사각형 4316">
            <a:extLst>
              <a:ext uri="{FF2B5EF4-FFF2-40B4-BE49-F238E27FC236}">
                <a16:creationId xmlns:a16="http://schemas.microsoft.com/office/drawing/2014/main" id="{DACBFF73-8567-879B-0FB6-977061054E34}"/>
              </a:ext>
            </a:extLst>
          </p:cNvPr>
          <p:cNvSpPr/>
          <p:nvPr/>
        </p:nvSpPr>
        <p:spPr>
          <a:xfrm>
            <a:off x="3373254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8" name="직사각형 4317">
            <a:extLst>
              <a:ext uri="{FF2B5EF4-FFF2-40B4-BE49-F238E27FC236}">
                <a16:creationId xmlns:a16="http://schemas.microsoft.com/office/drawing/2014/main" id="{ED1CFBAD-DC0F-E488-C501-DCBB55C7318F}"/>
              </a:ext>
            </a:extLst>
          </p:cNvPr>
          <p:cNvSpPr/>
          <p:nvPr/>
        </p:nvSpPr>
        <p:spPr>
          <a:xfrm>
            <a:off x="3373254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9" name="직사각형 4318">
            <a:extLst>
              <a:ext uri="{FF2B5EF4-FFF2-40B4-BE49-F238E27FC236}">
                <a16:creationId xmlns:a16="http://schemas.microsoft.com/office/drawing/2014/main" id="{5A0BD517-5C33-620E-9693-56F509DC6D40}"/>
              </a:ext>
            </a:extLst>
          </p:cNvPr>
          <p:cNvSpPr/>
          <p:nvPr/>
        </p:nvSpPr>
        <p:spPr>
          <a:xfrm>
            <a:off x="3373254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0" name="직사각형 4319">
            <a:extLst>
              <a:ext uri="{FF2B5EF4-FFF2-40B4-BE49-F238E27FC236}">
                <a16:creationId xmlns:a16="http://schemas.microsoft.com/office/drawing/2014/main" id="{FA0E3DCD-12EB-9C95-D9B6-F52DB4922BAA}"/>
              </a:ext>
            </a:extLst>
          </p:cNvPr>
          <p:cNvSpPr/>
          <p:nvPr/>
        </p:nvSpPr>
        <p:spPr>
          <a:xfrm>
            <a:off x="3373254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1" name="직사각형 4320">
            <a:extLst>
              <a:ext uri="{FF2B5EF4-FFF2-40B4-BE49-F238E27FC236}">
                <a16:creationId xmlns:a16="http://schemas.microsoft.com/office/drawing/2014/main" id="{716AC373-986D-B57B-5F77-DE2919DBE58F}"/>
              </a:ext>
            </a:extLst>
          </p:cNvPr>
          <p:cNvSpPr/>
          <p:nvPr/>
        </p:nvSpPr>
        <p:spPr>
          <a:xfrm>
            <a:off x="3373254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2" name="직사각형 4321">
            <a:extLst>
              <a:ext uri="{FF2B5EF4-FFF2-40B4-BE49-F238E27FC236}">
                <a16:creationId xmlns:a16="http://schemas.microsoft.com/office/drawing/2014/main" id="{7A13655A-57C0-28D5-1746-72E784E78F0D}"/>
              </a:ext>
            </a:extLst>
          </p:cNvPr>
          <p:cNvSpPr/>
          <p:nvPr/>
        </p:nvSpPr>
        <p:spPr>
          <a:xfrm>
            <a:off x="3373254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3" name="직사각형 4322">
            <a:extLst>
              <a:ext uri="{FF2B5EF4-FFF2-40B4-BE49-F238E27FC236}">
                <a16:creationId xmlns:a16="http://schemas.microsoft.com/office/drawing/2014/main" id="{20F21A46-71F5-40C7-726F-F48B41E29EA4}"/>
              </a:ext>
            </a:extLst>
          </p:cNvPr>
          <p:cNvSpPr/>
          <p:nvPr/>
        </p:nvSpPr>
        <p:spPr>
          <a:xfrm>
            <a:off x="3352475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4" name="직사각형 4323">
            <a:extLst>
              <a:ext uri="{FF2B5EF4-FFF2-40B4-BE49-F238E27FC236}">
                <a16:creationId xmlns:a16="http://schemas.microsoft.com/office/drawing/2014/main" id="{6283F7FE-9E48-3E9B-D38F-B4E9C73C8B3E}"/>
              </a:ext>
            </a:extLst>
          </p:cNvPr>
          <p:cNvSpPr/>
          <p:nvPr/>
        </p:nvSpPr>
        <p:spPr>
          <a:xfrm>
            <a:off x="3352475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5" name="직사각형 4324">
            <a:extLst>
              <a:ext uri="{FF2B5EF4-FFF2-40B4-BE49-F238E27FC236}">
                <a16:creationId xmlns:a16="http://schemas.microsoft.com/office/drawing/2014/main" id="{376EA410-F9AB-FA56-C08A-D2571A85E3AC}"/>
              </a:ext>
            </a:extLst>
          </p:cNvPr>
          <p:cNvSpPr/>
          <p:nvPr/>
        </p:nvSpPr>
        <p:spPr>
          <a:xfrm>
            <a:off x="3352475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6" name="직사각형 4325">
            <a:extLst>
              <a:ext uri="{FF2B5EF4-FFF2-40B4-BE49-F238E27FC236}">
                <a16:creationId xmlns:a16="http://schemas.microsoft.com/office/drawing/2014/main" id="{C91F4A32-2528-2FDA-5E1E-FE0B43F6A6A6}"/>
              </a:ext>
            </a:extLst>
          </p:cNvPr>
          <p:cNvSpPr/>
          <p:nvPr/>
        </p:nvSpPr>
        <p:spPr>
          <a:xfrm>
            <a:off x="33628532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7" name="직사각형 4326">
            <a:extLst>
              <a:ext uri="{FF2B5EF4-FFF2-40B4-BE49-F238E27FC236}">
                <a16:creationId xmlns:a16="http://schemas.microsoft.com/office/drawing/2014/main" id="{7D8BAD87-E62A-87D9-D8A3-67DBACBFFD68}"/>
              </a:ext>
            </a:extLst>
          </p:cNvPr>
          <p:cNvSpPr/>
          <p:nvPr/>
        </p:nvSpPr>
        <p:spPr>
          <a:xfrm>
            <a:off x="33628532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8" name="직사각형 4327">
            <a:extLst>
              <a:ext uri="{FF2B5EF4-FFF2-40B4-BE49-F238E27FC236}">
                <a16:creationId xmlns:a16="http://schemas.microsoft.com/office/drawing/2014/main" id="{B6EF6D8C-07E3-1FC0-22D5-AD1F29E6F2F8}"/>
              </a:ext>
            </a:extLst>
          </p:cNvPr>
          <p:cNvSpPr/>
          <p:nvPr/>
        </p:nvSpPr>
        <p:spPr>
          <a:xfrm>
            <a:off x="33628532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9" name="직사각형 4328">
            <a:extLst>
              <a:ext uri="{FF2B5EF4-FFF2-40B4-BE49-F238E27FC236}">
                <a16:creationId xmlns:a16="http://schemas.microsoft.com/office/drawing/2014/main" id="{79FB9B6B-E471-AC41-5D1B-FD3398BAD317}"/>
              </a:ext>
            </a:extLst>
          </p:cNvPr>
          <p:cNvSpPr/>
          <p:nvPr/>
        </p:nvSpPr>
        <p:spPr>
          <a:xfrm>
            <a:off x="3373254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0" name="직사각형 4329">
            <a:extLst>
              <a:ext uri="{FF2B5EF4-FFF2-40B4-BE49-F238E27FC236}">
                <a16:creationId xmlns:a16="http://schemas.microsoft.com/office/drawing/2014/main" id="{FD716DA5-A06E-BDA7-B1E8-4E1C0F126B2A}"/>
              </a:ext>
            </a:extLst>
          </p:cNvPr>
          <p:cNvSpPr/>
          <p:nvPr/>
        </p:nvSpPr>
        <p:spPr>
          <a:xfrm>
            <a:off x="3373254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1" name="직사각형 4330">
            <a:extLst>
              <a:ext uri="{FF2B5EF4-FFF2-40B4-BE49-F238E27FC236}">
                <a16:creationId xmlns:a16="http://schemas.microsoft.com/office/drawing/2014/main" id="{967D2325-843E-7DD3-200C-FAD749C6C629}"/>
              </a:ext>
            </a:extLst>
          </p:cNvPr>
          <p:cNvSpPr/>
          <p:nvPr/>
        </p:nvSpPr>
        <p:spPr>
          <a:xfrm>
            <a:off x="3373254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2" name="직사각형 4331">
            <a:extLst>
              <a:ext uri="{FF2B5EF4-FFF2-40B4-BE49-F238E27FC236}">
                <a16:creationId xmlns:a16="http://schemas.microsoft.com/office/drawing/2014/main" id="{4042B20C-96E7-4E28-A2B8-E88B4E85C81E}"/>
              </a:ext>
            </a:extLst>
          </p:cNvPr>
          <p:cNvSpPr/>
          <p:nvPr/>
        </p:nvSpPr>
        <p:spPr>
          <a:xfrm>
            <a:off x="3352475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3" name="직사각형 4332">
            <a:extLst>
              <a:ext uri="{FF2B5EF4-FFF2-40B4-BE49-F238E27FC236}">
                <a16:creationId xmlns:a16="http://schemas.microsoft.com/office/drawing/2014/main" id="{D4E94CFD-AC53-8D63-5F1A-B934E9833B94}"/>
              </a:ext>
            </a:extLst>
          </p:cNvPr>
          <p:cNvSpPr/>
          <p:nvPr/>
        </p:nvSpPr>
        <p:spPr>
          <a:xfrm>
            <a:off x="33628532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4" name="직사각형 4333">
            <a:extLst>
              <a:ext uri="{FF2B5EF4-FFF2-40B4-BE49-F238E27FC236}">
                <a16:creationId xmlns:a16="http://schemas.microsoft.com/office/drawing/2014/main" id="{94F83F95-BF14-2EB2-B284-B6E4F59795A0}"/>
              </a:ext>
            </a:extLst>
          </p:cNvPr>
          <p:cNvSpPr/>
          <p:nvPr/>
        </p:nvSpPr>
        <p:spPr>
          <a:xfrm>
            <a:off x="3373254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5" name="직사각형 4334">
            <a:extLst>
              <a:ext uri="{FF2B5EF4-FFF2-40B4-BE49-F238E27FC236}">
                <a16:creationId xmlns:a16="http://schemas.microsoft.com/office/drawing/2014/main" id="{0A41F11D-472D-E78D-24D0-9871B1A645EF}"/>
              </a:ext>
            </a:extLst>
          </p:cNvPr>
          <p:cNvSpPr/>
          <p:nvPr/>
        </p:nvSpPr>
        <p:spPr>
          <a:xfrm>
            <a:off x="3352629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6" name="직사각형 4335">
            <a:extLst>
              <a:ext uri="{FF2B5EF4-FFF2-40B4-BE49-F238E27FC236}">
                <a16:creationId xmlns:a16="http://schemas.microsoft.com/office/drawing/2014/main" id="{A611FFD2-DA6C-7640-DA9A-12DCCF8DC899}"/>
              </a:ext>
            </a:extLst>
          </p:cNvPr>
          <p:cNvSpPr/>
          <p:nvPr/>
        </p:nvSpPr>
        <p:spPr>
          <a:xfrm>
            <a:off x="3352629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7" name="직사각형 4336">
            <a:extLst>
              <a:ext uri="{FF2B5EF4-FFF2-40B4-BE49-F238E27FC236}">
                <a16:creationId xmlns:a16="http://schemas.microsoft.com/office/drawing/2014/main" id="{FDD7AE67-C284-BA79-00FF-8E1EA50DCCDB}"/>
              </a:ext>
            </a:extLst>
          </p:cNvPr>
          <p:cNvSpPr/>
          <p:nvPr/>
        </p:nvSpPr>
        <p:spPr>
          <a:xfrm>
            <a:off x="33630071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8" name="직사각형 4337">
            <a:extLst>
              <a:ext uri="{FF2B5EF4-FFF2-40B4-BE49-F238E27FC236}">
                <a16:creationId xmlns:a16="http://schemas.microsoft.com/office/drawing/2014/main" id="{21839A13-1BE2-465A-BFC8-609D10AE25FD}"/>
              </a:ext>
            </a:extLst>
          </p:cNvPr>
          <p:cNvSpPr/>
          <p:nvPr/>
        </p:nvSpPr>
        <p:spPr>
          <a:xfrm>
            <a:off x="33630071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9" name="직사각형 4338">
            <a:extLst>
              <a:ext uri="{FF2B5EF4-FFF2-40B4-BE49-F238E27FC236}">
                <a16:creationId xmlns:a16="http://schemas.microsoft.com/office/drawing/2014/main" id="{A45128F8-0D40-628B-894F-36008D359121}"/>
              </a:ext>
            </a:extLst>
          </p:cNvPr>
          <p:cNvSpPr/>
          <p:nvPr/>
        </p:nvSpPr>
        <p:spPr>
          <a:xfrm>
            <a:off x="3373408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0" name="직사각형 4339">
            <a:extLst>
              <a:ext uri="{FF2B5EF4-FFF2-40B4-BE49-F238E27FC236}">
                <a16:creationId xmlns:a16="http://schemas.microsoft.com/office/drawing/2014/main" id="{6F29A6B9-FB4E-60B2-E605-49B62BB41964}"/>
              </a:ext>
            </a:extLst>
          </p:cNvPr>
          <p:cNvSpPr/>
          <p:nvPr/>
        </p:nvSpPr>
        <p:spPr>
          <a:xfrm>
            <a:off x="3373408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1" name="직사각형 4340">
            <a:extLst>
              <a:ext uri="{FF2B5EF4-FFF2-40B4-BE49-F238E27FC236}">
                <a16:creationId xmlns:a16="http://schemas.microsoft.com/office/drawing/2014/main" id="{590674A6-9E84-C3DF-6C22-351C8DDA5EA0}"/>
              </a:ext>
            </a:extLst>
          </p:cNvPr>
          <p:cNvSpPr/>
          <p:nvPr/>
        </p:nvSpPr>
        <p:spPr>
          <a:xfrm>
            <a:off x="33524371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2" name="직사각형 4341">
            <a:extLst>
              <a:ext uri="{FF2B5EF4-FFF2-40B4-BE49-F238E27FC236}">
                <a16:creationId xmlns:a16="http://schemas.microsoft.com/office/drawing/2014/main" id="{F62CC66E-B7DF-6CEB-2AA9-AFD1A0414EF1}"/>
              </a:ext>
            </a:extLst>
          </p:cNvPr>
          <p:cNvSpPr/>
          <p:nvPr/>
        </p:nvSpPr>
        <p:spPr>
          <a:xfrm>
            <a:off x="33524371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3" name="직사각형 4342">
            <a:extLst>
              <a:ext uri="{FF2B5EF4-FFF2-40B4-BE49-F238E27FC236}">
                <a16:creationId xmlns:a16="http://schemas.microsoft.com/office/drawing/2014/main" id="{8F885E92-7CB9-E62E-16F6-220B9D5B01C7}"/>
              </a:ext>
            </a:extLst>
          </p:cNvPr>
          <p:cNvSpPr/>
          <p:nvPr/>
        </p:nvSpPr>
        <p:spPr>
          <a:xfrm>
            <a:off x="33524371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4" name="직사각형 4343">
            <a:extLst>
              <a:ext uri="{FF2B5EF4-FFF2-40B4-BE49-F238E27FC236}">
                <a16:creationId xmlns:a16="http://schemas.microsoft.com/office/drawing/2014/main" id="{10D51A2D-EE68-E8FF-FA0B-C2A75C808689}"/>
              </a:ext>
            </a:extLst>
          </p:cNvPr>
          <p:cNvSpPr/>
          <p:nvPr/>
        </p:nvSpPr>
        <p:spPr>
          <a:xfrm>
            <a:off x="33628148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5" name="직사각형 4344">
            <a:extLst>
              <a:ext uri="{FF2B5EF4-FFF2-40B4-BE49-F238E27FC236}">
                <a16:creationId xmlns:a16="http://schemas.microsoft.com/office/drawing/2014/main" id="{554FF1F8-3E32-C04C-2DFE-B93CF488CEF3}"/>
              </a:ext>
            </a:extLst>
          </p:cNvPr>
          <p:cNvSpPr/>
          <p:nvPr/>
        </p:nvSpPr>
        <p:spPr>
          <a:xfrm>
            <a:off x="33628148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6" name="직사각형 4345">
            <a:extLst>
              <a:ext uri="{FF2B5EF4-FFF2-40B4-BE49-F238E27FC236}">
                <a16:creationId xmlns:a16="http://schemas.microsoft.com/office/drawing/2014/main" id="{1A92B9F5-B778-847F-D93C-FBCAD15A5ED3}"/>
              </a:ext>
            </a:extLst>
          </p:cNvPr>
          <p:cNvSpPr/>
          <p:nvPr/>
        </p:nvSpPr>
        <p:spPr>
          <a:xfrm>
            <a:off x="33628148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7" name="직사각형 4346">
            <a:extLst>
              <a:ext uri="{FF2B5EF4-FFF2-40B4-BE49-F238E27FC236}">
                <a16:creationId xmlns:a16="http://schemas.microsoft.com/office/drawing/2014/main" id="{29A81CBE-15AD-7E53-35D5-DB40D66DDA43}"/>
              </a:ext>
            </a:extLst>
          </p:cNvPr>
          <p:cNvSpPr/>
          <p:nvPr/>
        </p:nvSpPr>
        <p:spPr>
          <a:xfrm>
            <a:off x="33735336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8" name="직사각형 4347">
            <a:extLst>
              <a:ext uri="{FF2B5EF4-FFF2-40B4-BE49-F238E27FC236}">
                <a16:creationId xmlns:a16="http://schemas.microsoft.com/office/drawing/2014/main" id="{9792C9A9-C547-988D-80AE-247EC308ADA7}"/>
              </a:ext>
            </a:extLst>
          </p:cNvPr>
          <p:cNvSpPr/>
          <p:nvPr/>
        </p:nvSpPr>
        <p:spPr>
          <a:xfrm>
            <a:off x="33735336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9" name="직사각형 4348">
            <a:extLst>
              <a:ext uri="{FF2B5EF4-FFF2-40B4-BE49-F238E27FC236}">
                <a16:creationId xmlns:a16="http://schemas.microsoft.com/office/drawing/2014/main" id="{5D032A55-D4DA-0A19-7F92-CBEF98E4C087}"/>
              </a:ext>
            </a:extLst>
          </p:cNvPr>
          <p:cNvSpPr/>
          <p:nvPr/>
        </p:nvSpPr>
        <p:spPr>
          <a:xfrm>
            <a:off x="33735336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/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2" name="연결선: 구부러짐 4351">
            <a:extLst>
              <a:ext uri="{FF2B5EF4-FFF2-40B4-BE49-F238E27FC236}">
                <a16:creationId xmlns:a16="http://schemas.microsoft.com/office/drawing/2014/main" id="{0E655B7B-DE45-3450-EB4A-C3E62C23237F}"/>
              </a:ext>
            </a:extLst>
          </p:cNvPr>
          <p:cNvCxnSpPr>
            <a:cxnSpLocks/>
            <a:stCxn id="4356" idx="2"/>
            <a:endCxn id="4358" idx="2"/>
          </p:cNvCxnSpPr>
          <p:nvPr/>
        </p:nvCxnSpPr>
        <p:spPr>
          <a:xfrm rot="5400000" flipH="1" flipV="1">
            <a:off x="31116983" y="16317516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56" name="직사각형 4355">
            <a:extLst>
              <a:ext uri="{FF2B5EF4-FFF2-40B4-BE49-F238E27FC236}">
                <a16:creationId xmlns:a16="http://schemas.microsoft.com/office/drawing/2014/main" id="{37EB9C95-2828-080E-6189-4DBCCB01A933}"/>
              </a:ext>
            </a:extLst>
          </p:cNvPr>
          <p:cNvSpPr/>
          <p:nvPr/>
        </p:nvSpPr>
        <p:spPr>
          <a:xfrm>
            <a:off x="29965650" y="17206913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8" name="직사각형 4357">
            <a:extLst>
              <a:ext uri="{FF2B5EF4-FFF2-40B4-BE49-F238E27FC236}">
                <a16:creationId xmlns:a16="http://schemas.microsoft.com/office/drawing/2014/main" id="{5D93231A-217D-6642-153A-819C1F01045C}"/>
              </a:ext>
            </a:extLst>
          </p:cNvPr>
          <p:cNvSpPr/>
          <p:nvPr/>
        </p:nvSpPr>
        <p:spPr>
          <a:xfrm>
            <a:off x="33708973" y="15772269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BB860D6C-A4F4-1CB8-2E6C-689DD9167184}"/>
              </a:ext>
            </a:extLst>
          </p:cNvPr>
          <p:cNvSpPr txBox="1"/>
          <p:nvPr/>
        </p:nvSpPr>
        <p:spPr>
          <a:xfrm>
            <a:off x="33546086" y="1551361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361" name="화살표: 오른쪽 4360">
            <a:extLst>
              <a:ext uri="{FF2B5EF4-FFF2-40B4-BE49-F238E27FC236}">
                <a16:creationId xmlns:a16="http://schemas.microsoft.com/office/drawing/2014/main" id="{61F2950B-7683-1FBA-7DD3-2E1B346E6BA0}"/>
              </a:ext>
            </a:extLst>
          </p:cNvPr>
          <p:cNvSpPr/>
          <p:nvPr/>
        </p:nvSpPr>
        <p:spPr>
          <a:xfrm>
            <a:off x="30609447" y="16545461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885</Words>
  <Application>Microsoft Office PowerPoint</Application>
  <PresentationFormat>사용자 지정</PresentationFormat>
  <Paragraphs>413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259</cp:revision>
  <dcterms:created xsi:type="dcterms:W3CDTF">2022-11-03T06:00:44Z</dcterms:created>
  <dcterms:modified xsi:type="dcterms:W3CDTF">2022-11-07T01:33:48Z</dcterms:modified>
</cp:coreProperties>
</file>