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C11B1-C75F-1AE8-16AD-14C2B1417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988B6-B43A-8720-A58D-DFE08CC7C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C45C7-ADA9-A4FE-1360-6B106B6A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94B00-4EEC-40C9-60E1-89F7A4FE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0EA3C-109F-6FF4-B81E-DF6E550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3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54DE4-F844-2B0F-6E8B-C186D7A8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21D8D-CC16-5FC3-6A23-D0071865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34F39-5566-F628-A6C6-E4DAEE2C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6BCDD-C349-A774-2EBF-E958B159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36874-CA8B-0581-7367-72B79434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2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0A1533-C081-CDE0-B846-512325A2C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0506FA-1F24-8E23-AE23-C42396C7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9AF7B-7E42-06B3-3929-50FF09D0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295BB-BEF0-CDFC-7BB6-F43B416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F91BB-25C7-9571-A6D1-C53472F6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5F7F-C0FC-F2CF-646B-A8B90399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A4A48-7BA9-D3C0-B328-8F5B125C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343B6-CC96-5F13-6AAE-3838E038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CE670-8F3E-21D1-CAC0-5B0B4C25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1A86A-5EBB-5C40-107F-BBCD4572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CB5E-117A-07E6-0477-4ACB0840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C436C-F477-613B-007D-215BB8BF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67F11-6A05-9692-5D0C-46AC44A3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2B14A-3B74-AEEA-55C2-98D7339E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2C652-0025-0CA9-E0AB-0887355B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9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FBB23-F5A0-AB76-E7DF-499CF1B9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B739D-012C-9342-745B-40199E7A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374A1-4611-D9F0-9598-B1220EE5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1D1AF-8A58-A22D-CF33-9BAC945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CDC30-DB41-B138-786E-BBFA5314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4D17B-955B-1E68-16E2-93670442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D1635-AF14-E80C-83FC-A7FACD4B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324D-957B-91C9-E286-5DA6664E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56B9C-EA25-9199-699C-1F202304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D2BBA-76D5-BF19-ECB9-ED7E4F07D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7B933A-1F88-235B-39DE-657665AC2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9FC3F-C5FB-06FF-77D2-B95E0385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38493-5120-EAED-C47C-D4E112D7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08FA4D-4D51-D6E9-F980-7B5B2F28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5AAB-6A96-1002-C73C-1CDF8A22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F9DDB-2551-A230-8248-A155694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227F5-FFEB-69DF-9BA2-C0D34AD8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50E165-BE53-72D3-AC3B-9598734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0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5958F-9195-FA70-7CD5-C1A87963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B29EA-2AB8-383B-7D4B-CD0C567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6EBC6-959D-3563-8CB2-79B679EC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6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5C73-A3F1-6EED-BEE2-33BBC191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B9807-86E3-6543-6149-23D9CF70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E5875-2ED5-837E-9FCA-97BA235B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5E007-8C3E-2E33-3E5E-28A99F9E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2F1BA-BD6C-4990-68D4-2F3EC25A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78BF2-B6B6-E766-2B3B-ABD2EFF1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58561-CF00-0C40-4EA1-426AF25A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BDF78-84BE-0C5B-EE66-7C94DB4F5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919A5-5024-19EE-AC9F-EFC65515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39DE-62EE-F15E-0EBC-15B02102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BDC6C-8D16-BA3F-6F8C-AC0D9C09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37C36-5DC1-B2F0-5F31-EBC01B05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4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4E77E-1BEF-FCF2-8F24-8671D3DB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0764F-5C43-8DC5-3A58-CFC6049B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17FDE-4986-8CFC-7F39-B9965733E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887A-A5C4-4FBD-8F71-FA55EF1E3D6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5715-E4D3-F416-A223-8B98B1CC2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8B4DF-3F72-DC69-71B6-D01402241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4C52-6545-40D3-B282-237BCB2AD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B1F88A-3A62-2C7D-C835-A9C17287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94622"/>
              </p:ext>
            </p:extLst>
          </p:nvPr>
        </p:nvGraphicFramePr>
        <p:xfrm>
          <a:off x="1300480" y="1043904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A19366-C002-60B2-676B-4245E580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17060"/>
              </p:ext>
            </p:extLst>
          </p:nvPr>
        </p:nvGraphicFramePr>
        <p:xfrm>
          <a:off x="4116576" y="1411104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8D710F2-FE75-49FF-E79F-20A0812EA663}"/>
              </a:ext>
            </a:extLst>
          </p:cNvPr>
          <p:cNvSpPr/>
          <p:nvPr/>
        </p:nvSpPr>
        <p:spPr>
          <a:xfrm>
            <a:off x="3400384" y="1799470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5ACBCE3-09A6-81F6-793A-5FBC6C962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23889"/>
              </p:ext>
            </p:extLst>
          </p:nvPr>
        </p:nvGraphicFramePr>
        <p:xfrm>
          <a:off x="6683248" y="1043904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AF269A-CEB2-23FC-E8ED-4BF1916A7B5F}"/>
              </a:ext>
            </a:extLst>
          </p:cNvPr>
          <p:cNvSpPr/>
          <p:nvPr/>
        </p:nvSpPr>
        <p:spPr>
          <a:xfrm rot="10800000">
            <a:off x="8862992" y="1815600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0C4D-FBE0-5203-59F3-762527619B25}"/>
              </a:ext>
            </a:extLst>
          </p:cNvPr>
          <p:cNvSpPr txBox="1"/>
          <p:nvPr/>
        </p:nvSpPr>
        <p:spPr>
          <a:xfrm>
            <a:off x="2351229" y="487026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index(0,0)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FCDF5-AD9D-82FE-F61B-D4C825C7CCAC}"/>
              </a:ext>
            </a:extLst>
          </p:cNvPr>
          <p:cNvSpPr txBox="1"/>
          <p:nvPr/>
        </p:nvSpPr>
        <p:spPr>
          <a:xfrm>
            <a:off x="7853855" y="487026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index(0,0)</a:t>
            </a:r>
            <a:endParaRPr lang="ko-KR" altLang="en-US" b="1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843C4F-3066-DA91-1B92-A6C4DFEA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8127"/>
              </p:ext>
            </p:extLst>
          </p:nvPr>
        </p:nvGraphicFramePr>
        <p:xfrm>
          <a:off x="9694416" y="1411104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617345D-E4B9-BD5B-BEAE-A161A4574098}"/>
              </a:ext>
            </a:extLst>
          </p:cNvPr>
          <p:cNvSpPr txBox="1"/>
          <p:nvPr/>
        </p:nvSpPr>
        <p:spPr>
          <a:xfrm>
            <a:off x="9564035" y="2572127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63CA33-3EE1-594E-9FEB-4461097B8036}"/>
              </a:ext>
            </a:extLst>
          </p:cNvPr>
          <p:cNvSpPr txBox="1"/>
          <p:nvPr/>
        </p:nvSpPr>
        <p:spPr>
          <a:xfrm>
            <a:off x="4285700" y="257212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59C47027-BF7E-551F-BC5A-2512E343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06480"/>
              </p:ext>
            </p:extLst>
          </p:nvPr>
        </p:nvGraphicFramePr>
        <p:xfrm>
          <a:off x="1300480" y="4228473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9783AAF-9912-67D6-DACF-5A4A78077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20648"/>
              </p:ext>
            </p:extLst>
          </p:nvPr>
        </p:nvGraphicFramePr>
        <p:xfrm>
          <a:off x="4116576" y="4595673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6B4445C-8EA2-C410-A1EC-B682BDD58050}"/>
              </a:ext>
            </a:extLst>
          </p:cNvPr>
          <p:cNvSpPr/>
          <p:nvPr/>
        </p:nvSpPr>
        <p:spPr>
          <a:xfrm>
            <a:off x="3400384" y="4984039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996B7237-BACC-D180-7228-9BD9423C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84192"/>
              </p:ext>
            </p:extLst>
          </p:nvPr>
        </p:nvGraphicFramePr>
        <p:xfrm>
          <a:off x="6683248" y="4228473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AF6C848-CECE-6BB0-766E-E3E1C3441897}"/>
              </a:ext>
            </a:extLst>
          </p:cNvPr>
          <p:cNvSpPr/>
          <p:nvPr/>
        </p:nvSpPr>
        <p:spPr>
          <a:xfrm rot="10800000">
            <a:off x="8862992" y="5000169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3DA182-09DD-9990-CFCC-07F6EF3FF84F}"/>
              </a:ext>
            </a:extLst>
          </p:cNvPr>
          <p:cNvSpPr txBox="1"/>
          <p:nvPr/>
        </p:nvSpPr>
        <p:spPr>
          <a:xfrm>
            <a:off x="2351229" y="3671595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index(0,1)</a:t>
            </a:r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EE7836-ED13-8B6D-8D8E-3704B5714715}"/>
              </a:ext>
            </a:extLst>
          </p:cNvPr>
          <p:cNvSpPr txBox="1"/>
          <p:nvPr/>
        </p:nvSpPr>
        <p:spPr>
          <a:xfrm>
            <a:off x="7853855" y="3671595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index(0,1)</a:t>
            </a:r>
            <a:endParaRPr lang="ko-KR" altLang="en-US" b="1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EB5AED-2C29-7663-8908-4EE031BE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14740"/>
              </p:ext>
            </p:extLst>
          </p:nvPr>
        </p:nvGraphicFramePr>
        <p:xfrm>
          <a:off x="9694416" y="4595673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B3BD52-449B-F270-0DCD-BAEA48A1C225}"/>
              </a:ext>
            </a:extLst>
          </p:cNvPr>
          <p:cNvSpPr txBox="1"/>
          <p:nvPr/>
        </p:nvSpPr>
        <p:spPr>
          <a:xfrm>
            <a:off x="9564035" y="5756696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70BBE1-0CAB-CDC6-3B34-45716D616FE0}"/>
              </a:ext>
            </a:extLst>
          </p:cNvPr>
          <p:cNvSpPr txBox="1"/>
          <p:nvPr/>
        </p:nvSpPr>
        <p:spPr>
          <a:xfrm>
            <a:off x="4285700" y="575669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CCEE23-A09A-3231-EB49-7D6E9A572AF0}"/>
              </a:ext>
            </a:extLst>
          </p:cNvPr>
          <p:cNvSpPr/>
          <p:nvPr/>
        </p:nvSpPr>
        <p:spPr>
          <a:xfrm>
            <a:off x="792480" y="329093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D57C21-D1EB-424D-ABEA-96A3DADFD747}"/>
              </a:ext>
            </a:extLst>
          </p:cNvPr>
          <p:cNvSpPr/>
          <p:nvPr/>
        </p:nvSpPr>
        <p:spPr>
          <a:xfrm>
            <a:off x="792480" y="3471946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38E6DD-E374-E50F-E474-293C998D306D}"/>
                  </a:ext>
                </a:extLst>
              </p:cNvPr>
              <p:cNvSpPr txBox="1"/>
              <p:nvPr/>
            </p:nvSpPr>
            <p:spPr>
              <a:xfrm>
                <a:off x="8818131" y="463083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38E6DD-E374-E50F-E474-293C998D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31" y="4630837"/>
                <a:ext cx="577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7275E-04F1-9471-28E7-0E3E7BEFE590}"/>
                  </a:ext>
                </a:extLst>
              </p:cNvPr>
              <p:cNvSpPr txBox="1"/>
              <p:nvPr/>
            </p:nvSpPr>
            <p:spPr>
              <a:xfrm>
                <a:off x="8842394" y="1443388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7275E-04F1-9471-28E7-0E3E7BEF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394" y="1443388"/>
                <a:ext cx="577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A59EF222-DA57-47AD-F86D-2E7BF1E1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99957"/>
              </p:ext>
            </p:extLst>
          </p:nvPr>
        </p:nvGraphicFramePr>
        <p:xfrm>
          <a:off x="1257808" y="4295560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6FD1C3-1393-4800-E7ED-F9EE1B2C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61823"/>
              </p:ext>
            </p:extLst>
          </p:nvPr>
        </p:nvGraphicFramePr>
        <p:xfrm>
          <a:off x="4073904" y="4662760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3286A01-6996-35E0-893F-B774A026E828}"/>
              </a:ext>
            </a:extLst>
          </p:cNvPr>
          <p:cNvSpPr/>
          <p:nvPr/>
        </p:nvSpPr>
        <p:spPr>
          <a:xfrm>
            <a:off x="3357712" y="5051126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E6E636-2DE8-3960-5FF1-2F4F8ABD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52125"/>
              </p:ext>
            </p:extLst>
          </p:nvPr>
        </p:nvGraphicFramePr>
        <p:xfrm>
          <a:off x="6640576" y="4295560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A516E8E-EE57-24EE-BCBE-1B5DFF331B89}"/>
              </a:ext>
            </a:extLst>
          </p:cNvPr>
          <p:cNvSpPr/>
          <p:nvPr/>
        </p:nvSpPr>
        <p:spPr>
          <a:xfrm rot="10800000">
            <a:off x="8820320" y="5067256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999C9-2ABD-E8E3-0145-964AC49A7949}"/>
              </a:ext>
            </a:extLst>
          </p:cNvPr>
          <p:cNvSpPr txBox="1"/>
          <p:nvPr/>
        </p:nvSpPr>
        <p:spPr>
          <a:xfrm>
            <a:off x="2308557" y="3738682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index(1,0)</a:t>
            </a:r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A2330-E91E-C28A-A6B7-16AB4D6B0158}"/>
              </a:ext>
            </a:extLst>
          </p:cNvPr>
          <p:cNvSpPr txBox="1"/>
          <p:nvPr/>
        </p:nvSpPr>
        <p:spPr>
          <a:xfrm>
            <a:off x="7811183" y="3738682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index(1,0)</a:t>
            </a:r>
            <a:endParaRPr lang="ko-KR" altLang="en-US" b="1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DCE8C7D-94D8-F9DB-204C-AB43A2CC6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17235"/>
              </p:ext>
            </p:extLst>
          </p:nvPr>
        </p:nvGraphicFramePr>
        <p:xfrm>
          <a:off x="9651744" y="4662760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58C0BB-3686-7522-0089-9F8B6B125260}"/>
              </a:ext>
            </a:extLst>
          </p:cNvPr>
          <p:cNvSpPr txBox="1"/>
          <p:nvPr/>
        </p:nvSpPr>
        <p:spPr>
          <a:xfrm>
            <a:off x="9521363" y="5823783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44ABC-37A0-4889-A3E5-88211E4D1186}"/>
              </a:ext>
            </a:extLst>
          </p:cNvPr>
          <p:cNvSpPr txBox="1"/>
          <p:nvPr/>
        </p:nvSpPr>
        <p:spPr>
          <a:xfrm>
            <a:off x="4243028" y="582378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575B5BE6-2551-14CE-70E3-8213027B9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60568"/>
              </p:ext>
            </p:extLst>
          </p:nvPr>
        </p:nvGraphicFramePr>
        <p:xfrm>
          <a:off x="1257808" y="895875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E4398FB-599A-345D-7B2F-2C56E442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79208"/>
              </p:ext>
            </p:extLst>
          </p:nvPr>
        </p:nvGraphicFramePr>
        <p:xfrm>
          <a:off x="4073904" y="1263075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EF138BE-3B74-C59C-0792-E62A941C0294}"/>
              </a:ext>
            </a:extLst>
          </p:cNvPr>
          <p:cNvSpPr/>
          <p:nvPr/>
        </p:nvSpPr>
        <p:spPr>
          <a:xfrm>
            <a:off x="3357712" y="1651441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EC900116-110D-9B6D-6ADC-28DF7DC2B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99612"/>
              </p:ext>
            </p:extLst>
          </p:nvPr>
        </p:nvGraphicFramePr>
        <p:xfrm>
          <a:off x="6640576" y="895875"/>
          <a:ext cx="1836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7790059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1637518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316536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9370084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54415317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8248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649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0511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852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4064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42106D7-0D96-875F-887F-0F083FCDAB71}"/>
              </a:ext>
            </a:extLst>
          </p:cNvPr>
          <p:cNvSpPr/>
          <p:nvPr/>
        </p:nvSpPr>
        <p:spPr>
          <a:xfrm rot="10800000">
            <a:off x="8820320" y="1667571"/>
            <a:ext cx="487680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1963E-F259-72BC-9289-D2128A08C693}"/>
              </a:ext>
            </a:extLst>
          </p:cNvPr>
          <p:cNvSpPr txBox="1"/>
          <p:nvPr/>
        </p:nvSpPr>
        <p:spPr>
          <a:xfrm>
            <a:off x="2308557" y="338997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forward index(0,2)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E02B1-4269-2A8E-9374-1F6D52968E83}"/>
              </a:ext>
            </a:extLst>
          </p:cNvPr>
          <p:cNvSpPr txBox="1"/>
          <p:nvPr/>
        </p:nvSpPr>
        <p:spPr>
          <a:xfrm>
            <a:off x="7811183" y="338997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barkward index(0,2)</a:t>
            </a:r>
            <a:endParaRPr lang="ko-KR" altLang="en-US" b="1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25BDF3E-C9C0-B019-B4A5-CE71A302F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73221"/>
              </p:ext>
            </p:extLst>
          </p:nvPr>
        </p:nvGraphicFramePr>
        <p:xfrm>
          <a:off x="9651744" y="1263075"/>
          <a:ext cx="1101600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16040651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760546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0497444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06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41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214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FB89E35-C389-C2DA-315C-B3DC777D62F6}"/>
              </a:ext>
            </a:extLst>
          </p:cNvPr>
          <p:cNvSpPr txBox="1"/>
          <p:nvPr/>
        </p:nvSpPr>
        <p:spPr>
          <a:xfrm>
            <a:off x="9521363" y="2424098"/>
            <a:ext cx="13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back gradient</a:t>
            </a:r>
            <a:endParaRPr lang="ko-KR" altLang="en-US" sz="1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3FBC0B-526E-BA3D-68E3-2F9979C6E26C}"/>
              </a:ext>
            </a:extLst>
          </p:cNvPr>
          <p:cNvSpPr txBox="1"/>
          <p:nvPr/>
        </p:nvSpPr>
        <p:spPr>
          <a:xfrm>
            <a:off x="4243028" y="242409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output</a:t>
            </a:r>
            <a:endParaRPr lang="ko-KR" altLang="en-US" sz="14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2C0FA-4A24-3CC3-1EC2-721117921C0E}"/>
              </a:ext>
            </a:extLst>
          </p:cNvPr>
          <p:cNvSpPr/>
          <p:nvPr/>
        </p:nvSpPr>
        <p:spPr>
          <a:xfrm>
            <a:off x="731520" y="146304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3FB447-3B05-025C-3976-B857E1EC411F}"/>
              </a:ext>
            </a:extLst>
          </p:cNvPr>
          <p:cNvSpPr/>
          <p:nvPr/>
        </p:nvSpPr>
        <p:spPr>
          <a:xfrm>
            <a:off x="731520" y="3481446"/>
            <a:ext cx="10607040" cy="297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880D4F-EA93-CBBC-5505-C10EBF26ECDE}"/>
                  </a:ext>
                </a:extLst>
              </p:cNvPr>
              <p:cNvSpPr txBox="1"/>
              <p:nvPr/>
            </p:nvSpPr>
            <p:spPr>
              <a:xfrm>
                <a:off x="8820320" y="472723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880D4F-EA93-CBBC-5505-C10EBF26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320" y="4727239"/>
                <a:ext cx="577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F43039-1AF1-9408-1A57-6B0745088404}"/>
                  </a:ext>
                </a:extLst>
              </p:cNvPr>
              <p:cNvSpPr txBox="1"/>
              <p:nvPr/>
            </p:nvSpPr>
            <p:spPr>
              <a:xfrm>
                <a:off x="8841923" y="133333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F43039-1AF1-9408-1A57-6B074508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923" y="1333334"/>
                <a:ext cx="577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49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160C5269-2812-DD68-8916-2D6840CE0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563195"/>
                  </p:ext>
                </p:extLst>
              </p:nvPr>
            </p:nvGraphicFramePr>
            <p:xfrm>
              <a:off x="1246158" y="853782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rgbClr val="7030A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rgbClr val="FF000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rgbClr val="7030A0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2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2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5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5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4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4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4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4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4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accent4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UpDiag">
                          <a:fgClr>
                            <a:schemeClr val="accent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160C5269-2812-DD68-8916-2D6840CE0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563195"/>
                  </p:ext>
                </p:extLst>
              </p:nvPr>
            </p:nvGraphicFramePr>
            <p:xfrm>
              <a:off x="1246158" y="853782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4000" r="-408974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4000" r="-303797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4000" r="-207692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000" r="-10506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4000" r="-6410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102632" r="-408974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102632" r="-303797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102632" r="-207692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632" r="-105063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102632" r="-6410" b="-3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205333" r="-408974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205333" r="-303797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205333" r="-207692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05333" r="-105063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205333" r="-6410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301316" r="-408974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301316" r="-303797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301316" r="-207692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301316" r="-10506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301316" r="-6410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406667" r="-40897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406667" r="-30379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406667" r="-20769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06667" r="-10506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406667" r="-6410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1D5564A-6A04-46AB-2F35-B6647989C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996759"/>
                  </p:ext>
                </p:extLst>
              </p:nvPr>
            </p:nvGraphicFramePr>
            <p:xfrm>
              <a:off x="4571471" y="1313146"/>
              <a:ext cx="1430568" cy="13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1D5564A-6A04-46AB-2F35-B6647989C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996759"/>
                  </p:ext>
                </p:extLst>
              </p:nvPr>
            </p:nvGraphicFramePr>
            <p:xfrm>
              <a:off x="4571471" y="1313146"/>
              <a:ext cx="1430568" cy="13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1316" r="-20126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64" t="-1316" r="-10384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316" r="-2532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102667" r="-20126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64" t="-102667" r="-10384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2667" r="-2532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200000" r="-20126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64" t="-200000" r="-1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532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A96E3E2-E11A-08D7-024E-B458C4CFA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434626"/>
                  </p:ext>
                </p:extLst>
              </p:nvPr>
            </p:nvGraphicFramePr>
            <p:xfrm>
              <a:off x="6922844" y="1542828"/>
              <a:ext cx="953712" cy="91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A96E3E2-E11A-08D7-024E-B458C4CFA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434626"/>
                  </p:ext>
                </p:extLst>
              </p:nvPr>
            </p:nvGraphicFramePr>
            <p:xfrm>
              <a:off x="6922844" y="1542828"/>
              <a:ext cx="953712" cy="91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32" t="-3947" r="-10506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3947" r="-5063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32" t="-105333" r="-10506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5333" r="-506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3E2BC354-DCAC-BEAF-5CCB-86462D033EDB}"/>
              </a:ext>
            </a:extLst>
          </p:cNvPr>
          <p:cNvSpPr/>
          <p:nvPr/>
        </p:nvSpPr>
        <p:spPr>
          <a:xfrm>
            <a:off x="3927995" y="1827522"/>
            <a:ext cx="345919" cy="3611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*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ECE2C27-4715-F251-B9D5-5B551668BE46}"/>
              </a:ext>
            </a:extLst>
          </p:cNvPr>
          <p:cNvSpPr/>
          <p:nvPr/>
        </p:nvSpPr>
        <p:spPr>
          <a:xfrm>
            <a:off x="6299596" y="1915287"/>
            <a:ext cx="325691" cy="173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37AA17-BD90-F295-BCE5-01729A6D423F}"/>
              </a:ext>
            </a:extLst>
          </p:cNvPr>
          <p:cNvSpPr txBox="1"/>
          <p:nvPr/>
        </p:nvSpPr>
        <p:spPr>
          <a:xfrm>
            <a:off x="1048437" y="290945"/>
            <a:ext cx="308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kernel size 3x3 / stride 2x2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D4C0C-2B7F-11AB-E220-C6FB7C57C7D0}"/>
              </a:ext>
            </a:extLst>
          </p:cNvPr>
          <p:cNvSpPr txBox="1"/>
          <p:nvPr/>
        </p:nvSpPr>
        <p:spPr>
          <a:xfrm>
            <a:off x="5122287" y="32443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7A4A8-08DD-0104-2CC4-07A3C9954173}"/>
              </a:ext>
            </a:extLst>
          </p:cNvPr>
          <p:cNvSpPr txBox="1"/>
          <p:nvPr/>
        </p:nvSpPr>
        <p:spPr>
          <a:xfrm>
            <a:off x="5051597" y="2688942"/>
            <a:ext cx="40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+</a:t>
            </a:r>
            <a:endParaRPr lang="ko-KR" alt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C21E8BB6-53CD-95AA-C9FA-39DAF56DCB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91686"/>
                  </p:ext>
                </p:extLst>
              </p:nvPr>
            </p:nvGraphicFramePr>
            <p:xfrm>
              <a:off x="5016109" y="3199317"/>
              <a:ext cx="476856" cy="4593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943693224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395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C21E8BB6-53CD-95AA-C9FA-39DAF56DCB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91686"/>
                  </p:ext>
                </p:extLst>
              </p:nvPr>
            </p:nvGraphicFramePr>
            <p:xfrm>
              <a:off x="5016109" y="3199317"/>
              <a:ext cx="476856" cy="4593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943693224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299" r="-250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395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254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160C5269-2812-DD68-8916-2D6840CE0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409257"/>
                  </p:ext>
                </p:extLst>
              </p:nvPr>
            </p:nvGraphicFramePr>
            <p:xfrm>
              <a:off x="6782626" y="347017"/>
              <a:ext cx="4509655" cy="3739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1931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747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160C5269-2812-DD68-8916-2D6840CE0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409257"/>
                  </p:ext>
                </p:extLst>
              </p:nvPr>
            </p:nvGraphicFramePr>
            <p:xfrm>
              <a:off x="6782626" y="347017"/>
              <a:ext cx="4509655" cy="3739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1931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747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" t="-1626" r="-402027" b="-4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51" t="-1626" r="-302027" b="-4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26" r="-200000" b="-4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27" t="-1626" r="-101351" b="-4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027" t="-1626" r="-1351" b="-40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" t="-101626" r="-402027" b="-3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51" t="-101626" r="-302027" b="-3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1626" r="-200000" b="-3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27" t="-101626" r="-101351" b="-3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027" t="-101626" r="-1351" b="-30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" t="-201626" r="-402027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51" t="-201626" r="-302027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626" r="-200000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27" t="-201626" r="-101351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027" t="-201626" r="-1351" b="-20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" t="-301626" r="-402027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51" t="-301626" r="-302027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1626" r="-200000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27" t="-301626" r="-101351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027" t="-301626" r="-1351" b="-10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" t="-401626" r="-402027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51" t="-401626" r="-302027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1626" r="-20000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27" t="-401626" r="-101351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027" t="-401626" r="-1351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6">
                <a:extLst>
                  <a:ext uri="{FF2B5EF4-FFF2-40B4-BE49-F238E27FC236}">
                    <a16:creationId xmlns:a16="http://schemas.microsoft.com/office/drawing/2014/main" id="{F6E609E4-1F15-5EEC-5B6C-F51A9A087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583473"/>
                  </p:ext>
                </p:extLst>
              </p:nvPr>
            </p:nvGraphicFramePr>
            <p:xfrm>
              <a:off x="770268" y="800100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6">
                <a:extLst>
                  <a:ext uri="{FF2B5EF4-FFF2-40B4-BE49-F238E27FC236}">
                    <a16:creationId xmlns:a16="http://schemas.microsoft.com/office/drawing/2014/main" id="{F6E609E4-1F15-5EEC-5B6C-F51A9A087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583473"/>
                  </p:ext>
                </p:extLst>
              </p:nvPr>
            </p:nvGraphicFramePr>
            <p:xfrm>
              <a:off x="770268" y="800100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3947" r="-40512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66" t="-3947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3947" r="-20384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947" r="-10126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128" t="-3947" r="-256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105333" r="-405128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66" t="-105333" r="-300000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105333" r="-203846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5333" r="-101266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128" t="-105333" r="-2564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202632" r="-405128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66" t="-202632" r="-300000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202632" r="-20384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02632" r="-10126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128" t="-202632" r="-2564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306667" r="-40512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66" t="-306667" r="-300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306667" r="-20384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06667" r="-10126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128" t="-306667" r="-2564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401316" r="-405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66" t="-40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401316" r="-2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01316" r="-10126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128" t="-401316" r="-256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1D5564A-6A04-46AB-2F35-B6647989C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087571"/>
                  </p:ext>
                </p:extLst>
              </p:nvPr>
            </p:nvGraphicFramePr>
            <p:xfrm>
              <a:off x="3651899" y="442804"/>
              <a:ext cx="1430568" cy="13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1D5564A-6A04-46AB-2F35-B6647989C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087571"/>
                  </p:ext>
                </p:extLst>
              </p:nvPr>
            </p:nvGraphicFramePr>
            <p:xfrm>
              <a:off x="3651899" y="442804"/>
              <a:ext cx="1430568" cy="13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82" t="-1316" r="-20384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316" r="-10126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564" t="-1316" r="-2564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82" t="-102667" r="-20384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2667" r="-10126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564" t="-102667" r="-2564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82" t="-200000" r="-2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0000" r="-10126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564" t="-200000" r="-256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A96E3E2-E11A-08D7-024E-B458C4CFA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04017"/>
                  </p:ext>
                </p:extLst>
              </p:nvPr>
            </p:nvGraphicFramePr>
            <p:xfrm>
              <a:off x="3742511" y="2453883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A96E3E2-E11A-08D7-024E-B458C4CFA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04017"/>
                  </p:ext>
                </p:extLst>
              </p:nvPr>
            </p:nvGraphicFramePr>
            <p:xfrm>
              <a:off x="3742511" y="2453883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42" t="-1887" r="-101942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942" t="-1887" r="-1942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42" t="-101887" r="-10194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942" t="-101887" r="-1942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FDB84909-6210-AF8D-F5B1-A112D167AFBE}"/>
              </a:ext>
            </a:extLst>
          </p:cNvPr>
          <p:cNvSpPr/>
          <p:nvPr/>
        </p:nvSpPr>
        <p:spPr>
          <a:xfrm>
            <a:off x="4209819" y="1960745"/>
            <a:ext cx="314728" cy="35329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6392C2-C418-7D14-850B-EDB4031BBB60}"/>
              </a:ext>
            </a:extLst>
          </p:cNvPr>
          <p:cNvSpPr/>
          <p:nvPr/>
        </p:nvSpPr>
        <p:spPr>
          <a:xfrm>
            <a:off x="5538355" y="1820899"/>
            <a:ext cx="557645" cy="35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8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6">
                <a:extLst>
                  <a:ext uri="{FF2B5EF4-FFF2-40B4-BE49-F238E27FC236}">
                    <a16:creationId xmlns:a16="http://schemas.microsoft.com/office/drawing/2014/main" id="{F6E609E4-1F15-5EEC-5B6C-F51A9A087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693763"/>
                  </p:ext>
                </p:extLst>
              </p:nvPr>
            </p:nvGraphicFramePr>
            <p:xfrm>
              <a:off x="770268" y="800100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6">
                <a:extLst>
                  <a:ext uri="{FF2B5EF4-FFF2-40B4-BE49-F238E27FC236}">
                    <a16:creationId xmlns:a16="http://schemas.microsoft.com/office/drawing/2014/main" id="{F6E609E4-1F15-5EEC-5B6C-F51A9A087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693763"/>
                  </p:ext>
                </p:extLst>
              </p:nvPr>
            </p:nvGraphicFramePr>
            <p:xfrm>
              <a:off x="770268" y="800100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3947" r="-408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947" r="-30379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564" t="-3947" r="-2076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734" t="-3947" r="-10506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846" t="-3947" r="-64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05333" r="-408974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5333" r="-303797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564" t="-105333" r="-207692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734" t="-105333" r="-105063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846" t="-105333" r="-6410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02632" r="-408974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2632" r="-303797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564" t="-202632" r="-207692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734" t="-202632" r="-105063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846" t="-202632" r="-6410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306667" r="-408974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6667" r="-303797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564" t="-306667" r="-207692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734" t="-306667" r="-105063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846" t="-306667" r="-6410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401316" r="-40897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1316" r="-3037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564" t="-401316" r="-20769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734" t="-401316" r="-10506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846" t="-401316" r="-6410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1D5564A-6A04-46AB-2F35-B6647989C1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1899" y="442804"/>
              <a:ext cx="1430568" cy="13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1D5564A-6A04-46AB-2F35-B6647989C1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1899" y="442804"/>
              <a:ext cx="1430568" cy="13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1316" r="-20384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16" r="-101266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64" t="-1316" r="-2564" b="-2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102667" r="-20384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2667" r="-10126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64" t="-102667" r="-2564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200000" r="-2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0000" r="-10126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64" t="-200000" r="-256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A96E3E2-E11A-08D7-024E-B458C4CFA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727151"/>
                  </p:ext>
                </p:extLst>
              </p:nvPr>
            </p:nvGraphicFramePr>
            <p:xfrm>
              <a:off x="3742511" y="2453883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A96E3E2-E11A-08D7-024E-B458C4CFA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727151"/>
                  </p:ext>
                </p:extLst>
              </p:nvPr>
            </p:nvGraphicFramePr>
            <p:xfrm>
              <a:off x="3742511" y="2453883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1" t="-1887" r="-104854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71" t="-1887" r="-4854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1" t="-101887" r="-10485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71" t="-101887" r="-4854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FDB84909-6210-AF8D-F5B1-A112D167AFBE}"/>
              </a:ext>
            </a:extLst>
          </p:cNvPr>
          <p:cNvSpPr/>
          <p:nvPr/>
        </p:nvSpPr>
        <p:spPr>
          <a:xfrm>
            <a:off x="4209819" y="1960745"/>
            <a:ext cx="314728" cy="35329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6392C2-C418-7D14-850B-EDB4031BBB60}"/>
              </a:ext>
            </a:extLst>
          </p:cNvPr>
          <p:cNvSpPr/>
          <p:nvPr/>
        </p:nvSpPr>
        <p:spPr>
          <a:xfrm>
            <a:off x="5538355" y="1820899"/>
            <a:ext cx="557645" cy="35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9DE87FEB-70BB-5568-FE91-FB810A966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024752"/>
                  </p:ext>
                </p:extLst>
              </p:nvPr>
            </p:nvGraphicFramePr>
            <p:xfrm>
              <a:off x="6321446" y="202261"/>
              <a:ext cx="4509655" cy="3752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1931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747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0" lang="en-US" altLang="ko-KR" sz="105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  <m:r>
                                  <a:rPr kumimoji="0" lang="en-US" altLang="ko-KR" sz="105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  <m:r>
                                  <a:rPr kumimoji="0" lang="en-US" altLang="ko-KR" sz="105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05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05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kumimoji="0" lang="en-US" altLang="ko-KR" sz="105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ko-KR" altLang="en-US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9DE87FEB-70BB-5568-FE91-FB810A966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024752"/>
                  </p:ext>
                </p:extLst>
              </p:nvPr>
            </p:nvGraphicFramePr>
            <p:xfrm>
              <a:off x="6321446" y="202261"/>
              <a:ext cx="4509655" cy="3752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1931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901931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7523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2439" r="-404054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76" t="-2439" r="-304054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329" t="-2439" r="-202013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351" t="-2439" r="-103378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351" t="-2439" r="-3378" b="-4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7523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101613" r="-404054" b="-2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76" t="-101613" r="-304054" b="-2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329" t="-101613" r="-202013" b="-2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351" t="-101613" r="-103378" b="-2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351" t="-101613" r="-3378" b="-299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7523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203252" r="-404054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76" t="-203252" r="-304054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329" t="-203252" r="-202013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351" t="-203252" r="-103378" b="-2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351" t="-203252" r="-3378" b="-20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303252" r="-404054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76" t="-303252" r="-304054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329" t="-303252" r="-202013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351" t="-303252" r="-103378" b="-10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351" t="-303252" r="-3378" b="-10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747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6" t="-403252" r="-404054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76" t="-403252" r="-304054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329" t="-403252" r="-202013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351" t="-403252" r="-103378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351" t="-403252" r="-3378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443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6">
                <a:extLst>
                  <a:ext uri="{FF2B5EF4-FFF2-40B4-BE49-F238E27FC236}">
                    <a16:creationId xmlns:a16="http://schemas.microsoft.com/office/drawing/2014/main" id="{39A27FA0-F010-A3D7-89B2-BD9B040068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875942"/>
                  </p:ext>
                </p:extLst>
              </p:nvPr>
            </p:nvGraphicFramePr>
            <p:xfrm>
              <a:off x="1246158" y="853782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6">
                <a:extLst>
                  <a:ext uri="{FF2B5EF4-FFF2-40B4-BE49-F238E27FC236}">
                    <a16:creationId xmlns:a16="http://schemas.microsoft.com/office/drawing/2014/main" id="{39A27FA0-F010-A3D7-89B2-BD9B040068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875942"/>
                  </p:ext>
                </p:extLst>
              </p:nvPr>
            </p:nvGraphicFramePr>
            <p:xfrm>
              <a:off x="1246158" y="853782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4000" r="-405128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4000" r="-300000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4000" r="-203846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000" r="-101266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4000" r="-2564" b="-4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102632" r="-405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102632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102632" r="-20384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632" r="-10126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102632" r="-256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205333" r="-405128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205333" r="-300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205333" r="-20384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05333" r="-10126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205333" r="-2564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301316" r="-405128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301316" r="-300000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301316" r="-20384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301316" r="-101266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301316" r="-2564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406667" r="-40512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406667" r="-3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406667" r="-20384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06667" r="-10126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406667" r="-2564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6218252-42B4-8B95-310B-D11C21286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876039"/>
                  </p:ext>
                </p:extLst>
              </p:nvPr>
            </p:nvGraphicFramePr>
            <p:xfrm>
              <a:off x="6463709" y="1060256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6218252-42B4-8B95-310B-D11C21286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876039"/>
                  </p:ext>
                </p:extLst>
              </p:nvPr>
            </p:nvGraphicFramePr>
            <p:xfrm>
              <a:off x="6463709" y="1060256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5" t="-1020" r="-202804" b="-2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20" r="-100926" b="-2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69" t="-1020" r="-1869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5" t="-100000" r="-202804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100926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69" t="-100000" r="-1869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5" t="-202041" r="-20280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2041" r="-100926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69" t="-202041" r="-186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50F077A-79F0-85AE-5100-5665DD88F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930475"/>
                  </p:ext>
                </p:extLst>
              </p:nvPr>
            </p:nvGraphicFramePr>
            <p:xfrm>
              <a:off x="4307729" y="1359152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50F077A-79F0-85AE-5100-5665DD88F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930475"/>
                  </p:ext>
                </p:extLst>
              </p:nvPr>
            </p:nvGraphicFramePr>
            <p:xfrm>
              <a:off x="4307729" y="1359152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2" t="-1887" r="-101942" b="-1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942" t="-1887" r="-1942" b="-1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2" t="-101887" r="-101942" b="-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942" t="-101887" r="-1942" b="-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BB347EAC-B821-928F-800E-44434DDCB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409028"/>
                  </p:ext>
                </p:extLst>
              </p:nvPr>
            </p:nvGraphicFramePr>
            <p:xfrm>
              <a:off x="1246158" y="3707394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BB347EAC-B821-928F-800E-44434DDCB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409028"/>
                  </p:ext>
                </p:extLst>
              </p:nvPr>
            </p:nvGraphicFramePr>
            <p:xfrm>
              <a:off x="1246158" y="3707394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4000" r="-408974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000" r="-30379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4000" r="-207692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4000" r="-10506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4000" r="-641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102632" r="-408974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2632" r="-303797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102632" r="-207692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102632" r="-105063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102632" r="-6410" b="-3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205333" r="-40897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5333" r="-303797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205333" r="-207692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205333" r="-10506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205333" r="-6410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301316" r="-40897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01316" r="-303797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301316" r="-207692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301316" r="-10506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301316" r="-6410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406667" r="-40897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06667" r="-30379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406667" r="-20769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406667" r="-10506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406667" r="-6410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2F1BDDF2-FF73-6C31-6C54-1F4D6A148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753580"/>
                  </p:ext>
                </p:extLst>
              </p:nvPr>
            </p:nvGraphicFramePr>
            <p:xfrm>
              <a:off x="6463709" y="3961599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2F1BDDF2-FF73-6C31-6C54-1F4D6A148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753580"/>
                  </p:ext>
                </p:extLst>
              </p:nvPr>
            </p:nvGraphicFramePr>
            <p:xfrm>
              <a:off x="6463709" y="3961599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35" t="-1020" r="-202804" b="-2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20" r="-100926" b="-2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69" t="-1020" r="-1869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35" t="-100000" r="-202804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0000" r="-100926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69" t="-100000" r="-1869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35" t="-202041" r="-20280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02041" r="-100926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69" t="-202041" r="-186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9C5A5B8-B76D-475F-BF72-9BEA541B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911030"/>
                  </p:ext>
                </p:extLst>
              </p:nvPr>
            </p:nvGraphicFramePr>
            <p:xfrm>
              <a:off x="4307729" y="4212764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9C5A5B8-B76D-475F-BF72-9BEA541B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911030"/>
                  </p:ext>
                </p:extLst>
              </p:nvPr>
            </p:nvGraphicFramePr>
            <p:xfrm>
              <a:off x="4307729" y="4212764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71" t="-2830" r="-104854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971" t="-2830" r="-4854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71" t="-102830" r="-10485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971" t="-102830" r="-4854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8D1F18E9-1853-E251-D743-58DE5376CB87}"/>
              </a:ext>
            </a:extLst>
          </p:cNvPr>
          <p:cNvSpPr/>
          <p:nvPr/>
        </p:nvSpPr>
        <p:spPr>
          <a:xfrm>
            <a:off x="3792438" y="1809962"/>
            <a:ext cx="353291" cy="384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738BAD46-A115-D1A1-8462-BACB6EA2E816}"/>
              </a:ext>
            </a:extLst>
          </p:cNvPr>
          <p:cNvSpPr/>
          <p:nvPr/>
        </p:nvSpPr>
        <p:spPr>
          <a:xfrm>
            <a:off x="3792438" y="4663575"/>
            <a:ext cx="353291" cy="384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A93BFD-FDE6-7F59-59CB-2529BCED89B9}"/>
              </a:ext>
            </a:extLst>
          </p:cNvPr>
          <p:cNvSpPr/>
          <p:nvPr/>
        </p:nvSpPr>
        <p:spPr>
          <a:xfrm>
            <a:off x="5745423" y="1809962"/>
            <a:ext cx="529936" cy="289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C15B832-D1B7-4C26-89B4-E90075112631}"/>
              </a:ext>
            </a:extLst>
          </p:cNvPr>
          <p:cNvSpPr/>
          <p:nvPr/>
        </p:nvSpPr>
        <p:spPr>
          <a:xfrm>
            <a:off x="5745423" y="4711305"/>
            <a:ext cx="529936" cy="289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6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6">
                <a:extLst>
                  <a:ext uri="{FF2B5EF4-FFF2-40B4-BE49-F238E27FC236}">
                    <a16:creationId xmlns:a16="http://schemas.microsoft.com/office/drawing/2014/main" id="{39A27FA0-F010-A3D7-89B2-BD9B040068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780009"/>
                  </p:ext>
                </p:extLst>
              </p:nvPr>
            </p:nvGraphicFramePr>
            <p:xfrm>
              <a:off x="1246158" y="853782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6">
                <a:extLst>
                  <a:ext uri="{FF2B5EF4-FFF2-40B4-BE49-F238E27FC236}">
                    <a16:creationId xmlns:a16="http://schemas.microsoft.com/office/drawing/2014/main" id="{39A27FA0-F010-A3D7-89B2-BD9B040068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780009"/>
                  </p:ext>
                </p:extLst>
              </p:nvPr>
            </p:nvGraphicFramePr>
            <p:xfrm>
              <a:off x="1246158" y="853782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1333" r="-405128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1333" r="-300000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1333" r="-203846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333" r="-101266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1333" r="-2564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100000" r="-405128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100000" r="-300000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100000" r="-203846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0000" r="-101266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100000" r="-2564" b="-3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202667" r="-405128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202667" r="-3000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202667" r="-203846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02667" r="-101266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202667" r="-2564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298684" r="-405128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298684" r="-300000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298684" r="-203846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98684" r="-101266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298684" r="-2564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" t="-404000" r="-40512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404000" r="-3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846" t="-404000" r="-2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04000" r="-10126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128" t="-404000" r="-2564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6218252-42B4-8B95-310B-D11C21286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59709"/>
                  </p:ext>
                </p:extLst>
              </p:nvPr>
            </p:nvGraphicFramePr>
            <p:xfrm>
              <a:off x="6463709" y="1056032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6218252-42B4-8B95-310B-D11C21286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59709"/>
                  </p:ext>
                </p:extLst>
              </p:nvPr>
            </p:nvGraphicFramePr>
            <p:xfrm>
              <a:off x="6463709" y="1056032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5" t="-1020" r="-202804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20" r="-100926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69" t="-1020" r="-1869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5" t="-101020" r="-20280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020" r="-100926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69" t="-101020" r="-1869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5" t="-201020" r="-20280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1020" r="-100926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69" t="-201020" r="-186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50F077A-79F0-85AE-5100-5665DD88F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21827"/>
                  </p:ext>
                </p:extLst>
              </p:nvPr>
            </p:nvGraphicFramePr>
            <p:xfrm>
              <a:off x="4307729" y="1359152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50F077A-79F0-85AE-5100-5665DD88F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21827"/>
                  </p:ext>
                </p:extLst>
              </p:nvPr>
            </p:nvGraphicFramePr>
            <p:xfrm>
              <a:off x="4307729" y="1359152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2" t="-943" r="-101942" b="-1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942" t="-943" r="-1942" b="-104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2" t="-100943" r="-101942" b="-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942" t="-100943" r="-1942" b="-4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BB347EAC-B821-928F-800E-44434DDCB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907747"/>
                  </p:ext>
                </p:extLst>
              </p:nvPr>
            </p:nvGraphicFramePr>
            <p:xfrm>
              <a:off x="1246158" y="3707394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𝟒𝟓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BB347EAC-B821-928F-800E-44434DDCB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907747"/>
                  </p:ext>
                </p:extLst>
              </p:nvPr>
            </p:nvGraphicFramePr>
            <p:xfrm>
              <a:off x="1246158" y="3707394"/>
              <a:ext cx="2384280" cy="2296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856">
                      <a:extLst>
                        <a:ext uri="{9D8B030D-6E8A-4147-A177-3AD203B41FA5}">
                          <a16:colId xmlns:a16="http://schemas.microsoft.com/office/drawing/2014/main" val="1677900591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816375186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2131653654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937008455"/>
                        </a:ext>
                      </a:extLst>
                    </a:gridCol>
                    <a:gridCol w="476856">
                      <a:extLst>
                        <a:ext uri="{9D8B030D-6E8A-4147-A177-3AD203B41FA5}">
                          <a16:colId xmlns:a16="http://schemas.microsoft.com/office/drawing/2014/main" val="1454415317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1333" r="-408974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333" r="-303797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1333" r="-207692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1333" r="-10506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1333" r="-6410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248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100000" r="-408974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0000" r="-303797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100000" r="-207692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100000" r="-105063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100000" r="-6410" b="-3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64983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202667" r="-408974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2667" r="-303797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202667" r="-207692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202667" r="-105063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202667" r="-6410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005117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298684" r="-408974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98684" r="-303797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298684" r="-207692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298684" r="-10506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298684" r="-6410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785242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404000" r="-40897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04000" r="-30379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2564" t="-404000" r="-20769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734" t="-404000" r="-10506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846" t="-404000" r="-6410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084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2F1BDDF2-FF73-6C31-6C54-1F4D6A148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309924"/>
                  </p:ext>
                </p:extLst>
              </p:nvPr>
            </p:nvGraphicFramePr>
            <p:xfrm>
              <a:off x="6463709" y="3909644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45936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2F1BDDF2-FF73-6C31-6C54-1F4D6A148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309924"/>
                  </p:ext>
                </p:extLst>
              </p:nvPr>
            </p:nvGraphicFramePr>
            <p:xfrm>
              <a:off x="6463709" y="3909644"/>
              <a:ext cx="1959192" cy="1788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064">
                      <a:extLst>
                        <a:ext uri="{9D8B030D-6E8A-4147-A177-3AD203B41FA5}">
                          <a16:colId xmlns:a16="http://schemas.microsoft.com/office/drawing/2014/main" val="647633358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4056363646"/>
                        </a:ext>
                      </a:extLst>
                    </a:gridCol>
                    <a:gridCol w="653064">
                      <a:extLst>
                        <a:ext uri="{9D8B030D-6E8A-4147-A177-3AD203B41FA5}">
                          <a16:colId xmlns:a16="http://schemas.microsoft.com/office/drawing/2014/main" val="1923873490"/>
                        </a:ext>
                      </a:extLst>
                    </a:gridCol>
                  </a:tblGrid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35" t="-1020" r="-202804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20" r="-100926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69" t="-1020" r="-1869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632645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35" t="-101020" r="-20280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020" r="-100926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69" t="-101020" r="-1869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8498"/>
                      </a:ext>
                    </a:extLst>
                  </a:tr>
                  <a:tr h="5961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35" t="-201020" r="-20280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01020" r="-100926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69" t="-201020" r="-1869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66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9C5A5B8-B76D-475F-BF72-9BEA541B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440338"/>
                  </p:ext>
                </p:extLst>
              </p:nvPr>
            </p:nvGraphicFramePr>
            <p:xfrm>
              <a:off x="4307729" y="4212764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kumimoji="0" lang="en-US" altLang="ko-KR" sz="16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𝒐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6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0" lang="ko-KR" alt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9C5A5B8-B76D-475F-BF72-9BEA541B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440338"/>
                  </p:ext>
                </p:extLst>
              </p:nvPr>
            </p:nvGraphicFramePr>
            <p:xfrm>
              <a:off x="4307729" y="4212764"/>
              <a:ext cx="1249344" cy="128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672">
                      <a:extLst>
                        <a:ext uri="{9D8B030D-6E8A-4147-A177-3AD203B41FA5}">
                          <a16:colId xmlns:a16="http://schemas.microsoft.com/office/drawing/2014/main" val="1524243105"/>
                        </a:ext>
                      </a:extLst>
                    </a:gridCol>
                    <a:gridCol w="624672">
                      <a:extLst>
                        <a:ext uri="{9D8B030D-6E8A-4147-A177-3AD203B41FA5}">
                          <a16:colId xmlns:a16="http://schemas.microsoft.com/office/drawing/2014/main" val="3068052053"/>
                        </a:ext>
                      </a:extLst>
                    </a:gridCol>
                  </a:tblGrid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71" t="-943" r="-104854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971" t="-943" r="-4854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260586"/>
                      </a:ext>
                    </a:extLst>
                  </a:tr>
                  <a:tr h="643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71" t="-100943" r="-104854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971" t="-100943" r="-4854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3584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409D6240-2395-43A7-B120-4EC3BF7EBCE0}"/>
              </a:ext>
            </a:extLst>
          </p:cNvPr>
          <p:cNvSpPr/>
          <p:nvPr/>
        </p:nvSpPr>
        <p:spPr>
          <a:xfrm>
            <a:off x="3792438" y="1809962"/>
            <a:ext cx="353291" cy="384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844190B1-3CB3-0562-F951-8D34818EFAA1}"/>
              </a:ext>
            </a:extLst>
          </p:cNvPr>
          <p:cNvSpPr/>
          <p:nvPr/>
        </p:nvSpPr>
        <p:spPr>
          <a:xfrm>
            <a:off x="3792438" y="4663575"/>
            <a:ext cx="353291" cy="384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B329FAD-0F20-6C49-1153-A1F57E22884D}"/>
              </a:ext>
            </a:extLst>
          </p:cNvPr>
          <p:cNvSpPr/>
          <p:nvPr/>
        </p:nvSpPr>
        <p:spPr>
          <a:xfrm>
            <a:off x="5745423" y="1809962"/>
            <a:ext cx="529936" cy="289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224AC3F-6566-5E39-BEF4-33688AEF94F3}"/>
              </a:ext>
            </a:extLst>
          </p:cNvPr>
          <p:cNvSpPr/>
          <p:nvPr/>
        </p:nvSpPr>
        <p:spPr>
          <a:xfrm>
            <a:off x="5745423" y="4711305"/>
            <a:ext cx="529936" cy="289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6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665</Words>
  <Application>Microsoft Office PowerPoint</Application>
  <PresentationFormat>와이드스크린</PresentationFormat>
  <Paragraphs>587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</cp:revision>
  <dcterms:created xsi:type="dcterms:W3CDTF">2022-11-25T07:51:49Z</dcterms:created>
  <dcterms:modified xsi:type="dcterms:W3CDTF">2022-12-30T07:23:49Z</dcterms:modified>
</cp:coreProperties>
</file>