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</p:sldIdLst>
  <p:sldSz cx="36312475" cy="36018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5CD"/>
    <a:srgbClr val="E5E1FF"/>
    <a:srgbClr val="AD9FFF"/>
    <a:srgbClr val="B93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0882" autoAdjust="0"/>
  </p:normalViewPr>
  <p:slideViewPr>
    <p:cSldViewPr snapToGrid="0">
      <p:cViewPr>
        <p:scale>
          <a:sx n="33" d="100"/>
          <a:sy n="33" d="100"/>
        </p:scale>
        <p:origin x="2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3436" y="5894744"/>
            <a:ext cx="30865604" cy="12539874"/>
          </a:xfrm>
        </p:spPr>
        <p:txBody>
          <a:bodyPr anchor="b"/>
          <a:lstStyle>
            <a:lvl1pPr algn="ctr">
              <a:defRPr sz="238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9060" y="18918204"/>
            <a:ext cx="27234356" cy="8696200"/>
          </a:xfrm>
        </p:spPr>
        <p:txBody>
          <a:bodyPr/>
          <a:lstStyle>
            <a:lvl1pPr marL="0" indent="0" algn="ctr">
              <a:buNone/>
              <a:defRPr sz="9531"/>
            </a:lvl1pPr>
            <a:lvl2pPr marL="1815633" indent="0" algn="ctr">
              <a:buNone/>
              <a:defRPr sz="7942"/>
            </a:lvl2pPr>
            <a:lvl3pPr marL="3631265" indent="0" algn="ctr">
              <a:buNone/>
              <a:defRPr sz="7148"/>
            </a:lvl3pPr>
            <a:lvl4pPr marL="5446898" indent="0" algn="ctr">
              <a:buNone/>
              <a:defRPr sz="6354"/>
            </a:lvl4pPr>
            <a:lvl5pPr marL="7262531" indent="0" algn="ctr">
              <a:buNone/>
              <a:defRPr sz="6354"/>
            </a:lvl5pPr>
            <a:lvl6pPr marL="9078163" indent="0" algn="ctr">
              <a:buNone/>
              <a:defRPr sz="6354"/>
            </a:lvl6pPr>
            <a:lvl7pPr marL="10893796" indent="0" algn="ctr">
              <a:buNone/>
              <a:defRPr sz="6354"/>
            </a:lvl7pPr>
            <a:lvl8pPr marL="12709428" indent="0" algn="ctr">
              <a:buNone/>
              <a:defRPr sz="6354"/>
            </a:lvl8pPr>
            <a:lvl9pPr marL="14525061" indent="0" algn="ctr">
              <a:buNone/>
              <a:defRPr sz="635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3423-BB38-4730-9BB7-A13A73F464FE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8B1D-B7E2-4573-89B1-54924A7A6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39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3423-BB38-4730-9BB7-A13A73F464FE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8B1D-B7E2-4573-89B1-54924A7A6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70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986117" y="1917667"/>
            <a:ext cx="7829877" cy="3052425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96485" y="1917667"/>
            <a:ext cx="23035726" cy="3052425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3423-BB38-4730-9BB7-A13A73F464FE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8B1D-B7E2-4573-89B1-54924A7A6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00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3423-BB38-4730-9BB7-A13A73F464FE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8B1D-B7E2-4573-89B1-54924A7A6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25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572" y="8979694"/>
            <a:ext cx="31319510" cy="14982813"/>
          </a:xfrm>
        </p:spPr>
        <p:txBody>
          <a:bodyPr anchor="b"/>
          <a:lstStyle>
            <a:lvl1pPr>
              <a:defRPr sz="238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7572" y="24104250"/>
            <a:ext cx="31319510" cy="7879107"/>
          </a:xfrm>
        </p:spPr>
        <p:txBody>
          <a:bodyPr/>
          <a:lstStyle>
            <a:lvl1pPr marL="0" indent="0">
              <a:buNone/>
              <a:defRPr sz="9531">
                <a:solidFill>
                  <a:schemeClr val="tx1"/>
                </a:solidFill>
              </a:defRPr>
            </a:lvl1pPr>
            <a:lvl2pPr marL="1815633" indent="0">
              <a:buNone/>
              <a:defRPr sz="7942">
                <a:solidFill>
                  <a:schemeClr val="tx1">
                    <a:tint val="75000"/>
                  </a:schemeClr>
                </a:solidFill>
              </a:defRPr>
            </a:lvl2pPr>
            <a:lvl3pPr marL="3631265" indent="0">
              <a:buNone/>
              <a:defRPr sz="7148">
                <a:solidFill>
                  <a:schemeClr val="tx1">
                    <a:tint val="75000"/>
                  </a:schemeClr>
                </a:solidFill>
              </a:defRPr>
            </a:lvl3pPr>
            <a:lvl4pPr marL="5446898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4pPr>
            <a:lvl5pPr marL="7262531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5pPr>
            <a:lvl6pPr marL="9078163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6pPr>
            <a:lvl7pPr marL="10893796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7pPr>
            <a:lvl8pPr marL="12709428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8pPr>
            <a:lvl9pPr marL="14525061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3423-BB38-4730-9BB7-A13A73F464FE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8B1D-B7E2-4573-89B1-54924A7A6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83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96483" y="9588335"/>
            <a:ext cx="15432802" cy="228535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83190" y="9588335"/>
            <a:ext cx="15432802" cy="228535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3423-BB38-4730-9BB7-A13A73F464FE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8B1D-B7E2-4573-89B1-54924A7A6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1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2" y="1917675"/>
            <a:ext cx="31319510" cy="69619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1216" y="8829608"/>
            <a:ext cx="15361877" cy="4327255"/>
          </a:xfrm>
        </p:spPr>
        <p:txBody>
          <a:bodyPr anchor="b"/>
          <a:lstStyle>
            <a:lvl1pPr marL="0" indent="0">
              <a:buNone/>
              <a:defRPr sz="9531" b="1"/>
            </a:lvl1pPr>
            <a:lvl2pPr marL="1815633" indent="0">
              <a:buNone/>
              <a:defRPr sz="7942" b="1"/>
            </a:lvl2pPr>
            <a:lvl3pPr marL="3631265" indent="0">
              <a:buNone/>
              <a:defRPr sz="7148" b="1"/>
            </a:lvl3pPr>
            <a:lvl4pPr marL="5446898" indent="0">
              <a:buNone/>
              <a:defRPr sz="6354" b="1"/>
            </a:lvl4pPr>
            <a:lvl5pPr marL="7262531" indent="0">
              <a:buNone/>
              <a:defRPr sz="6354" b="1"/>
            </a:lvl5pPr>
            <a:lvl6pPr marL="9078163" indent="0">
              <a:buNone/>
              <a:defRPr sz="6354" b="1"/>
            </a:lvl6pPr>
            <a:lvl7pPr marL="10893796" indent="0">
              <a:buNone/>
              <a:defRPr sz="6354" b="1"/>
            </a:lvl7pPr>
            <a:lvl8pPr marL="12709428" indent="0">
              <a:buNone/>
              <a:defRPr sz="6354" b="1"/>
            </a:lvl8pPr>
            <a:lvl9pPr marL="14525061" indent="0">
              <a:buNone/>
              <a:defRPr sz="635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1216" y="13156863"/>
            <a:ext cx="15361877" cy="193517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383192" y="8829608"/>
            <a:ext cx="15437532" cy="4327255"/>
          </a:xfrm>
        </p:spPr>
        <p:txBody>
          <a:bodyPr anchor="b"/>
          <a:lstStyle>
            <a:lvl1pPr marL="0" indent="0">
              <a:buNone/>
              <a:defRPr sz="9531" b="1"/>
            </a:lvl1pPr>
            <a:lvl2pPr marL="1815633" indent="0">
              <a:buNone/>
              <a:defRPr sz="7942" b="1"/>
            </a:lvl2pPr>
            <a:lvl3pPr marL="3631265" indent="0">
              <a:buNone/>
              <a:defRPr sz="7148" b="1"/>
            </a:lvl3pPr>
            <a:lvl4pPr marL="5446898" indent="0">
              <a:buNone/>
              <a:defRPr sz="6354" b="1"/>
            </a:lvl4pPr>
            <a:lvl5pPr marL="7262531" indent="0">
              <a:buNone/>
              <a:defRPr sz="6354" b="1"/>
            </a:lvl5pPr>
            <a:lvl6pPr marL="9078163" indent="0">
              <a:buNone/>
              <a:defRPr sz="6354" b="1"/>
            </a:lvl6pPr>
            <a:lvl7pPr marL="10893796" indent="0">
              <a:buNone/>
              <a:defRPr sz="6354" b="1"/>
            </a:lvl7pPr>
            <a:lvl8pPr marL="12709428" indent="0">
              <a:buNone/>
              <a:defRPr sz="6354" b="1"/>
            </a:lvl8pPr>
            <a:lvl9pPr marL="14525061" indent="0">
              <a:buNone/>
              <a:defRPr sz="635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383192" y="13156863"/>
            <a:ext cx="15437532" cy="193517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3423-BB38-4730-9BB7-A13A73F464FE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8B1D-B7E2-4573-89B1-54924A7A6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15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3423-BB38-4730-9BB7-A13A73F464FE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8B1D-B7E2-4573-89B1-54924A7A6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52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3423-BB38-4730-9BB7-A13A73F464FE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8B1D-B7E2-4573-89B1-54924A7A6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95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2" y="2401252"/>
            <a:ext cx="11711718" cy="8404384"/>
          </a:xfrm>
        </p:spPr>
        <p:txBody>
          <a:bodyPr anchor="b"/>
          <a:lstStyle>
            <a:lvl1pPr>
              <a:defRPr sz="1270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7532" y="5186046"/>
            <a:ext cx="18383190" cy="25596685"/>
          </a:xfrm>
        </p:spPr>
        <p:txBody>
          <a:bodyPr/>
          <a:lstStyle>
            <a:lvl1pPr>
              <a:defRPr sz="12708"/>
            </a:lvl1pPr>
            <a:lvl2pPr>
              <a:defRPr sz="11119"/>
            </a:lvl2pPr>
            <a:lvl3pPr>
              <a:defRPr sz="9531"/>
            </a:lvl3pPr>
            <a:lvl4pPr>
              <a:defRPr sz="7942"/>
            </a:lvl4pPr>
            <a:lvl5pPr>
              <a:defRPr sz="7942"/>
            </a:lvl5pPr>
            <a:lvl6pPr>
              <a:defRPr sz="7942"/>
            </a:lvl6pPr>
            <a:lvl7pPr>
              <a:defRPr sz="7942"/>
            </a:lvl7pPr>
            <a:lvl8pPr>
              <a:defRPr sz="7942"/>
            </a:lvl8pPr>
            <a:lvl9pPr>
              <a:defRPr sz="794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1212" y="10805636"/>
            <a:ext cx="11711718" cy="20018778"/>
          </a:xfrm>
        </p:spPr>
        <p:txBody>
          <a:bodyPr/>
          <a:lstStyle>
            <a:lvl1pPr marL="0" indent="0">
              <a:buNone/>
              <a:defRPr sz="6354"/>
            </a:lvl1pPr>
            <a:lvl2pPr marL="1815633" indent="0">
              <a:buNone/>
              <a:defRPr sz="5560"/>
            </a:lvl2pPr>
            <a:lvl3pPr marL="3631265" indent="0">
              <a:buNone/>
              <a:defRPr sz="4765"/>
            </a:lvl3pPr>
            <a:lvl4pPr marL="5446898" indent="0">
              <a:buNone/>
              <a:defRPr sz="3971"/>
            </a:lvl4pPr>
            <a:lvl5pPr marL="7262531" indent="0">
              <a:buNone/>
              <a:defRPr sz="3971"/>
            </a:lvl5pPr>
            <a:lvl6pPr marL="9078163" indent="0">
              <a:buNone/>
              <a:defRPr sz="3971"/>
            </a:lvl6pPr>
            <a:lvl7pPr marL="10893796" indent="0">
              <a:buNone/>
              <a:defRPr sz="3971"/>
            </a:lvl7pPr>
            <a:lvl8pPr marL="12709428" indent="0">
              <a:buNone/>
              <a:defRPr sz="3971"/>
            </a:lvl8pPr>
            <a:lvl9pPr marL="14525061" indent="0">
              <a:buNone/>
              <a:defRPr sz="397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3423-BB38-4730-9BB7-A13A73F464FE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8B1D-B7E2-4573-89B1-54924A7A6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485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2" y="2401252"/>
            <a:ext cx="11711718" cy="8404384"/>
          </a:xfrm>
        </p:spPr>
        <p:txBody>
          <a:bodyPr anchor="b"/>
          <a:lstStyle>
            <a:lvl1pPr>
              <a:defRPr sz="1270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437532" y="5186046"/>
            <a:ext cx="18383190" cy="25596685"/>
          </a:xfrm>
        </p:spPr>
        <p:txBody>
          <a:bodyPr anchor="t"/>
          <a:lstStyle>
            <a:lvl1pPr marL="0" indent="0">
              <a:buNone/>
              <a:defRPr sz="12708"/>
            </a:lvl1pPr>
            <a:lvl2pPr marL="1815633" indent="0">
              <a:buNone/>
              <a:defRPr sz="11119"/>
            </a:lvl2pPr>
            <a:lvl3pPr marL="3631265" indent="0">
              <a:buNone/>
              <a:defRPr sz="9531"/>
            </a:lvl3pPr>
            <a:lvl4pPr marL="5446898" indent="0">
              <a:buNone/>
              <a:defRPr sz="7942"/>
            </a:lvl4pPr>
            <a:lvl5pPr marL="7262531" indent="0">
              <a:buNone/>
              <a:defRPr sz="7942"/>
            </a:lvl5pPr>
            <a:lvl6pPr marL="9078163" indent="0">
              <a:buNone/>
              <a:defRPr sz="7942"/>
            </a:lvl6pPr>
            <a:lvl7pPr marL="10893796" indent="0">
              <a:buNone/>
              <a:defRPr sz="7942"/>
            </a:lvl7pPr>
            <a:lvl8pPr marL="12709428" indent="0">
              <a:buNone/>
              <a:defRPr sz="7942"/>
            </a:lvl8pPr>
            <a:lvl9pPr marL="14525061" indent="0">
              <a:buNone/>
              <a:defRPr sz="794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1212" y="10805636"/>
            <a:ext cx="11711718" cy="20018778"/>
          </a:xfrm>
        </p:spPr>
        <p:txBody>
          <a:bodyPr/>
          <a:lstStyle>
            <a:lvl1pPr marL="0" indent="0">
              <a:buNone/>
              <a:defRPr sz="6354"/>
            </a:lvl1pPr>
            <a:lvl2pPr marL="1815633" indent="0">
              <a:buNone/>
              <a:defRPr sz="5560"/>
            </a:lvl2pPr>
            <a:lvl3pPr marL="3631265" indent="0">
              <a:buNone/>
              <a:defRPr sz="4765"/>
            </a:lvl3pPr>
            <a:lvl4pPr marL="5446898" indent="0">
              <a:buNone/>
              <a:defRPr sz="3971"/>
            </a:lvl4pPr>
            <a:lvl5pPr marL="7262531" indent="0">
              <a:buNone/>
              <a:defRPr sz="3971"/>
            </a:lvl5pPr>
            <a:lvl6pPr marL="9078163" indent="0">
              <a:buNone/>
              <a:defRPr sz="3971"/>
            </a:lvl6pPr>
            <a:lvl7pPr marL="10893796" indent="0">
              <a:buNone/>
              <a:defRPr sz="3971"/>
            </a:lvl7pPr>
            <a:lvl8pPr marL="12709428" indent="0">
              <a:buNone/>
              <a:defRPr sz="3971"/>
            </a:lvl8pPr>
            <a:lvl9pPr marL="14525061" indent="0">
              <a:buNone/>
              <a:defRPr sz="397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3423-BB38-4730-9BB7-A13A73F464FE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8B1D-B7E2-4573-89B1-54924A7A6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38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96483" y="1917675"/>
            <a:ext cx="31319510" cy="696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6483" y="9588335"/>
            <a:ext cx="31319510" cy="22853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96483" y="33384088"/>
            <a:ext cx="8170307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13423-BB38-4730-9BB7-A13A73F464FE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28508" y="33384088"/>
            <a:ext cx="12255460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645685" y="33384088"/>
            <a:ext cx="8170307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C8B1D-B7E2-4573-89B1-54924A7A6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24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31265" rtl="0" eaLnBrk="1" latinLnBrk="1" hangingPunct="1">
        <a:lnSpc>
          <a:spcPct val="90000"/>
        </a:lnSpc>
        <a:spcBef>
          <a:spcPct val="0"/>
        </a:spcBef>
        <a:buNone/>
        <a:defRPr sz="17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7816" indent="-907816" algn="l" defTabSz="3631265" rtl="0" eaLnBrk="1" latinLnBrk="1" hangingPunct="1">
        <a:lnSpc>
          <a:spcPct val="90000"/>
        </a:lnSpc>
        <a:spcBef>
          <a:spcPts val="3971"/>
        </a:spcBef>
        <a:buFont typeface="Arial" panose="020B0604020202020204" pitchFamily="34" charset="0"/>
        <a:buChar char="•"/>
        <a:defRPr sz="11119" kern="1200">
          <a:solidFill>
            <a:schemeClr val="tx1"/>
          </a:solidFill>
          <a:latin typeface="+mn-lt"/>
          <a:ea typeface="+mn-ea"/>
          <a:cs typeface="+mn-cs"/>
        </a:defRPr>
      </a:lvl1pPr>
      <a:lvl2pPr marL="2723449" indent="-907816" algn="l" defTabSz="3631265" rtl="0" eaLnBrk="1" latinLnBrk="1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9531" kern="1200">
          <a:solidFill>
            <a:schemeClr val="tx1"/>
          </a:solidFill>
          <a:latin typeface="+mn-lt"/>
          <a:ea typeface="+mn-ea"/>
          <a:cs typeface="+mn-cs"/>
        </a:defRPr>
      </a:lvl2pPr>
      <a:lvl3pPr marL="4539082" indent="-907816" algn="l" defTabSz="3631265" rtl="0" eaLnBrk="1" latinLnBrk="1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942" kern="1200">
          <a:solidFill>
            <a:schemeClr val="tx1"/>
          </a:solidFill>
          <a:latin typeface="+mn-lt"/>
          <a:ea typeface="+mn-ea"/>
          <a:cs typeface="+mn-cs"/>
        </a:defRPr>
      </a:lvl3pPr>
      <a:lvl4pPr marL="6354714" indent="-907816" algn="l" defTabSz="3631265" rtl="0" eaLnBrk="1" latinLnBrk="1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4pPr>
      <a:lvl5pPr marL="8170347" indent="-907816" algn="l" defTabSz="3631265" rtl="0" eaLnBrk="1" latinLnBrk="1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5pPr>
      <a:lvl6pPr marL="9985980" indent="-907816" algn="l" defTabSz="3631265" rtl="0" eaLnBrk="1" latinLnBrk="1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6pPr>
      <a:lvl7pPr marL="11801612" indent="-907816" algn="l" defTabSz="3631265" rtl="0" eaLnBrk="1" latinLnBrk="1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7pPr>
      <a:lvl8pPr marL="13617245" indent="-907816" algn="l" defTabSz="3631265" rtl="0" eaLnBrk="1" latinLnBrk="1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8pPr>
      <a:lvl9pPr marL="15432877" indent="-907816" algn="l" defTabSz="3631265" rtl="0" eaLnBrk="1" latinLnBrk="1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31265" rtl="0" eaLnBrk="1" latinLnBrk="1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1pPr>
      <a:lvl2pPr marL="1815633" algn="l" defTabSz="3631265" rtl="0" eaLnBrk="1" latinLnBrk="1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2pPr>
      <a:lvl3pPr marL="3631265" algn="l" defTabSz="3631265" rtl="0" eaLnBrk="1" latinLnBrk="1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3pPr>
      <a:lvl4pPr marL="5446898" algn="l" defTabSz="3631265" rtl="0" eaLnBrk="1" latinLnBrk="1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4pPr>
      <a:lvl5pPr marL="7262531" algn="l" defTabSz="3631265" rtl="0" eaLnBrk="1" latinLnBrk="1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5pPr>
      <a:lvl6pPr marL="9078163" algn="l" defTabSz="3631265" rtl="0" eaLnBrk="1" latinLnBrk="1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6pPr>
      <a:lvl7pPr marL="10893796" algn="l" defTabSz="3631265" rtl="0" eaLnBrk="1" latinLnBrk="1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7pPr>
      <a:lvl8pPr marL="12709428" algn="l" defTabSz="3631265" rtl="0" eaLnBrk="1" latinLnBrk="1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8pPr>
      <a:lvl9pPr marL="14525061" algn="l" defTabSz="3631265" rtl="0" eaLnBrk="1" latinLnBrk="1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5" Type="http://schemas.openxmlformats.org/officeDocument/2006/relationships/image" Target="../media/image4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3.png"/><Relationship Id="rId21" Type="http://schemas.openxmlformats.org/officeDocument/2006/relationships/image" Target="../media/image77.png"/><Relationship Id="rId42" Type="http://schemas.openxmlformats.org/officeDocument/2006/relationships/image" Target="../media/image98.png"/><Relationship Id="rId63" Type="http://schemas.openxmlformats.org/officeDocument/2006/relationships/image" Target="../media/image119.png"/><Relationship Id="rId84" Type="http://schemas.openxmlformats.org/officeDocument/2006/relationships/image" Target="../media/image140.png"/><Relationship Id="rId138" Type="http://schemas.openxmlformats.org/officeDocument/2006/relationships/image" Target="../media/image194.png"/><Relationship Id="rId16" Type="http://schemas.openxmlformats.org/officeDocument/2006/relationships/image" Target="../media/image72.png"/><Relationship Id="rId107" Type="http://schemas.openxmlformats.org/officeDocument/2006/relationships/image" Target="../media/image163.png"/><Relationship Id="rId11" Type="http://schemas.openxmlformats.org/officeDocument/2006/relationships/image" Target="../media/image67.png"/><Relationship Id="rId32" Type="http://schemas.openxmlformats.org/officeDocument/2006/relationships/image" Target="../media/image88.png"/><Relationship Id="rId37" Type="http://schemas.openxmlformats.org/officeDocument/2006/relationships/image" Target="../media/image93.png"/><Relationship Id="rId53" Type="http://schemas.openxmlformats.org/officeDocument/2006/relationships/image" Target="../media/image109.png"/><Relationship Id="rId58" Type="http://schemas.openxmlformats.org/officeDocument/2006/relationships/image" Target="../media/image114.png"/><Relationship Id="rId74" Type="http://schemas.openxmlformats.org/officeDocument/2006/relationships/image" Target="../media/image130.png"/><Relationship Id="rId79" Type="http://schemas.openxmlformats.org/officeDocument/2006/relationships/image" Target="../media/image135.png"/><Relationship Id="rId102" Type="http://schemas.openxmlformats.org/officeDocument/2006/relationships/image" Target="../media/image158.png"/><Relationship Id="rId123" Type="http://schemas.openxmlformats.org/officeDocument/2006/relationships/image" Target="../media/image179.png"/><Relationship Id="rId128" Type="http://schemas.openxmlformats.org/officeDocument/2006/relationships/image" Target="../media/image184.png"/><Relationship Id="rId5" Type="http://schemas.openxmlformats.org/officeDocument/2006/relationships/image" Target="../media/image61.png"/><Relationship Id="rId90" Type="http://schemas.openxmlformats.org/officeDocument/2006/relationships/image" Target="../media/image146.png"/><Relationship Id="rId95" Type="http://schemas.openxmlformats.org/officeDocument/2006/relationships/image" Target="../media/image151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Relationship Id="rId43" Type="http://schemas.openxmlformats.org/officeDocument/2006/relationships/image" Target="../media/image99.png"/><Relationship Id="rId48" Type="http://schemas.openxmlformats.org/officeDocument/2006/relationships/image" Target="../media/image104.png"/><Relationship Id="rId64" Type="http://schemas.openxmlformats.org/officeDocument/2006/relationships/image" Target="../media/image120.png"/><Relationship Id="rId69" Type="http://schemas.openxmlformats.org/officeDocument/2006/relationships/image" Target="../media/image125.png"/><Relationship Id="rId113" Type="http://schemas.openxmlformats.org/officeDocument/2006/relationships/image" Target="../media/image169.png"/><Relationship Id="rId118" Type="http://schemas.openxmlformats.org/officeDocument/2006/relationships/image" Target="../media/image174.png"/><Relationship Id="rId134" Type="http://schemas.openxmlformats.org/officeDocument/2006/relationships/image" Target="../media/image190.png"/><Relationship Id="rId139" Type="http://schemas.openxmlformats.org/officeDocument/2006/relationships/image" Target="../media/image195.png"/><Relationship Id="rId80" Type="http://schemas.openxmlformats.org/officeDocument/2006/relationships/image" Target="../media/image136.png"/><Relationship Id="rId85" Type="http://schemas.openxmlformats.org/officeDocument/2006/relationships/image" Target="../media/image141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33" Type="http://schemas.openxmlformats.org/officeDocument/2006/relationships/image" Target="../media/image89.png"/><Relationship Id="rId38" Type="http://schemas.openxmlformats.org/officeDocument/2006/relationships/image" Target="../media/image94.png"/><Relationship Id="rId59" Type="http://schemas.openxmlformats.org/officeDocument/2006/relationships/image" Target="../media/image115.png"/><Relationship Id="rId103" Type="http://schemas.openxmlformats.org/officeDocument/2006/relationships/image" Target="../media/image159.png"/><Relationship Id="rId108" Type="http://schemas.openxmlformats.org/officeDocument/2006/relationships/image" Target="../media/image164.png"/><Relationship Id="rId124" Type="http://schemas.openxmlformats.org/officeDocument/2006/relationships/image" Target="../media/image180.png"/><Relationship Id="rId129" Type="http://schemas.openxmlformats.org/officeDocument/2006/relationships/image" Target="../media/image185.png"/><Relationship Id="rId54" Type="http://schemas.openxmlformats.org/officeDocument/2006/relationships/image" Target="../media/image110.png"/><Relationship Id="rId70" Type="http://schemas.openxmlformats.org/officeDocument/2006/relationships/image" Target="../media/image126.png"/><Relationship Id="rId75" Type="http://schemas.openxmlformats.org/officeDocument/2006/relationships/image" Target="../media/image131.png"/><Relationship Id="rId91" Type="http://schemas.openxmlformats.org/officeDocument/2006/relationships/image" Target="../media/image147.png"/><Relationship Id="rId96" Type="http://schemas.openxmlformats.org/officeDocument/2006/relationships/image" Target="../media/image1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49" Type="http://schemas.openxmlformats.org/officeDocument/2006/relationships/image" Target="../media/image105.png"/><Relationship Id="rId114" Type="http://schemas.openxmlformats.org/officeDocument/2006/relationships/image" Target="../media/image170.png"/><Relationship Id="rId119" Type="http://schemas.openxmlformats.org/officeDocument/2006/relationships/image" Target="../media/image175.png"/><Relationship Id="rId44" Type="http://schemas.openxmlformats.org/officeDocument/2006/relationships/image" Target="../media/image100.png"/><Relationship Id="rId60" Type="http://schemas.openxmlformats.org/officeDocument/2006/relationships/image" Target="../media/image116.png"/><Relationship Id="rId65" Type="http://schemas.openxmlformats.org/officeDocument/2006/relationships/image" Target="../media/image121.png"/><Relationship Id="rId81" Type="http://schemas.openxmlformats.org/officeDocument/2006/relationships/image" Target="../media/image137.png"/><Relationship Id="rId86" Type="http://schemas.openxmlformats.org/officeDocument/2006/relationships/image" Target="../media/image142.png"/><Relationship Id="rId130" Type="http://schemas.openxmlformats.org/officeDocument/2006/relationships/image" Target="../media/image186.png"/><Relationship Id="rId135" Type="http://schemas.openxmlformats.org/officeDocument/2006/relationships/image" Target="../media/image191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9" Type="http://schemas.openxmlformats.org/officeDocument/2006/relationships/image" Target="../media/image95.png"/><Relationship Id="rId109" Type="http://schemas.openxmlformats.org/officeDocument/2006/relationships/image" Target="../media/image165.png"/><Relationship Id="rId34" Type="http://schemas.openxmlformats.org/officeDocument/2006/relationships/image" Target="../media/image90.png"/><Relationship Id="rId50" Type="http://schemas.openxmlformats.org/officeDocument/2006/relationships/image" Target="../media/image106.png"/><Relationship Id="rId55" Type="http://schemas.openxmlformats.org/officeDocument/2006/relationships/image" Target="../media/image111.png"/><Relationship Id="rId76" Type="http://schemas.openxmlformats.org/officeDocument/2006/relationships/image" Target="../media/image132.png"/><Relationship Id="rId97" Type="http://schemas.openxmlformats.org/officeDocument/2006/relationships/image" Target="../media/image153.png"/><Relationship Id="rId104" Type="http://schemas.openxmlformats.org/officeDocument/2006/relationships/image" Target="../media/image160.png"/><Relationship Id="rId120" Type="http://schemas.openxmlformats.org/officeDocument/2006/relationships/image" Target="../media/image176.png"/><Relationship Id="rId125" Type="http://schemas.openxmlformats.org/officeDocument/2006/relationships/image" Target="../media/image181.png"/><Relationship Id="rId7" Type="http://schemas.openxmlformats.org/officeDocument/2006/relationships/image" Target="../media/image63.png"/><Relationship Id="rId71" Type="http://schemas.openxmlformats.org/officeDocument/2006/relationships/image" Target="../media/image127.png"/><Relationship Id="rId92" Type="http://schemas.openxmlformats.org/officeDocument/2006/relationships/image" Target="../media/image148.png"/><Relationship Id="rId2" Type="http://schemas.openxmlformats.org/officeDocument/2006/relationships/image" Target="../media/image580.png"/><Relationship Id="rId29" Type="http://schemas.openxmlformats.org/officeDocument/2006/relationships/image" Target="../media/image85.png"/><Relationship Id="rId24" Type="http://schemas.openxmlformats.org/officeDocument/2006/relationships/image" Target="../media/image80.png"/><Relationship Id="rId40" Type="http://schemas.openxmlformats.org/officeDocument/2006/relationships/image" Target="../media/image96.png"/><Relationship Id="rId45" Type="http://schemas.openxmlformats.org/officeDocument/2006/relationships/image" Target="../media/image101.png"/><Relationship Id="rId66" Type="http://schemas.openxmlformats.org/officeDocument/2006/relationships/image" Target="../media/image122.png"/><Relationship Id="rId87" Type="http://schemas.openxmlformats.org/officeDocument/2006/relationships/image" Target="../media/image143.png"/><Relationship Id="rId110" Type="http://schemas.openxmlformats.org/officeDocument/2006/relationships/image" Target="../media/image166.png"/><Relationship Id="rId115" Type="http://schemas.openxmlformats.org/officeDocument/2006/relationships/image" Target="../media/image171.png"/><Relationship Id="rId131" Type="http://schemas.openxmlformats.org/officeDocument/2006/relationships/image" Target="../media/image187.png"/><Relationship Id="rId136" Type="http://schemas.openxmlformats.org/officeDocument/2006/relationships/image" Target="../media/image192.png"/><Relationship Id="rId61" Type="http://schemas.openxmlformats.org/officeDocument/2006/relationships/image" Target="../media/image117.png"/><Relationship Id="rId82" Type="http://schemas.openxmlformats.org/officeDocument/2006/relationships/image" Target="../media/image138.png"/><Relationship Id="rId19" Type="http://schemas.openxmlformats.org/officeDocument/2006/relationships/image" Target="../media/image75.png"/><Relationship Id="rId14" Type="http://schemas.openxmlformats.org/officeDocument/2006/relationships/image" Target="../media/image70.png"/><Relationship Id="rId30" Type="http://schemas.openxmlformats.org/officeDocument/2006/relationships/image" Target="../media/image86.png"/><Relationship Id="rId35" Type="http://schemas.openxmlformats.org/officeDocument/2006/relationships/image" Target="../media/image91.png"/><Relationship Id="rId56" Type="http://schemas.openxmlformats.org/officeDocument/2006/relationships/image" Target="../media/image112.png"/><Relationship Id="rId77" Type="http://schemas.openxmlformats.org/officeDocument/2006/relationships/image" Target="../media/image133.png"/><Relationship Id="rId100" Type="http://schemas.openxmlformats.org/officeDocument/2006/relationships/image" Target="../media/image156.png"/><Relationship Id="rId105" Type="http://schemas.openxmlformats.org/officeDocument/2006/relationships/image" Target="../media/image161.png"/><Relationship Id="rId126" Type="http://schemas.openxmlformats.org/officeDocument/2006/relationships/image" Target="../media/image182.png"/><Relationship Id="rId8" Type="http://schemas.openxmlformats.org/officeDocument/2006/relationships/image" Target="../media/image64.png"/><Relationship Id="rId51" Type="http://schemas.openxmlformats.org/officeDocument/2006/relationships/image" Target="../media/image107.png"/><Relationship Id="rId72" Type="http://schemas.openxmlformats.org/officeDocument/2006/relationships/image" Target="../media/image128.png"/><Relationship Id="rId93" Type="http://schemas.openxmlformats.org/officeDocument/2006/relationships/image" Target="../media/image149.png"/><Relationship Id="rId98" Type="http://schemas.openxmlformats.org/officeDocument/2006/relationships/image" Target="../media/image154.png"/><Relationship Id="rId121" Type="http://schemas.openxmlformats.org/officeDocument/2006/relationships/image" Target="../media/image177.png"/><Relationship Id="rId3" Type="http://schemas.openxmlformats.org/officeDocument/2006/relationships/image" Target="../media/image59.png"/><Relationship Id="rId25" Type="http://schemas.openxmlformats.org/officeDocument/2006/relationships/image" Target="../media/image81.png"/><Relationship Id="rId46" Type="http://schemas.openxmlformats.org/officeDocument/2006/relationships/image" Target="../media/image102.png"/><Relationship Id="rId67" Type="http://schemas.openxmlformats.org/officeDocument/2006/relationships/image" Target="../media/image123.png"/><Relationship Id="rId116" Type="http://schemas.openxmlformats.org/officeDocument/2006/relationships/image" Target="../media/image172.png"/><Relationship Id="rId137" Type="http://schemas.openxmlformats.org/officeDocument/2006/relationships/image" Target="../media/image193.png"/><Relationship Id="rId20" Type="http://schemas.openxmlformats.org/officeDocument/2006/relationships/image" Target="../media/image76.png"/><Relationship Id="rId41" Type="http://schemas.openxmlformats.org/officeDocument/2006/relationships/image" Target="../media/image97.png"/><Relationship Id="rId62" Type="http://schemas.openxmlformats.org/officeDocument/2006/relationships/image" Target="../media/image118.png"/><Relationship Id="rId83" Type="http://schemas.openxmlformats.org/officeDocument/2006/relationships/image" Target="../media/image139.png"/><Relationship Id="rId88" Type="http://schemas.openxmlformats.org/officeDocument/2006/relationships/image" Target="../media/image144.png"/><Relationship Id="rId111" Type="http://schemas.openxmlformats.org/officeDocument/2006/relationships/image" Target="../media/image167.png"/><Relationship Id="rId132" Type="http://schemas.openxmlformats.org/officeDocument/2006/relationships/image" Target="../media/image188.png"/><Relationship Id="rId15" Type="http://schemas.openxmlformats.org/officeDocument/2006/relationships/image" Target="../media/image71.png"/><Relationship Id="rId36" Type="http://schemas.openxmlformats.org/officeDocument/2006/relationships/image" Target="../media/image92.png"/><Relationship Id="rId57" Type="http://schemas.openxmlformats.org/officeDocument/2006/relationships/image" Target="../media/image113.png"/><Relationship Id="rId106" Type="http://schemas.openxmlformats.org/officeDocument/2006/relationships/image" Target="../media/image162.png"/><Relationship Id="rId127" Type="http://schemas.openxmlformats.org/officeDocument/2006/relationships/image" Target="../media/image183.png"/><Relationship Id="rId10" Type="http://schemas.openxmlformats.org/officeDocument/2006/relationships/image" Target="../media/image66.png"/><Relationship Id="rId31" Type="http://schemas.openxmlformats.org/officeDocument/2006/relationships/image" Target="../media/image87.png"/><Relationship Id="rId52" Type="http://schemas.openxmlformats.org/officeDocument/2006/relationships/image" Target="../media/image108.png"/><Relationship Id="rId73" Type="http://schemas.openxmlformats.org/officeDocument/2006/relationships/image" Target="../media/image129.png"/><Relationship Id="rId78" Type="http://schemas.openxmlformats.org/officeDocument/2006/relationships/image" Target="../media/image134.png"/><Relationship Id="rId94" Type="http://schemas.openxmlformats.org/officeDocument/2006/relationships/image" Target="../media/image150.png"/><Relationship Id="rId99" Type="http://schemas.openxmlformats.org/officeDocument/2006/relationships/image" Target="../media/image155.png"/><Relationship Id="rId101" Type="http://schemas.openxmlformats.org/officeDocument/2006/relationships/image" Target="../media/image157.png"/><Relationship Id="rId122" Type="http://schemas.openxmlformats.org/officeDocument/2006/relationships/image" Target="../media/image178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26" Type="http://schemas.openxmlformats.org/officeDocument/2006/relationships/image" Target="../media/image82.png"/><Relationship Id="rId47" Type="http://schemas.openxmlformats.org/officeDocument/2006/relationships/image" Target="../media/image103.png"/><Relationship Id="rId68" Type="http://schemas.openxmlformats.org/officeDocument/2006/relationships/image" Target="../media/image124.png"/><Relationship Id="rId89" Type="http://schemas.openxmlformats.org/officeDocument/2006/relationships/image" Target="../media/image145.png"/><Relationship Id="rId112" Type="http://schemas.openxmlformats.org/officeDocument/2006/relationships/image" Target="../media/image168.png"/><Relationship Id="rId133" Type="http://schemas.openxmlformats.org/officeDocument/2006/relationships/image" Target="../media/image1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910993-B97C-9113-CA1C-AFACDF3A5010}"/>
              </a:ext>
            </a:extLst>
          </p:cNvPr>
          <p:cNvSpPr txBox="1"/>
          <p:nvPr/>
        </p:nvSpPr>
        <p:spPr>
          <a:xfrm>
            <a:off x="13453650" y="1542098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64</a:t>
            </a:r>
            <a:endParaRPr lang="ko-KR" altLang="en-US" sz="6803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DC8A2-A106-88A9-0880-9EBBBCBC5EF6}"/>
              </a:ext>
            </a:extLst>
          </p:cNvPr>
          <p:cNvSpPr txBox="1"/>
          <p:nvPr/>
        </p:nvSpPr>
        <p:spPr>
          <a:xfrm>
            <a:off x="13886508" y="1774130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A1D421-1070-21EE-891F-E342551FF6D6}"/>
                  </a:ext>
                </a:extLst>
              </p:cNvPr>
              <p:cNvSpPr txBox="1"/>
              <p:nvPr/>
            </p:nvSpPr>
            <p:spPr>
              <a:xfrm>
                <a:off x="11253421" y="1899100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A1D421-1070-21EE-891F-E342551FF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3421" y="1899100"/>
                <a:ext cx="46358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E8EA34-3AAE-D282-8361-AC0474AF7F98}"/>
                  </a:ext>
                </a:extLst>
              </p:cNvPr>
              <p:cNvSpPr txBox="1"/>
              <p:nvPr/>
            </p:nvSpPr>
            <p:spPr>
              <a:xfrm>
                <a:off x="10834757" y="2067690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E8EA34-3AAE-D282-8361-AC0474AF7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757" y="2067690"/>
                <a:ext cx="4635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5E65C7-083E-838D-1924-33F33C2360AB}"/>
                  </a:ext>
                </a:extLst>
              </p:cNvPr>
              <p:cNvSpPr txBox="1"/>
              <p:nvPr/>
            </p:nvSpPr>
            <p:spPr>
              <a:xfrm>
                <a:off x="11253421" y="2067690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5E65C7-083E-838D-1924-33F33C236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3421" y="2067690"/>
                <a:ext cx="4635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70AE724-4413-E383-E2D4-C59AB54869ED}"/>
              </a:ext>
            </a:extLst>
          </p:cNvPr>
          <p:cNvSpPr/>
          <p:nvPr/>
        </p:nvSpPr>
        <p:spPr>
          <a:xfrm>
            <a:off x="3722836" y="1167446"/>
            <a:ext cx="6332598" cy="1585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10789B52-FAE0-F45B-15AB-13A497647C46}"/>
              </a:ext>
            </a:extLst>
          </p:cNvPr>
          <p:cNvSpPr/>
          <p:nvPr/>
        </p:nvSpPr>
        <p:spPr>
          <a:xfrm rot="18420000">
            <a:off x="8704132" y="3184722"/>
            <a:ext cx="432000" cy="144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76ADB36D-51A0-D633-087C-225B0DBAAF0A}"/>
              </a:ext>
            </a:extLst>
          </p:cNvPr>
          <p:cNvSpPr/>
          <p:nvPr/>
        </p:nvSpPr>
        <p:spPr>
          <a:xfrm rot="18420000">
            <a:off x="2520982" y="1838957"/>
            <a:ext cx="1152000" cy="432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D0BF1314-9A2C-3563-03E0-CC74192923FA}"/>
              </a:ext>
            </a:extLst>
          </p:cNvPr>
          <p:cNvSpPr/>
          <p:nvPr/>
        </p:nvSpPr>
        <p:spPr>
          <a:xfrm rot="18420000">
            <a:off x="2622582" y="1838956"/>
            <a:ext cx="1152000" cy="432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F737D18B-4D8B-F5E1-AC76-038562CE25D1}"/>
              </a:ext>
            </a:extLst>
          </p:cNvPr>
          <p:cNvSpPr/>
          <p:nvPr/>
        </p:nvSpPr>
        <p:spPr>
          <a:xfrm rot="18420000">
            <a:off x="2724182" y="1838956"/>
            <a:ext cx="1152000" cy="432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FD479A-57D4-5C06-1C0D-31DFA5782065}"/>
              </a:ext>
            </a:extLst>
          </p:cNvPr>
          <p:cNvSpPr txBox="1"/>
          <p:nvPr/>
        </p:nvSpPr>
        <p:spPr>
          <a:xfrm>
            <a:off x="3403948" y="1723724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32</a:t>
            </a:r>
            <a:endParaRPr lang="ko-KR" altLang="en-US" sz="6803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6D1521-767A-84D4-BF4D-62CB35B365A5}"/>
              </a:ext>
            </a:extLst>
          </p:cNvPr>
          <p:cNvSpPr txBox="1"/>
          <p:nvPr/>
        </p:nvSpPr>
        <p:spPr>
          <a:xfrm>
            <a:off x="3208176" y="2371504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32</a:t>
            </a:r>
            <a:endParaRPr lang="ko-KR" altLang="en-US" sz="6803" b="1"/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F30C3BD1-BD23-050F-2E69-85ABF9216A07}"/>
              </a:ext>
            </a:extLst>
          </p:cNvPr>
          <p:cNvSpPr/>
          <p:nvPr/>
        </p:nvSpPr>
        <p:spPr>
          <a:xfrm>
            <a:off x="3900132" y="1346196"/>
            <a:ext cx="558267" cy="1286918"/>
          </a:xfrm>
          <a:prstGeom prst="cube">
            <a:avLst>
              <a:gd name="adj" fmla="val 77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C8AE49-5E2D-3E9F-A2CA-428709D37CE9}"/>
              </a:ext>
            </a:extLst>
          </p:cNvPr>
          <p:cNvCxnSpPr>
            <a:cxnSpLocks/>
          </p:cNvCxnSpPr>
          <p:nvPr/>
        </p:nvCxnSpPr>
        <p:spPr>
          <a:xfrm>
            <a:off x="3300185" y="2054956"/>
            <a:ext cx="617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정육면체 17">
            <a:extLst>
              <a:ext uri="{FF2B5EF4-FFF2-40B4-BE49-F238E27FC236}">
                <a16:creationId xmlns:a16="http://schemas.microsoft.com/office/drawing/2014/main" id="{385BD367-BA2A-9F80-91C6-E07DF029147B}"/>
              </a:ext>
            </a:extLst>
          </p:cNvPr>
          <p:cNvSpPr/>
          <p:nvPr/>
        </p:nvSpPr>
        <p:spPr>
          <a:xfrm>
            <a:off x="5017732" y="1341875"/>
            <a:ext cx="558267" cy="1286918"/>
          </a:xfrm>
          <a:prstGeom prst="cube">
            <a:avLst>
              <a:gd name="adj" fmla="val 77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9" name="정육면체 18">
            <a:extLst>
              <a:ext uri="{FF2B5EF4-FFF2-40B4-BE49-F238E27FC236}">
                <a16:creationId xmlns:a16="http://schemas.microsoft.com/office/drawing/2014/main" id="{28B3855A-7442-193C-A570-41E05D176618}"/>
              </a:ext>
            </a:extLst>
          </p:cNvPr>
          <p:cNvSpPr/>
          <p:nvPr/>
        </p:nvSpPr>
        <p:spPr>
          <a:xfrm>
            <a:off x="6122632" y="1341875"/>
            <a:ext cx="558267" cy="1286918"/>
          </a:xfrm>
          <a:prstGeom prst="cube">
            <a:avLst>
              <a:gd name="adj" fmla="val 77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0" name="정육면체 19">
            <a:extLst>
              <a:ext uri="{FF2B5EF4-FFF2-40B4-BE49-F238E27FC236}">
                <a16:creationId xmlns:a16="http://schemas.microsoft.com/office/drawing/2014/main" id="{1445B201-1F0D-F119-08DB-DA6DD1080A69}"/>
              </a:ext>
            </a:extLst>
          </p:cNvPr>
          <p:cNvSpPr/>
          <p:nvPr/>
        </p:nvSpPr>
        <p:spPr>
          <a:xfrm>
            <a:off x="7176731" y="1337554"/>
            <a:ext cx="558267" cy="1286918"/>
          </a:xfrm>
          <a:prstGeom prst="cube">
            <a:avLst>
              <a:gd name="adj" fmla="val 77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B87D4B33-8D2E-D1FB-78CD-A8120EF0252F}"/>
              </a:ext>
            </a:extLst>
          </p:cNvPr>
          <p:cNvSpPr/>
          <p:nvPr/>
        </p:nvSpPr>
        <p:spPr>
          <a:xfrm>
            <a:off x="8352405" y="1337554"/>
            <a:ext cx="558267" cy="1286918"/>
          </a:xfrm>
          <a:prstGeom prst="cube">
            <a:avLst>
              <a:gd name="adj" fmla="val 77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6FF7647-17B2-CCBD-CF8C-71491C21AE7E}"/>
              </a:ext>
            </a:extLst>
          </p:cNvPr>
          <p:cNvCxnSpPr>
            <a:cxnSpLocks/>
          </p:cNvCxnSpPr>
          <p:nvPr/>
        </p:nvCxnSpPr>
        <p:spPr>
          <a:xfrm>
            <a:off x="4400325" y="2054956"/>
            <a:ext cx="617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10874DF-D9DF-3ACF-0D96-273068034142}"/>
              </a:ext>
            </a:extLst>
          </p:cNvPr>
          <p:cNvCxnSpPr>
            <a:cxnSpLocks/>
          </p:cNvCxnSpPr>
          <p:nvPr/>
        </p:nvCxnSpPr>
        <p:spPr>
          <a:xfrm>
            <a:off x="5505225" y="2054956"/>
            <a:ext cx="617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2597853-37E7-6C9A-D58A-911418A8DF74}"/>
              </a:ext>
            </a:extLst>
          </p:cNvPr>
          <p:cNvCxnSpPr>
            <a:cxnSpLocks/>
          </p:cNvCxnSpPr>
          <p:nvPr/>
        </p:nvCxnSpPr>
        <p:spPr>
          <a:xfrm>
            <a:off x="6559325" y="2054956"/>
            <a:ext cx="617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80FFB39-9578-2A56-193E-BF8180B33604}"/>
              </a:ext>
            </a:extLst>
          </p:cNvPr>
          <p:cNvCxnSpPr>
            <a:cxnSpLocks/>
          </p:cNvCxnSpPr>
          <p:nvPr/>
        </p:nvCxnSpPr>
        <p:spPr>
          <a:xfrm>
            <a:off x="7734999" y="2054956"/>
            <a:ext cx="617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6B709C2C-ACB7-E23A-0A5E-D7F02C6911E8}"/>
              </a:ext>
            </a:extLst>
          </p:cNvPr>
          <p:cNvSpPr/>
          <p:nvPr/>
        </p:nvSpPr>
        <p:spPr>
          <a:xfrm rot="18420000">
            <a:off x="3107347" y="3355827"/>
            <a:ext cx="1152000" cy="432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7" name="평행 사변형 26">
            <a:extLst>
              <a:ext uri="{FF2B5EF4-FFF2-40B4-BE49-F238E27FC236}">
                <a16:creationId xmlns:a16="http://schemas.microsoft.com/office/drawing/2014/main" id="{5A8AB47C-52D4-641D-D1D7-9A7838C38CB7}"/>
              </a:ext>
            </a:extLst>
          </p:cNvPr>
          <p:cNvSpPr/>
          <p:nvPr/>
        </p:nvSpPr>
        <p:spPr>
          <a:xfrm rot="18420000">
            <a:off x="3856836" y="3343024"/>
            <a:ext cx="1152000" cy="432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FC55D36-778C-CC7A-B370-706F86792DAB}"/>
                  </a:ext>
                </a:extLst>
              </p:cNvPr>
              <p:cNvSpPr txBox="1"/>
              <p:nvPr/>
            </p:nvSpPr>
            <p:spPr>
              <a:xfrm>
                <a:off x="3828455" y="3339837"/>
                <a:ext cx="5565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FC55D36-778C-CC7A-B370-706F86792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455" y="3339837"/>
                <a:ext cx="55656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0B679460-FECC-AF35-1C3F-D100BACA6298}"/>
              </a:ext>
            </a:extLst>
          </p:cNvPr>
          <p:cNvSpPr/>
          <p:nvPr/>
        </p:nvSpPr>
        <p:spPr>
          <a:xfrm rot="18420000">
            <a:off x="3202637" y="3354872"/>
            <a:ext cx="1152000" cy="432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id="{19C2AD3C-FAED-E310-531A-98640520DD81}"/>
              </a:ext>
            </a:extLst>
          </p:cNvPr>
          <p:cNvSpPr/>
          <p:nvPr/>
        </p:nvSpPr>
        <p:spPr>
          <a:xfrm rot="18420000">
            <a:off x="3933654" y="3354669"/>
            <a:ext cx="1152000" cy="432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FABF5F-9AFF-803C-952A-83799F77C53F}"/>
              </a:ext>
            </a:extLst>
          </p:cNvPr>
          <p:cNvSpPr txBox="1"/>
          <p:nvPr/>
        </p:nvSpPr>
        <p:spPr>
          <a:xfrm>
            <a:off x="2796758" y="2656796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Image</a:t>
            </a:r>
            <a:endParaRPr lang="ko-KR" altLang="en-US" sz="16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A1172A-D5F6-3901-6130-624D140162FC}"/>
              </a:ext>
            </a:extLst>
          </p:cNvPr>
          <p:cNvSpPr txBox="1"/>
          <p:nvPr/>
        </p:nvSpPr>
        <p:spPr>
          <a:xfrm>
            <a:off x="4622779" y="3280269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32</a:t>
            </a:r>
            <a:endParaRPr lang="ko-KR" altLang="en-US" sz="6803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B8055A-B412-AE94-36F2-6D4C8FA8705C}"/>
              </a:ext>
            </a:extLst>
          </p:cNvPr>
          <p:cNvSpPr txBox="1"/>
          <p:nvPr/>
        </p:nvSpPr>
        <p:spPr>
          <a:xfrm>
            <a:off x="4415025" y="3859808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32</a:t>
            </a:r>
            <a:endParaRPr lang="ko-KR" altLang="en-US" sz="6803" b="1"/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id="{67D7866F-2BF7-5B95-786A-EEDBD4B20991}"/>
              </a:ext>
            </a:extLst>
          </p:cNvPr>
          <p:cNvSpPr/>
          <p:nvPr/>
        </p:nvSpPr>
        <p:spPr>
          <a:xfrm flipH="1" flipV="1">
            <a:off x="3522254" y="4007118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id="{9B5142F0-ED74-1AE7-A19D-F0B16C915681}"/>
              </a:ext>
            </a:extLst>
          </p:cNvPr>
          <p:cNvSpPr/>
          <p:nvPr/>
        </p:nvSpPr>
        <p:spPr>
          <a:xfrm flipV="1">
            <a:off x="3788954" y="4007118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3C1E74-BF55-A7A8-57FF-4A21C87EA1B2}"/>
              </a:ext>
            </a:extLst>
          </p:cNvPr>
          <p:cNvSpPr txBox="1"/>
          <p:nvPr/>
        </p:nvSpPr>
        <p:spPr>
          <a:xfrm>
            <a:off x="3770969" y="4185741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64</a:t>
            </a:r>
            <a:endParaRPr lang="ko-KR" altLang="en-US" sz="6803" b="1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299B508-1B02-CAB0-BA97-F2AE31695469}"/>
              </a:ext>
            </a:extLst>
          </p:cNvPr>
          <p:cNvCxnSpPr/>
          <p:nvPr/>
        </p:nvCxnSpPr>
        <p:spPr>
          <a:xfrm>
            <a:off x="4189254" y="2502312"/>
            <a:ext cx="0" cy="55075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평행 사변형 37">
            <a:extLst>
              <a:ext uri="{FF2B5EF4-FFF2-40B4-BE49-F238E27FC236}">
                <a16:creationId xmlns:a16="http://schemas.microsoft.com/office/drawing/2014/main" id="{A3DC97A1-CEEE-F781-3C55-637E37BBDD49}"/>
              </a:ext>
            </a:extLst>
          </p:cNvPr>
          <p:cNvSpPr/>
          <p:nvPr/>
        </p:nvSpPr>
        <p:spPr>
          <a:xfrm rot="18420000">
            <a:off x="4184942" y="4521047"/>
            <a:ext cx="1152000" cy="432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9" name="평행 사변형 38">
            <a:extLst>
              <a:ext uri="{FF2B5EF4-FFF2-40B4-BE49-F238E27FC236}">
                <a16:creationId xmlns:a16="http://schemas.microsoft.com/office/drawing/2014/main" id="{157ED886-B988-B5C0-4ABE-BEC394249C22}"/>
              </a:ext>
            </a:extLst>
          </p:cNvPr>
          <p:cNvSpPr/>
          <p:nvPr/>
        </p:nvSpPr>
        <p:spPr>
          <a:xfrm rot="18420000">
            <a:off x="4934431" y="4508244"/>
            <a:ext cx="1152000" cy="432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266E762-823D-FBC4-C220-23AC1077BA34}"/>
                  </a:ext>
                </a:extLst>
              </p:cNvPr>
              <p:cNvSpPr txBox="1"/>
              <p:nvPr/>
            </p:nvSpPr>
            <p:spPr>
              <a:xfrm>
                <a:off x="4906049" y="4505057"/>
                <a:ext cx="5565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266E762-823D-FBC4-C220-23AC1077B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049" y="4505057"/>
                <a:ext cx="55656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평행 사변형 40">
            <a:extLst>
              <a:ext uri="{FF2B5EF4-FFF2-40B4-BE49-F238E27FC236}">
                <a16:creationId xmlns:a16="http://schemas.microsoft.com/office/drawing/2014/main" id="{0331D7F3-D301-3620-2ABE-3D182A5F85DD}"/>
              </a:ext>
            </a:extLst>
          </p:cNvPr>
          <p:cNvSpPr/>
          <p:nvPr/>
        </p:nvSpPr>
        <p:spPr>
          <a:xfrm rot="18420000">
            <a:off x="4280232" y="4520092"/>
            <a:ext cx="1152000" cy="432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2" name="평행 사변형 41">
            <a:extLst>
              <a:ext uri="{FF2B5EF4-FFF2-40B4-BE49-F238E27FC236}">
                <a16:creationId xmlns:a16="http://schemas.microsoft.com/office/drawing/2014/main" id="{71E6137A-3DC0-50FE-0D2F-DD0C747B2F5C}"/>
              </a:ext>
            </a:extLst>
          </p:cNvPr>
          <p:cNvSpPr/>
          <p:nvPr/>
        </p:nvSpPr>
        <p:spPr>
          <a:xfrm rot="18420000">
            <a:off x="5011249" y="4519889"/>
            <a:ext cx="1152000" cy="432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F6BA8B-B20D-D5DD-06E6-CF6D43825467}"/>
              </a:ext>
            </a:extLst>
          </p:cNvPr>
          <p:cNvSpPr txBox="1"/>
          <p:nvPr/>
        </p:nvSpPr>
        <p:spPr>
          <a:xfrm>
            <a:off x="5700374" y="4445489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32</a:t>
            </a:r>
            <a:endParaRPr lang="ko-KR" altLang="en-US" sz="6803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6651AD-A1AC-2A4A-E21F-52C1E5254565}"/>
              </a:ext>
            </a:extLst>
          </p:cNvPr>
          <p:cNvSpPr txBox="1"/>
          <p:nvPr/>
        </p:nvSpPr>
        <p:spPr>
          <a:xfrm>
            <a:off x="5492620" y="5025028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32</a:t>
            </a:r>
            <a:endParaRPr lang="ko-KR" altLang="en-US" sz="6803" b="1"/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id="{AEAB97AC-823D-4D2C-52AF-5E0B61F207EF}"/>
              </a:ext>
            </a:extLst>
          </p:cNvPr>
          <p:cNvSpPr/>
          <p:nvPr/>
        </p:nvSpPr>
        <p:spPr>
          <a:xfrm flipH="1" flipV="1">
            <a:off x="4599849" y="5172338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6" name="원호 45">
            <a:extLst>
              <a:ext uri="{FF2B5EF4-FFF2-40B4-BE49-F238E27FC236}">
                <a16:creationId xmlns:a16="http://schemas.microsoft.com/office/drawing/2014/main" id="{7CBB777B-4B51-0C0C-E2DE-336798125F7E}"/>
              </a:ext>
            </a:extLst>
          </p:cNvPr>
          <p:cNvSpPr/>
          <p:nvPr/>
        </p:nvSpPr>
        <p:spPr>
          <a:xfrm flipV="1">
            <a:off x="4866549" y="5172338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85564C-CB4E-96A1-F9DF-64B49B4DF8C1}"/>
              </a:ext>
            </a:extLst>
          </p:cNvPr>
          <p:cNvSpPr txBox="1"/>
          <p:nvPr/>
        </p:nvSpPr>
        <p:spPr>
          <a:xfrm>
            <a:off x="4848565" y="5350961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64</a:t>
            </a:r>
            <a:endParaRPr lang="ko-KR" altLang="en-US" sz="6803" b="1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D286DB5-7FE7-ED28-5ECE-B792BD922484}"/>
              </a:ext>
            </a:extLst>
          </p:cNvPr>
          <p:cNvCxnSpPr>
            <a:cxnSpLocks/>
          </p:cNvCxnSpPr>
          <p:nvPr/>
        </p:nvCxnSpPr>
        <p:spPr>
          <a:xfrm flipH="1">
            <a:off x="5266849" y="2502312"/>
            <a:ext cx="13244" cy="171597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D9E076E-59D7-F9AD-BF3B-27C2AD331BEE}"/>
                  </a:ext>
                </a:extLst>
              </p:cNvPr>
              <p:cNvSpPr txBox="1"/>
              <p:nvPr/>
            </p:nvSpPr>
            <p:spPr>
              <a:xfrm>
                <a:off x="6097463" y="3251719"/>
                <a:ext cx="5565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D9E076E-59D7-F9AD-BF3B-27C2AD331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63" y="3251719"/>
                <a:ext cx="55656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BB950445-0A86-97E0-CC31-938393ABEBA9}"/>
              </a:ext>
            </a:extLst>
          </p:cNvPr>
          <p:cNvSpPr txBox="1"/>
          <p:nvPr/>
        </p:nvSpPr>
        <p:spPr>
          <a:xfrm>
            <a:off x="6840988" y="3230251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16</a:t>
            </a:r>
            <a:endParaRPr lang="ko-KR" altLang="en-US" sz="6803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AB87352-19EB-DA1B-0EAF-47514E742823}"/>
              </a:ext>
            </a:extLst>
          </p:cNvPr>
          <p:cNvSpPr txBox="1"/>
          <p:nvPr/>
        </p:nvSpPr>
        <p:spPr>
          <a:xfrm>
            <a:off x="6684034" y="3720890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16</a:t>
            </a:r>
            <a:endParaRPr lang="ko-KR" altLang="en-US" sz="6803" b="1"/>
          </a:p>
        </p:txBody>
      </p:sp>
      <p:sp>
        <p:nvSpPr>
          <p:cNvPr id="52" name="원호 51">
            <a:extLst>
              <a:ext uri="{FF2B5EF4-FFF2-40B4-BE49-F238E27FC236}">
                <a16:creationId xmlns:a16="http://schemas.microsoft.com/office/drawing/2014/main" id="{AF06FB49-9E52-6CD2-7F49-7C8007DF3AEF}"/>
              </a:ext>
            </a:extLst>
          </p:cNvPr>
          <p:cNvSpPr/>
          <p:nvPr/>
        </p:nvSpPr>
        <p:spPr>
          <a:xfrm flipH="1" flipV="1">
            <a:off x="5842063" y="3817400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53" name="원호 52">
            <a:extLst>
              <a:ext uri="{FF2B5EF4-FFF2-40B4-BE49-F238E27FC236}">
                <a16:creationId xmlns:a16="http://schemas.microsoft.com/office/drawing/2014/main" id="{93BA9AA5-80E9-7CD4-6835-57B5B8DD27ED}"/>
              </a:ext>
            </a:extLst>
          </p:cNvPr>
          <p:cNvSpPr/>
          <p:nvPr/>
        </p:nvSpPr>
        <p:spPr>
          <a:xfrm flipV="1">
            <a:off x="6121463" y="3817400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EF38A4-C919-79E0-FA42-A9A4D69F4E2F}"/>
              </a:ext>
            </a:extLst>
          </p:cNvPr>
          <p:cNvSpPr txBox="1"/>
          <p:nvPr/>
        </p:nvSpPr>
        <p:spPr>
          <a:xfrm>
            <a:off x="6039978" y="3983323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128</a:t>
            </a:r>
            <a:endParaRPr lang="ko-KR" altLang="en-US" sz="6803" b="1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462E853-A1C0-EEEC-4B28-AE168449285E}"/>
              </a:ext>
            </a:extLst>
          </p:cNvPr>
          <p:cNvCxnSpPr/>
          <p:nvPr/>
        </p:nvCxnSpPr>
        <p:spPr>
          <a:xfrm>
            <a:off x="6458263" y="2414194"/>
            <a:ext cx="0" cy="55075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EBFD761-9283-F2CF-CCB4-1075A8FB12FC}"/>
                  </a:ext>
                </a:extLst>
              </p:cNvPr>
              <p:cNvSpPr txBox="1"/>
              <p:nvPr/>
            </p:nvSpPr>
            <p:spPr>
              <a:xfrm>
                <a:off x="7165165" y="4312177"/>
                <a:ext cx="5565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EBFD761-9283-F2CF-CCB4-1075A8FB1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65" y="4312177"/>
                <a:ext cx="55656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6EEC1A31-BB93-6961-BCBF-F884A0A5F632}"/>
              </a:ext>
            </a:extLst>
          </p:cNvPr>
          <p:cNvSpPr txBox="1"/>
          <p:nvPr/>
        </p:nvSpPr>
        <p:spPr>
          <a:xfrm>
            <a:off x="7858028" y="4355189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8</a:t>
            </a:r>
            <a:endParaRPr lang="ko-KR" altLang="en-US" sz="6803" b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1DDD581-293A-D2D5-DE1F-9A4EF7F700A9}"/>
              </a:ext>
            </a:extLst>
          </p:cNvPr>
          <p:cNvSpPr txBox="1"/>
          <p:nvPr/>
        </p:nvSpPr>
        <p:spPr>
          <a:xfrm>
            <a:off x="7739174" y="4680728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8</a:t>
            </a:r>
            <a:endParaRPr lang="ko-KR" altLang="en-US" sz="6803" b="1"/>
          </a:p>
        </p:txBody>
      </p:sp>
      <p:sp>
        <p:nvSpPr>
          <p:cNvPr id="59" name="원호 58">
            <a:extLst>
              <a:ext uri="{FF2B5EF4-FFF2-40B4-BE49-F238E27FC236}">
                <a16:creationId xmlns:a16="http://schemas.microsoft.com/office/drawing/2014/main" id="{F263AB5D-9A4A-4466-0C26-50FEE7011D72}"/>
              </a:ext>
            </a:extLst>
          </p:cNvPr>
          <p:cNvSpPr/>
          <p:nvPr/>
        </p:nvSpPr>
        <p:spPr>
          <a:xfrm flipH="1" flipV="1">
            <a:off x="6960704" y="4726438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0" name="원호 59">
            <a:extLst>
              <a:ext uri="{FF2B5EF4-FFF2-40B4-BE49-F238E27FC236}">
                <a16:creationId xmlns:a16="http://schemas.microsoft.com/office/drawing/2014/main" id="{BB12891A-20CA-472F-D16C-C8EE199D8679}"/>
              </a:ext>
            </a:extLst>
          </p:cNvPr>
          <p:cNvSpPr/>
          <p:nvPr/>
        </p:nvSpPr>
        <p:spPr>
          <a:xfrm flipV="1">
            <a:off x="7227404" y="4726438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3CDC87-B301-ADA9-73C2-6AB5F8CD5520}"/>
              </a:ext>
            </a:extLst>
          </p:cNvPr>
          <p:cNvSpPr txBox="1"/>
          <p:nvPr/>
        </p:nvSpPr>
        <p:spPr>
          <a:xfrm>
            <a:off x="7158619" y="4905061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256</a:t>
            </a:r>
            <a:endParaRPr lang="ko-KR" altLang="en-US" sz="6803" b="1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7D675A27-E616-9148-DA59-B139D7CD7258}"/>
              </a:ext>
            </a:extLst>
          </p:cNvPr>
          <p:cNvCxnSpPr>
            <a:cxnSpLocks/>
          </p:cNvCxnSpPr>
          <p:nvPr/>
        </p:nvCxnSpPr>
        <p:spPr>
          <a:xfrm flipH="1">
            <a:off x="7475304" y="2475512"/>
            <a:ext cx="13244" cy="171597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972B88E-880D-E3B7-91AF-70E55F4FEAF3}"/>
                  </a:ext>
                </a:extLst>
              </p:cNvPr>
              <p:cNvSpPr txBox="1"/>
              <p:nvPr/>
            </p:nvSpPr>
            <p:spPr>
              <a:xfrm>
                <a:off x="8395085" y="3018026"/>
                <a:ext cx="5565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972B88E-880D-E3B7-91AF-70E55F4FE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085" y="3018026"/>
                <a:ext cx="55656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C52F53F3-77D1-65DB-272A-CCB7470CC75B}"/>
              </a:ext>
            </a:extLst>
          </p:cNvPr>
          <p:cNvSpPr txBox="1"/>
          <p:nvPr/>
        </p:nvSpPr>
        <p:spPr>
          <a:xfrm>
            <a:off x="9065370" y="3030979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4</a:t>
            </a:r>
            <a:endParaRPr lang="ko-KR" altLang="en-US" sz="6803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AFA1046-66D9-3C21-51F3-AB9F18DF5BBD}"/>
              </a:ext>
            </a:extLst>
          </p:cNvPr>
          <p:cNvSpPr txBox="1"/>
          <p:nvPr/>
        </p:nvSpPr>
        <p:spPr>
          <a:xfrm>
            <a:off x="8951645" y="3325384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4</a:t>
            </a:r>
            <a:endParaRPr lang="ko-KR" altLang="en-US" sz="6803" b="1"/>
          </a:p>
        </p:txBody>
      </p:sp>
      <p:sp>
        <p:nvSpPr>
          <p:cNvPr id="66" name="원호 65">
            <a:extLst>
              <a:ext uri="{FF2B5EF4-FFF2-40B4-BE49-F238E27FC236}">
                <a16:creationId xmlns:a16="http://schemas.microsoft.com/office/drawing/2014/main" id="{46634D99-53BD-ADA8-DCED-A93DD0772F6B}"/>
              </a:ext>
            </a:extLst>
          </p:cNvPr>
          <p:cNvSpPr/>
          <p:nvPr/>
        </p:nvSpPr>
        <p:spPr>
          <a:xfrm flipH="1" flipV="1">
            <a:off x="8191984" y="3338579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7" name="원호 66">
            <a:extLst>
              <a:ext uri="{FF2B5EF4-FFF2-40B4-BE49-F238E27FC236}">
                <a16:creationId xmlns:a16="http://schemas.microsoft.com/office/drawing/2014/main" id="{42E6C214-5CCA-6093-CF70-DF987C27CAB9}"/>
              </a:ext>
            </a:extLst>
          </p:cNvPr>
          <p:cNvSpPr/>
          <p:nvPr/>
        </p:nvSpPr>
        <p:spPr>
          <a:xfrm flipV="1">
            <a:off x="8458684" y="3338579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A9EE0D8-24AA-89EF-EB9F-51FBAB2988C4}"/>
              </a:ext>
            </a:extLst>
          </p:cNvPr>
          <p:cNvSpPr txBox="1"/>
          <p:nvPr/>
        </p:nvSpPr>
        <p:spPr>
          <a:xfrm>
            <a:off x="8389899" y="351720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0195A3B-F187-885F-CA9B-AEA0BADEE5BA}"/>
              </a:ext>
            </a:extLst>
          </p:cNvPr>
          <p:cNvCxnSpPr/>
          <p:nvPr/>
        </p:nvCxnSpPr>
        <p:spPr>
          <a:xfrm>
            <a:off x="8693884" y="2437023"/>
            <a:ext cx="0" cy="55075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평행 사변형 69">
            <a:extLst>
              <a:ext uri="{FF2B5EF4-FFF2-40B4-BE49-F238E27FC236}">
                <a16:creationId xmlns:a16="http://schemas.microsoft.com/office/drawing/2014/main" id="{6B09E19D-8287-6C66-A375-469DE631BA8B}"/>
              </a:ext>
            </a:extLst>
          </p:cNvPr>
          <p:cNvSpPr/>
          <p:nvPr/>
        </p:nvSpPr>
        <p:spPr>
          <a:xfrm rot="18420000">
            <a:off x="6752598" y="4431336"/>
            <a:ext cx="576000" cy="216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1" name="평행 사변형 70">
            <a:extLst>
              <a:ext uri="{FF2B5EF4-FFF2-40B4-BE49-F238E27FC236}">
                <a16:creationId xmlns:a16="http://schemas.microsoft.com/office/drawing/2014/main" id="{9C727B92-524D-059F-26FF-E34E44AB1069}"/>
              </a:ext>
            </a:extLst>
          </p:cNvPr>
          <p:cNvSpPr/>
          <p:nvPr/>
        </p:nvSpPr>
        <p:spPr>
          <a:xfrm rot="18420000">
            <a:off x="8063011" y="3172129"/>
            <a:ext cx="432000" cy="144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2" name="평행 사변형 71">
            <a:extLst>
              <a:ext uri="{FF2B5EF4-FFF2-40B4-BE49-F238E27FC236}">
                <a16:creationId xmlns:a16="http://schemas.microsoft.com/office/drawing/2014/main" id="{B5B36046-5290-C85A-B5B8-EA1AEF1E6CAD}"/>
              </a:ext>
            </a:extLst>
          </p:cNvPr>
          <p:cNvSpPr/>
          <p:nvPr/>
        </p:nvSpPr>
        <p:spPr>
          <a:xfrm rot="18420000">
            <a:off x="5532111" y="3346368"/>
            <a:ext cx="864000" cy="324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3" name="평행 사변형 72">
            <a:extLst>
              <a:ext uri="{FF2B5EF4-FFF2-40B4-BE49-F238E27FC236}">
                <a16:creationId xmlns:a16="http://schemas.microsoft.com/office/drawing/2014/main" id="{86F39D21-280C-7566-DE57-D9B26E13C900}"/>
              </a:ext>
            </a:extLst>
          </p:cNvPr>
          <p:cNvSpPr/>
          <p:nvPr/>
        </p:nvSpPr>
        <p:spPr>
          <a:xfrm rot="18420000">
            <a:off x="5622252" y="3346367"/>
            <a:ext cx="864000" cy="324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4" name="평행 사변형 73">
            <a:extLst>
              <a:ext uri="{FF2B5EF4-FFF2-40B4-BE49-F238E27FC236}">
                <a16:creationId xmlns:a16="http://schemas.microsoft.com/office/drawing/2014/main" id="{1CA4EB6E-5678-61D8-67A5-DC0200959BE5}"/>
              </a:ext>
            </a:extLst>
          </p:cNvPr>
          <p:cNvSpPr/>
          <p:nvPr/>
        </p:nvSpPr>
        <p:spPr>
          <a:xfrm rot="18420000">
            <a:off x="6256947" y="3333497"/>
            <a:ext cx="864000" cy="324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5" name="평행 사변형 74">
            <a:extLst>
              <a:ext uri="{FF2B5EF4-FFF2-40B4-BE49-F238E27FC236}">
                <a16:creationId xmlns:a16="http://schemas.microsoft.com/office/drawing/2014/main" id="{E062AC16-98C5-9058-FCAB-67199F9CF279}"/>
              </a:ext>
            </a:extLst>
          </p:cNvPr>
          <p:cNvSpPr/>
          <p:nvPr/>
        </p:nvSpPr>
        <p:spPr>
          <a:xfrm rot="18420000">
            <a:off x="6358289" y="3334231"/>
            <a:ext cx="864000" cy="324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6" name="평행 사변형 75">
            <a:extLst>
              <a:ext uri="{FF2B5EF4-FFF2-40B4-BE49-F238E27FC236}">
                <a16:creationId xmlns:a16="http://schemas.microsoft.com/office/drawing/2014/main" id="{48E1F366-AC15-D9FA-9D13-13651C66F5F8}"/>
              </a:ext>
            </a:extLst>
          </p:cNvPr>
          <p:cNvSpPr/>
          <p:nvPr/>
        </p:nvSpPr>
        <p:spPr>
          <a:xfrm rot="18420000">
            <a:off x="6854072" y="4444128"/>
            <a:ext cx="576000" cy="216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7" name="평행 사변형 76">
            <a:extLst>
              <a:ext uri="{FF2B5EF4-FFF2-40B4-BE49-F238E27FC236}">
                <a16:creationId xmlns:a16="http://schemas.microsoft.com/office/drawing/2014/main" id="{881C7C1C-B820-48D6-3DB7-632BD1E88EFB}"/>
              </a:ext>
            </a:extLst>
          </p:cNvPr>
          <p:cNvSpPr/>
          <p:nvPr/>
        </p:nvSpPr>
        <p:spPr>
          <a:xfrm rot="18420000">
            <a:off x="7439794" y="4431335"/>
            <a:ext cx="576000" cy="216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8" name="평행 사변형 77">
            <a:extLst>
              <a:ext uri="{FF2B5EF4-FFF2-40B4-BE49-F238E27FC236}">
                <a16:creationId xmlns:a16="http://schemas.microsoft.com/office/drawing/2014/main" id="{C5159668-A8AB-3284-FC27-235971FE55B7}"/>
              </a:ext>
            </a:extLst>
          </p:cNvPr>
          <p:cNvSpPr/>
          <p:nvPr/>
        </p:nvSpPr>
        <p:spPr>
          <a:xfrm rot="18420000">
            <a:off x="7541267" y="4444127"/>
            <a:ext cx="576000" cy="216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9" name="평행 사변형 78">
            <a:extLst>
              <a:ext uri="{FF2B5EF4-FFF2-40B4-BE49-F238E27FC236}">
                <a16:creationId xmlns:a16="http://schemas.microsoft.com/office/drawing/2014/main" id="{3A59096B-952E-538E-862F-B10845E04E4F}"/>
              </a:ext>
            </a:extLst>
          </p:cNvPr>
          <p:cNvSpPr/>
          <p:nvPr/>
        </p:nvSpPr>
        <p:spPr>
          <a:xfrm rot="18420000">
            <a:off x="8135085" y="3168353"/>
            <a:ext cx="432000" cy="144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80" name="평행 사변형 79">
            <a:extLst>
              <a:ext uri="{FF2B5EF4-FFF2-40B4-BE49-F238E27FC236}">
                <a16:creationId xmlns:a16="http://schemas.microsoft.com/office/drawing/2014/main" id="{3D5232DD-8C6B-1EEE-F009-F369DFB26844}"/>
              </a:ext>
            </a:extLst>
          </p:cNvPr>
          <p:cNvSpPr/>
          <p:nvPr/>
        </p:nvSpPr>
        <p:spPr>
          <a:xfrm rot="18420000">
            <a:off x="8772590" y="3186609"/>
            <a:ext cx="432000" cy="144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81" name="평행 사변형 80">
            <a:extLst>
              <a:ext uri="{FF2B5EF4-FFF2-40B4-BE49-F238E27FC236}">
                <a16:creationId xmlns:a16="http://schemas.microsoft.com/office/drawing/2014/main" id="{D0113F0C-727F-FD6A-F64F-0F7CCA34371B}"/>
              </a:ext>
            </a:extLst>
          </p:cNvPr>
          <p:cNvSpPr/>
          <p:nvPr/>
        </p:nvSpPr>
        <p:spPr>
          <a:xfrm rot="18420000">
            <a:off x="8844664" y="3182833"/>
            <a:ext cx="432000" cy="144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82" name="평행 사변형 81">
            <a:extLst>
              <a:ext uri="{FF2B5EF4-FFF2-40B4-BE49-F238E27FC236}">
                <a16:creationId xmlns:a16="http://schemas.microsoft.com/office/drawing/2014/main" id="{58704561-E6A7-9DBF-7CAE-B616CB28C939}"/>
              </a:ext>
            </a:extLst>
          </p:cNvPr>
          <p:cNvSpPr/>
          <p:nvPr/>
        </p:nvSpPr>
        <p:spPr>
          <a:xfrm rot="18420000">
            <a:off x="8205678" y="3174981"/>
            <a:ext cx="432000" cy="144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647A904-85AA-654A-B2A7-FC2A4430E810}"/>
              </a:ext>
            </a:extLst>
          </p:cNvPr>
          <p:cNvSpPr txBox="1"/>
          <p:nvPr/>
        </p:nvSpPr>
        <p:spPr>
          <a:xfrm>
            <a:off x="5691711" y="923446"/>
            <a:ext cx="24086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800" b="1"/>
              <a:t>pretrained Resnet34</a:t>
            </a:r>
            <a:endParaRPr lang="ko-KR" altLang="en-US" sz="1800" b="1"/>
          </a:p>
        </p:txBody>
      </p:sp>
      <p:sp>
        <p:nvSpPr>
          <p:cNvPr id="84" name="정육면체 83">
            <a:extLst>
              <a:ext uri="{FF2B5EF4-FFF2-40B4-BE49-F238E27FC236}">
                <a16:creationId xmlns:a16="http://schemas.microsoft.com/office/drawing/2014/main" id="{3C20631F-B260-C3DD-6EAA-F42F9EDECB6C}"/>
              </a:ext>
            </a:extLst>
          </p:cNvPr>
          <p:cNvSpPr/>
          <p:nvPr/>
        </p:nvSpPr>
        <p:spPr>
          <a:xfrm>
            <a:off x="9129612" y="1699688"/>
            <a:ext cx="735562" cy="752841"/>
          </a:xfrm>
          <a:prstGeom prst="cube">
            <a:avLst>
              <a:gd name="adj" fmla="val 85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DB45D2C-A9C2-4930-96F4-442ABA4788A2}"/>
              </a:ext>
            </a:extLst>
          </p:cNvPr>
          <p:cNvCxnSpPr>
            <a:cxnSpLocks/>
          </p:cNvCxnSpPr>
          <p:nvPr/>
        </p:nvCxnSpPr>
        <p:spPr>
          <a:xfrm>
            <a:off x="8727431" y="2054956"/>
            <a:ext cx="617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A7151A9-B6AB-878E-4BDD-D30DF441FEAF}"/>
              </a:ext>
            </a:extLst>
          </p:cNvPr>
          <p:cNvSpPr txBox="1"/>
          <p:nvPr/>
        </p:nvSpPr>
        <p:spPr>
          <a:xfrm>
            <a:off x="9131785" y="1388212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classifier</a:t>
            </a:r>
            <a:endParaRPr lang="ko-KR" altLang="en-US" sz="1400" b="1"/>
          </a:p>
        </p:txBody>
      </p:sp>
      <p:sp>
        <p:nvSpPr>
          <p:cNvPr id="87" name="정육면체 86">
            <a:extLst>
              <a:ext uri="{FF2B5EF4-FFF2-40B4-BE49-F238E27FC236}">
                <a16:creationId xmlns:a16="http://schemas.microsoft.com/office/drawing/2014/main" id="{611CAC62-0A62-1A51-D1E4-949F347A4B14}"/>
              </a:ext>
            </a:extLst>
          </p:cNvPr>
          <p:cNvSpPr/>
          <p:nvPr/>
        </p:nvSpPr>
        <p:spPr>
          <a:xfrm>
            <a:off x="3297788" y="5160791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9C6DCB3B-1866-0551-1153-0C5ECF6780F1}"/>
              </a:ext>
            </a:extLst>
          </p:cNvPr>
          <p:cNvCxnSpPr>
            <a:cxnSpLocks/>
          </p:cNvCxnSpPr>
          <p:nvPr/>
        </p:nvCxnSpPr>
        <p:spPr>
          <a:xfrm flipH="1">
            <a:off x="3780888" y="4455982"/>
            <a:ext cx="133804" cy="57758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B9228EA-C747-8162-CFB9-0595AC278D49}"/>
              </a:ext>
            </a:extLst>
          </p:cNvPr>
          <p:cNvSpPr txBox="1"/>
          <p:nvPr/>
        </p:nvSpPr>
        <p:spPr>
          <a:xfrm>
            <a:off x="3244987" y="453859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mean</a:t>
            </a:r>
            <a:endParaRPr lang="ko-KR" altLang="en-US" sz="1200" b="1"/>
          </a:p>
        </p:txBody>
      </p:sp>
      <p:sp>
        <p:nvSpPr>
          <p:cNvPr id="90" name="원호 89">
            <a:extLst>
              <a:ext uri="{FF2B5EF4-FFF2-40B4-BE49-F238E27FC236}">
                <a16:creationId xmlns:a16="http://schemas.microsoft.com/office/drawing/2014/main" id="{BFB3A181-A473-1D54-2550-D1F36C39A74C}"/>
              </a:ext>
            </a:extLst>
          </p:cNvPr>
          <p:cNvSpPr/>
          <p:nvPr/>
        </p:nvSpPr>
        <p:spPr>
          <a:xfrm flipH="1" flipV="1">
            <a:off x="3320327" y="5149444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1" name="원호 90">
            <a:extLst>
              <a:ext uri="{FF2B5EF4-FFF2-40B4-BE49-F238E27FC236}">
                <a16:creationId xmlns:a16="http://schemas.microsoft.com/office/drawing/2014/main" id="{6EBD069C-7150-0176-319C-4830D6879B02}"/>
              </a:ext>
            </a:extLst>
          </p:cNvPr>
          <p:cNvSpPr/>
          <p:nvPr/>
        </p:nvSpPr>
        <p:spPr>
          <a:xfrm flipV="1">
            <a:off x="3567979" y="5149441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13C516F-4741-38A3-2E55-2B58C890EA3A}"/>
              </a:ext>
            </a:extLst>
          </p:cNvPr>
          <p:cNvSpPr txBox="1"/>
          <p:nvPr/>
        </p:nvSpPr>
        <p:spPr>
          <a:xfrm>
            <a:off x="3588093" y="5328067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64</a:t>
            </a:r>
            <a:endParaRPr lang="ko-KR" altLang="en-US" sz="6803" b="1"/>
          </a:p>
        </p:txBody>
      </p:sp>
      <p:sp>
        <p:nvSpPr>
          <p:cNvPr id="93" name="정육면체 92">
            <a:extLst>
              <a:ext uri="{FF2B5EF4-FFF2-40B4-BE49-F238E27FC236}">
                <a16:creationId xmlns:a16="http://schemas.microsoft.com/office/drawing/2014/main" id="{A7C44388-9A0E-FBD6-994D-346F85F13BB9}"/>
              </a:ext>
            </a:extLst>
          </p:cNvPr>
          <p:cNvSpPr/>
          <p:nvPr/>
        </p:nvSpPr>
        <p:spPr>
          <a:xfrm>
            <a:off x="4447791" y="5883650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4" name="원호 93">
            <a:extLst>
              <a:ext uri="{FF2B5EF4-FFF2-40B4-BE49-F238E27FC236}">
                <a16:creationId xmlns:a16="http://schemas.microsoft.com/office/drawing/2014/main" id="{9427E477-AB3D-39EF-189C-33D9FBE438F6}"/>
              </a:ext>
            </a:extLst>
          </p:cNvPr>
          <p:cNvSpPr/>
          <p:nvPr/>
        </p:nvSpPr>
        <p:spPr>
          <a:xfrm flipH="1" flipV="1">
            <a:off x="4470330" y="5872303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5" name="원호 94">
            <a:extLst>
              <a:ext uri="{FF2B5EF4-FFF2-40B4-BE49-F238E27FC236}">
                <a16:creationId xmlns:a16="http://schemas.microsoft.com/office/drawing/2014/main" id="{94E9FFE9-E935-D92A-3772-1B5DD391879A}"/>
              </a:ext>
            </a:extLst>
          </p:cNvPr>
          <p:cNvSpPr/>
          <p:nvPr/>
        </p:nvSpPr>
        <p:spPr>
          <a:xfrm flipV="1">
            <a:off x="4717981" y="5872300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6BB22FA-1ED3-C580-43F3-57A12BD05A35}"/>
              </a:ext>
            </a:extLst>
          </p:cNvPr>
          <p:cNvSpPr txBox="1"/>
          <p:nvPr/>
        </p:nvSpPr>
        <p:spPr>
          <a:xfrm>
            <a:off x="4738096" y="6050926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64</a:t>
            </a:r>
            <a:endParaRPr lang="ko-KR" altLang="en-US" sz="6803" b="1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CE74B13-208A-F448-20E4-9A4BCFAF765D}"/>
              </a:ext>
            </a:extLst>
          </p:cNvPr>
          <p:cNvCxnSpPr>
            <a:cxnSpLocks/>
            <a:stCxn id="47" idx="2"/>
            <a:endCxn id="93" idx="0"/>
          </p:cNvCxnSpPr>
          <p:nvPr/>
        </p:nvCxnSpPr>
        <p:spPr>
          <a:xfrm flipH="1">
            <a:off x="4952550" y="5612573"/>
            <a:ext cx="70103" cy="27107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정육면체 97">
            <a:extLst>
              <a:ext uri="{FF2B5EF4-FFF2-40B4-BE49-F238E27FC236}">
                <a16:creationId xmlns:a16="http://schemas.microsoft.com/office/drawing/2014/main" id="{4D3C1403-8E9C-0A69-3162-4A3F32DCDA5F}"/>
              </a:ext>
            </a:extLst>
          </p:cNvPr>
          <p:cNvSpPr/>
          <p:nvPr/>
        </p:nvSpPr>
        <p:spPr>
          <a:xfrm>
            <a:off x="5737765" y="5469175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9" name="원호 98">
            <a:extLst>
              <a:ext uri="{FF2B5EF4-FFF2-40B4-BE49-F238E27FC236}">
                <a16:creationId xmlns:a16="http://schemas.microsoft.com/office/drawing/2014/main" id="{4FD49BE5-E823-3863-26F4-0061D6C1D8F4}"/>
              </a:ext>
            </a:extLst>
          </p:cNvPr>
          <p:cNvSpPr/>
          <p:nvPr/>
        </p:nvSpPr>
        <p:spPr>
          <a:xfrm flipH="1" flipV="1">
            <a:off x="5760304" y="5457828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00" name="원호 99">
            <a:extLst>
              <a:ext uri="{FF2B5EF4-FFF2-40B4-BE49-F238E27FC236}">
                <a16:creationId xmlns:a16="http://schemas.microsoft.com/office/drawing/2014/main" id="{D03480D9-D63C-1EFC-5937-EF5ABED3CB4B}"/>
              </a:ext>
            </a:extLst>
          </p:cNvPr>
          <p:cNvSpPr/>
          <p:nvPr/>
        </p:nvSpPr>
        <p:spPr>
          <a:xfrm flipV="1">
            <a:off x="6007956" y="5457825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A9A0AE6-7313-21A5-F4BD-5B5D9048A2EC}"/>
              </a:ext>
            </a:extLst>
          </p:cNvPr>
          <p:cNvSpPr txBox="1"/>
          <p:nvPr/>
        </p:nvSpPr>
        <p:spPr>
          <a:xfrm>
            <a:off x="5980444" y="5636451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128</a:t>
            </a:r>
            <a:endParaRPr lang="ko-KR" altLang="en-US" sz="6803" b="1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190D2F5C-CAC2-D563-1921-85BC931721A5}"/>
              </a:ext>
            </a:extLst>
          </p:cNvPr>
          <p:cNvCxnSpPr>
            <a:cxnSpLocks/>
            <a:stCxn id="54" idx="2"/>
            <a:endCxn id="98" idx="0"/>
          </p:cNvCxnSpPr>
          <p:nvPr/>
        </p:nvCxnSpPr>
        <p:spPr>
          <a:xfrm flipH="1">
            <a:off x="6242524" y="4244933"/>
            <a:ext cx="12419" cy="122424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정육면체 102">
            <a:extLst>
              <a:ext uri="{FF2B5EF4-FFF2-40B4-BE49-F238E27FC236}">
                <a16:creationId xmlns:a16="http://schemas.microsoft.com/office/drawing/2014/main" id="{CCF32ADF-B71B-96BC-45E8-0FC820D673C5}"/>
              </a:ext>
            </a:extLst>
          </p:cNvPr>
          <p:cNvSpPr/>
          <p:nvPr/>
        </p:nvSpPr>
        <p:spPr>
          <a:xfrm>
            <a:off x="6934433" y="5464021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04" name="원호 103">
            <a:extLst>
              <a:ext uri="{FF2B5EF4-FFF2-40B4-BE49-F238E27FC236}">
                <a16:creationId xmlns:a16="http://schemas.microsoft.com/office/drawing/2014/main" id="{683D661E-B39D-7D4C-517E-1034AA33EDC3}"/>
              </a:ext>
            </a:extLst>
          </p:cNvPr>
          <p:cNvSpPr/>
          <p:nvPr/>
        </p:nvSpPr>
        <p:spPr>
          <a:xfrm flipH="1" flipV="1">
            <a:off x="6956972" y="5452674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05" name="원호 104">
            <a:extLst>
              <a:ext uri="{FF2B5EF4-FFF2-40B4-BE49-F238E27FC236}">
                <a16:creationId xmlns:a16="http://schemas.microsoft.com/office/drawing/2014/main" id="{A8A7F035-A706-3C2B-C04E-74BA0B246668}"/>
              </a:ext>
            </a:extLst>
          </p:cNvPr>
          <p:cNvSpPr/>
          <p:nvPr/>
        </p:nvSpPr>
        <p:spPr>
          <a:xfrm flipV="1">
            <a:off x="7204624" y="5452671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CAEB9D2-98ED-E2F3-ECA0-60D5A486CB0F}"/>
              </a:ext>
            </a:extLst>
          </p:cNvPr>
          <p:cNvSpPr txBox="1"/>
          <p:nvPr/>
        </p:nvSpPr>
        <p:spPr>
          <a:xfrm>
            <a:off x="7177112" y="5631297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256</a:t>
            </a:r>
            <a:endParaRPr lang="ko-KR" altLang="en-US" sz="6803" b="1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F844C8EB-A1C1-0E0F-14F5-BE77DC2237A0}"/>
              </a:ext>
            </a:extLst>
          </p:cNvPr>
          <p:cNvCxnSpPr>
            <a:cxnSpLocks/>
            <a:stCxn id="61" idx="2"/>
            <a:endCxn id="103" idx="0"/>
          </p:cNvCxnSpPr>
          <p:nvPr/>
        </p:nvCxnSpPr>
        <p:spPr>
          <a:xfrm>
            <a:off x="7373582" y="5166671"/>
            <a:ext cx="65608" cy="29735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정육면체 107">
            <a:extLst>
              <a:ext uri="{FF2B5EF4-FFF2-40B4-BE49-F238E27FC236}">
                <a16:creationId xmlns:a16="http://schemas.microsoft.com/office/drawing/2014/main" id="{52ADD83D-4B87-07A4-E21A-7D1DBEEB5A1C}"/>
              </a:ext>
            </a:extLst>
          </p:cNvPr>
          <p:cNvSpPr/>
          <p:nvPr/>
        </p:nvSpPr>
        <p:spPr>
          <a:xfrm>
            <a:off x="8153640" y="5455499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09" name="원호 108">
            <a:extLst>
              <a:ext uri="{FF2B5EF4-FFF2-40B4-BE49-F238E27FC236}">
                <a16:creationId xmlns:a16="http://schemas.microsoft.com/office/drawing/2014/main" id="{A539026D-543C-2421-B3B4-E2EA901BD9C8}"/>
              </a:ext>
            </a:extLst>
          </p:cNvPr>
          <p:cNvSpPr/>
          <p:nvPr/>
        </p:nvSpPr>
        <p:spPr>
          <a:xfrm flipH="1" flipV="1">
            <a:off x="8176179" y="5444152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10" name="원호 109">
            <a:extLst>
              <a:ext uri="{FF2B5EF4-FFF2-40B4-BE49-F238E27FC236}">
                <a16:creationId xmlns:a16="http://schemas.microsoft.com/office/drawing/2014/main" id="{1F6284E7-D75B-9E44-9B0A-7F97043E968C}"/>
              </a:ext>
            </a:extLst>
          </p:cNvPr>
          <p:cNvSpPr/>
          <p:nvPr/>
        </p:nvSpPr>
        <p:spPr>
          <a:xfrm flipV="1">
            <a:off x="8423830" y="5444149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0DEEBD4-8000-211B-7E53-FEF2F685685E}"/>
              </a:ext>
            </a:extLst>
          </p:cNvPr>
          <p:cNvSpPr txBox="1"/>
          <p:nvPr/>
        </p:nvSpPr>
        <p:spPr>
          <a:xfrm>
            <a:off x="8396319" y="5622775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86DA095-6851-A66E-4409-4B27BD8C4BFB}"/>
              </a:ext>
            </a:extLst>
          </p:cNvPr>
          <p:cNvCxnSpPr>
            <a:cxnSpLocks/>
            <a:stCxn id="68" idx="2"/>
            <a:endCxn id="108" idx="0"/>
          </p:cNvCxnSpPr>
          <p:nvPr/>
        </p:nvCxnSpPr>
        <p:spPr>
          <a:xfrm>
            <a:off x="8604864" y="3778814"/>
            <a:ext cx="53535" cy="167668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DCB144F-8D0A-557A-36DD-F7B3CB0C48CF}"/>
              </a:ext>
            </a:extLst>
          </p:cNvPr>
          <p:cNvSpPr txBox="1"/>
          <p:nvPr/>
        </p:nvSpPr>
        <p:spPr>
          <a:xfrm>
            <a:off x="2915753" y="998900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class 4</a:t>
            </a:r>
            <a:endParaRPr lang="ko-KR" altLang="en-US" sz="1400" b="1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D732478-0811-C671-41E3-D1B0D14A6602}"/>
              </a:ext>
            </a:extLst>
          </p:cNvPr>
          <p:cNvSpPr/>
          <p:nvPr/>
        </p:nvSpPr>
        <p:spPr>
          <a:xfrm>
            <a:off x="10625511" y="1524103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CA540F8E-5896-DABE-DA07-DA34EE5CECD5}"/>
              </a:ext>
            </a:extLst>
          </p:cNvPr>
          <p:cNvSpPr/>
          <p:nvPr/>
        </p:nvSpPr>
        <p:spPr>
          <a:xfrm>
            <a:off x="10801114" y="1524103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92B33F2-E457-A244-DCA1-2104E05185BC}"/>
                  </a:ext>
                </a:extLst>
              </p:cNvPr>
              <p:cNvSpPr txBox="1"/>
              <p:nvPr/>
            </p:nvSpPr>
            <p:spPr>
              <a:xfrm>
                <a:off x="10835317" y="1377363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92B33F2-E457-A244-DCA1-2104E0518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5317" y="1377363"/>
                <a:ext cx="46358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6B37F15-CE15-C14D-6288-4C7C1396CC0C}"/>
              </a:ext>
            </a:extLst>
          </p:cNvPr>
          <p:cNvSpPr/>
          <p:nvPr/>
        </p:nvSpPr>
        <p:spPr>
          <a:xfrm>
            <a:off x="11213755" y="1524103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D5709DD-9FD5-08D0-6D30-C2FA33259DAC}"/>
              </a:ext>
            </a:extLst>
          </p:cNvPr>
          <p:cNvSpPr/>
          <p:nvPr/>
        </p:nvSpPr>
        <p:spPr>
          <a:xfrm>
            <a:off x="11626396" y="1527609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92F2CC9-663A-6797-BFB9-72BEAFD48707}"/>
              </a:ext>
            </a:extLst>
          </p:cNvPr>
          <p:cNvSpPr/>
          <p:nvPr/>
        </p:nvSpPr>
        <p:spPr>
          <a:xfrm>
            <a:off x="11801999" y="1527609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059A216-BE0E-A761-9A12-4270D8C455C3}"/>
                  </a:ext>
                </a:extLst>
              </p:cNvPr>
              <p:cNvSpPr txBox="1"/>
              <p:nvPr/>
            </p:nvSpPr>
            <p:spPr>
              <a:xfrm>
                <a:off x="11253981" y="1377363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059A216-BE0E-A761-9A12-4270D8C45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3981" y="1377363"/>
                <a:ext cx="46358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AD0D6BB-6002-3A27-D893-E5BB8419760B}"/>
              </a:ext>
            </a:extLst>
          </p:cNvPr>
          <p:cNvSpPr/>
          <p:nvPr/>
        </p:nvSpPr>
        <p:spPr>
          <a:xfrm>
            <a:off x="10625511" y="1701395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547FA81-AD4F-B789-2DCA-C0D10B7B8248}"/>
              </a:ext>
            </a:extLst>
          </p:cNvPr>
          <p:cNvSpPr/>
          <p:nvPr/>
        </p:nvSpPr>
        <p:spPr>
          <a:xfrm>
            <a:off x="10801114" y="1701395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BA287DB-8951-75E7-8E0D-D6A6FD7720BE}"/>
                  </a:ext>
                </a:extLst>
              </p:cNvPr>
              <p:cNvSpPr txBox="1"/>
              <p:nvPr/>
            </p:nvSpPr>
            <p:spPr>
              <a:xfrm>
                <a:off x="10835317" y="1554655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BA287DB-8951-75E7-8E0D-D6A6FD772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5317" y="1554655"/>
                <a:ext cx="46358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EAA5650-AE15-E7C1-95AC-C9D9602CA3AC}"/>
              </a:ext>
            </a:extLst>
          </p:cNvPr>
          <p:cNvSpPr/>
          <p:nvPr/>
        </p:nvSpPr>
        <p:spPr>
          <a:xfrm>
            <a:off x="11213755" y="1701395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497D030-4782-2FF7-C07A-7FD55137A348}"/>
              </a:ext>
            </a:extLst>
          </p:cNvPr>
          <p:cNvSpPr/>
          <p:nvPr/>
        </p:nvSpPr>
        <p:spPr>
          <a:xfrm>
            <a:off x="11626396" y="1704901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F5004B27-3557-8BAC-568E-C5B1480E2B49}"/>
              </a:ext>
            </a:extLst>
          </p:cNvPr>
          <p:cNvSpPr/>
          <p:nvPr/>
        </p:nvSpPr>
        <p:spPr>
          <a:xfrm>
            <a:off x="11801999" y="1704901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B6CE873-442C-37D9-0D18-3B2D5EDEFF56}"/>
                  </a:ext>
                </a:extLst>
              </p:cNvPr>
              <p:cNvSpPr txBox="1"/>
              <p:nvPr/>
            </p:nvSpPr>
            <p:spPr>
              <a:xfrm>
                <a:off x="11253981" y="1554655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B6CE873-442C-37D9-0D18-3B2D5EDEF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3981" y="1554655"/>
                <a:ext cx="46358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BD6FBD6-F363-06D4-A3C0-FB03D6383715}"/>
              </a:ext>
            </a:extLst>
          </p:cNvPr>
          <p:cNvSpPr/>
          <p:nvPr/>
        </p:nvSpPr>
        <p:spPr>
          <a:xfrm>
            <a:off x="10624951" y="1878687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5A2C3C1-B444-6467-B26C-8D92928C46DE}"/>
              </a:ext>
            </a:extLst>
          </p:cNvPr>
          <p:cNvSpPr/>
          <p:nvPr/>
        </p:nvSpPr>
        <p:spPr>
          <a:xfrm>
            <a:off x="10800554" y="1878687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90BB71D-B1F2-8997-E193-4AC5E43EAAC3}"/>
                  </a:ext>
                </a:extLst>
              </p:cNvPr>
              <p:cNvSpPr txBox="1"/>
              <p:nvPr/>
            </p:nvSpPr>
            <p:spPr>
              <a:xfrm>
                <a:off x="10834757" y="1731947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90BB71D-B1F2-8997-E193-4AC5E43EA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757" y="1731947"/>
                <a:ext cx="46358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B7B4F43-BA9B-5474-9CAC-486EFE08ECF8}"/>
              </a:ext>
            </a:extLst>
          </p:cNvPr>
          <p:cNvSpPr/>
          <p:nvPr/>
        </p:nvSpPr>
        <p:spPr>
          <a:xfrm>
            <a:off x="11213195" y="1878687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366C46B-B8DE-0DDD-5626-BE89D2B2B8F0}"/>
              </a:ext>
            </a:extLst>
          </p:cNvPr>
          <p:cNvSpPr/>
          <p:nvPr/>
        </p:nvSpPr>
        <p:spPr>
          <a:xfrm>
            <a:off x="11625836" y="1882193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BB6DA34-B5F9-B773-C266-9426B1998CB5}"/>
              </a:ext>
            </a:extLst>
          </p:cNvPr>
          <p:cNvSpPr/>
          <p:nvPr/>
        </p:nvSpPr>
        <p:spPr>
          <a:xfrm>
            <a:off x="11801439" y="1882193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4B1E2B7-0B10-9DE9-30D5-773E4AD205A2}"/>
                  </a:ext>
                </a:extLst>
              </p:cNvPr>
              <p:cNvSpPr txBox="1"/>
              <p:nvPr/>
            </p:nvSpPr>
            <p:spPr>
              <a:xfrm>
                <a:off x="11253421" y="1731947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4B1E2B7-0B10-9DE9-30D5-773E4AD20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3421" y="1731947"/>
                <a:ext cx="46358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A75647F-5591-571D-8B0A-1D616B22D41E}"/>
              </a:ext>
            </a:extLst>
          </p:cNvPr>
          <p:cNvSpPr/>
          <p:nvPr/>
        </p:nvSpPr>
        <p:spPr>
          <a:xfrm>
            <a:off x="10624951" y="2045840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BE89F5D-B0DB-3E27-39D9-5944D9129E78}"/>
              </a:ext>
            </a:extLst>
          </p:cNvPr>
          <p:cNvSpPr/>
          <p:nvPr/>
        </p:nvSpPr>
        <p:spPr>
          <a:xfrm>
            <a:off x="10800554" y="2045840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D96D8D4-3BA5-0A31-6C19-25B4384BB33B}"/>
                  </a:ext>
                </a:extLst>
              </p:cNvPr>
              <p:cNvSpPr txBox="1"/>
              <p:nvPr/>
            </p:nvSpPr>
            <p:spPr>
              <a:xfrm>
                <a:off x="10834757" y="1899100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D96D8D4-3BA5-0A31-6C19-25B4384B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757" y="1899100"/>
                <a:ext cx="46358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4507070-FD1E-52F7-A30B-8E3A53195E95}"/>
              </a:ext>
            </a:extLst>
          </p:cNvPr>
          <p:cNvSpPr/>
          <p:nvPr/>
        </p:nvSpPr>
        <p:spPr>
          <a:xfrm>
            <a:off x="11213195" y="2045840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27FBBE92-525C-8F29-0CF8-4EA6C3DEFAB5}"/>
              </a:ext>
            </a:extLst>
          </p:cNvPr>
          <p:cNvSpPr/>
          <p:nvPr/>
        </p:nvSpPr>
        <p:spPr>
          <a:xfrm>
            <a:off x="11625836" y="2049346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7927744A-8537-C61F-4E54-2ED8C7FCEBB1}"/>
              </a:ext>
            </a:extLst>
          </p:cNvPr>
          <p:cNvSpPr/>
          <p:nvPr/>
        </p:nvSpPr>
        <p:spPr>
          <a:xfrm>
            <a:off x="11801439" y="2049346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308CA03F-B590-0496-2CDD-4FE4EA3B6F14}"/>
              </a:ext>
            </a:extLst>
          </p:cNvPr>
          <p:cNvSpPr/>
          <p:nvPr/>
        </p:nvSpPr>
        <p:spPr>
          <a:xfrm>
            <a:off x="10624951" y="2214430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CE07EAC-195C-8112-622F-6AF8CF3F8A5E}"/>
              </a:ext>
            </a:extLst>
          </p:cNvPr>
          <p:cNvSpPr/>
          <p:nvPr/>
        </p:nvSpPr>
        <p:spPr>
          <a:xfrm>
            <a:off x="10800554" y="2214430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8CD5981-B1C8-DFDB-FD7C-5EF84C64C841}"/>
              </a:ext>
            </a:extLst>
          </p:cNvPr>
          <p:cNvSpPr/>
          <p:nvPr/>
        </p:nvSpPr>
        <p:spPr>
          <a:xfrm>
            <a:off x="11213195" y="2214430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47D97D9-8F52-16CF-27A8-CDAEF72F3C38}"/>
              </a:ext>
            </a:extLst>
          </p:cNvPr>
          <p:cNvSpPr/>
          <p:nvPr/>
        </p:nvSpPr>
        <p:spPr>
          <a:xfrm>
            <a:off x="11625836" y="2217936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D42A1462-0BF5-E37D-9373-59FA57EEE6BD}"/>
              </a:ext>
            </a:extLst>
          </p:cNvPr>
          <p:cNvSpPr/>
          <p:nvPr/>
        </p:nvSpPr>
        <p:spPr>
          <a:xfrm>
            <a:off x="11801439" y="2217936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46" name="원호 145">
            <a:extLst>
              <a:ext uri="{FF2B5EF4-FFF2-40B4-BE49-F238E27FC236}">
                <a16:creationId xmlns:a16="http://schemas.microsoft.com/office/drawing/2014/main" id="{E724B25B-473F-30D8-05ED-E06F9DED425B}"/>
              </a:ext>
            </a:extLst>
          </p:cNvPr>
          <p:cNvSpPr/>
          <p:nvPr/>
        </p:nvSpPr>
        <p:spPr>
          <a:xfrm>
            <a:off x="11133741" y="1280030"/>
            <a:ext cx="775698" cy="27043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0D9847F-62E3-655B-1D57-43DAA0266253}"/>
              </a:ext>
            </a:extLst>
          </p:cNvPr>
          <p:cNvSpPr txBox="1"/>
          <p:nvPr/>
        </p:nvSpPr>
        <p:spPr>
          <a:xfrm>
            <a:off x="11099543" y="1154188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p:sp>
        <p:nvSpPr>
          <p:cNvPr id="148" name="원호 147">
            <a:extLst>
              <a:ext uri="{FF2B5EF4-FFF2-40B4-BE49-F238E27FC236}">
                <a16:creationId xmlns:a16="http://schemas.microsoft.com/office/drawing/2014/main" id="{88E0240D-D198-D504-5A85-2B9F1BCF7FC8}"/>
              </a:ext>
            </a:extLst>
          </p:cNvPr>
          <p:cNvSpPr/>
          <p:nvPr/>
        </p:nvSpPr>
        <p:spPr>
          <a:xfrm flipH="1">
            <a:off x="10653526" y="1280030"/>
            <a:ext cx="775698" cy="27043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36FBC6B-1561-9FDF-E9AB-6EF01E444C73}"/>
              </a:ext>
            </a:extLst>
          </p:cNvPr>
          <p:cNvSpPr txBox="1"/>
          <p:nvPr/>
        </p:nvSpPr>
        <p:spPr>
          <a:xfrm>
            <a:off x="10814440" y="899032"/>
            <a:ext cx="987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list_feature</a:t>
            </a:r>
            <a:endParaRPr lang="ko-KR" altLang="en-US" sz="1200" b="1"/>
          </a:p>
        </p:txBody>
      </p:sp>
      <p:cxnSp>
        <p:nvCxnSpPr>
          <p:cNvPr id="150" name="연결선: 구부러짐 149">
            <a:extLst>
              <a:ext uri="{FF2B5EF4-FFF2-40B4-BE49-F238E27FC236}">
                <a16:creationId xmlns:a16="http://schemas.microsoft.com/office/drawing/2014/main" id="{33C7BF9B-B554-6048-8A39-4F84251BF726}"/>
              </a:ext>
            </a:extLst>
          </p:cNvPr>
          <p:cNvCxnSpPr>
            <a:cxnSpLocks/>
          </p:cNvCxnSpPr>
          <p:nvPr/>
        </p:nvCxnSpPr>
        <p:spPr>
          <a:xfrm rot="5400000">
            <a:off x="10638339" y="2351808"/>
            <a:ext cx="663358" cy="5943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정육면체 150">
            <a:extLst>
              <a:ext uri="{FF2B5EF4-FFF2-40B4-BE49-F238E27FC236}">
                <a16:creationId xmlns:a16="http://schemas.microsoft.com/office/drawing/2014/main" id="{BDD0A09C-9A18-AD73-B05E-9329B9BF90EF}"/>
              </a:ext>
            </a:extLst>
          </p:cNvPr>
          <p:cNvSpPr/>
          <p:nvPr/>
        </p:nvSpPr>
        <p:spPr>
          <a:xfrm>
            <a:off x="10251267" y="3324466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52" name="원호 151">
            <a:extLst>
              <a:ext uri="{FF2B5EF4-FFF2-40B4-BE49-F238E27FC236}">
                <a16:creationId xmlns:a16="http://schemas.microsoft.com/office/drawing/2014/main" id="{26448760-77E0-6D45-8630-5B1FB87B389A}"/>
              </a:ext>
            </a:extLst>
          </p:cNvPr>
          <p:cNvSpPr/>
          <p:nvPr/>
        </p:nvSpPr>
        <p:spPr>
          <a:xfrm flipH="1">
            <a:off x="10273806" y="3122619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53" name="원호 152">
            <a:extLst>
              <a:ext uri="{FF2B5EF4-FFF2-40B4-BE49-F238E27FC236}">
                <a16:creationId xmlns:a16="http://schemas.microsoft.com/office/drawing/2014/main" id="{B6770E7A-CDF8-9D27-9BD1-2F41717454E4}"/>
              </a:ext>
            </a:extLst>
          </p:cNvPr>
          <p:cNvSpPr/>
          <p:nvPr/>
        </p:nvSpPr>
        <p:spPr>
          <a:xfrm>
            <a:off x="10521457" y="3122616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1E16999-5425-B5A1-D209-1F81259CA71D}"/>
              </a:ext>
            </a:extLst>
          </p:cNvPr>
          <p:cNvSpPr txBox="1"/>
          <p:nvPr/>
        </p:nvSpPr>
        <p:spPr>
          <a:xfrm>
            <a:off x="10493946" y="299644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sp>
        <p:nvSpPr>
          <p:cNvPr id="155" name="정육면체 154">
            <a:extLst>
              <a:ext uri="{FF2B5EF4-FFF2-40B4-BE49-F238E27FC236}">
                <a16:creationId xmlns:a16="http://schemas.microsoft.com/office/drawing/2014/main" id="{A986E643-0B42-81D6-1901-3D944D1ACB4D}"/>
              </a:ext>
            </a:extLst>
          </p:cNvPr>
          <p:cNvSpPr/>
          <p:nvPr/>
        </p:nvSpPr>
        <p:spPr>
          <a:xfrm>
            <a:off x="10251267" y="4026237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9856E14D-22EA-DEBB-563D-EFA4E1C3647A}"/>
                  </a:ext>
                </a:extLst>
              </p:cNvPr>
              <p:cNvSpPr txBox="1"/>
              <p:nvPr/>
            </p:nvSpPr>
            <p:spPr>
              <a:xfrm>
                <a:off x="10518704" y="3508369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9856E14D-22EA-DEBB-563D-EFA4E1C36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8704" y="3508369"/>
                <a:ext cx="389850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원호 156">
            <a:extLst>
              <a:ext uri="{FF2B5EF4-FFF2-40B4-BE49-F238E27FC236}">
                <a16:creationId xmlns:a16="http://schemas.microsoft.com/office/drawing/2014/main" id="{2B26B826-193E-F987-5294-7C7B0D9EE40C}"/>
              </a:ext>
            </a:extLst>
          </p:cNvPr>
          <p:cNvSpPr/>
          <p:nvPr/>
        </p:nvSpPr>
        <p:spPr>
          <a:xfrm rot="16200000" flipH="1">
            <a:off x="9868557" y="3851582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58" name="원호 157">
            <a:extLst>
              <a:ext uri="{FF2B5EF4-FFF2-40B4-BE49-F238E27FC236}">
                <a16:creationId xmlns:a16="http://schemas.microsoft.com/office/drawing/2014/main" id="{AA04E319-52BB-C5EF-AB78-34ADAC35908D}"/>
              </a:ext>
            </a:extLst>
          </p:cNvPr>
          <p:cNvSpPr/>
          <p:nvPr/>
        </p:nvSpPr>
        <p:spPr>
          <a:xfrm rot="16200000">
            <a:off x="9839743" y="3566639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59" name="정육면체 158">
            <a:extLst>
              <a:ext uri="{FF2B5EF4-FFF2-40B4-BE49-F238E27FC236}">
                <a16:creationId xmlns:a16="http://schemas.microsoft.com/office/drawing/2014/main" id="{9F5B1CE5-17F2-F84B-504E-CDA7F9257837}"/>
              </a:ext>
            </a:extLst>
          </p:cNvPr>
          <p:cNvSpPr/>
          <p:nvPr/>
        </p:nvSpPr>
        <p:spPr>
          <a:xfrm>
            <a:off x="10251267" y="4241772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4D2B0C59-072C-5DF3-DFE5-4F34BDD88F8F}"/>
                  </a:ext>
                </a:extLst>
              </p:cNvPr>
              <p:cNvSpPr txBox="1"/>
              <p:nvPr/>
            </p:nvSpPr>
            <p:spPr>
              <a:xfrm>
                <a:off x="9857625" y="3732626"/>
                <a:ext cx="3988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ko-KR" altLang="en-US" sz="6803" b="1"/>
              </a:p>
            </p:txBody>
          </p:sp>
        </mc:Choice>
        <mc:Fallback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4D2B0C59-072C-5DF3-DFE5-4F34BDD88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625" y="3732626"/>
                <a:ext cx="398892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7D5AC64-19BB-9939-5257-C35CBFBAAE80}"/>
                  </a:ext>
                </a:extLst>
              </p:cNvPr>
              <p:cNvSpPr txBox="1"/>
              <p:nvPr/>
            </p:nvSpPr>
            <p:spPr>
              <a:xfrm>
                <a:off x="9992745" y="5657712"/>
                <a:ext cx="19199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/>
                  <a:t>: class c</a:t>
                </a:r>
                <a:r>
                  <a:rPr lang="ko-KR" altLang="en-US" sz="1200"/>
                  <a:t>의 데이터수</a:t>
                </a:r>
                <a:endParaRPr lang="ko-KR" altLang="en-US" sz="2000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7D5AC64-19BB-9939-5257-C35CBFBAA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2745" y="5657712"/>
                <a:ext cx="1919997" cy="276999"/>
              </a:xfrm>
              <a:prstGeom prst="rect">
                <a:avLst/>
              </a:prstGeom>
              <a:blipFill>
                <a:blip r:embed="rId19"/>
                <a:stretch>
                  <a:fillRect t="-2174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460C4F57-B12C-AADB-A355-B2D1D8ED100C}"/>
              </a:ext>
            </a:extLst>
          </p:cNvPr>
          <p:cNvCxnSpPr>
            <a:cxnSpLocks/>
            <a:stCxn id="138" idx="3"/>
            <a:endCxn id="166" idx="0"/>
          </p:cNvCxnSpPr>
          <p:nvPr/>
        </p:nvCxnSpPr>
        <p:spPr>
          <a:xfrm>
            <a:off x="11321197" y="2099840"/>
            <a:ext cx="778255" cy="8938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3" name="정육면체 162">
            <a:extLst>
              <a:ext uri="{FF2B5EF4-FFF2-40B4-BE49-F238E27FC236}">
                <a16:creationId xmlns:a16="http://schemas.microsoft.com/office/drawing/2014/main" id="{9AE43751-5445-6D25-A1EA-8D1E16D0A5EA}"/>
              </a:ext>
            </a:extLst>
          </p:cNvPr>
          <p:cNvSpPr/>
          <p:nvPr/>
        </p:nvSpPr>
        <p:spPr>
          <a:xfrm>
            <a:off x="11641808" y="3321724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64" name="원호 163">
            <a:extLst>
              <a:ext uri="{FF2B5EF4-FFF2-40B4-BE49-F238E27FC236}">
                <a16:creationId xmlns:a16="http://schemas.microsoft.com/office/drawing/2014/main" id="{E068A9A2-457D-DA16-B811-CA103C37C7B8}"/>
              </a:ext>
            </a:extLst>
          </p:cNvPr>
          <p:cNvSpPr/>
          <p:nvPr/>
        </p:nvSpPr>
        <p:spPr>
          <a:xfrm flipH="1">
            <a:off x="11664347" y="3119877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65" name="원호 164">
            <a:extLst>
              <a:ext uri="{FF2B5EF4-FFF2-40B4-BE49-F238E27FC236}">
                <a16:creationId xmlns:a16="http://schemas.microsoft.com/office/drawing/2014/main" id="{B6D81969-A81F-0303-92A8-E0C34F869D38}"/>
              </a:ext>
            </a:extLst>
          </p:cNvPr>
          <p:cNvSpPr/>
          <p:nvPr/>
        </p:nvSpPr>
        <p:spPr>
          <a:xfrm>
            <a:off x="11911999" y="3119874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B84B9D9-049D-D0C7-D350-F3D464EC41A5}"/>
              </a:ext>
            </a:extLst>
          </p:cNvPr>
          <p:cNvSpPr txBox="1"/>
          <p:nvPr/>
        </p:nvSpPr>
        <p:spPr>
          <a:xfrm>
            <a:off x="11884487" y="2993700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256</a:t>
            </a:r>
            <a:endParaRPr lang="ko-KR" altLang="en-US" sz="6803" b="1"/>
          </a:p>
        </p:txBody>
      </p:sp>
      <p:sp>
        <p:nvSpPr>
          <p:cNvPr id="167" name="정육면체 166">
            <a:extLst>
              <a:ext uri="{FF2B5EF4-FFF2-40B4-BE49-F238E27FC236}">
                <a16:creationId xmlns:a16="http://schemas.microsoft.com/office/drawing/2014/main" id="{E677FDCD-AFD8-8951-F03D-E8189130491B}"/>
              </a:ext>
            </a:extLst>
          </p:cNvPr>
          <p:cNvSpPr/>
          <p:nvPr/>
        </p:nvSpPr>
        <p:spPr>
          <a:xfrm>
            <a:off x="11641808" y="4023495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E0C32EEB-80A3-1552-BC8B-ACEC78AE9F80}"/>
                  </a:ext>
                </a:extLst>
              </p:cNvPr>
              <p:cNvSpPr txBox="1"/>
              <p:nvPr/>
            </p:nvSpPr>
            <p:spPr>
              <a:xfrm>
                <a:off x="11909246" y="3505627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E0C32EEB-80A3-1552-BC8B-ACEC78AE9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9246" y="3505627"/>
                <a:ext cx="389850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원호 168">
            <a:extLst>
              <a:ext uri="{FF2B5EF4-FFF2-40B4-BE49-F238E27FC236}">
                <a16:creationId xmlns:a16="http://schemas.microsoft.com/office/drawing/2014/main" id="{AA6D4326-94D3-75B6-850C-C0B51133D4D9}"/>
              </a:ext>
            </a:extLst>
          </p:cNvPr>
          <p:cNvSpPr/>
          <p:nvPr/>
        </p:nvSpPr>
        <p:spPr>
          <a:xfrm rot="16200000" flipH="1">
            <a:off x="11259098" y="3848840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70" name="원호 169">
            <a:extLst>
              <a:ext uri="{FF2B5EF4-FFF2-40B4-BE49-F238E27FC236}">
                <a16:creationId xmlns:a16="http://schemas.microsoft.com/office/drawing/2014/main" id="{F8895E19-FBC0-5E9E-0A22-93728D6E2316}"/>
              </a:ext>
            </a:extLst>
          </p:cNvPr>
          <p:cNvSpPr/>
          <p:nvPr/>
        </p:nvSpPr>
        <p:spPr>
          <a:xfrm rot="16200000">
            <a:off x="11230284" y="3563897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71" name="정육면체 170">
            <a:extLst>
              <a:ext uri="{FF2B5EF4-FFF2-40B4-BE49-F238E27FC236}">
                <a16:creationId xmlns:a16="http://schemas.microsoft.com/office/drawing/2014/main" id="{6BA699EA-DECA-F98B-D7A1-5DF7E25AC2E2}"/>
              </a:ext>
            </a:extLst>
          </p:cNvPr>
          <p:cNvSpPr/>
          <p:nvPr/>
        </p:nvSpPr>
        <p:spPr>
          <a:xfrm>
            <a:off x="11641808" y="4239030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D8A7D209-D8F7-5DBB-9C76-955EBEF28018}"/>
                  </a:ext>
                </a:extLst>
              </p:cNvPr>
              <p:cNvSpPr txBox="1"/>
              <p:nvPr/>
            </p:nvSpPr>
            <p:spPr>
              <a:xfrm>
                <a:off x="11248166" y="3729884"/>
                <a:ext cx="3988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ko-KR" altLang="en-US" sz="6803" b="1"/>
              </a:p>
            </p:txBody>
          </p:sp>
        </mc:Choice>
        <mc:Fallback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D8A7D209-D8F7-5DBB-9C76-955EBEF28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8166" y="3729884"/>
                <a:ext cx="398892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연결선: 구부러짐 172">
            <a:extLst>
              <a:ext uri="{FF2B5EF4-FFF2-40B4-BE49-F238E27FC236}">
                <a16:creationId xmlns:a16="http://schemas.microsoft.com/office/drawing/2014/main" id="{F1176B54-7C25-CAAD-AC3C-BE287B8CB560}"/>
              </a:ext>
            </a:extLst>
          </p:cNvPr>
          <p:cNvCxnSpPr>
            <a:cxnSpLocks/>
            <a:stCxn id="108" idx="5"/>
            <a:endCxn id="155" idx="2"/>
          </p:cNvCxnSpPr>
          <p:nvPr/>
        </p:nvCxnSpPr>
        <p:spPr>
          <a:xfrm flipV="1">
            <a:off x="9125642" y="4098994"/>
            <a:ext cx="1125627" cy="1391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606582D4-77CB-FC6F-8434-D18CF8DDCCE3}"/>
              </a:ext>
            </a:extLst>
          </p:cNvPr>
          <p:cNvCxnSpPr>
            <a:cxnSpLocks/>
            <a:stCxn id="103" idx="4"/>
            <a:endCxn id="167" idx="1"/>
          </p:cNvCxnSpPr>
          <p:nvPr/>
        </p:nvCxnSpPr>
        <p:spPr>
          <a:xfrm flipV="1">
            <a:off x="7868920" y="4061010"/>
            <a:ext cx="4240133" cy="1475768"/>
          </a:xfrm>
          <a:prstGeom prst="curvedConnector4">
            <a:avLst>
              <a:gd name="adj1" fmla="val 10502"/>
              <a:gd name="adj2" fmla="val 1257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C3986095-41BB-C166-D245-D90CC3CDDA52}"/>
              </a:ext>
            </a:extLst>
          </p:cNvPr>
          <p:cNvCxnSpPr>
            <a:cxnSpLocks/>
          </p:cNvCxnSpPr>
          <p:nvPr/>
        </p:nvCxnSpPr>
        <p:spPr>
          <a:xfrm>
            <a:off x="10373756" y="3361714"/>
            <a:ext cx="0" cy="1568339"/>
          </a:xfrm>
          <a:prstGeom prst="straightConnector1">
            <a:avLst/>
          </a:prstGeom>
          <a:ln w="41275" cmpd="tri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65F842C-B8BF-D45B-DB50-134C4DE7EAA9}"/>
                  </a:ext>
                </a:extLst>
              </p:cNvPr>
              <p:cNvSpPr txBox="1"/>
              <p:nvPr/>
            </p:nvSpPr>
            <p:spPr>
              <a:xfrm>
                <a:off x="10352781" y="4505523"/>
                <a:ext cx="1536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200"/>
                  <a:t>개에 대한 평균값</a:t>
                </a:r>
              </a:p>
            </p:txBody>
          </p:sp>
        </mc:Choice>
        <mc:Fallback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65F842C-B8BF-D45B-DB50-134C4DE7E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2781" y="4505523"/>
                <a:ext cx="1536446" cy="276999"/>
              </a:xfrm>
              <a:prstGeom prst="rect">
                <a:avLst/>
              </a:prstGeom>
              <a:blipFill>
                <a:blip r:embed="rId22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정육면체 176">
            <a:extLst>
              <a:ext uri="{FF2B5EF4-FFF2-40B4-BE49-F238E27FC236}">
                <a16:creationId xmlns:a16="http://schemas.microsoft.com/office/drawing/2014/main" id="{44440C45-3ABD-88A9-47C4-EBD9FC7987D5}"/>
              </a:ext>
            </a:extLst>
          </p:cNvPr>
          <p:cNvSpPr/>
          <p:nvPr/>
        </p:nvSpPr>
        <p:spPr>
          <a:xfrm>
            <a:off x="10276165" y="5066751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23B88D98-1CF9-44DE-EDC6-2D39B92A947A}"/>
              </a:ext>
            </a:extLst>
          </p:cNvPr>
          <p:cNvCxnSpPr>
            <a:cxnSpLocks/>
          </p:cNvCxnSpPr>
          <p:nvPr/>
        </p:nvCxnSpPr>
        <p:spPr>
          <a:xfrm>
            <a:off x="11856327" y="3361714"/>
            <a:ext cx="0" cy="1568339"/>
          </a:xfrm>
          <a:prstGeom prst="straightConnector1">
            <a:avLst/>
          </a:prstGeom>
          <a:ln w="41275" cmpd="tri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정육면체 178">
            <a:extLst>
              <a:ext uri="{FF2B5EF4-FFF2-40B4-BE49-F238E27FC236}">
                <a16:creationId xmlns:a16="http://schemas.microsoft.com/office/drawing/2014/main" id="{F6BB070D-82AE-06A4-DD86-33F98F0D70E9}"/>
              </a:ext>
            </a:extLst>
          </p:cNvPr>
          <p:cNvSpPr/>
          <p:nvPr/>
        </p:nvSpPr>
        <p:spPr>
          <a:xfrm>
            <a:off x="11660951" y="5066091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09A97D4B-485A-1A41-D485-979ADD979215}"/>
              </a:ext>
            </a:extLst>
          </p:cNvPr>
          <p:cNvSpPr/>
          <p:nvPr/>
        </p:nvSpPr>
        <p:spPr>
          <a:xfrm>
            <a:off x="10551269" y="1454740"/>
            <a:ext cx="1399331" cy="221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3E1DFB29-DCDD-D136-5198-6FAE96E5CF88}"/>
              </a:ext>
            </a:extLst>
          </p:cNvPr>
          <p:cNvSpPr/>
          <p:nvPr/>
        </p:nvSpPr>
        <p:spPr>
          <a:xfrm>
            <a:off x="13320558" y="1781439"/>
            <a:ext cx="609600" cy="251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6BA99FDB-480D-BA5E-DFB6-5350F97E1AAE}"/>
              </a:ext>
            </a:extLst>
          </p:cNvPr>
          <p:cNvCxnSpPr>
            <a:cxnSpLocks/>
            <a:stCxn id="180" idx="3"/>
            <a:endCxn id="181" idx="1"/>
          </p:cNvCxnSpPr>
          <p:nvPr/>
        </p:nvCxnSpPr>
        <p:spPr>
          <a:xfrm>
            <a:off x="11950600" y="1565242"/>
            <a:ext cx="1369961" cy="34171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74A8147C-C5DE-0BC9-D422-6CE106901C10}"/>
              </a:ext>
            </a:extLst>
          </p:cNvPr>
          <p:cNvSpPr txBox="1"/>
          <p:nvPr/>
        </p:nvSpPr>
        <p:spPr>
          <a:xfrm>
            <a:off x="13453650" y="2097283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64</a:t>
            </a:r>
            <a:endParaRPr lang="ko-KR" altLang="en-US" sz="6803" b="1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59B2DFE-0B68-EA03-5F9A-F6072303048E}"/>
              </a:ext>
            </a:extLst>
          </p:cNvPr>
          <p:cNvSpPr txBox="1"/>
          <p:nvPr/>
        </p:nvSpPr>
        <p:spPr>
          <a:xfrm>
            <a:off x="13896033" y="2338840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531F5133-10CC-F1F2-4BB3-C4F6CB84FC47}"/>
              </a:ext>
            </a:extLst>
          </p:cNvPr>
          <p:cNvSpPr/>
          <p:nvPr/>
        </p:nvSpPr>
        <p:spPr>
          <a:xfrm>
            <a:off x="13320558" y="2336624"/>
            <a:ext cx="609600" cy="251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FB4CEC2-FFAC-DBBC-CE2A-29176C27D832}"/>
              </a:ext>
            </a:extLst>
          </p:cNvPr>
          <p:cNvSpPr txBox="1"/>
          <p:nvPr/>
        </p:nvSpPr>
        <p:spPr>
          <a:xfrm>
            <a:off x="13401994" y="2659778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128</a:t>
            </a:r>
            <a:endParaRPr lang="ko-KR" altLang="en-US" sz="6803" b="1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5FF213A-6686-F901-D96F-001CBBDB1D2C}"/>
              </a:ext>
            </a:extLst>
          </p:cNvPr>
          <p:cNvSpPr txBox="1"/>
          <p:nvPr/>
        </p:nvSpPr>
        <p:spPr>
          <a:xfrm>
            <a:off x="13949151" y="2910860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9C383AC-35EA-8BFE-F5E5-A9AEB2AE6646}"/>
              </a:ext>
            </a:extLst>
          </p:cNvPr>
          <p:cNvSpPr/>
          <p:nvPr/>
        </p:nvSpPr>
        <p:spPr>
          <a:xfrm>
            <a:off x="13247358" y="2899119"/>
            <a:ext cx="756000" cy="251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969E295-606C-2EA4-2F87-9548DE1F3F1B}"/>
              </a:ext>
            </a:extLst>
          </p:cNvPr>
          <p:cNvSpPr txBox="1"/>
          <p:nvPr/>
        </p:nvSpPr>
        <p:spPr>
          <a:xfrm>
            <a:off x="13409748" y="325419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256</a:t>
            </a:r>
            <a:endParaRPr lang="ko-KR" altLang="en-US" sz="6803" b="1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2CDC55A-D425-9733-2ABF-DD8515045020}"/>
              </a:ext>
            </a:extLst>
          </p:cNvPr>
          <p:cNvSpPr txBox="1"/>
          <p:nvPr/>
        </p:nvSpPr>
        <p:spPr>
          <a:xfrm>
            <a:off x="14052155" y="3505281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3373FE8-BEA5-BB8D-D779-63270DFB3CC4}"/>
              </a:ext>
            </a:extLst>
          </p:cNvPr>
          <p:cNvSpPr/>
          <p:nvPr/>
        </p:nvSpPr>
        <p:spPr>
          <a:xfrm>
            <a:off x="13175358" y="3493539"/>
            <a:ext cx="900000" cy="251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B2D3114-1A4F-423C-8EE7-93E77C302ECF}"/>
              </a:ext>
            </a:extLst>
          </p:cNvPr>
          <p:cNvSpPr txBox="1"/>
          <p:nvPr/>
        </p:nvSpPr>
        <p:spPr>
          <a:xfrm>
            <a:off x="13403393" y="3819737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2E95F09-C7B1-A16A-5E16-0DB8F985E115}"/>
              </a:ext>
            </a:extLst>
          </p:cNvPr>
          <p:cNvSpPr txBox="1"/>
          <p:nvPr/>
        </p:nvSpPr>
        <p:spPr>
          <a:xfrm>
            <a:off x="14122000" y="4070819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0F17BAA5-2DA8-0293-9D35-3565BD55A6D3}"/>
              </a:ext>
            </a:extLst>
          </p:cNvPr>
          <p:cNvSpPr/>
          <p:nvPr/>
        </p:nvSpPr>
        <p:spPr>
          <a:xfrm>
            <a:off x="13085358" y="4068028"/>
            <a:ext cx="1080000" cy="251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95" name="사각형: 둥근 모서리 194">
            <a:extLst>
              <a:ext uri="{FF2B5EF4-FFF2-40B4-BE49-F238E27FC236}">
                <a16:creationId xmlns:a16="http://schemas.microsoft.com/office/drawing/2014/main" id="{066F5702-FCD5-FF72-A468-3097949248D5}"/>
              </a:ext>
            </a:extLst>
          </p:cNvPr>
          <p:cNvSpPr/>
          <p:nvPr/>
        </p:nvSpPr>
        <p:spPr>
          <a:xfrm>
            <a:off x="12902188" y="1524103"/>
            <a:ext cx="1531919" cy="29213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6400079-AC2A-2F12-93F0-7F3D0E7BD339}"/>
              </a:ext>
            </a:extLst>
          </p:cNvPr>
          <p:cNvSpPr txBox="1"/>
          <p:nvPr/>
        </p:nvSpPr>
        <p:spPr>
          <a:xfrm>
            <a:off x="13105421" y="4464390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class mean</a:t>
            </a:r>
            <a:endParaRPr lang="ko-KR" altLang="en-US" sz="1400" b="1"/>
          </a:p>
        </p:txBody>
      </p:sp>
      <p:sp>
        <p:nvSpPr>
          <p:cNvPr id="197" name="원호 196">
            <a:extLst>
              <a:ext uri="{FF2B5EF4-FFF2-40B4-BE49-F238E27FC236}">
                <a16:creationId xmlns:a16="http://schemas.microsoft.com/office/drawing/2014/main" id="{648A37B2-153A-CF13-0454-3F817AFA3067}"/>
              </a:ext>
            </a:extLst>
          </p:cNvPr>
          <p:cNvSpPr/>
          <p:nvPr/>
        </p:nvSpPr>
        <p:spPr>
          <a:xfrm flipH="1">
            <a:off x="10302675" y="4886063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98" name="원호 197">
            <a:extLst>
              <a:ext uri="{FF2B5EF4-FFF2-40B4-BE49-F238E27FC236}">
                <a16:creationId xmlns:a16="http://schemas.microsoft.com/office/drawing/2014/main" id="{E2A290F2-2ADA-3ED6-D0F4-CC1263A009B6}"/>
              </a:ext>
            </a:extLst>
          </p:cNvPr>
          <p:cNvSpPr/>
          <p:nvPr/>
        </p:nvSpPr>
        <p:spPr>
          <a:xfrm>
            <a:off x="10550327" y="4886060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3829BD4-58E6-4F20-ECD2-9881F6722084}"/>
              </a:ext>
            </a:extLst>
          </p:cNvPr>
          <p:cNvSpPr txBox="1"/>
          <p:nvPr/>
        </p:nvSpPr>
        <p:spPr>
          <a:xfrm>
            <a:off x="10522815" y="4759886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sp>
        <p:nvSpPr>
          <p:cNvPr id="200" name="원호 199">
            <a:extLst>
              <a:ext uri="{FF2B5EF4-FFF2-40B4-BE49-F238E27FC236}">
                <a16:creationId xmlns:a16="http://schemas.microsoft.com/office/drawing/2014/main" id="{CBF1B47F-902F-5CD9-2908-058244B77475}"/>
              </a:ext>
            </a:extLst>
          </p:cNvPr>
          <p:cNvSpPr/>
          <p:nvPr/>
        </p:nvSpPr>
        <p:spPr>
          <a:xfrm flipH="1">
            <a:off x="11685471" y="4900896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01" name="원호 200">
            <a:extLst>
              <a:ext uri="{FF2B5EF4-FFF2-40B4-BE49-F238E27FC236}">
                <a16:creationId xmlns:a16="http://schemas.microsoft.com/office/drawing/2014/main" id="{51A3C8C6-351F-B800-39A2-C5E83A256E57}"/>
              </a:ext>
            </a:extLst>
          </p:cNvPr>
          <p:cNvSpPr/>
          <p:nvPr/>
        </p:nvSpPr>
        <p:spPr>
          <a:xfrm>
            <a:off x="11933122" y="4900893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975EBF7-FA54-3B6E-A1BA-7A6ED2909EEE}"/>
              </a:ext>
            </a:extLst>
          </p:cNvPr>
          <p:cNvSpPr txBox="1"/>
          <p:nvPr/>
        </p:nvSpPr>
        <p:spPr>
          <a:xfrm>
            <a:off x="11905612" y="477471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256</a:t>
            </a:r>
            <a:endParaRPr lang="ko-KR" altLang="en-US" sz="6803" b="1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B8925C59-DEAE-DED2-F981-954D260A9C45}"/>
              </a:ext>
            </a:extLst>
          </p:cNvPr>
          <p:cNvSpPr/>
          <p:nvPr/>
        </p:nvSpPr>
        <p:spPr>
          <a:xfrm>
            <a:off x="10341653" y="5097026"/>
            <a:ext cx="58056" cy="622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3823506D-7B6A-E495-3F11-5293878CC583}"/>
                  </a:ext>
                </a:extLst>
              </p:cNvPr>
              <p:cNvSpPr txBox="1"/>
              <p:nvPr/>
            </p:nvSpPr>
            <p:spPr>
              <a:xfrm>
                <a:off x="10394922" y="3403691"/>
                <a:ext cx="13971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800"/>
              </a:p>
            </p:txBody>
          </p:sp>
        </mc:Choice>
        <mc:Fallback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3823506D-7B6A-E495-3F11-5293878CC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922" y="3403691"/>
                <a:ext cx="139718" cy="123111"/>
              </a:xfrm>
              <a:prstGeom prst="rect">
                <a:avLst/>
              </a:prstGeom>
              <a:blipFill>
                <a:blip r:embed="rId23"/>
                <a:stretch>
                  <a:fillRect l="-4348" r="-8696" b="-19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5795B97F-2C96-CC1D-E9D6-AC8DD73079FA}"/>
                  </a:ext>
                </a:extLst>
              </p:cNvPr>
              <p:cNvSpPr txBox="1"/>
              <p:nvPr/>
            </p:nvSpPr>
            <p:spPr>
              <a:xfrm>
                <a:off x="10392910" y="4105196"/>
                <a:ext cx="285463" cy="134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800"/>
              </a:p>
            </p:txBody>
          </p:sp>
        </mc:Choice>
        <mc:Fallback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5795B97F-2C96-CC1D-E9D6-AC8DD7307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910" y="4105196"/>
                <a:ext cx="285463" cy="134332"/>
              </a:xfrm>
              <a:prstGeom prst="rect">
                <a:avLst/>
              </a:prstGeom>
              <a:blipFill>
                <a:blip r:embed="rId24"/>
                <a:stretch>
                  <a:fillRect l="-4255"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A1937C00-71D1-03C0-7AEF-B88616890672}"/>
                  </a:ext>
                </a:extLst>
              </p:cNvPr>
              <p:cNvSpPr txBox="1"/>
              <p:nvPr/>
            </p:nvSpPr>
            <p:spPr>
              <a:xfrm>
                <a:off x="10392909" y="4338073"/>
                <a:ext cx="187680" cy="134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800"/>
              </a:p>
            </p:txBody>
          </p:sp>
        </mc:Choice>
        <mc:Fallback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A1937C00-71D1-03C0-7AEF-B88616890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909" y="4338073"/>
                <a:ext cx="187680" cy="134332"/>
              </a:xfrm>
              <a:prstGeom prst="rect">
                <a:avLst/>
              </a:prstGeom>
              <a:blipFill>
                <a:blip r:embed="rId25"/>
                <a:stretch>
                  <a:fillRect l="-6452"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1AC524C3-114B-7766-63BE-75C8B404372F}"/>
                  </a:ext>
                </a:extLst>
              </p:cNvPr>
              <p:cNvSpPr txBox="1"/>
              <p:nvPr/>
            </p:nvSpPr>
            <p:spPr>
              <a:xfrm>
                <a:off x="10418641" y="5212478"/>
                <a:ext cx="409151" cy="346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ko-KR" altLang="en-US" sz="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800"/>
              </a:p>
            </p:txBody>
          </p:sp>
        </mc:Choice>
        <mc:Fallback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1AC524C3-114B-7766-63BE-75C8B4043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641" y="5212478"/>
                <a:ext cx="409151" cy="346313"/>
              </a:xfrm>
              <a:prstGeom prst="rect">
                <a:avLst/>
              </a:prstGeom>
              <a:blipFill>
                <a:blip r:embed="rId26"/>
                <a:stretch>
                  <a:fillRect l="-59701" t="-115789" r="-132836" b="-17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9E330580-1536-04C4-108D-249D644C7A2E}"/>
              </a:ext>
            </a:extLst>
          </p:cNvPr>
          <p:cNvCxnSpPr>
            <a:stCxn id="203" idx="4"/>
            <a:endCxn id="207" idx="1"/>
          </p:cNvCxnSpPr>
          <p:nvPr/>
        </p:nvCxnSpPr>
        <p:spPr>
          <a:xfrm>
            <a:off x="10370681" y="5159277"/>
            <a:ext cx="47958" cy="22635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EED067A-74CC-7792-F493-E5DC6EB3B3C8}"/>
              </a:ext>
            </a:extLst>
          </p:cNvPr>
          <p:cNvSpPr txBox="1"/>
          <p:nvPr/>
        </p:nvSpPr>
        <p:spPr>
          <a:xfrm>
            <a:off x="7820728" y="8107422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64</a:t>
            </a:r>
            <a:endParaRPr lang="ko-KR" altLang="en-US" sz="6803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8F308-30E5-9677-101A-676A419D4478}"/>
              </a:ext>
            </a:extLst>
          </p:cNvPr>
          <p:cNvSpPr txBox="1"/>
          <p:nvPr/>
        </p:nvSpPr>
        <p:spPr>
          <a:xfrm>
            <a:off x="8253584" y="8339454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45A2D9BE-50F3-F8C8-95A9-874A70213802}"/>
                  </a:ext>
                </a:extLst>
              </p:cNvPr>
              <p:cNvSpPr txBox="1"/>
              <p:nvPr/>
            </p:nvSpPr>
            <p:spPr>
              <a:xfrm>
                <a:off x="4037964" y="8560141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45A2D9BE-50F3-F8C8-95A9-874A70213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964" y="8560141"/>
                <a:ext cx="463588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ED531BD4-08B5-2B52-B7C9-C8A1648E2A65}"/>
                  </a:ext>
                </a:extLst>
              </p:cNvPr>
              <p:cNvSpPr txBox="1"/>
              <p:nvPr/>
            </p:nvSpPr>
            <p:spPr>
              <a:xfrm>
                <a:off x="3619300" y="8728731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ED531BD4-08B5-2B52-B7C9-C8A1648E2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300" y="8728731"/>
                <a:ext cx="463588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DDDFDBCA-9A4F-9B7C-2728-AE0A3CB505FD}"/>
                  </a:ext>
                </a:extLst>
              </p:cNvPr>
              <p:cNvSpPr txBox="1"/>
              <p:nvPr/>
            </p:nvSpPr>
            <p:spPr>
              <a:xfrm>
                <a:off x="4037964" y="8728731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DDDFDBCA-9A4F-9B7C-2728-AE0A3CB50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964" y="8728731"/>
                <a:ext cx="463588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75C20377-1531-9B82-07E5-ACE35CB0E5AF}"/>
              </a:ext>
            </a:extLst>
          </p:cNvPr>
          <p:cNvSpPr/>
          <p:nvPr/>
        </p:nvSpPr>
        <p:spPr>
          <a:xfrm>
            <a:off x="3410054" y="8185144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FCC10806-E689-688E-E469-DCE642BB5974}"/>
              </a:ext>
            </a:extLst>
          </p:cNvPr>
          <p:cNvSpPr/>
          <p:nvPr/>
        </p:nvSpPr>
        <p:spPr>
          <a:xfrm>
            <a:off x="3585657" y="8185144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5F6B14D-9948-6AAD-EA5C-30F7D46371AA}"/>
                  </a:ext>
                </a:extLst>
              </p:cNvPr>
              <p:cNvSpPr txBox="1"/>
              <p:nvPr/>
            </p:nvSpPr>
            <p:spPr>
              <a:xfrm>
                <a:off x="3619860" y="803840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5F6B14D-9948-6AAD-EA5C-30F7D4637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860" y="8038404"/>
                <a:ext cx="463588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1AD42352-6972-7530-F5C9-6506F2548EA5}"/>
              </a:ext>
            </a:extLst>
          </p:cNvPr>
          <p:cNvSpPr/>
          <p:nvPr/>
        </p:nvSpPr>
        <p:spPr>
          <a:xfrm>
            <a:off x="3998298" y="8185144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F3B39A9C-86B7-D95E-5F5A-91ECD192F2F7}"/>
              </a:ext>
            </a:extLst>
          </p:cNvPr>
          <p:cNvSpPr/>
          <p:nvPr/>
        </p:nvSpPr>
        <p:spPr>
          <a:xfrm>
            <a:off x="4410939" y="8188650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0024C745-4B17-3A2F-91AC-0D529AB711BC}"/>
              </a:ext>
            </a:extLst>
          </p:cNvPr>
          <p:cNvSpPr/>
          <p:nvPr/>
        </p:nvSpPr>
        <p:spPr>
          <a:xfrm>
            <a:off x="4586542" y="8188650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76333B5A-39E7-E6B1-3FA5-DAB88196A63F}"/>
                  </a:ext>
                </a:extLst>
              </p:cNvPr>
              <p:cNvSpPr txBox="1"/>
              <p:nvPr/>
            </p:nvSpPr>
            <p:spPr>
              <a:xfrm>
                <a:off x="4038524" y="803840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76333B5A-39E7-E6B1-3FA5-DAB88196A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524" y="8038404"/>
                <a:ext cx="463588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0A5A1AA5-CAF3-E634-1BCF-283AAAB18836}"/>
              </a:ext>
            </a:extLst>
          </p:cNvPr>
          <p:cNvSpPr/>
          <p:nvPr/>
        </p:nvSpPr>
        <p:spPr>
          <a:xfrm>
            <a:off x="3410054" y="8362436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06B0C96F-1994-92AE-C357-1A285962D2FC}"/>
              </a:ext>
            </a:extLst>
          </p:cNvPr>
          <p:cNvSpPr/>
          <p:nvPr/>
        </p:nvSpPr>
        <p:spPr>
          <a:xfrm>
            <a:off x="3585657" y="8362436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D682AC38-37B2-F1C1-46ED-814F28296FEF}"/>
                  </a:ext>
                </a:extLst>
              </p:cNvPr>
              <p:cNvSpPr txBox="1"/>
              <p:nvPr/>
            </p:nvSpPr>
            <p:spPr>
              <a:xfrm>
                <a:off x="3619860" y="8215696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D682AC38-37B2-F1C1-46ED-814F28296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860" y="8215696"/>
                <a:ext cx="463588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32AE55EC-36FB-575E-A76D-975577EB7F40}"/>
              </a:ext>
            </a:extLst>
          </p:cNvPr>
          <p:cNvSpPr/>
          <p:nvPr/>
        </p:nvSpPr>
        <p:spPr>
          <a:xfrm>
            <a:off x="3998298" y="8362436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BC7F7E35-022B-5462-A17A-B0934DE78574}"/>
              </a:ext>
            </a:extLst>
          </p:cNvPr>
          <p:cNvSpPr/>
          <p:nvPr/>
        </p:nvSpPr>
        <p:spPr>
          <a:xfrm>
            <a:off x="4410939" y="8365942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A32EB711-789F-B70C-5206-94A2AEC6F101}"/>
              </a:ext>
            </a:extLst>
          </p:cNvPr>
          <p:cNvSpPr/>
          <p:nvPr/>
        </p:nvSpPr>
        <p:spPr>
          <a:xfrm>
            <a:off x="4586542" y="8365942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A463CBEA-89AE-9FF8-A829-7E29EDA595A1}"/>
                  </a:ext>
                </a:extLst>
              </p:cNvPr>
              <p:cNvSpPr txBox="1"/>
              <p:nvPr/>
            </p:nvSpPr>
            <p:spPr>
              <a:xfrm>
                <a:off x="4038524" y="8215696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A463CBEA-89AE-9FF8-A829-7E29EDA59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524" y="8215696"/>
                <a:ext cx="463588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D9137FC8-BAA8-B63A-795D-585CF63A7EEA}"/>
              </a:ext>
            </a:extLst>
          </p:cNvPr>
          <p:cNvSpPr/>
          <p:nvPr/>
        </p:nvSpPr>
        <p:spPr>
          <a:xfrm>
            <a:off x="3409494" y="8539728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885232D2-A403-7847-179E-4C7FF2B71F0A}"/>
              </a:ext>
            </a:extLst>
          </p:cNvPr>
          <p:cNvSpPr/>
          <p:nvPr/>
        </p:nvSpPr>
        <p:spPr>
          <a:xfrm>
            <a:off x="3585097" y="8539728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FBD57B4C-8AA8-38EB-DF5A-E528B6AA418F}"/>
                  </a:ext>
                </a:extLst>
              </p:cNvPr>
              <p:cNvSpPr txBox="1"/>
              <p:nvPr/>
            </p:nvSpPr>
            <p:spPr>
              <a:xfrm>
                <a:off x="3619300" y="8392988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FBD57B4C-8AA8-38EB-DF5A-E528B6AA4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300" y="8392988"/>
                <a:ext cx="463588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B55D82B1-0BFF-73AE-C9AE-E83C26E1A358}"/>
              </a:ext>
            </a:extLst>
          </p:cNvPr>
          <p:cNvSpPr/>
          <p:nvPr/>
        </p:nvSpPr>
        <p:spPr>
          <a:xfrm>
            <a:off x="3997738" y="8539728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45FA844D-075D-3270-0A8F-7367E1C0EF5E}"/>
              </a:ext>
            </a:extLst>
          </p:cNvPr>
          <p:cNvSpPr/>
          <p:nvPr/>
        </p:nvSpPr>
        <p:spPr>
          <a:xfrm>
            <a:off x="4410379" y="8543234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05C42BE3-C32C-D9C6-0116-F399B3B2900A}"/>
              </a:ext>
            </a:extLst>
          </p:cNvPr>
          <p:cNvSpPr/>
          <p:nvPr/>
        </p:nvSpPr>
        <p:spPr>
          <a:xfrm>
            <a:off x="4585982" y="8543234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02BB8899-300B-DAB5-7B84-AE4E6CBF4828}"/>
                  </a:ext>
                </a:extLst>
              </p:cNvPr>
              <p:cNvSpPr txBox="1"/>
              <p:nvPr/>
            </p:nvSpPr>
            <p:spPr>
              <a:xfrm>
                <a:off x="4037964" y="8392988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02BB8899-300B-DAB5-7B84-AE4E6CBF4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964" y="8392988"/>
                <a:ext cx="463588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B13823A9-DD2C-C42F-02F2-C6D520172D8B}"/>
              </a:ext>
            </a:extLst>
          </p:cNvPr>
          <p:cNvSpPr/>
          <p:nvPr/>
        </p:nvSpPr>
        <p:spPr>
          <a:xfrm>
            <a:off x="3409494" y="8706881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039E0BED-F5D9-D715-0297-D3987047A186}"/>
              </a:ext>
            </a:extLst>
          </p:cNvPr>
          <p:cNvSpPr/>
          <p:nvPr/>
        </p:nvSpPr>
        <p:spPr>
          <a:xfrm>
            <a:off x="3585097" y="8706881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9778C086-6829-21EB-1678-29E572CCF477}"/>
                  </a:ext>
                </a:extLst>
              </p:cNvPr>
              <p:cNvSpPr txBox="1"/>
              <p:nvPr/>
            </p:nvSpPr>
            <p:spPr>
              <a:xfrm>
                <a:off x="3619300" y="8560141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9778C086-6829-21EB-1678-29E572CCF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300" y="8560141"/>
                <a:ext cx="463588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DA0A318C-3B4B-3D56-1869-B0B188F3855A}"/>
              </a:ext>
            </a:extLst>
          </p:cNvPr>
          <p:cNvSpPr/>
          <p:nvPr/>
        </p:nvSpPr>
        <p:spPr>
          <a:xfrm>
            <a:off x="3997738" y="8706881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EF97F9DB-62C2-DDC7-D3A6-7B29BB00AC66}"/>
              </a:ext>
            </a:extLst>
          </p:cNvPr>
          <p:cNvSpPr/>
          <p:nvPr/>
        </p:nvSpPr>
        <p:spPr>
          <a:xfrm>
            <a:off x="4410379" y="8710387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150C16D5-1BF6-E217-E846-ED4C0349ABB3}"/>
              </a:ext>
            </a:extLst>
          </p:cNvPr>
          <p:cNvSpPr/>
          <p:nvPr/>
        </p:nvSpPr>
        <p:spPr>
          <a:xfrm>
            <a:off x="4585982" y="8710387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DCF5AF96-F1ED-295A-AF58-A27FA34068B9}"/>
              </a:ext>
            </a:extLst>
          </p:cNvPr>
          <p:cNvSpPr/>
          <p:nvPr/>
        </p:nvSpPr>
        <p:spPr>
          <a:xfrm>
            <a:off x="3409494" y="8875471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315BC9DC-5F67-0544-9116-83D79778CED2}"/>
              </a:ext>
            </a:extLst>
          </p:cNvPr>
          <p:cNvSpPr/>
          <p:nvPr/>
        </p:nvSpPr>
        <p:spPr>
          <a:xfrm>
            <a:off x="3585097" y="8875471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EB315F41-D7BE-5D99-CD25-42D9F42F2A5A}"/>
              </a:ext>
            </a:extLst>
          </p:cNvPr>
          <p:cNvSpPr/>
          <p:nvPr/>
        </p:nvSpPr>
        <p:spPr>
          <a:xfrm>
            <a:off x="4410379" y="8878977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91DD91AD-879F-0E3D-81EC-3D841C2C9B69}"/>
              </a:ext>
            </a:extLst>
          </p:cNvPr>
          <p:cNvSpPr/>
          <p:nvPr/>
        </p:nvSpPr>
        <p:spPr>
          <a:xfrm>
            <a:off x="4585982" y="8878977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43" name="원호 242">
            <a:extLst>
              <a:ext uri="{FF2B5EF4-FFF2-40B4-BE49-F238E27FC236}">
                <a16:creationId xmlns:a16="http://schemas.microsoft.com/office/drawing/2014/main" id="{FF43252C-C510-0CA9-B37C-5F6FE7D1F30B}"/>
              </a:ext>
            </a:extLst>
          </p:cNvPr>
          <p:cNvSpPr/>
          <p:nvPr/>
        </p:nvSpPr>
        <p:spPr>
          <a:xfrm>
            <a:off x="3918284" y="7941071"/>
            <a:ext cx="775698" cy="27043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713FEAD-3E71-221E-1B7D-4CFE1D9E1DAC}"/>
              </a:ext>
            </a:extLst>
          </p:cNvPr>
          <p:cNvSpPr txBox="1"/>
          <p:nvPr/>
        </p:nvSpPr>
        <p:spPr>
          <a:xfrm>
            <a:off x="3884085" y="7815229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p:sp>
        <p:nvSpPr>
          <p:cNvPr id="245" name="원호 244">
            <a:extLst>
              <a:ext uri="{FF2B5EF4-FFF2-40B4-BE49-F238E27FC236}">
                <a16:creationId xmlns:a16="http://schemas.microsoft.com/office/drawing/2014/main" id="{37AFD6AA-0E6B-8888-5AB6-2895516380D3}"/>
              </a:ext>
            </a:extLst>
          </p:cNvPr>
          <p:cNvSpPr/>
          <p:nvPr/>
        </p:nvSpPr>
        <p:spPr>
          <a:xfrm flipH="1">
            <a:off x="3438069" y="7941071"/>
            <a:ext cx="775698" cy="27043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4C4625EB-2311-2A1B-5042-6CEA7F1FB2ED}"/>
              </a:ext>
            </a:extLst>
          </p:cNvPr>
          <p:cNvSpPr txBox="1"/>
          <p:nvPr/>
        </p:nvSpPr>
        <p:spPr>
          <a:xfrm>
            <a:off x="3598984" y="7560073"/>
            <a:ext cx="987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list_feature</a:t>
            </a:r>
            <a:endParaRPr lang="ko-KR" altLang="en-US" sz="1200" b="1"/>
          </a:p>
        </p:txBody>
      </p:sp>
      <p:cxnSp>
        <p:nvCxnSpPr>
          <p:cNvPr id="247" name="연결선: 구부러짐 246">
            <a:extLst>
              <a:ext uri="{FF2B5EF4-FFF2-40B4-BE49-F238E27FC236}">
                <a16:creationId xmlns:a16="http://schemas.microsoft.com/office/drawing/2014/main" id="{444C3057-BCFB-71EC-A57B-C677A799E163}"/>
              </a:ext>
            </a:extLst>
          </p:cNvPr>
          <p:cNvCxnSpPr>
            <a:cxnSpLocks/>
            <a:stCxn id="323" idx="2"/>
            <a:endCxn id="251" idx="0"/>
          </p:cNvCxnSpPr>
          <p:nvPr/>
        </p:nvCxnSpPr>
        <p:spPr>
          <a:xfrm rot="16200000" flipH="1">
            <a:off x="3854689" y="9180520"/>
            <a:ext cx="674012" cy="2799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8" name="정육면체 247">
            <a:extLst>
              <a:ext uri="{FF2B5EF4-FFF2-40B4-BE49-F238E27FC236}">
                <a16:creationId xmlns:a16="http://schemas.microsoft.com/office/drawing/2014/main" id="{7780EDA5-E0B4-92B8-8CD7-A19A5B581F52}"/>
              </a:ext>
            </a:extLst>
          </p:cNvPr>
          <p:cNvSpPr/>
          <p:nvPr/>
        </p:nvSpPr>
        <p:spPr>
          <a:xfrm>
            <a:off x="3874010" y="9985507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49" name="원호 248">
            <a:extLst>
              <a:ext uri="{FF2B5EF4-FFF2-40B4-BE49-F238E27FC236}">
                <a16:creationId xmlns:a16="http://schemas.microsoft.com/office/drawing/2014/main" id="{657B9881-E6B1-C35A-09E9-4668597E2E63}"/>
              </a:ext>
            </a:extLst>
          </p:cNvPr>
          <p:cNvSpPr/>
          <p:nvPr/>
        </p:nvSpPr>
        <p:spPr>
          <a:xfrm flipH="1">
            <a:off x="3896549" y="9783660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50" name="원호 249">
            <a:extLst>
              <a:ext uri="{FF2B5EF4-FFF2-40B4-BE49-F238E27FC236}">
                <a16:creationId xmlns:a16="http://schemas.microsoft.com/office/drawing/2014/main" id="{4FA92D69-C3EF-6AEA-BBB1-E5B0CCD19879}"/>
              </a:ext>
            </a:extLst>
          </p:cNvPr>
          <p:cNvSpPr/>
          <p:nvPr/>
        </p:nvSpPr>
        <p:spPr>
          <a:xfrm>
            <a:off x="4144201" y="9783657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31F5BF68-D289-524A-4A94-CBC7ADDC7F7C}"/>
              </a:ext>
            </a:extLst>
          </p:cNvPr>
          <p:cNvSpPr txBox="1"/>
          <p:nvPr/>
        </p:nvSpPr>
        <p:spPr>
          <a:xfrm>
            <a:off x="4116689" y="9657483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sp>
        <p:nvSpPr>
          <p:cNvPr id="252" name="정육면체 251">
            <a:extLst>
              <a:ext uri="{FF2B5EF4-FFF2-40B4-BE49-F238E27FC236}">
                <a16:creationId xmlns:a16="http://schemas.microsoft.com/office/drawing/2014/main" id="{2AEAF6A7-B559-FD5C-F6D9-61B90DF6A60C}"/>
              </a:ext>
            </a:extLst>
          </p:cNvPr>
          <p:cNvSpPr/>
          <p:nvPr/>
        </p:nvSpPr>
        <p:spPr>
          <a:xfrm>
            <a:off x="3874010" y="10687278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3723B200-A4FE-ADB7-FBE4-E64CD13EDA6D}"/>
                  </a:ext>
                </a:extLst>
              </p:cNvPr>
              <p:cNvSpPr txBox="1"/>
              <p:nvPr/>
            </p:nvSpPr>
            <p:spPr>
              <a:xfrm>
                <a:off x="4141448" y="10169410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3723B200-A4FE-ADB7-FBE4-E64CD13ED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448" y="10169410"/>
                <a:ext cx="389850" cy="4616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원호 253">
            <a:extLst>
              <a:ext uri="{FF2B5EF4-FFF2-40B4-BE49-F238E27FC236}">
                <a16:creationId xmlns:a16="http://schemas.microsoft.com/office/drawing/2014/main" id="{73A1B053-9C62-3521-1371-15420DBC9A1B}"/>
              </a:ext>
            </a:extLst>
          </p:cNvPr>
          <p:cNvSpPr/>
          <p:nvPr/>
        </p:nvSpPr>
        <p:spPr>
          <a:xfrm rot="16200000" flipH="1">
            <a:off x="3491301" y="10512623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55" name="원호 254">
            <a:extLst>
              <a:ext uri="{FF2B5EF4-FFF2-40B4-BE49-F238E27FC236}">
                <a16:creationId xmlns:a16="http://schemas.microsoft.com/office/drawing/2014/main" id="{F2FCCBC9-2630-2F87-9C91-8F5863BE7EE7}"/>
              </a:ext>
            </a:extLst>
          </p:cNvPr>
          <p:cNvSpPr/>
          <p:nvPr/>
        </p:nvSpPr>
        <p:spPr>
          <a:xfrm rot="16200000">
            <a:off x="3462487" y="10227680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56" name="정육면체 255">
            <a:extLst>
              <a:ext uri="{FF2B5EF4-FFF2-40B4-BE49-F238E27FC236}">
                <a16:creationId xmlns:a16="http://schemas.microsoft.com/office/drawing/2014/main" id="{08218C0E-B595-84B6-A919-F6ABAA0B5F58}"/>
              </a:ext>
            </a:extLst>
          </p:cNvPr>
          <p:cNvSpPr/>
          <p:nvPr/>
        </p:nvSpPr>
        <p:spPr>
          <a:xfrm>
            <a:off x="3874010" y="10902813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57" name="사각형: 둥근 모서리 256">
            <a:extLst>
              <a:ext uri="{FF2B5EF4-FFF2-40B4-BE49-F238E27FC236}">
                <a16:creationId xmlns:a16="http://schemas.microsoft.com/office/drawing/2014/main" id="{C9665FC4-94AF-CB6A-CCDA-ACC730CF07DA}"/>
              </a:ext>
            </a:extLst>
          </p:cNvPr>
          <p:cNvSpPr/>
          <p:nvPr/>
        </p:nvSpPr>
        <p:spPr>
          <a:xfrm>
            <a:off x="3335812" y="8115781"/>
            <a:ext cx="1399331" cy="221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BCE53C61-0670-B0F2-0190-A2AF716E1253}"/>
              </a:ext>
            </a:extLst>
          </p:cNvPr>
          <p:cNvSpPr/>
          <p:nvPr/>
        </p:nvSpPr>
        <p:spPr>
          <a:xfrm>
            <a:off x="7687635" y="8346762"/>
            <a:ext cx="609600" cy="251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cxnSp>
        <p:nvCxnSpPr>
          <p:cNvPr id="259" name="연결선: 꺾임 258">
            <a:extLst>
              <a:ext uri="{FF2B5EF4-FFF2-40B4-BE49-F238E27FC236}">
                <a16:creationId xmlns:a16="http://schemas.microsoft.com/office/drawing/2014/main" id="{5A043539-6E34-FEB9-60C4-07AD3C0750B7}"/>
              </a:ext>
            </a:extLst>
          </p:cNvPr>
          <p:cNvCxnSpPr>
            <a:cxnSpLocks/>
            <a:stCxn id="257" idx="3"/>
            <a:endCxn id="258" idx="1"/>
          </p:cNvCxnSpPr>
          <p:nvPr/>
        </p:nvCxnSpPr>
        <p:spPr>
          <a:xfrm>
            <a:off x="4735143" y="8226281"/>
            <a:ext cx="2952495" cy="24599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E1C8C938-1DBC-BF3B-3C8C-A8996A5E58E2}"/>
              </a:ext>
            </a:extLst>
          </p:cNvPr>
          <p:cNvSpPr txBox="1"/>
          <p:nvPr/>
        </p:nvSpPr>
        <p:spPr>
          <a:xfrm>
            <a:off x="7820728" y="8662607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64</a:t>
            </a:r>
            <a:endParaRPr lang="ko-KR" altLang="en-US" sz="6803" b="1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D63CD11-476A-FCC5-8531-BD3E01465F4F}"/>
              </a:ext>
            </a:extLst>
          </p:cNvPr>
          <p:cNvSpPr txBox="1"/>
          <p:nvPr/>
        </p:nvSpPr>
        <p:spPr>
          <a:xfrm>
            <a:off x="8263110" y="8904164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B7649CD2-81ED-6150-08FE-1E1FC7A83864}"/>
              </a:ext>
            </a:extLst>
          </p:cNvPr>
          <p:cNvSpPr/>
          <p:nvPr/>
        </p:nvSpPr>
        <p:spPr>
          <a:xfrm>
            <a:off x="7687635" y="8901948"/>
            <a:ext cx="609600" cy="251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FF768C6E-E7EE-32DA-0B33-29DB8701ACEF}"/>
              </a:ext>
            </a:extLst>
          </p:cNvPr>
          <p:cNvSpPr txBox="1"/>
          <p:nvPr/>
        </p:nvSpPr>
        <p:spPr>
          <a:xfrm>
            <a:off x="7769071" y="922510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128</a:t>
            </a:r>
            <a:endParaRPr lang="ko-KR" altLang="en-US" sz="6803" b="1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09460F4B-A318-E59A-6063-6FB9318B4E25}"/>
              </a:ext>
            </a:extLst>
          </p:cNvPr>
          <p:cNvSpPr txBox="1"/>
          <p:nvPr/>
        </p:nvSpPr>
        <p:spPr>
          <a:xfrm>
            <a:off x="8316228" y="9476184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1799929F-6558-CCF5-1E28-86A860BC6168}"/>
              </a:ext>
            </a:extLst>
          </p:cNvPr>
          <p:cNvSpPr/>
          <p:nvPr/>
        </p:nvSpPr>
        <p:spPr>
          <a:xfrm>
            <a:off x="7614435" y="9464442"/>
            <a:ext cx="756000" cy="251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AF2495B-9046-224E-66BB-B12C598F02D1}"/>
              </a:ext>
            </a:extLst>
          </p:cNvPr>
          <p:cNvSpPr txBox="1"/>
          <p:nvPr/>
        </p:nvSpPr>
        <p:spPr>
          <a:xfrm>
            <a:off x="7776824" y="9819523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256</a:t>
            </a:r>
            <a:endParaRPr lang="ko-KR" altLang="en-US" sz="6803" b="1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F871614A-D2CB-B7DA-3E0A-42E7343798D3}"/>
              </a:ext>
            </a:extLst>
          </p:cNvPr>
          <p:cNvSpPr txBox="1"/>
          <p:nvPr/>
        </p:nvSpPr>
        <p:spPr>
          <a:xfrm>
            <a:off x="8419232" y="10070605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38F83617-E171-73F3-526D-3F67BBC80ED2}"/>
              </a:ext>
            </a:extLst>
          </p:cNvPr>
          <p:cNvSpPr/>
          <p:nvPr/>
        </p:nvSpPr>
        <p:spPr>
          <a:xfrm>
            <a:off x="7542435" y="10058864"/>
            <a:ext cx="900000" cy="251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2691D645-6BDC-9659-CC85-473578840B51}"/>
              </a:ext>
            </a:extLst>
          </p:cNvPr>
          <p:cNvSpPr txBox="1"/>
          <p:nvPr/>
        </p:nvSpPr>
        <p:spPr>
          <a:xfrm>
            <a:off x="7770470" y="10385061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413F892-EA20-37BF-5089-BA7DAB2C4557}"/>
              </a:ext>
            </a:extLst>
          </p:cNvPr>
          <p:cNvSpPr txBox="1"/>
          <p:nvPr/>
        </p:nvSpPr>
        <p:spPr>
          <a:xfrm>
            <a:off x="8489078" y="10636143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0B848BBC-63E0-1C1D-B440-88C8EC7C5A8B}"/>
              </a:ext>
            </a:extLst>
          </p:cNvPr>
          <p:cNvSpPr/>
          <p:nvPr/>
        </p:nvSpPr>
        <p:spPr>
          <a:xfrm>
            <a:off x="7452435" y="10633351"/>
            <a:ext cx="1080000" cy="251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575F867-B4FA-61FC-546F-069E720483BB}"/>
              </a:ext>
            </a:extLst>
          </p:cNvPr>
          <p:cNvSpPr txBox="1"/>
          <p:nvPr/>
        </p:nvSpPr>
        <p:spPr>
          <a:xfrm>
            <a:off x="7472498" y="11029714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class mean</a:t>
            </a:r>
            <a:endParaRPr lang="ko-KR" altLang="en-US" sz="14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04B96FA9-187E-3165-BD1D-952FC140C6D6}"/>
                  </a:ext>
                </a:extLst>
              </p:cNvPr>
              <p:cNvSpPr txBox="1"/>
              <p:nvPr/>
            </p:nvSpPr>
            <p:spPr>
              <a:xfrm>
                <a:off x="3480368" y="10393667"/>
                <a:ext cx="3988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ko-KR" altLang="en-US" sz="6803" b="1"/>
              </a:p>
            </p:txBody>
          </p:sp>
        </mc:Choice>
        <mc:Fallback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04B96FA9-187E-3165-BD1D-952FC140C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368" y="10393667"/>
                <a:ext cx="398892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7F7916B7-5BEB-8004-2624-36FB8790ECE2}"/>
              </a:ext>
            </a:extLst>
          </p:cNvPr>
          <p:cNvSpPr/>
          <p:nvPr/>
        </p:nvSpPr>
        <p:spPr>
          <a:xfrm>
            <a:off x="7459799" y="10738304"/>
            <a:ext cx="1069463" cy="4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75" name="오른쪽 중괄호 274">
            <a:extLst>
              <a:ext uri="{FF2B5EF4-FFF2-40B4-BE49-F238E27FC236}">
                <a16:creationId xmlns:a16="http://schemas.microsoft.com/office/drawing/2014/main" id="{C2AC7B41-D3F4-C70D-FDB6-71A49D72CC56}"/>
              </a:ext>
            </a:extLst>
          </p:cNvPr>
          <p:cNvSpPr/>
          <p:nvPr/>
        </p:nvSpPr>
        <p:spPr>
          <a:xfrm>
            <a:off x="6434011" y="9899303"/>
            <a:ext cx="165100" cy="122715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cxnSp>
        <p:nvCxnSpPr>
          <p:cNvPr id="276" name="연결선: 구부러짐 275">
            <a:extLst>
              <a:ext uri="{FF2B5EF4-FFF2-40B4-BE49-F238E27FC236}">
                <a16:creationId xmlns:a16="http://schemas.microsoft.com/office/drawing/2014/main" id="{68B2B746-0704-0BCF-57CB-C56B3C87445A}"/>
              </a:ext>
            </a:extLst>
          </p:cNvPr>
          <p:cNvCxnSpPr>
            <a:stCxn id="274" idx="1"/>
            <a:endCxn id="275" idx="1"/>
          </p:cNvCxnSpPr>
          <p:nvPr/>
        </p:nvCxnSpPr>
        <p:spPr>
          <a:xfrm rot="10800000">
            <a:off x="6599111" y="10512881"/>
            <a:ext cx="860686" cy="249004"/>
          </a:xfrm>
          <a:prstGeom prst="curvedConnector5">
            <a:avLst>
              <a:gd name="adj1" fmla="val 50000"/>
              <a:gd name="adj2" fmla="val 16797"/>
              <a:gd name="adj3" fmla="val 690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정육면체 276">
            <a:extLst>
              <a:ext uri="{FF2B5EF4-FFF2-40B4-BE49-F238E27FC236}">
                <a16:creationId xmlns:a16="http://schemas.microsoft.com/office/drawing/2014/main" id="{763B6889-DA9B-6CFB-3A0F-CB5D8097C9C5}"/>
              </a:ext>
            </a:extLst>
          </p:cNvPr>
          <p:cNvSpPr/>
          <p:nvPr/>
        </p:nvSpPr>
        <p:spPr>
          <a:xfrm>
            <a:off x="5408234" y="9985507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78" name="원호 277">
            <a:extLst>
              <a:ext uri="{FF2B5EF4-FFF2-40B4-BE49-F238E27FC236}">
                <a16:creationId xmlns:a16="http://schemas.microsoft.com/office/drawing/2014/main" id="{96EB2ED5-BA9D-6277-1956-374F639BFD34}"/>
              </a:ext>
            </a:extLst>
          </p:cNvPr>
          <p:cNvSpPr/>
          <p:nvPr/>
        </p:nvSpPr>
        <p:spPr>
          <a:xfrm flipH="1">
            <a:off x="5430773" y="9783660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79" name="원호 278">
            <a:extLst>
              <a:ext uri="{FF2B5EF4-FFF2-40B4-BE49-F238E27FC236}">
                <a16:creationId xmlns:a16="http://schemas.microsoft.com/office/drawing/2014/main" id="{50621F1F-2788-837B-8535-457A52A4E4C7}"/>
              </a:ext>
            </a:extLst>
          </p:cNvPr>
          <p:cNvSpPr/>
          <p:nvPr/>
        </p:nvSpPr>
        <p:spPr>
          <a:xfrm>
            <a:off x="5678425" y="9783657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D0C0A9F6-682A-F4B7-B2C1-62CCED688F7A}"/>
              </a:ext>
            </a:extLst>
          </p:cNvPr>
          <p:cNvSpPr txBox="1"/>
          <p:nvPr/>
        </p:nvSpPr>
        <p:spPr>
          <a:xfrm>
            <a:off x="5650913" y="9657483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sp>
        <p:nvSpPr>
          <p:cNvPr id="281" name="정육면체 280">
            <a:extLst>
              <a:ext uri="{FF2B5EF4-FFF2-40B4-BE49-F238E27FC236}">
                <a16:creationId xmlns:a16="http://schemas.microsoft.com/office/drawing/2014/main" id="{257861DD-38A8-37D3-A2C3-5EA2E93C4B8B}"/>
              </a:ext>
            </a:extLst>
          </p:cNvPr>
          <p:cNvSpPr/>
          <p:nvPr/>
        </p:nvSpPr>
        <p:spPr>
          <a:xfrm>
            <a:off x="5408234" y="10687278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174FD9CC-1CA6-2035-6524-CE4219A21771}"/>
                  </a:ext>
                </a:extLst>
              </p:cNvPr>
              <p:cNvSpPr txBox="1"/>
              <p:nvPr/>
            </p:nvSpPr>
            <p:spPr>
              <a:xfrm>
                <a:off x="5675672" y="10169410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174FD9CC-1CA6-2035-6524-CE4219A21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672" y="10169410"/>
                <a:ext cx="389850" cy="4616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정육면체 282">
            <a:extLst>
              <a:ext uri="{FF2B5EF4-FFF2-40B4-BE49-F238E27FC236}">
                <a16:creationId xmlns:a16="http://schemas.microsoft.com/office/drawing/2014/main" id="{5ADA7A40-4976-E4F4-02B0-29914BEFBBE8}"/>
              </a:ext>
            </a:extLst>
          </p:cNvPr>
          <p:cNvSpPr/>
          <p:nvPr/>
        </p:nvSpPr>
        <p:spPr>
          <a:xfrm>
            <a:off x="5408234" y="10902813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D9AD8187-A17D-1747-55C5-87C7E5E7C0EC}"/>
                  </a:ext>
                </a:extLst>
              </p:cNvPr>
              <p:cNvSpPr txBox="1"/>
              <p:nvPr/>
            </p:nvSpPr>
            <p:spPr>
              <a:xfrm>
                <a:off x="4970300" y="10312019"/>
                <a:ext cx="338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D9AD8187-A17D-1747-55C5-87C7E5E7C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300" y="10312019"/>
                <a:ext cx="338234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" name="정육면체 284">
            <a:extLst>
              <a:ext uri="{FF2B5EF4-FFF2-40B4-BE49-F238E27FC236}">
                <a16:creationId xmlns:a16="http://schemas.microsoft.com/office/drawing/2014/main" id="{52C8814C-3B22-24FD-4624-6872769ABA52}"/>
              </a:ext>
            </a:extLst>
          </p:cNvPr>
          <p:cNvSpPr/>
          <p:nvPr/>
        </p:nvSpPr>
        <p:spPr>
          <a:xfrm>
            <a:off x="4660944" y="12043024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86" name="원호 285">
            <a:extLst>
              <a:ext uri="{FF2B5EF4-FFF2-40B4-BE49-F238E27FC236}">
                <a16:creationId xmlns:a16="http://schemas.microsoft.com/office/drawing/2014/main" id="{586B0881-4F70-156F-65A4-99F65AB599D3}"/>
              </a:ext>
            </a:extLst>
          </p:cNvPr>
          <p:cNvSpPr/>
          <p:nvPr/>
        </p:nvSpPr>
        <p:spPr>
          <a:xfrm flipH="1">
            <a:off x="4683483" y="11841177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87" name="원호 286">
            <a:extLst>
              <a:ext uri="{FF2B5EF4-FFF2-40B4-BE49-F238E27FC236}">
                <a16:creationId xmlns:a16="http://schemas.microsoft.com/office/drawing/2014/main" id="{98E0DF0E-FF7F-F1D8-0216-3741142CAB38}"/>
              </a:ext>
            </a:extLst>
          </p:cNvPr>
          <p:cNvSpPr/>
          <p:nvPr/>
        </p:nvSpPr>
        <p:spPr>
          <a:xfrm>
            <a:off x="4931134" y="11841174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8119108-8771-0AE2-2326-9233C20A6F02}"/>
              </a:ext>
            </a:extLst>
          </p:cNvPr>
          <p:cNvSpPr txBox="1"/>
          <p:nvPr/>
        </p:nvSpPr>
        <p:spPr>
          <a:xfrm>
            <a:off x="4903623" y="11715000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sp>
        <p:nvSpPr>
          <p:cNvPr id="289" name="정육면체 288">
            <a:extLst>
              <a:ext uri="{FF2B5EF4-FFF2-40B4-BE49-F238E27FC236}">
                <a16:creationId xmlns:a16="http://schemas.microsoft.com/office/drawing/2014/main" id="{ED3D8606-190A-2B12-3768-3ADA30D24B4C}"/>
              </a:ext>
            </a:extLst>
          </p:cNvPr>
          <p:cNvSpPr/>
          <p:nvPr/>
        </p:nvSpPr>
        <p:spPr>
          <a:xfrm>
            <a:off x="4660944" y="12744795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B5C3CB4A-E4BF-5123-93C3-4FF5618EE1C7}"/>
                  </a:ext>
                </a:extLst>
              </p:cNvPr>
              <p:cNvSpPr txBox="1"/>
              <p:nvPr/>
            </p:nvSpPr>
            <p:spPr>
              <a:xfrm>
                <a:off x="4928382" y="12226927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B5C3CB4A-E4BF-5123-93C3-4FF5618EE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382" y="12226927"/>
                <a:ext cx="389850" cy="461665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1" name="원호 290">
            <a:extLst>
              <a:ext uri="{FF2B5EF4-FFF2-40B4-BE49-F238E27FC236}">
                <a16:creationId xmlns:a16="http://schemas.microsoft.com/office/drawing/2014/main" id="{224CAC96-A77F-0EA5-11E3-528711A7914D}"/>
              </a:ext>
            </a:extLst>
          </p:cNvPr>
          <p:cNvSpPr/>
          <p:nvPr/>
        </p:nvSpPr>
        <p:spPr>
          <a:xfrm rot="16200000" flipH="1">
            <a:off x="4278235" y="12570140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92" name="원호 291">
            <a:extLst>
              <a:ext uri="{FF2B5EF4-FFF2-40B4-BE49-F238E27FC236}">
                <a16:creationId xmlns:a16="http://schemas.microsoft.com/office/drawing/2014/main" id="{276467F7-9297-1D69-A1CE-9C3231231D2F}"/>
              </a:ext>
            </a:extLst>
          </p:cNvPr>
          <p:cNvSpPr/>
          <p:nvPr/>
        </p:nvSpPr>
        <p:spPr>
          <a:xfrm rot="16200000">
            <a:off x="4249421" y="12285197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93" name="정육면체 292">
            <a:extLst>
              <a:ext uri="{FF2B5EF4-FFF2-40B4-BE49-F238E27FC236}">
                <a16:creationId xmlns:a16="http://schemas.microsoft.com/office/drawing/2014/main" id="{88A99744-5CEE-C2E9-B9B6-177726B44AD7}"/>
              </a:ext>
            </a:extLst>
          </p:cNvPr>
          <p:cNvSpPr/>
          <p:nvPr/>
        </p:nvSpPr>
        <p:spPr>
          <a:xfrm>
            <a:off x="4660944" y="12960330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189193B1-9B05-BB1A-884C-699E1E00AA8C}"/>
                  </a:ext>
                </a:extLst>
              </p:cNvPr>
              <p:cNvSpPr txBox="1"/>
              <p:nvPr/>
            </p:nvSpPr>
            <p:spPr>
              <a:xfrm>
                <a:off x="4267302" y="12451184"/>
                <a:ext cx="3988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ko-KR" altLang="en-US" sz="6803" b="1"/>
              </a:p>
            </p:txBody>
          </p:sp>
        </mc:Choice>
        <mc:Fallback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189193B1-9B05-BB1A-884C-699E1E00A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302" y="12451184"/>
                <a:ext cx="398892" cy="26161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5" name="화살표: 아래쪽 294">
            <a:extLst>
              <a:ext uri="{FF2B5EF4-FFF2-40B4-BE49-F238E27FC236}">
                <a16:creationId xmlns:a16="http://schemas.microsoft.com/office/drawing/2014/main" id="{C78937AE-7FB5-F333-A8A2-71D719A31F38}"/>
              </a:ext>
            </a:extLst>
          </p:cNvPr>
          <p:cNvSpPr/>
          <p:nvPr/>
        </p:nvSpPr>
        <p:spPr>
          <a:xfrm>
            <a:off x="4991604" y="11291560"/>
            <a:ext cx="258969" cy="27699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BA727B95-7849-26BE-8086-6CB6E81BFC2A}"/>
                  </a:ext>
                </a:extLst>
              </p:cNvPr>
              <p:cNvSpPr txBox="1"/>
              <p:nvPr/>
            </p:nvSpPr>
            <p:spPr>
              <a:xfrm>
                <a:off x="4704367" y="13129970"/>
                <a:ext cx="8695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BA727B95-7849-26BE-8086-6CB6E81BF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367" y="13129970"/>
                <a:ext cx="869533" cy="276999"/>
              </a:xfrm>
              <a:prstGeom prst="rect">
                <a:avLst/>
              </a:prstGeom>
              <a:blipFill>
                <a:blip r:embed="rId42"/>
                <a:stretch>
                  <a:fillRect l="-7746" t="-2222" r="-8451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" name="TextBox 296">
            <a:extLst>
              <a:ext uri="{FF2B5EF4-FFF2-40B4-BE49-F238E27FC236}">
                <a16:creationId xmlns:a16="http://schemas.microsoft.com/office/drawing/2014/main" id="{C00D3865-CC42-E1A5-135A-7DAEACEEC810}"/>
              </a:ext>
            </a:extLst>
          </p:cNvPr>
          <p:cNvSpPr txBox="1"/>
          <p:nvPr/>
        </p:nvSpPr>
        <p:spPr>
          <a:xfrm>
            <a:off x="3455795" y="11186413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전체 </a:t>
            </a:r>
            <a:r>
              <a:rPr lang="en-US" altLang="ko-KR" sz="1400"/>
              <a:t>class</a:t>
            </a:r>
            <a:r>
              <a:rPr lang="ko-KR" altLang="en-US" sz="1400"/>
              <a:t>에 </a:t>
            </a:r>
            <a:endParaRPr lang="en-US" altLang="ko-KR" sz="1400"/>
          </a:p>
          <a:p>
            <a:r>
              <a:rPr lang="ko-KR" altLang="en-US" sz="1400"/>
              <a:t>대해 반복</a:t>
            </a:r>
          </a:p>
        </p:txBody>
      </p:sp>
      <p:cxnSp>
        <p:nvCxnSpPr>
          <p:cNvPr id="298" name="연결선: 구부러짐 297">
            <a:extLst>
              <a:ext uri="{FF2B5EF4-FFF2-40B4-BE49-F238E27FC236}">
                <a16:creationId xmlns:a16="http://schemas.microsoft.com/office/drawing/2014/main" id="{685A4754-3AFC-64F3-2014-B1E125DA34D0}"/>
              </a:ext>
            </a:extLst>
          </p:cNvPr>
          <p:cNvCxnSpPr>
            <a:cxnSpLocks/>
            <a:stCxn id="239" idx="2"/>
          </p:cNvCxnSpPr>
          <p:nvPr/>
        </p:nvCxnSpPr>
        <p:spPr>
          <a:xfrm rot="5400000">
            <a:off x="1888520" y="10190399"/>
            <a:ext cx="2781902" cy="368046"/>
          </a:xfrm>
          <a:prstGeom prst="curvedConnector3">
            <a:avLst>
              <a:gd name="adj1" fmla="val 3174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9" name="정육면체 298">
            <a:extLst>
              <a:ext uri="{FF2B5EF4-FFF2-40B4-BE49-F238E27FC236}">
                <a16:creationId xmlns:a16="http://schemas.microsoft.com/office/drawing/2014/main" id="{900013C2-7221-4B20-91CF-F9B132D4374B}"/>
              </a:ext>
            </a:extLst>
          </p:cNvPr>
          <p:cNvSpPr/>
          <p:nvPr/>
        </p:nvSpPr>
        <p:spPr>
          <a:xfrm>
            <a:off x="2703725" y="12043024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00" name="원호 299">
            <a:extLst>
              <a:ext uri="{FF2B5EF4-FFF2-40B4-BE49-F238E27FC236}">
                <a16:creationId xmlns:a16="http://schemas.microsoft.com/office/drawing/2014/main" id="{534D79B9-33AC-F8B5-F1FE-EEEAD0510787}"/>
              </a:ext>
            </a:extLst>
          </p:cNvPr>
          <p:cNvSpPr/>
          <p:nvPr/>
        </p:nvSpPr>
        <p:spPr>
          <a:xfrm flipH="1">
            <a:off x="2726264" y="11841177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01" name="원호 300">
            <a:extLst>
              <a:ext uri="{FF2B5EF4-FFF2-40B4-BE49-F238E27FC236}">
                <a16:creationId xmlns:a16="http://schemas.microsoft.com/office/drawing/2014/main" id="{838DB7AA-FE48-A144-8DBD-7A5ABB01C746}"/>
              </a:ext>
            </a:extLst>
          </p:cNvPr>
          <p:cNvSpPr/>
          <p:nvPr/>
        </p:nvSpPr>
        <p:spPr>
          <a:xfrm>
            <a:off x="2973915" y="11841174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B03FB5D4-56BA-B03E-C966-4281D7FE4E92}"/>
              </a:ext>
            </a:extLst>
          </p:cNvPr>
          <p:cNvSpPr txBox="1"/>
          <p:nvPr/>
        </p:nvSpPr>
        <p:spPr>
          <a:xfrm>
            <a:off x="2946405" y="11715000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sp>
        <p:nvSpPr>
          <p:cNvPr id="303" name="정육면체 302">
            <a:extLst>
              <a:ext uri="{FF2B5EF4-FFF2-40B4-BE49-F238E27FC236}">
                <a16:creationId xmlns:a16="http://schemas.microsoft.com/office/drawing/2014/main" id="{B3C505BE-C9CF-1FE3-C35A-3DA709D9AA8A}"/>
              </a:ext>
            </a:extLst>
          </p:cNvPr>
          <p:cNvSpPr/>
          <p:nvPr/>
        </p:nvSpPr>
        <p:spPr>
          <a:xfrm>
            <a:off x="2703725" y="12744795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ED72B0C2-A872-E5BF-6DD9-ED5F510B5D75}"/>
                  </a:ext>
                </a:extLst>
              </p:cNvPr>
              <p:cNvSpPr txBox="1"/>
              <p:nvPr/>
            </p:nvSpPr>
            <p:spPr>
              <a:xfrm>
                <a:off x="2971162" y="12226927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ED72B0C2-A872-E5BF-6DD9-ED5F510B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162" y="12226927"/>
                <a:ext cx="389850" cy="46166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5" name="원호 304">
            <a:extLst>
              <a:ext uri="{FF2B5EF4-FFF2-40B4-BE49-F238E27FC236}">
                <a16:creationId xmlns:a16="http://schemas.microsoft.com/office/drawing/2014/main" id="{344CAB00-67CC-9517-B5AB-BD3A3C1D2CF6}"/>
              </a:ext>
            </a:extLst>
          </p:cNvPr>
          <p:cNvSpPr/>
          <p:nvPr/>
        </p:nvSpPr>
        <p:spPr>
          <a:xfrm rot="16200000" flipH="1">
            <a:off x="2321016" y="12570140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06" name="원호 305">
            <a:extLst>
              <a:ext uri="{FF2B5EF4-FFF2-40B4-BE49-F238E27FC236}">
                <a16:creationId xmlns:a16="http://schemas.microsoft.com/office/drawing/2014/main" id="{00DF0E56-299C-E2D5-7AEF-F1C9DD704C79}"/>
              </a:ext>
            </a:extLst>
          </p:cNvPr>
          <p:cNvSpPr/>
          <p:nvPr/>
        </p:nvSpPr>
        <p:spPr>
          <a:xfrm rot="16200000">
            <a:off x="2292202" y="12285197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07" name="정육면체 306">
            <a:extLst>
              <a:ext uri="{FF2B5EF4-FFF2-40B4-BE49-F238E27FC236}">
                <a16:creationId xmlns:a16="http://schemas.microsoft.com/office/drawing/2014/main" id="{F5171944-CB2F-2C25-8D39-307603C77D4B}"/>
              </a:ext>
            </a:extLst>
          </p:cNvPr>
          <p:cNvSpPr/>
          <p:nvPr/>
        </p:nvSpPr>
        <p:spPr>
          <a:xfrm>
            <a:off x="2703725" y="12960330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74EEEFF4-2A1A-18B6-B99E-28070E24EDDE}"/>
                  </a:ext>
                </a:extLst>
              </p:cNvPr>
              <p:cNvSpPr txBox="1"/>
              <p:nvPr/>
            </p:nvSpPr>
            <p:spPr>
              <a:xfrm>
                <a:off x="2310082" y="12451184"/>
                <a:ext cx="4085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6803" b="1"/>
              </a:p>
            </p:txBody>
          </p:sp>
        </mc:Choice>
        <mc:Fallback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74EEEFF4-2A1A-18B6-B99E-28070E24E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082" y="12451184"/>
                <a:ext cx="408510" cy="261610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7299AF5A-4F39-FF98-88AF-B7B76D383F39}"/>
                  </a:ext>
                </a:extLst>
              </p:cNvPr>
              <p:cNvSpPr txBox="1"/>
              <p:nvPr/>
            </p:nvSpPr>
            <p:spPr>
              <a:xfrm>
                <a:off x="2747147" y="13129970"/>
                <a:ext cx="8770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7299AF5A-4F39-FF98-88AF-B7B76D383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147" y="13129970"/>
                <a:ext cx="877035" cy="276999"/>
              </a:xfrm>
              <a:prstGeom prst="rect">
                <a:avLst/>
              </a:prstGeom>
              <a:blipFill>
                <a:blip r:embed="rId45"/>
                <a:stretch>
                  <a:fillRect l="-7639" t="-2222" r="-7639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DAE0C7CD-2704-A604-B00F-F457D150A03A}"/>
                  </a:ext>
                </a:extLst>
              </p:cNvPr>
              <p:cNvSpPr txBox="1"/>
              <p:nvPr/>
            </p:nvSpPr>
            <p:spPr>
              <a:xfrm>
                <a:off x="3797747" y="12319260"/>
                <a:ext cx="5565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DAE0C7CD-2704-A604-B00F-F457D150A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747" y="12319260"/>
                <a:ext cx="556563" cy="461665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1" name="정육면체 310">
            <a:extLst>
              <a:ext uri="{FF2B5EF4-FFF2-40B4-BE49-F238E27FC236}">
                <a16:creationId xmlns:a16="http://schemas.microsoft.com/office/drawing/2014/main" id="{9E43F3B2-286F-9395-1976-176B13A9136B}"/>
              </a:ext>
            </a:extLst>
          </p:cNvPr>
          <p:cNvSpPr/>
          <p:nvPr/>
        </p:nvSpPr>
        <p:spPr>
          <a:xfrm>
            <a:off x="6726965" y="12025152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12" name="원호 311">
            <a:extLst>
              <a:ext uri="{FF2B5EF4-FFF2-40B4-BE49-F238E27FC236}">
                <a16:creationId xmlns:a16="http://schemas.microsoft.com/office/drawing/2014/main" id="{9B7A0205-0A2C-2318-C09E-F70995E9E505}"/>
              </a:ext>
            </a:extLst>
          </p:cNvPr>
          <p:cNvSpPr/>
          <p:nvPr/>
        </p:nvSpPr>
        <p:spPr>
          <a:xfrm flipH="1">
            <a:off x="6749504" y="11823305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13" name="원호 312">
            <a:extLst>
              <a:ext uri="{FF2B5EF4-FFF2-40B4-BE49-F238E27FC236}">
                <a16:creationId xmlns:a16="http://schemas.microsoft.com/office/drawing/2014/main" id="{AF36B8AD-F1B2-EBEC-E8A7-3AC8EDB331A2}"/>
              </a:ext>
            </a:extLst>
          </p:cNvPr>
          <p:cNvSpPr/>
          <p:nvPr/>
        </p:nvSpPr>
        <p:spPr>
          <a:xfrm>
            <a:off x="6997155" y="11823302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35D85157-DA30-35FE-D792-79B2F95246A0}"/>
              </a:ext>
            </a:extLst>
          </p:cNvPr>
          <p:cNvSpPr txBox="1"/>
          <p:nvPr/>
        </p:nvSpPr>
        <p:spPr>
          <a:xfrm>
            <a:off x="6969644" y="11697128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sp>
        <p:nvSpPr>
          <p:cNvPr id="315" name="정육면체 314">
            <a:extLst>
              <a:ext uri="{FF2B5EF4-FFF2-40B4-BE49-F238E27FC236}">
                <a16:creationId xmlns:a16="http://schemas.microsoft.com/office/drawing/2014/main" id="{97BBD731-2519-AD1B-EB3B-79BA65A2504B}"/>
              </a:ext>
            </a:extLst>
          </p:cNvPr>
          <p:cNvSpPr/>
          <p:nvPr/>
        </p:nvSpPr>
        <p:spPr>
          <a:xfrm>
            <a:off x="6726965" y="12726923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2156DDD9-F656-281E-E36A-96CF1D0EE2C8}"/>
                  </a:ext>
                </a:extLst>
              </p:cNvPr>
              <p:cNvSpPr txBox="1"/>
              <p:nvPr/>
            </p:nvSpPr>
            <p:spPr>
              <a:xfrm>
                <a:off x="6994402" y="1220905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2156DDD9-F656-281E-E36A-96CF1D0EE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402" y="12209055"/>
                <a:ext cx="389850" cy="461665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" name="원호 316">
            <a:extLst>
              <a:ext uri="{FF2B5EF4-FFF2-40B4-BE49-F238E27FC236}">
                <a16:creationId xmlns:a16="http://schemas.microsoft.com/office/drawing/2014/main" id="{AED23D8F-A5C8-1DD7-5EC1-2644ADDF0243}"/>
              </a:ext>
            </a:extLst>
          </p:cNvPr>
          <p:cNvSpPr/>
          <p:nvPr/>
        </p:nvSpPr>
        <p:spPr>
          <a:xfrm rot="16200000" flipH="1">
            <a:off x="6344256" y="12552268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18" name="원호 317">
            <a:extLst>
              <a:ext uri="{FF2B5EF4-FFF2-40B4-BE49-F238E27FC236}">
                <a16:creationId xmlns:a16="http://schemas.microsoft.com/office/drawing/2014/main" id="{6EFD916E-F268-0358-DB92-71C20CE3857A}"/>
              </a:ext>
            </a:extLst>
          </p:cNvPr>
          <p:cNvSpPr/>
          <p:nvPr/>
        </p:nvSpPr>
        <p:spPr>
          <a:xfrm rot="16200000">
            <a:off x="6315442" y="12267325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19" name="정육면체 318">
            <a:extLst>
              <a:ext uri="{FF2B5EF4-FFF2-40B4-BE49-F238E27FC236}">
                <a16:creationId xmlns:a16="http://schemas.microsoft.com/office/drawing/2014/main" id="{3BB551B6-4C03-F48F-F8AE-999DD8FCE159}"/>
              </a:ext>
            </a:extLst>
          </p:cNvPr>
          <p:cNvSpPr/>
          <p:nvPr/>
        </p:nvSpPr>
        <p:spPr>
          <a:xfrm>
            <a:off x="6726965" y="12942458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536FD5DD-B882-FC43-4F4B-32348E1FE94A}"/>
                  </a:ext>
                </a:extLst>
              </p:cNvPr>
              <p:cNvSpPr txBox="1"/>
              <p:nvPr/>
            </p:nvSpPr>
            <p:spPr>
              <a:xfrm>
                <a:off x="6333323" y="12433312"/>
                <a:ext cx="3988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ko-KR" altLang="en-US" sz="6803" b="1"/>
              </a:p>
            </p:txBody>
          </p:sp>
        </mc:Choice>
        <mc:Fallback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536FD5DD-B882-FC43-4F4B-32348E1FE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323" y="12433312"/>
                <a:ext cx="398892" cy="26161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FECA3649-B11D-0366-A3F7-AA70E53D962D}"/>
                  </a:ext>
                </a:extLst>
              </p:cNvPr>
              <p:cNvSpPr txBox="1"/>
              <p:nvPr/>
            </p:nvSpPr>
            <p:spPr>
              <a:xfrm>
                <a:off x="6770387" y="13112098"/>
                <a:ext cx="872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FECA3649-B11D-0366-A3F7-AA70E53D9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387" y="13112098"/>
                <a:ext cx="872225" cy="276999"/>
              </a:xfrm>
              <a:prstGeom prst="rect">
                <a:avLst/>
              </a:prstGeom>
              <a:blipFill>
                <a:blip r:embed="rId49"/>
                <a:stretch>
                  <a:fillRect l="-7692" t="-2222" r="-8392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A1BB4CC0-CF80-8D47-1FA1-67748AC799EC}"/>
                  </a:ext>
                </a:extLst>
              </p:cNvPr>
              <p:cNvSpPr txBox="1"/>
              <p:nvPr/>
            </p:nvSpPr>
            <p:spPr>
              <a:xfrm>
                <a:off x="5825668" y="12301388"/>
                <a:ext cx="5565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A1BB4CC0-CF80-8D47-1FA1-67748AC79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668" y="12301388"/>
                <a:ext cx="556563" cy="461665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2AD9C499-F288-AEA6-062E-09246CBAB37F}"/>
              </a:ext>
            </a:extLst>
          </p:cNvPr>
          <p:cNvSpPr/>
          <p:nvPr/>
        </p:nvSpPr>
        <p:spPr>
          <a:xfrm>
            <a:off x="3997738" y="8875471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cxnSp>
        <p:nvCxnSpPr>
          <p:cNvPr id="324" name="연결선: 구부러짐 323">
            <a:extLst>
              <a:ext uri="{FF2B5EF4-FFF2-40B4-BE49-F238E27FC236}">
                <a16:creationId xmlns:a16="http://schemas.microsoft.com/office/drawing/2014/main" id="{2AD05E51-48A4-EB02-9B96-E944D80EBB28}"/>
              </a:ext>
            </a:extLst>
          </p:cNvPr>
          <p:cNvCxnSpPr>
            <a:cxnSpLocks/>
            <a:stCxn id="242" idx="2"/>
            <a:endCxn id="314" idx="0"/>
          </p:cNvCxnSpPr>
          <p:nvPr/>
        </p:nvCxnSpPr>
        <p:spPr>
          <a:xfrm rot="16200000" flipH="1">
            <a:off x="4557221" y="9069741"/>
            <a:ext cx="2710151" cy="25446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5" name="TextBox 324">
            <a:extLst>
              <a:ext uri="{FF2B5EF4-FFF2-40B4-BE49-F238E27FC236}">
                <a16:creationId xmlns:a16="http://schemas.microsoft.com/office/drawing/2014/main" id="{62505689-3CA3-884D-8B64-5E8C0093DAC6}"/>
              </a:ext>
            </a:extLst>
          </p:cNvPr>
          <p:cNvSpPr txBox="1"/>
          <p:nvPr/>
        </p:nvSpPr>
        <p:spPr>
          <a:xfrm>
            <a:off x="6571223" y="10810898"/>
            <a:ext cx="78418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/>
              <a:t>broadcast</a:t>
            </a:r>
            <a:endParaRPr lang="ko-KR" altLang="en-US" sz="1000" b="1"/>
          </a:p>
        </p:txBody>
      </p:sp>
      <p:sp>
        <p:nvSpPr>
          <p:cNvPr id="326" name="사각형: 둥근 모서리 325">
            <a:extLst>
              <a:ext uri="{FF2B5EF4-FFF2-40B4-BE49-F238E27FC236}">
                <a16:creationId xmlns:a16="http://schemas.microsoft.com/office/drawing/2014/main" id="{A4227186-3DAF-8E4E-1B83-30DD521394C0}"/>
              </a:ext>
            </a:extLst>
          </p:cNvPr>
          <p:cNvSpPr/>
          <p:nvPr/>
        </p:nvSpPr>
        <p:spPr>
          <a:xfrm>
            <a:off x="7269265" y="8089427"/>
            <a:ext cx="1531919" cy="29213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27" name="왼쪽 중괄호 326">
            <a:extLst>
              <a:ext uri="{FF2B5EF4-FFF2-40B4-BE49-F238E27FC236}">
                <a16:creationId xmlns:a16="http://schemas.microsoft.com/office/drawing/2014/main" id="{C5C64243-52FD-B206-6CB2-94DC6383ACB1}"/>
              </a:ext>
            </a:extLst>
          </p:cNvPr>
          <p:cNvSpPr/>
          <p:nvPr/>
        </p:nvSpPr>
        <p:spPr>
          <a:xfrm rot="16200000">
            <a:off x="4989586" y="11104761"/>
            <a:ext cx="305888" cy="50551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98ABF8DE-DAFD-617C-81E5-0DF8E8382F78}"/>
              </a:ext>
            </a:extLst>
          </p:cNvPr>
          <p:cNvSpPr txBox="1"/>
          <p:nvPr/>
        </p:nvSpPr>
        <p:spPr>
          <a:xfrm>
            <a:off x="5223453" y="13657124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concat</a:t>
            </a:r>
            <a:endParaRPr lang="ko-KR" altLang="en-US" sz="1400" b="1"/>
          </a:p>
        </p:txBody>
      </p:sp>
      <p:sp>
        <p:nvSpPr>
          <p:cNvPr id="329" name="정육면체 328">
            <a:extLst>
              <a:ext uri="{FF2B5EF4-FFF2-40B4-BE49-F238E27FC236}">
                <a16:creationId xmlns:a16="http://schemas.microsoft.com/office/drawing/2014/main" id="{CF5ED40A-6614-80FB-BEDD-272CD30EB4ED}"/>
              </a:ext>
            </a:extLst>
          </p:cNvPr>
          <p:cNvSpPr/>
          <p:nvPr/>
        </p:nvSpPr>
        <p:spPr>
          <a:xfrm>
            <a:off x="8962356" y="12043787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30" name="원호 329">
            <a:extLst>
              <a:ext uri="{FF2B5EF4-FFF2-40B4-BE49-F238E27FC236}">
                <a16:creationId xmlns:a16="http://schemas.microsoft.com/office/drawing/2014/main" id="{B9C8AA9F-2367-134B-D072-3E883E04C3C6}"/>
              </a:ext>
            </a:extLst>
          </p:cNvPr>
          <p:cNvSpPr/>
          <p:nvPr/>
        </p:nvSpPr>
        <p:spPr>
          <a:xfrm flipH="1">
            <a:off x="8984895" y="11841940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31" name="원호 330">
            <a:extLst>
              <a:ext uri="{FF2B5EF4-FFF2-40B4-BE49-F238E27FC236}">
                <a16:creationId xmlns:a16="http://schemas.microsoft.com/office/drawing/2014/main" id="{2DCE52BF-E8D7-8949-1293-70741612AA2D}"/>
              </a:ext>
            </a:extLst>
          </p:cNvPr>
          <p:cNvSpPr/>
          <p:nvPr/>
        </p:nvSpPr>
        <p:spPr>
          <a:xfrm>
            <a:off x="9232546" y="11841937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0DF80E8A-2DF4-D253-9FD6-913D350C99C6}"/>
              </a:ext>
            </a:extLst>
          </p:cNvPr>
          <p:cNvSpPr txBox="1"/>
          <p:nvPr/>
        </p:nvSpPr>
        <p:spPr>
          <a:xfrm>
            <a:off x="9205035" y="11715763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sp>
        <p:nvSpPr>
          <p:cNvPr id="333" name="정육면체 332">
            <a:extLst>
              <a:ext uri="{FF2B5EF4-FFF2-40B4-BE49-F238E27FC236}">
                <a16:creationId xmlns:a16="http://schemas.microsoft.com/office/drawing/2014/main" id="{10CDDB24-62BF-32E9-8C9A-E9A4E85EF05C}"/>
              </a:ext>
            </a:extLst>
          </p:cNvPr>
          <p:cNvSpPr/>
          <p:nvPr/>
        </p:nvSpPr>
        <p:spPr>
          <a:xfrm>
            <a:off x="8962356" y="12745558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250D8689-2A0F-2085-888D-08788E9598C4}"/>
                  </a:ext>
                </a:extLst>
              </p:cNvPr>
              <p:cNvSpPr txBox="1"/>
              <p:nvPr/>
            </p:nvSpPr>
            <p:spPr>
              <a:xfrm>
                <a:off x="9229794" y="12227690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250D8689-2A0F-2085-888D-08788E959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794" y="12227690"/>
                <a:ext cx="389850" cy="461665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5" name="원호 334">
            <a:extLst>
              <a:ext uri="{FF2B5EF4-FFF2-40B4-BE49-F238E27FC236}">
                <a16:creationId xmlns:a16="http://schemas.microsoft.com/office/drawing/2014/main" id="{A6F5A4DC-A1E4-6429-5E28-F768473D44DB}"/>
              </a:ext>
            </a:extLst>
          </p:cNvPr>
          <p:cNvSpPr/>
          <p:nvPr/>
        </p:nvSpPr>
        <p:spPr>
          <a:xfrm rot="16200000" flipH="1">
            <a:off x="8579647" y="12570903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36" name="원호 335">
            <a:extLst>
              <a:ext uri="{FF2B5EF4-FFF2-40B4-BE49-F238E27FC236}">
                <a16:creationId xmlns:a16="http://schemas.microsoft.com/office/drawing/2014/main" id="{788FBFE9-73EA-5A73-6378-B56C04F45ECE}"/>
              </a:ext>
            </a:extLst>
          </p:cNvPr>
          <p:cNvSpPr/>
          <p:nvPr/>
        </p:nvSpPr>
        <p:spPr>
          <a:xfrm rot="16200000">
            <a:off x="8550833" y="12285960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37" name="정육면체 336">
            <a:extLst>
              <a:ext uri="{FF2B5EF4-FFF2-40B4-BE49-F238E27FC236}">
                <a16:creationId xmlns:a16="http://schemas.microsoft.com/office/drawing/2014/main" id="{D35C7811-2FE9-0B73-27DE-8CE92B40D045}"/>
              </a:ext>
            </a:extLst>
          </p:cNvPr>
          <p:cNvSpPr/>
          <p:nvPr/>
        </p:nvSpPr>
        <p:spPr>
          <a:xfrm>
            <a:off x="8962356" y="12961093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4F7DBC88-8F8A-9481-A388-F59AB7FD159A}"/>
                  </a:ext>
                </a:extLst>
              </p:cNvPr>
              <p:cNvSpPr txBox="1"/>
              <p:nvPr/>
            </p:nvSpPr>
            <p:spPr>
              <a:xfrm>
                <a:off x="8556013" y="1242655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1400" b="1"/>
              </a:p>
            </p:txBody>
          </p:sp>
        </mc:Choice>
        <mc:Fallback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4F7DBC88-8F8A-9481-A388-F59AB7FD1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013" y="12426550"/>
                <a:ext cx="383438" cy="307777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9" name="연결선: 구부러짐 338">
            <a:extLst>
              <a:ext uri="{FF2B5EF4-FFF2-40B4-BE49-F238E27FC236}">
                <a16:creationId xmlns:a16="http://schemas.microsoft.com/office/drawing/2014/main" id="{424FD7FD-E3C9-B68C-2FAD-95401FEC3698}"/>
              </a:ext>
            </a:extLst>
          </p:cNvPr>
          <p:cNvCxnSpPr>
            <a:stCxn id="327" idx="1"/>
            <a:endCxn id="332" idx="0"/>
          </p:cNvCxnSpPr>
          <p:nvPr/>
        </p:nvCxnSpPr>
        <p:spPr>
          <a:xfrm rot="5400000" flipH="1" flipV="1">
            <a:off x="6246512" y="10611785"/>
            <a:ext cx="2069507" cy="4277467"/>
          </a:xfrm>
          <a:prstGeom prst="curvedConnector5">
            <a:avLst>
              <a:gd name="adj1" fmla="val -11046"/>
              <a:gd name="adj2" fmla="val 49275"/>
              <a:gd name="adj3" fmla="val 1110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0177303C-3C62-1267-F2B7-BDAA897EFC64}"/>
                  </a:ext>
                </a:extLst>
              </p:cNvPr>
              <p:cNvSpPr txBox="1"/>
              <p:nvPr/>
            </p:nvSpPr>
            <p:spPr>
              <a:xfrm>
                <a:off x="8556015" y="13195959"/>
                <a:ext cx="1186735" cy="7845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600"/>
              </a:p>
            </p:txBody>
          </p:sp>
        </mc:Choice>
        <mc:Fallback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0177303C-3C62-1267-F2B7-BDAA897EF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015" y="13195959"/>
                <a:ext cx="1186735" cy="784510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C7EF4A9C-91F1-D88B-59B9-B9055FCFB84F}"/>
                  </a:ext>
                </a:extLst>
              </p:cNvPr>
              <p:cNvSpPr txBox="1"/>
              <p:nvPr/>
            </p:nvSpPr>
            <p:spPr>
              <a:xfrm>
                <a:off x="9980963" y="13252667"/>
                <a:ext cx="1409488" cy="219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400" b="1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400" b="1"/>
                  <a:t> 행벡터</a:t>
                </a:r>
              </a:p>
            </p:txBody>
          </p:sp>
        </mc:Choice>
        <mc:Fallback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C7EF4A9C-91F1-D88B-59B9-B9055FCFB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963" y="13252667"/>
                <a:ext cx="1409488" cy="219484"/>
              </a:xfrm>
              <a:prstGeom prst="rect">
                <a:avLst/>
              </a:prstGeom>
              <a:blipFill>
                <a:blip r:embed="rId54"/>
                <a:stretch>
                  <a:fillRect l="-5603" t="-27778" r="-4741" b="-4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D61AC2ED-C3C9-D989-EBFA-F8B020C5B2A4}"/>
              </a:ext>
            </a:extLst>
          </p:cNvPr>
          <p:cNvSpPr/>
          <p:nvPr/>
        </p:nvSpPr>
        <p:spPr>
          <a:xfrm>
            <a:off x="10565430" y="12014419"/>
            <a:ext cx="240561" cy="1071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07D5DD67-5A58-8866-BAF2-9FD073DFE640}"/>
                  </a:ext>
                </a:extLst>
              </p:cNvPr>
              <p:cNvSpPr txBox="1"/>
              <p:nvPr/>
            </p:nvSpPr>
            <p:spPr>
              <a:xfrm>
                <a:off x="10197416" y="1242655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1400" b="1"/>
              </a:p>
            </p:txBody>
          </p:sp>
        </mc:Choice>
        <mc:Fallback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07D5DD67-5A58-8866-BAF2-9FD073DFE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7416" y="12426550"/>
                <a:ext cx="383438" cy="307777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4" name="TextBox 343">
            <a:extLst>
              <a:ext uri="{FF2B5EF4-FFF2-40B4-BE49-F238E27FC236}">
                <a16:creationId xmlns:a16="http://schemas.microsoft.com/office/drawing/2014/main" id="{EAD1F555-69AF-A7DC-91BF-EC0305F36277}"/>
              </a:ext>
            </a:extLst>
          </p:cNvPr>
          <p:cNvSpPr txBox="1"/>
          <p:nvPr/>
        </p:nvSpPr>
        <p:spPr>
          <a:xfrm>
            <a:off x="10470744" y="11752806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cxnSp>
        <p:nvCxnSpPr>
          <p:cNvPr id="345" name="직선 화살표 연결선 344">
            <a:extLst>
              <a:ext uri="{FF2B5EF4-FFF2-40B4-BE49-F238E27FC236}">
                <a16:creationId xmlns:a16="http://schemas.microsoft.com/office/drawing/2014/main" id="{E380CC31-FE1D-29D2-AA38-530441D3A3A2}"/>
              </a:ext>
            </a:extLst>
          </p:cNvPr>
          <p:cNvCxnSpPr>
            <a:cxnSpLocks/>
          </p:cNvCxnSpPr>
          <p:nvPr/>
        </p:nvCxnSpPr>
        <p:spPr>
          <a:xfrm>
            <a:off x="10031766" y="12580438"/>
            <a:ext cx="216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E608678C-8219-7985-700D-D5B275A5360D}"/>
                  </a:ext>
                </a:extLst>
              </p:cNvPr>
              <p:cNvSpPr txBox="1"/>
              <p:nvPr/>
            </p:nvSpPr>
            <p:spPr>
              <a:xfrm>
                <a:off x="8419231" y="8812123"/>
                <a:ext cx="614045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8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sz="1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sz="18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r>
                            <a:rPr lang="en-US" altLang="ko-KR" sz="18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18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1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8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800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ko-KR" sz="18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altLang="ko-KR" sz="1800" b="1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sz="1800" b="1" i="1">
                          <a:latin typeface="Cambria Math" panose="02040503050406030204" pitchFamily="18" charset="0"/>
                        </a:rPr>
                        <m:t>𝑪𝒐𝒗𝒂𝒓𝒊𝒂𝒏𝒄𝒆</m:t>
                      </m:r>
                      <m:r>
                        <a:rPr lang="en-US" altLang="ko-KR" sz="1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1" i="1">
                          <a:latin typeface="Cambria Math" panose="02040503050406030204" pitchFamily="18" charset="0"/>
                        </a:rPr>
                        <m:t>𝑴𝒂𝒕𝒓𝒊𝒙</m:t>
                      </m:r>
                    </m:oMath>
                  </m:oMathPara>
                </a14:m>
                <a:endParaRPr lang="ko-KR" altLang="en-US" sz="6803"/>
              </a:p>
            </p:txBody>
          </p:sp>
        </mc:Choice>
        <mc:Fallback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E608678C-8219-7985-700D-D5B275A53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231" y="8812123"/>
                <a:ext cx="6140450" cy="374270"/>
              </a:xfrm>
              <a:prstGeom prst="rect">
                <a:avLst/>
              </a:prstGeom>
              <a:blipFill>
                <a:blip r:embed="rId5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8687CAC8-DDF8-C336-CBA3-AD6941EDF02C}"/>
              </a:ext>
            </a:extLst>
          </p:cNvPr>
          <p:cNvSpPr/>
          <p:nvPr/>
        </p:nvSpPr>
        <p:spPr>
          <a:xfrm>
            <a:off x="11323213" y="9502279"/>
            <a:ext cx="240561" cy="1071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90069C7B-08D2-505B-555B-359F0A156CAE}"/>
              </a:ext>
            </a:extLst>
          </p:cNvPr>
          <p:cNvSpPr/>
          <p:nvPr/>
        </p:nvSpPr>
        <p:spPr>
          <a:xfrm rot="16200000">
            <a:off x="10080556" y="9474980"/>
            <a:ext cx="240561" cy="1071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6187C60F-2D46-03F4-D4E5-778A636C362B}"/>
                  </a:ext>
                </a:extLst>
              </p:cNvPr>
              <p:cNvSpPr txBox="1"/>
              <p:nvPr/>
            </p:nvSpPr>
            <p:spPr>
              <a:xfrm>
                <a:off x="10883941" y="9858624"/>
                <a:ext cx="246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6187C60F-2D46-03F4-D4E5-778A636C3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941" y="9858624"/>
                <a:ext cx="246862" cy="276999"/>
              </a:xfrm>
              <a:prstGeom prst="rect">
                <a:avLst/>
              </a:prstGeom>
              <a:blipFill>
                <a:blip r:embed="rId57"/>
                <a:stretch>
                  <a:fillRect l="-9756" r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680C9A1C-D425-5E86-85AF-0E604C5F14D3}"/>
                  </a:ext>
                </a:extLst>
              </p:cNvPr>
              <p:cNvSpPr txBox="1"/>
              <p:nvPr/>
            </p:nvSpPr>
            <p:spPr>
              <a:xfrm>
                <a:off x="11657639" y="9858625"/>
                <a:ext cx="2821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680C9A1C-D425-5E86-85AF-0E604C5F1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7639" y="9858625"/>
                <a:ext cx="282129" cy="307777"/>
              </a:xfrm>
              <a:prstGeom prst="rect">
                <a:avLst/>
              </a:prstGeom>
              <a:blipFill>
                <a:blip r:embed="rId58"/>
                <a:stretch>
                  <a:fillRect l="-4255" r="-2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B66991DF-5E31-E92F-8640-53602E66A08E}"/>
              </a:ext>
            </a:extLst>
          </p:cNvPr>
          <p:cNvSpPr/>
          <p:nvPr/>
        </p:nvSpPr>
        <p:spPr>
          <a:xfrm>
            <a:off x="12276734" y="9918979"/>
            <a:ext cx="240561" cy="2405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E8C5DE87-3DDA-9C72-432A-8BE07DA76ACF}"/>
              </a:ext>
            </a:extLst>
          </p:cNvPr>
          <p:cNvSpPr txBox="1"/>
          <p:nvPr/>
        </p:nvSpPr>
        <p:spPr>
          <a:xfrm>
            <a:off x="9264794" y="9884023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0289BD1C-C954-D56D-6D17-3B79BFD4380A}"/>
                  </a:ext>
                </a:extLst>
              </p:cNvPr>
              <p:cNvSpPr txBox="1"/>
              <p:nvPr/>
            </p:nvSpPr>
            <p:spPr>
              <a:xfrm>
                <a:off x="10029947" y="9594291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1400" b="1"/>
              </a:p>
            </p:txBody>
          </p:sp>
        </mc:Choice>
        <mc:Fallback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0289BD1C-C954-D56D-6D17-3B79BFD43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9947" y="9594291"/>
                <a:ext cx="383438" cy="307777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EB48D186-43E3-D994-B059-5830E3824A0A}"/>
                  </a:ext>
                </a:extLst>
              </p:cNvPr>
              <p:cNvSpPr txBox="1"/>
              <p:nvPr/>
            </p:nvSpPr>
            <p:spPr>
              <a:xfrm>
                <a:off x="11014584" y="9862285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1400" b="1"/>
              </a:p>
            </p:txBody>
          </p:sp>
        </mc:Choice>
        <mc:Fallback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EB48D186-43E3-D994-B059-5830E3824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4584" y="9862285"/>
                <a:ext cx="383438" cy="307777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5" name="TextBox 354">
            <a:extLst>
              <a:ext uri="{FF2B5EF4-FFF2-40B4-BE49-F238E27FC236}">
                <a16:creationId xmlns:a16="http://schemas.microsoft.com/office/drawing/2014/main" id="{832E7E33-48D6-A884-8A42-65EF3AF03421}"/>
              </a:ext>
            </a:extLst>
          </p:cNvPr>
          <p:cNvSpPr txBox="1"/>
          <p:nvPr/>
        </p:nvSpPr>
        <p:spPr>
          <a:xfrm>
            <a:off x="11232006" y="9250588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423D9043-BADE-EF06-CD52-FCF5386951DB}"/>
              </a:ext>
            </a:extLst>
          </p:cNvPr>
          <p:cNvSpPr txBox="1"/>
          <p:nvPr/>
        </p:nvSpPr>
        <p:spPr>
          <a:xfrm>
            <a:off x="12194748" y="9652846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A51992F2-AC37-19FD-D3E2-1C9A765F4E3D}"/>
              </a:ext>
            </a:extLst>
          </p:cNvPr>
          <p:cNvSpPr txBox="1"/>
          <p:nvPr/>
        </p:nvSpPr>
        <p:spPr>
          <a:xfrm>
            <a:off x="11895382" y="9896128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sp>
        <p:nvSpPr>
          <p:cNvPr id="358" name="사각형: 둥근 모서리 357">
            <a:extLst>
              <a:ext uri="{FF2B5EF4-FFF2-40B4-BE49-F238E27FC236}">
                <a16:creationId xmlns:a16="http://schemas.microsoft.com/office/drawing/2014/main" id="{976C4BFA-6D3E-EFD9-3C0C-4BBEE6CCDF80}"/>
              </a:ext>
            </a:extLst>
          </p:cNvPr>
          <p:cNvSpPr/>
          <p:nvPr/>
        </p:nvSpPr>
        <p:spPr>
          <a:xfrm>
            <a:off x="9149382" y="8539728"/>
            <a:ext cx="4549031" cy="2198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cxnSp>
        <p:nvCxnSpPr>
          <p:cNvPr id="359" name="연결선: 구부러짐 358">
            <a:extLst>
              <a:ext uri="{FF2B5EF4-FFF2-40B4-BE49-F238E27FC236}">
                <a16:creationId xmlns:a16="http://schemas.microsoft.com/office/drawing/2014/main" id="{97C8130A-7164-74B2-4E27-AFCA579B090F}"/>
              </a:ext>
            </a:extLst>
          </p:cNvPr>
          <p:cNvCxnSpPr>
            <a:stCxn id="342" idx="3"/>
            <a:endCxn id="347" idx="2"/>
          </p:cNvCxnSpPr>
          <p:nvPr/>
        </p:nvCxnSpPr>
        <p:spPr>
          <a:xfrm flipV="1">
            <a:off x="10805991" y="10573625"/>
            <a:ext cx="637503" cy="19764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연결선: 구부러짐 359">
            <a:extLst>
              <a:ext uri="{FF2B5EF4-FFF2-40B4-BE49-F238E27FC236}">
                <a16:creationId xmlns:a16="http://schemas.microsoft.com/office/drawing/2014/main" id="{715848FC-AAF7-BF37-D0DD-236938B2852C}"/>
              </a:ext>
            </a:extLst>
          </p:cNvPr>
          <p:cNvCxnSpPr>
            <a:stCxn id="342" idx="3"/>
            <a:endCxn id="348" idx="1"/>
          </p:cNvCxnSpPr>
          <p:nvPr/>
        </p:nvCxnSpPr>
        <p:spPr>
          <a:xfrm flipH="1" flipV="1">
            <a:off x="10200834" y="10130933"/>
            <a:ext cx="605154" cy="2419159"/>
          </a:xfrm>
          <a:prstGeom prst="curvedConnector4">
            <a:avLst>
              <a:gd name="adj1" fmla="val -37776"/>
              <a:gd name="adj2" fmla="val 524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5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정육면체 632">
            <a:extLst>
              <a:ext uri="{FF2B5EF4-FFF2-40B4-BE49-F238E27FC236}">
                <a16:creationId xmlns:a16="http://schemas.microsoft.com/office/drawing/2014/main" id="{444D20BD-5200-102A-5B75-A8C059F55782}"/>
              </a:ext>
            </a:extLst>
          </p:cNvPr>
          <p:cNvSpPr/>
          <p:nvPr/>
        </p:nvSpPr>
        <p:spPr>
          <a:xfrm>
            <a:off x="25171088" y="10160714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E69FFEC3-6B3C-EDC1-3D23-A1DA69BE6386}"/>
              </a:ext>
            </a:extLst>
          </p:cNvPr>
          <p:cNvSpPr/>
          <p:nvPr/>
        </p:nvSpPr>
        <p:spPr>
          <a:xfrm>
            <a:off x="3073031" y="4178159"/>
            <a:ext cx="558267" cy="1286918"/>
          </a:xfrm>
          <a:prstGeom prst="cube">
            <a:avLst>
              <a:gd name="adj" fmla="val 7708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94B7CCE7-A647-949A-629E-B37CF4F2160A}"/>
              </a:ext>
            </a:extLst>
          </p:cNvPr>
          <p:cNvSpPr/>
          <p:nvPr/>
        </p:nvSpPr>
        <p:spPr>
          <a:xfrm>
            <a:off x="3252326" y="4178159"/>
            <a:ext cx="558267" cy="1286918"/>
          </a:xfrm>
          <a:prstGeom prst="cube">
            <a:avLst>
              <a:gd name="adj" fmla="val 7708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F648B17B-6CE0-836B-39E3-05172645E29B}"/>
              </a:ext>
            </a:extLst>
          </p:cNvPr>
          <p:cNvSpPr/>
          <p:nvPr/>
        </p:nvSpPr>
        <p:spPr>
          <a:xfrm>
            <a:off x="3931616" y="4178159"/>
            <a:ext cx="558267" cy="1286918"/>
          </a:xfrm>
          <a:prstGeom prst="cube">
            <a:avLst>
              <a:gd name="adj" fmla="val 7708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F90F9F-C378-7F7F-32E6-7FE886C29095}"/>
                  </a:ext>
                </a:extLst>
              </p:cNvPr>
              <p:cNvSpPr txBox="1"/>
              <p:nvPr/>
            </p:nvSpPr>
            <p:spPr>
              <a:xfrm>
                <a:off x="3464934" y="4573456"/>
                <a:ext cx="6190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F90F9F-C378-7F7F-32E6-7FE886C29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934" y="4573456"/>
                <a:ext cx="61908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1752DF-D6F0-C286-8ABD-BD813724CC60}"/>
                  </a:ext>
                </a:extLst>
              </p:cNvPr>
              <p:cNvSpPr txBox="1"/>
              <p:nvPr/>
            </p:nvSpPr>
            <p:spPr>
              <a:xfrm>
                <a:off x="2913007" y="5558666"/>
                <a:ext cx="1795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/>
                  <a:t>Batch Image </a:t>
                </a:r>
                <a:endParaRPr lang="en-US" altLang="ko-KR" sz="1200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</m:oMath>
                </a14:m>
                <a:r>
                  <a:rPr lang="en-US" altLang="ko-KR" sz="1200" b="1"/>
                  <a:t> </a:t>
                </a:r>
                <a:endParaRPr lang="ko-KR" altLang="en-US" sz="1200" b="1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1752DF-D6F0-C286-8ABD-BD813724C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007" y="5558666"/>
                <a:ext cx="179517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A6BB51D-6C3B-AE42-17DD-B31EDA27D0E3}"/>
              </a:ext>
            </a:extLst>
          </p:cNvPr>
          <p:cNvSpPr txBox="1"/>
          <p:nvPr/>
        </p:nvSpPr>
        <p:spPr>
          <a:xfrm>
            <a:off x="4435533" y="4467639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32</a:t>
            </a:r>
            <a:endParaRPr lang="ko-KR" altLang="en-US" sz="105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6282B6-E669-36DC-6A8F-4F5FD63868E4}"/>
              </a:ext>
            </a:extLst>
          </p:cNvPr>
          <p:cNvSpPr txBox="1"/>
          <p:nvPr/>
        </p:nvSpPr>
        <p:spPr>
          <a:xfrm>
            <a:off x="4210746" y="5203467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32</a:t>
            </a:r>
            <a:endParaRPr lang="ko-KR" altLang="en-US" sz="105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F18D63-F8F3-00C8-DF03-420AE3E77410}"/>
              </a:ext>
            </a:extLst>
          </p:cNvPr>
          <p:cNvSpPr txBox="1"/>
          <p:nvPr/>
        </p:nvSpPr>
        <p:spPr>
          <a:xfrm>
            <a:off x="3872193" y="5431544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</a:t>
            </a:r>
            <a:endParaRPr lang="ko-KR" altLang="en-US" sz="1050" b="1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EFEC4C12-65E6-6541-1C11-BCDABF6A1BF3}"/>
              </a:ext>
            </a:extLst>
          </p:cNvPr>
          <p:cNvSpPr/>
          <p:nvPr/>
        </p:nvSpPr>
        <p:spPr>
          <a:xfrm flipH="1">
            <a:off x="3540590" y="3993424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25C34900-015D-7AB5-4569-BA6BA7F39F15}"/>
              </a:ext>
            </a:extLst>
          </p:cNvPr>
          <p:cNvSpPr/>
          <p:nvPr/>
        </p:nvSpPr>
        <p:spPr>
          <a:xfrm>
            <a:off x="3788241" y="3993421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6D1F32-FA83-32DF-6430-15142D855A5A}"/>
                  </a:ext>
                </a:extLst>
              </p:cNvPr>
              <p:cNvSpPr txBox="1"/>
              <p:nvPr/>
            </p:nvSpPr>
            <p:spPr>
              <a:xfrm>
                <a:off x="3814518" y="3867247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6D1F32-FA83-32DF-6430-15142D855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518" y="3867247"/>
                <a:ext cx="34176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정육면체 14">
            <a:extLst>
              <a:ext uri="{FF2B5EF4-FFF2-40B4-BE49-F238E27FC236}">
                <a16:creationId xmlns:a16="http://schemas.microsoft.com/office/drawing/2014/main" id="{FB8CFD39-D669-1B37-2344-6C888E8C1E62}"/>
              </a:ext>
            </a:extLst>
          </p:cNvPr>
          <p:cNvSpPr/>
          <p:nvPr/>
        </p:nvSpPr>
        <p:spPr>
          <a:xfrm>
            <a:off x="8221132" y="4191048"/>
            <a:ext cx="865629" cy="1286918"/>
          </a:xfrm>
          <a:prstGeom prst="cube">
            <a:avLst>
              <a:gd name="adj" fmla="val 5178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E82BB500-57CE-7C6A-EBE6-78B897821C2C}"/>
              </a:ext>
            </a:extLst>
          </p:cNvPr>
          <p:cNvSpPr/>
          <p:nvPr/>
        </p:nvSpPr>
        <p:spPr>
          <a:xfrm>
            <a:off x="9321211" y="4186585"/>
            <a:ext cx="865629" cy="1286918"/>
          </a:xfrm>
          <a:prstGeom prst="cube">
            <a:avLst>
              <a:gd name="adj" fmla="val 5178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1ACAD1-5ECF-DCC5-0939-0971275FC965}"/>
                  </a:ext>
                </a:extLst>
              </p:cNvPr>
              <p:cNvSpPr txBox="1"/>
              <p:nvPr/>
            </p:nvSpPr>
            <p:spPr>
              <a:xfrm>
                <a:off x="8777218" y="4606431"/>
                <a:ext cx="6190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1ACAD1-5ECF-DCC5-0939-0971275FC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218" y="4606431"/>
                <a:ext cx="61908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0981CB9-C1BB-0FB5-3E47-787803B21DB2}"/>
              </a:ext>
            </a:extLst>
          </p:cNvPr>
          <p:cNvSpPr txBox="1"/>
          <p:nvPr/>
        </p:nvSpPr>
        <p:spPr>
          <a:xfrm>
            <a:off x="10105678" y="4514061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32</a:t>
            </a:r>
            <a:endParaRPr lang="ko-KR" altLang="en-US" sz="105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BB93E5-6E77-B693-C21D-01FE8832D78C}"/>
              </a:ext>
            </a:extLst>
          </p:cNvPr>
          <p:cNvSpPr txBox="1"/>
          <p:nvPr/>
        </p:nvSpPr>
        <p:spPr>
          <a:xfrm>
            <a:off x="9880891" y="5249889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32</a:t>
            </a:r>
            <a:endParaRPr lang="ko-KR" altLang="en-US" sz="105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759668-D9A9-1CAC-2C50-3102FF985221}"/>
              </a:ext>
            </a:extLst>
          </p:cNvPr>
          <p:cNvSpPr txBox="1"/>
          <p:nvPr/>
        </p:nvSpPr>
        <p:spPr>
          <a:xfrm>
            <a:off x="9352786" y="5473503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85A8D605-944E-F6FF-2F01-0DA323979884}"/>
              </a:ext>
            </a:extLst>
          </p:cNvPr>
          <p:cNvSpPr/>
          <p:nvPr/>
        </p:nvSpPr>
        <p:spPr>
          <a:xfrm flipH="1">
            <a:off x="8700656" y="3992343"/>
            <a:ext cx="1008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F5A085CB-F73D-1D9B-FEC2-5414F42B54BF}"/>
              </a:ext>
            </a:extLst>
          </p:cNvPr>
          <p:cNvSpPr/>
          <p:nvPr/>
        </p:nvSpPr>
        <p:spPr>
          <a:xfrm>
            <a:off x="9211532" y="3992340"/>
            <a:ext cx="972000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F75B66-0AD1-ACF2-9CCE-0F6D8E388DCC}"/>
                  </a:ext>
                </a:extLst>
              </p:cNvPr>
              <p:cNvSpPr txBox="1"/>
              <p:nvPr/>
            </p:nvSpPr>
            <p:spPr>
              <a:xfrm>
                <a:off x="9292617" y="3867247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F75B66-0AD1-ACF2-9CCE-0F6D8E388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2617" y="3867247"/>
                <a:ext cx="34176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F777B3-2C74-8A2E-3060-1262ACF997B9}"/>
                  </a:ext>
                </a:extLst>
              </p:cNvPr>
              <p:cNvSpPr txBox="1"/>
              <p:nvPr/>
            </p:nvSpPr>
            <p:spPr>
              <a:xfrm>
                <a:off x="8255000" y="5605089"/>
                <a:ext cx="1795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/>
                  <a:t>layer 0 feature map</a:t>
                </a:r>
                <a:endParaRPr lang="en-US" altLang="ko-KR" sz="1200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𝟔𝟒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</m:oMath>
                </a14:m>
                <a:r>
                  <a:rPr lang="en-US" altLang="ko-KR" sz="1200" b="1"/>
                  <a:t> </a:t>
                </a:r>
                <a:endParaRPr lang="ko-KR" altLang="en-US" sz="1200" b="1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F777B3-2C74-8A2E-3060-1262ACF99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0" y="5605089"/>
                <a:ext cx="179517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정육면체 24">
            <a:extLst>
              <a:ext uri="{FF2B5EF4-FFF2-40B4-BE49-F238E27FC236}">
                <a16:creationId xmlns:a16="http://schemas.microsoft.com/office/drawing/2014/main" id="{2AC05327-4126-39E8-B33B-7F71905A8634}"/>
              </a:ext>
            </a:extLst>
          </p:cNvPr>
          <p:cNvSpPr/>
          <p:nvPr/>
        </p:nvSpPr>
        <p:spPr>
          <a:xfrm>
            <a:off x="8221132" y="6390552"/>
            <a:ext cx="865629" cy="1286918"/>
          </a:xfrm>
          <a:prstGeom prst="cube">
            <a:avLst>
              <a:gd name="adj" fmla="val 5178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6" name="정육면체 25">
            <a:extLst>
              <a:ext uri="{FF2B5EF4-FFF2-40B4-BE49-F238E27FC236}">
                <a16:creationId xmlns:a16="http://schemas.microsoft.com/office/drawing/2014/main" id="{290D9CCD-E07C-7B28-1266-351BE5686A90}"/>
              </a:ext>
            </a:extLst>
          </p:cNvPr>
          <p:cNvSpPr/>
          <p:nvPr/>
        </p:nvSpPr>
        <p:spPr>
          <a:xfrm>
            <a:off x="9321211" y="6386089"/>
            <a:ext cx="865629" cy="1286918"/>
          </a:xfrm>
          <a:prstGeom prst="cube">
            <a:avLst>
              <a:gd name="adj" fmla="val 5178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C786BC-2F27-B895-E967-41319094FA35}"/>
                  </a:ext>
                </a:extLst>
              </p:cNvPr>
              <p:cNvSpPr txBox="1"/>
              <p:nvPr/>
            </p:nvSpPr>
            <p:spPr>
              <a:xfrm>
                <a:off x="8777218" y="6805935"/>
                <a:ext cx="6190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C786BC-2F27-B895-E967-41319094F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218" y="6805935"/>
                <a:ext cx="61908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4F057967-406F-38FF-23D5-35E00DAC2D99}"/>
              </a:ext>
            </a:extLst>
          </p:cNvPr>
          <p:cNvSpPr txBox="1"/>
          <p:nvPr/>
        </p:nvSpPr>
        <p:spPr>
          <a:xfrm>
            <a:off x="10105678" y="6713565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32</a:t>
            </a:r>
            <a:endParaRPr lang="ko-KR" altLang="en-US" sz="105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8EF72D-576D-B8E4-11A1-F86FCF3852DE}"/>
              </a:ext>
            </a:extLst>
          </p:cNvPr>
          <p:cNvSpPr txBox="1"/>
          <p:nvPr/>
        </p:nvSpPr>
        <p:spPr>
          <a:xfrm>
            <a:off x="9880891" y="7449393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32</a:t>
            </a:r>
            <a:endParaRPr lang="ko-KR" altLang="en-US" sz="105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633A86-DEA2-919F-F956-5F6030CC7281}"/>
              </a:ext>
            </a:extLst>
          </p:cNvPr>
          <p:cNvSpPr txBox="1"/>
          <p:nvPr/>
        </p:nvSpPr>
        <p:spPr>
          <a:xfrm>
            <a:off x="9352786" y="7673007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p:sp>
        <p:nvSpPr>
          <p:cNvPr id="31" name="원호 30">
            <a:extLst>
              <a:ext uri="{FF2B5EF4-FFF2-40B4-BE49-F238E27FC236}">
                <a16:creationId xmlns:a16="http://schemas.microsoft.com/office/drawing/2014/main" id="{D8362162-3C27-DAC7-3B13-D48B34A7794A}"/>
              </a:ext>
            </a:extLst>
          </p:cNvPr>
          <p:cNvSpPr/>
          <p:nvPr/>
        </p:nvSpPr>
        <p:spPr>
          <a:xfrm flipH="1">
            <a:off x="8700656" y="6191847"/>
            <a:ext cx="1008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2" name="원호 31">
            <a:extLst>
              <a:ext uri="{FF2B5EF4-FFF2-40B4-BE49-F238E27FC236}">
                <a16:creationId xmlns:a16="http://schemas.microsoft.com/office/drawing/2014/main" id="{FC758EF1-8245-FFDC-CEFA-AE3D4BE9960E}"/>
              </a:ext>
            </a:extLst>
          </p:cNvPr>
          <p:cNvSpPr/>
          <p:nvPr/>
        </p:nvSpPr>
        <p:spPr>
          <a:xfrm>
            <a:off x="9211532" y="6191844"/>
            <a:ext cx="972000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B68F99-DEEC-D29B-0486-939925EAE3A7}"/>
                  </a:ext>
                </a:extLst>
              </p:cNvPr>
              <p:cNvSpPr txBox="1"/>
              <p:nvPr/>
            </p:nvSpPr>
            <p:spPr>
              <a:xfrm>
                <a:off x="9292617" y="6066751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B68F99-DEEC-D29B-0486-939925EAE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2617" y="6066751"/>
                <a:ext cx="34176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9D02ADC-93C0-4E98-B22A-C010913273CD}"/>
                  </a:ext>
                </a:extLst>
              </p:cNvPr>
              <p:cNvSpPr txBox="1"/>
              <p:nvPr/>
            </p:nvSpPr>
            <p:spPr>
              <a:xfrm>
                <a:off x="8255000" y="7804592"/>
                <a:ext cx="1795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/>
                  <a:t>layer 1 feature map</a:t>
                </a:r>
                <a:endParaRPr lang="en-US" altLang="ko-KR" sz="1200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𝟔𝟒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</m:oMath>
                </a14:m>
                <a:r>
                  <a:rPr lang="en-US" altLang="ko-KR" sz="1200" b="1"/>
                  <a:t> </a:t>
                </a:r>
                <a:endParaRPr lang="ko-KR" altLang="en-US" sz="1200" b="1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9D02ADC-93C0-4E98-B22A-C01091327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0" y="7804592"/>
                <a:ext cx="179517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정육면체 34">
            <a:extLst>
              <a:ext uri="{FF2B5EF4-FFF2-40B4-BE49-F238E27FC236}">
                <a16:creationId xmlns:a16="http://schemas.microsoft.com/office/drawing/2014/main" id="{ABF54281-A9A0-17AF-FD25-8074D9773CBD}"/>
              </a:ext>
            </a:extLst>
          </p:cNvPr>
          <p:cNvSpPr/>
          <p:nvPr/>
        </p:nvSpPr>
        <p:spPr>
          <a:xfrm>
            <a:off x="9283295" y="8687780"/>
            <a:ext cx="865629" cy="866067"/>
          </a:xfrm>
          <a:prstGeom prst="cube">
            <a:avLst>
              <a:gd name="adj" fmla="val 2881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6F416D-5938-9362-CE95-9CB0667BA120}"/>
              </a:ext>
            </a:extLst>
          </p:cNvPr>
          <p:cNvSpPr txBox="1"/>
          <p:nvPr/>
        </p:nvSpPr>
        <p:spPr>
          <a:xfrm>
            <a:off x="10082246" y="8928256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16</a:t>
            </a:r>
            <a:endParaRPr lang="ko-KR" altLang="en-US" sz="105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98737E-0F3C-2146-0FDD-DC195C1630DB}"/>
              </a:ext>
            </a:extLst>
          </p:cNvPr>
          <p:cNvSpPr txBox="1"/>
          <p:nvPr/>
        </p:nvSpPr>
        <p:spPr>
          <a:xfrm>
            <a:off x="9929650" y="9431511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16</a:t>
            </a:r>
            <a:endParaRPr lang="ko-KR" altLang="en-US" sz="105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F05ACD-49CD-4C77-3EFF-6891C3DB769D}"/>
              </a:ext>
            </a:extLst>
          </p:cNvPr>
          <p:cNvSpPr txBox="1"/>
          <p:nvPr/>
        </p:nvSpPr>
        <p:spPr>
          <a:xfrm>
            <a:off x="9396298" y="9599964"/>
            <a:ext cx="4203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128</a:t>
            </a:r>
            <a:endParaRPr lang="ko-KR" altLang="en-US" sz="1050" b="1"/>
          </a:p>
        </p:txBody>
      </p:sp>
      <p:sp>
        <p:nvSpPr>
          <p:cNvPr id="39" name="원호 38">
            <a:extLst>
              <a:ext uri="{FF2B5EF4-FFF2-40B4-BE49-F238E27FC236}">
                <a16:creationId xmlns:a16="http://schemas.microsoft.com/office/drawing/2014/main" id="{766A9094-E5FF-F40E-65F4-81EAD2C5D4F0}"/>
              </a:ext>
            </a:extLst>
          </p:cNvPr>
          <p:cNvSpPr/>
          <p:nvPr/>
        </p:nvSpPr>
        <p:spPr>
          <a:xfrm flipH="1">
            <a:off x="8423557" y="8504701"/>
            <a:ext cx="1152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0" name="원호 39">
            <a:extLst>
              <a:ext uri="{FF2B5EF4-FFF2-40B4-BE49-F238E27FC236}">
                <a16:creationId xmlns:a16="http://schemas.microsoft.com/office/drawing/2014/main" id="{4B6792CC-C39D-BDC1-DDD8-16E9C8729F6D}"/>
              </a:ext>
            </a:extLst>
          </p:cNvPr>
          <p:cNvSpPr/>
          <p:nvPr/>
        </p:nvSpPr>
        <p:spPr>
          <a:xfrm>
            <a:off x="9059128" y="8504698"/>
            <a:ext cx="1080000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3C2FA4-833E-5E63-721C-CA5781482846}"/>
                  </a:ext>
                </a:extLst>
              </p:cNvPr>
              <p:cNvSpPr txBox="1"/>
              <p:nvPr/>
            </p:nvSpPr>
            <p:spPr>
              <a:xfrm>
                <a:off x="9126358" y="8393460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3C2FA4-833E-5E63-721C-CA5781482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6358" y="8393460"/>
                <a:ext cx="34176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64E1A21-A5DA-9F9E-F769-292E037D9FF7}"/>
                  </a:ext>
                </a:extLst>
              </p:cNvPr>
              <p:cNvSpPr txBox="1"/>
              <p:nvPr/>
            </p:nvSpPr>
            <p:spPr>
              <a:xfrm>
                <a:off x="8204535" y="9759486"/>
                <a:ext cx="1795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/>
                  <a:t>layer 2 feature map</a:t>
                </a:r>
                <a:endParaRPr lang="en-US" altLang="ko-KR" sz="1200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𝟏𝟐𝟖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𝟏𝟔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𝟏𝟔</m:t>
                    </m:r>
                  </m:oMath>
                </a14:m>
                <a:r>
                  <a:rPr lang="en-US" altLang="ko-KR" sz="1200" b="1"/>
                  <a:t> </a:t>
                </a:r>
                <a:endParaRPr lang="ko-KR" altLang="en-US" sz="1200" b="1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64E1A21-A5DA-9F9E-F769-292E037D9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535" y="9759486"/>
                <a:ext cx="179517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정육면체 42">
            <a:extLst>
              <a:ext uri="{FF2B5EF4-FFF2-40B4-BE49-F238E27FC236}">
                <a16:creationId xmlns:a16="http://schemas.microsoft.com/office/drawing/2014/main" id="{EF70D8D5-2DBD-E473-5C38-C51F93039B27}"/>
              </a:ext>
            </a:extLst>
          </p:cNvPr>
          <p:cNvSpPr/>
          <p:nvPr/>
        </p:nvSpPr>
        <p:spPr>
          <a:xfrm>
            <a:off x="8137115" y="8695254"/>
            <a:ext cx="865629" cy="866067"/>
          </a:xfrm>
          <a:prstGeom prst="cube">
            <a:avLst>
              <a:gd name="adj" fmla="val 2881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2948CA3-4817-9944-0596-FFB780972BF0}"/>
                  </a:ext>
                </a:extLst>
              </p:cNvPr>
              <p:cNvSpPr txBox="1"/>
              <p:nvPr/>
            </p:nvSpPr>
            <p:spPr>
              <a:xfrm>
                <a:off x="8777218" y="8841691"/>
                <a:ext cx="6190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2948CA3-4817-9944-0596-FFB780972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218" y="8841691"/>
                <a:ext cx="61908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정육면체 44">
            <a:extLst>
              <a:ext uri="{FF2B5EF4-FFF2-40B4-BE49-F238E27FC236}">
                <a16:creationId xmlns:a16="http://schemas.microsoft.com/office/drawing/2014/main" id="{462CA86C-DCFA-FE8F-8C3A-0B81BB1E5539}"/>
              </a:ext>
            </a:extLst>
          </p:cNvPr>
          <p:cNvSpPr/>
          <p:nvPr/>
        </p:nvSpPr>
        <p:spPr>
          <a:xfrm>
            <a:off x="8099024" y="10708102"/>
            <a:ext cx="790036" cy="624564"/>
          </a:xfrm>
          <a:prstGeom prst="cube">
            <a:avLst>
              <a:gd name="adj" fmla="val 2881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6" name="정육면체 45">
            <a:extLst>
              <a:ext uri="{FF2B5EF4-FFF2-40B4-BE49-F238E27FC236}">
                <a16:creationId xmlns:a16="http://schemas.microsoft.com/office/drawing/2014/main" id="{467D9868-8962-28FE-00D6-5382E973E206}"/>
              </a:ext>
            </a:extLst>
          </p:cNvPr>
          <p:cNvSpPr/>
          <p:nvPr/>
        </p:nvSpPr>
        <p:spPr>
          <a:xfrm>
            <a:off x="9245400" y="10708102"/>
            <a:ext cx="790036" cy="624564"/>
          </a:xfrm>
          <a:prstGeom prst="cube">
            <a:avLst>
              <a:gd name="adj" fmla="val 2881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2ECDEC6-9812-7DF2-9A64-F9B0F71CDE87}"/>
                  </a:ext>
                </a:extLst>
              </p:cNvPr>
              <p:cNvSpPr txBox="1"/>
              <p:nvPr/>
            </p:nvSpPr>
            <p:spPr>
              <a:xfrm>
                <a:off x="8726854" y="10705722"/>
                <a:ext cx="6190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2ECDEC6-9812-7DF2-9A64-F9B0F71CD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854" y="10705722"/>
                <a:ext cx="61908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원호 47">
            <a:extLst>
              <a:ext uri="{FF2B5EF4-FFF2-40B4-BE49-F238E27FC236}">
                <a16:creationId xmlns:a16="http://schemas.microsoft.com/office/drawing/2014/main" id="{7715ABFE-4E0C-FD86-7455-3563215DFC01}"/>
              </a:ext>
            </a:extLst>
          </p:cNvPr>
          <p:cNvSpPr/>
          <p:nvPr/>
        </p:nvSpPr>
        <p:spPr>
          <a:xfrm flipH="1">
            <a:off x="8292155" y="10496822"/>
            <a:ext cx="1152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9" name="원호 48">
            <a:extLst>
              <a:ext uri="{FF2B5EF4-FFF2-40B4-BE49-F238E27FC236}">
                <a16:creationId xmlns:a16="http://schemas.microsoft.com/office/drawing/2014/main" id="{19D13553-F7BC-2A2A-5B4E-2C0CB1D4A9A1}"/>
              </a:ext>
            </a:extLst>
          </p:cNvPr>
          <p:cNvSpPr/>
          <p:nvPr/>
        </p:nvSpPr>
        <p:spPr>
          <a:xfrm>
            <a:off x="8927726" y="10496819"/>
            <a:ext cx="1080000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3FDF167-2132-6557-8FB8-3666F4B2EB8F}"/>
                  </a:ext>
                </a:extLst>
              </p:cNvPr>
              <p:cNvSpPr txBox="1"/>
              <p:nvPr/>
            </p:nvSpPr>
            <p:spPr>
              <a:xfrm>
                <a:off x="8994956" y="10385581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3FDF167-2132-6557-8FB8-3666F4B2E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56" y="10385581"/>
                <a:ext cx="34176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BEE32A4-94D7-1AC4-75CF-2669B9B4DF36}"/>
                  </a:ext>
                </a:extLst>
              </p:cNvPr>
              <p:cNvSpPr txBox="1"/>
              <p:nvPr/>
            </p:nvSpPr>
            <p:spPr>
              <a:xfrm>
                <a:off x="8189419" y="11553805"/>
                <a:ext cx="1795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/>
                  <a:t>layer 3 feature map</a:t>
                </a:r>
                <a:endParaRPr lang="en-US" altLang="ko-KR" sz="1200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𝟐𝟓𝟔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altLang="ko-KR" sz="1200" b="1"/>
                  <a:t> </a:t>
                </a:r>
                <a:endParaRPr lang="ko-KR" altLang="en-US" sz="1200" b="1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BEE32A4-94D7-1AC4-75CF-2669B9B4D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11553805"/>
                <a:ext cx="1795171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6BC35A31-CF01-CAB4-36F7-171A31E80503}"/>
              </a:ext>
            </a:extLst>
          </p:cNvPr>
          <p:cNvSpPr txBox="1"/>
          <p:nvPr/>
        </p:nvSpPr>
        <p:spPr>
          <a:xfrm>
            <a:off x="9980119" y="10845871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8</a:t>
            </a:r>
            <a:endParaRPr lang="ko-KR" altLang="en-US" sz="1050" b="1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084B42-FAFA-732E-01D4-2DF47C3F5789}"/>
              </a:ext>
            </a:extLst>
          </p:cNvPr>
          <p:cNvSpPr txBox="1"/>
          <p:nvPr/>
        </p:nvSpPr>
        <p:spPr>
          <a:xfrm>
            <a:off x="9852983" y="11214041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8</a:t>
            </a:r>
            <a:endParaRPr lang="ko-KR" altLang="en-US" sz="1050" b="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B2AB97-FFD0-8142-E79D-E83C15960FB4}"/>
              </a:ext>
            </a:extLst>
          </p:cNvPr>
          <p:cNvSpPr txBox="1"/>
          <p:nvPr/>
        </p:nvSpPr>
        <p:spPr>
          <a:xfrm>
            <a:off x="9347341" y="11372794"/>
            <a:ext cx="4203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256</a:t>
            </a:r>
            <a:endParaRPr lang="ko-KR" altLang="en-US" sz="1050" b="1"/>
          </a:p>
        </p:txBody>
      </p:sp>
      <p:sp>
        <p:nvSpPr>
          <p:cNvPr id="66" name="정육면체 65">
            <a:extLst>
              <a:ext uri="{FF2B5EF4-FFF2-40B4-BE49-F238E27FC236}">
                <a16:creationId xmlns:a16="http://schemas.microsoft.com/office/drawing/2014/main" id="{54ED4D23-9314-CA4E-7114-FE679A8FEC9C}"/>
              </a:ext>
            </a:extLst>
          </p:cNvPr>
          <p:cNvSpPr/>
          <p:nvPr/>
        </p:nvSpPr>
        <p:spPr>
          <a:xfrm>
            <a:off x="9245156" y="12608858"/>
            <a:ext cx="903765" cy="431125"/>
          </a:xfrm>
          <a:prstGeom prst="cube">
            <a:avLst>
              <a:gd name="adj" fmla="val 2881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8" name="원호 67">
            <a:extLst>
              <a:ext uri="{FF2B5EF4-FFF2-40B4-BE49-F238E27FC236}">
                <a16:creationId xmlns:a16="http://schemas.microsoft.com/office/drawing/2014/main" id="{A290780B-F8DC-11D3-BB11-E1408AEFD9AA}"/>
              </a:ext>
            </a:extLst>
          </p:cNvPr>
          <p:cNvSpPr/>
          <p:nvPr/>
        </p:nvSpPr>
        <p:spPr>
          <a:xfrm flipH="1">
            <a:off x="8223331" y="12396676"/>
            <a:ext cx="1152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9" name="원호 68">
            <a:extLst>
              <a:ext uri="{FF2B5EF4-FFF2-40B4-BE49-F238E27FC236}">
                <a16:creationId xmlns:a16="http://schemas.microsoft.com/office/drawing/2014/main" id="{92C672C2-C9F4-682F-2616-BCF4D19AF474}"/>
              </a:ext>
            </a:extLst>
          </p:cNvPr>
          <p:cNvSpPr/>
          <p:nvPr/>
        </p:nvSpPr>
        <p:spPr>
          <a:xfrm>
            <a:off x="9026542" y="12404293"/>
            <a:ext cx="1080000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31B1265-2371-8662-BDFF-00233F9D1E99}"/>
                  </a:ext>
                </a:extLst>
              </p:cNvPr>
              <p:cNvSpPr txBox="1"/>
              <p:nvPr/>
            </p:nvSpPr>
            <p:spPr>
              <a:xfrm>
                <a:off x="9002606" y="12283642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31B1265-2371-8662-BDFF-00233F9D1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606" y="12283642"/>
                <a:ext cx="34176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67F6B44-92DD-5597-CD27-60873101C0BA}"/>
                  </a:ext>
                </a:extLst>
              </p:cNvPr>
              <p:cNvSpPr txBox="1"/>
              <p:nvPr/>
            </p:nvSpPr>
            <p:spPr>
              <a:xfrm>
                <a:off x="8268006" y="13147517"/>
                <a:ext cx="1795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/>
                  <a:t>layer 4 feature map</a:t>
                </a:r>
                <a:endParaRPr lang="en-US" altLang="ko-KR" sz="1200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𝟓𝟏𝟐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altLang="ko-KR" sz="1200" b="1"/>
                  <a:t> </a:t>
                </a:r>
                <a:endParaRPr lang="ko-KR" altLang="en-US" sz="1200" b="1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67F6B44-92DD-5597-CD27-60873101C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006" y="13147517"/>
                <a:ext cx="1795171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D6C42C54-3B68-C8C1-D8C8-5393F963A523}"/>
              </a:ext>
            </a:extLst>
          </p:cNvPr>
          <p:cNvSpPr txBox="1"/>
          <p:nvPr/>
        </p:nvSpPr>
        <p:spPr>
          <a:xfrm>
            <a:off x="10091044" y="12638895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4</a:t>
            </a:r>
            <a:endParaRPr lang="ko-KR" altLang="en-US" sz="1050" b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4650767-991B-E385-5FC5-98015228F6E9}"/>
              </a:ext>
            </a:extLst>
          </p:cNvPr>
          <p:cNvSpPr txBox="1"/>
          <p:nvPr/>
        </p:nvSpPr>
        <p:spPr>
          <a:xfrm>
            <a:off x="9989399" y="12943062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4</a:t>
            </a:r>
            <a:endParaRPr lang="ko-KR" altLang="en-US" sz="1050" b="1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DF0CBC2-3688-21AE-61C1-CF13F5D1B9F0}"/>
              </a:ext>
            </a:extLst>
          </p:cNvPr>
          <p:cNvSpPr txBox="1"/>
          <p:nvPr/>
        </p:nvSpPr>
        <p:spPr>
          <a:xfrm>
            <a:off x="9467637" y="13007046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512</a:t>
            </a:r>
            <a:endParaRPr lang="ko-KR" altLang="en-US" sz="1050" b="1"/>
          </a:p>
        </p:txBody>
      </p:sp>
      <p:sp>
        <p:nvSpPr>
          <p:cNvPr id="75" name="정육면체 74">
            <a:extLst>
              <a:ext uri="{FF2B5EF4-FFF2-40B4-BE49-F238E27FC236}">
                <a16:creationId xmlns:a16="http://schemas.microsoft.com/office/drawing/2014/main" id="{A79751C0-DD54-C248-1C69-47D0EB567088}"/>
              </a:ext>
            </a:extLst>
          </p:cNvPr>
          <p:cNvSpPr/>
          <p:nvPr/>
        </p:nvSpPr>
        <p:spPr>
          <a:xfrm>
            <a:off x="8033455" y="12624297"/>
            <a:ext cx="903765" cy="431125"/>
          </a:xfrm>
          <a:prstGeom prst="cube">
            <a:avLst>
              <a:gd name="adj" fmla="val 2881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C61FA14-1919-7F8A-5AFA-AB30CD496D48}"/>
                  </a:ext>
                </a:extLst>
              </p:cNvPr>
              <p:cNvSpPr txBox="1"/>
              <p:nvPr/>
            </p:nvSpPr>
            <p:spPr>
              <a:xfrm>
                <a:off x="8757090" y="12559856"/>
                <a:ext cx="6190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C61FA14-1919-7F8A-5AFA-AB30CD496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090" y="12559856"/>
                <a:ext cx="61908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FEB5FA2-137D-95FA-FC77-907528FA93F3}"/>
              </a:ext>
            </a:extLst>
          </p:cNvPr>
          <p:cNvSpPr/>
          <p:nvPr/>
        </p:nvSpPr>
        <p:spPr>
          <a:xfrm>
            <a:off x="5224342" y="4925191"/>
            <a:ext cx="1490526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Layer 0</a:t>
            </a:r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7B37F0D-98CF-A42B-F4B6-C7F3BDBB1E5A}"/>
              </a:ext>
            </a:extLst>
          </p:cNvPr>
          <p:cNvSpPr/>
          <p:nvPr/>
        </p:nvSpPr>
        <p:spPr>
          <a:xfrm>
            <a:off x="5224342" y="5637744"/>
            <a:ext cx="1490526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Layer 1</a:t>
            </a:r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2863A3B-D801-EA48-EC42-922801D95B3D}"/>
              </a:ext>
            </a:extLst>
          </p:cNvPr>
          <p:cNvSpPr/>
          <p:nvPr/>
        </p:nvSpPr>
        <p:spPr>
          <a:xfrm>
            <a:off x="5224342" y="6350297"/>
            <a:ext cx="1490526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Layer 2</a:t>
            </a:r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4839CB2-8E1E-BDF9-134E-8711FB62DAC9}"/>
              </a:ext>
            </a:extLst>
          </p:cNvPr>
          <p:cNvSpPr/>
          <p:nvPr/>
        </p:nvSpPr>
        <p:spPr>
          <a:xfrm>
            <a:off x="5224342" y="7062850"/>
            <a:ext cx="1490526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Layer 3</a:t>
            </a:r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D5677ED-3A1E-3A90-91B0-6ECACFB02BD8}"/>
              </a:ext>
            </a:extLst>
          </p:cNvPr>
          <p:cNvSpPr/>
          <p:nvPr/>
        </p:nvSpPr>
        <p:spPr>
          <a:xfrm>
            <a:off x="5224342" y="7775405"/>
            <a:ext cx="1490526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Layer 4</a:t>
            </a:r>
            <a:endParaRPr lang="ko-KR" altLang="en-US"/>
          </a:p>
        </p:txBody>
      </p: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FFFE35EC-6AB9-6416-7BCB-B3E378F36F1C}"/>
              </a:ext>
            </a:extLst>
          </p:cNvPr>
          <p:cNvCxnSpPr>
            <a:endCxn id="127" idx="0"/>
          </p:cNvCxnSpPr>
          <p:nvPr/>
        </p:nvCxnSpPr>
        <p:spPr>
          <a:xfrm>
            <a:off x="4381626" y="4821618"/>
            <a:ext cx="1587979" cy="1035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8B1632B6-ADAC-B184-8B1A-CAF1BF6C1A02}"/>
              </a:ext>
            </a:extLst>
          </p:cNvPr>
          <p:cNvCxnSpPr>
            <a:stCxn id="127" idx="2"/>
            <a:endCxn id="129" idx="0"/>
          </p:cNvCxnSpPr>
          <p:nvPr/>
        </p:nvCxnSpPr>
        <p:spPr>
          <a:xfrm>
            <a:off x="5969605" y="5186801"/>
            <a:ext cx="0" cy="450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25B68F6E-2804-E2F8-88CE-3145F94ABD37}"/>
              </a:ext>
            </a:extLst>
          </p:cNvPr>
          <p:cNvCxnSpPr>
            <a:stCxn id="129" idx="2"/>
            <a:endCxn id="130" idx="0"/>
          </p:cNvCxnSpPr>
          <p:nvPr/>
        </p:nvCxnSpPr>
        <p:spPr>
          <a:xfrm>
            <a:off x="5969605" y="5899354"/>
            <a:ext cx="0" cy="450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3F1834AE-6EC6-8512-7783-7E58DD725C2F}"/>
              </a:ext>
            </a:extLst>
          </p:cNvPr>
          <p:cNvCxnSpPr>
            <a:stCxn id="130" idx="2"/>
            <a:endCxn id="131" idx="0"/>
          </p:cNvCxnSpPr>
          <p:nvPr/>
        </p:nvCxnSpPr>
        <p:spPr>
          <a:xfrm>
            <a:off x="5969605" y="6611907"/>
            <a:ext cx="0" cy="450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7651C8DD-12CF-6DF8-B187-E5A9A4D4E767}"/>
              </a:ext>
            </a:extLst>
          </p:cNvPr>
          <p:cNvCxnSpPr>
            <a:stCxn id="131" idx="2"/>
          </p:cNvCxnSpPr>
          <p:nvPr/>
        </p:nvCxnSpPr>
        <p:spPr>
          <a:xfrm>
            <a:off x="5969605" y="7324460"/>
            <a:ext cx="0" cy="58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62499E08-8B37-E70A-B594-BAAF547C52F4}"/>
              </a:ext>
            </a:extLst>
          </p:cNvPr>
          <p:cNvCxnSpPr>
            <a:stCxn id="127" idx="3"/>
            <a:endCxn id="15" idx="2"/>
          </p:cNvCxnSpPr>
          <p:nvPr/>
        </p:nvCxnSpPr>
        <p:spPr>
          <a:xfrm>
            <a:off x="6714868" y="5055996"/>
            <a:ext cx="1506264" cy="26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56319467-99DF-4A83-602E-64A30423E2A3}"/>
              </a:ext>
            </a:extLst>
          </p:cNvPr>
          <p:cNvCxnSpPr>
            <a:stCxn id="129" idx="3"/>
            <a:endCxn id="25" idx="2"/>
          </p:cNvCxnSpPr>
          <p:nvPr/>
        </p:nvCxnSpPr>
        <p:spPr>
          <a:xfrm>
            <a:off x="6714868" y="5768549"/>
            <a:ext cx="1506264" cy="1489573"/>
          </a:xfrm>
          <a:prstGeom prst="bentConnector3">
            <a:avLst>
              <a:gd name="adj1" fmla="val 75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D9942450-8F89-F4B8-15C7-15F68A58497A}"/>
              </a:ext>
            </a:extLst>
          </p:cNvPr>
          <p:cNvCxnSpPr>
            <a:stCxn id="130" idx="3"/>
            <a:endCxn id="43" idx="2"/>
          </p:cNvCxnSpPr>
          <p:nvPr/>
        </p:nvCxnSpPr>
        <p:spPr>
          <a:xfrm>
            <a:off x="6714868" y="6481102"/>
            <a:ext cx="1422247" cy="2771901"/>
          </a:xfrm>
          <a:prstGeom prst="bentConnector3">
            <a:avLst>
              <a:gd name="adj1" fmla="val 674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372E02C6-5433-C9A8-AC96-87DE1600A9A6}"/>
              </a:ext>
            </a:extLst>
          </p:cNvPr>
          <p:cNvCxnSpPr>
            <a:stCxn id="131" idx="3"/>
            <a:endCxn id="45" idx="2"/>
          </p:cNvCxnSpPr>
          <p:nvPr/>
        </p:nvCxnSpPr>
        <p:spPr>
          <a:xfrm>
            <a:off x="6714868" y="7193655"/>
            <a:ext cx="1384156" cy="3916713"/>
          </a:xfrm>
          <a:prstGeom prst="bentConnector3">
            <a:avLst>
              <a:gd name="adj1" fmla="val 555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A29F48B4-FF34-425C-94A9-CD06B0223BFC}"/>
              </a:ext>
            </a:extLst>
          </p:cNvPr>
          <p:cNvCxnSpPr>
            <a:stCxn id="132" idx="3"/>
            <a:endCxn id="75" idx="2"/>
          </p:cNvCxnSpPr>
          <p:nvPr/>
        </p:nvCxnSpPr>
        <p:spPr>
          <a:xfrm>
            <a:off x="6714868" y="7906210"/>
            <a:ext cx="1318587" cy="4995764"/>
          </a:xfrm>
          <a:prstGeom prst="bentConnector3">
            <a:avLst>
              <a:gd name="adj1" fmla="val 427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정육면체 159">
            <a:extLst>
              <a:ext uri="{FF2B5EF4-FFF2-40B4-BE49-F238E27FC236}">
                <a16:creationId xmlns:a16="http://schemas.microsoft.com/office/drawing/2014/main" id="{481336B5-0F19-EB06-2D9C-C6E3BE28258D}"/>
              </a:ext>
            </a:extLst>
          </p:cNvPr>
          <p:cNvSpPr/>
          <p:nvPr/>
        </p:nvSpPr>
        <p:spPr>
          <a:xfrm>
            <a:off x="11338287" y="4425119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63" name="정육면체 162">
            <a:extLst>
              <a:ext uri="{FF2B5EF4-FFF2-40B4-BE49-F238E27FC236}">
                <a16:creationId xmlns:a16="http://schemas.microsoft.com/office/drawing/2014/main" id="{ACEF9A57-74A2-AAF4-A03A-82D8BE8BF24F}"/>
              </a:ext>
            </a:extLst>
          </p:cNvPr>
          <p:cNvSpPr/>
          <p:nvPr/>
        </p:nvSpPr>
        <p:spPr>
          <a:xfrm>
            <a:off x="11338287" y="4562016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64" name="정육면체 163">
            <a:extLst>
              <a:ext uri="{FF2B5EF4-FFF2-40B4-BE49-F238E27FC236}">
                <a16:creationId xmlns:a16="http://schemas.microsoft.com/office/drawing/2014/main" id="{75F861A2-11B4-B041-C724-7E4122681F12}"/>
              </a:ext>
            </a:extLst>
          </p:cNvPr>
          <p:cNvSpPr/>
          <p:nvPr/>
        </p:nvSpPr>
        <p:spPr>
          <a:xfrm>
            <a:off x="11338286" y="5216399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480075A4-2B69-EE3E-0DAC-D13BCFA0EB69}"/>
                  </a:ext>
                </a:extLst>
              </p:cNvPr>
              <p:cNvSpPr txBox="1"/>
              <p:nvPr/>
            </p:nvSpPr>
            <p:spPr>
              <a:xfrm>
                <a:off x="11386618" y="4754931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480075A4-2B69-EE3E-0DAC-D13BCFA0E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618" y="4754931"/>
                <a:ext cx="34977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TextBox 168">
            <a:extLst>
              <a:ext uri="{FF2B5EF4-FFF2-40B4-BE49-F238E27FC236}">
                <a16:creationId xmlns:a16="http://schemas.microsoft.com/office/drawing/2014/main" id="{D3BBB10B-3116-7F48-CD19-4F0D90573AE7}"/>
              </a:ext>
            </a:extLst>
          </p:cNvPr>
          <p:cNvSpPr txBox="1"/>
          <p:nvPr/>
        </p:nvSpPr>
        <p:spPr>
          <a:xfrm>
            <a:off x="11394633" y="5296170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FF2D984A-55A7-90F1-93ED-CCB4D1F38B7B}"/>
              </a:ext>
            </a:extLst>
          </p:cNvPr>
          <p:cNvSpPr/>
          <p:nvPr/>
        </p:nvSpPr>
        <p:spPr>
          <a:xfrm>
            <a:off x="8569108" y="4329885"/>
            <a:ext cx="131401" cy="1524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49560BCD-EA2F-29D5-0354-096D38DAF351}"/>
              </a:ext>
            </a:extLst>
          </p:cNvPr>
          <p:cNvSpPr/>
          <p:nvPr/>
        </p:nvSpPr>
        <p:spPr>
          <a:xfrm>
            <a:off x="9688324" y="4329885"/>
            <a:ext cx="131401" cy="1524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7" name="연결선: 구부러짐 176">
            <a:extLst>
              <a:ext uri="{FF2B5EF4-FFF2-40B4-BE49-F238E27FC236}">
                <a16:creationId xmlns:a16="http://schemas.microsoft.com/office/drawing/2014/main" id="{2A1F22E9-2B2D-6845-91C6-56CE9311EB68}"/>
              </a:ext>
            </a:extLst>
          </p:cNvPr>
          <p:cNvCxnSpPr>
            <a:stCxn id="172" idx="0"/>
            <a:endCxn id="160" idx="1"/>
          </p:cNvCxnSpPr>
          <p:nvPr/>
        </p:nvCxnSpPr>
        <p:spPr>
          <a:xfrm rot="16200000" flipH="1">
            <a:off x="10021810" y="2942883"/>
            <a:ext cx="133541" cy="2907544"/>
          </a:xfrm>
          <a:prstGeom prst="curvedConnector3">
            <a:avLst>
              <a:gd name="adj1" fmla="val -23442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9" name="연결선: 구부러짐 178">
            <a:extLst>
              <a:ext uri="{FF2B5EF4-FFF2-40B4-BE49-F238E27FC236}">
                <a16:creationId xmlns:a16="http://schemas.microsoft.com/office/drawing/2014/main" id="{A39BB248-73F8-CFB0-67C6-068974315CEC}"/>
              </a:ext>
            </a:extLst>
          </p:cNvPr>
          <p:cNvCxnSpPr>
            <a:stCxn id="175" idx="0"/>
            <a:endCxn id="164" idx="1"/>
          </p:cNvCxnSpPr>
          <p:nvPr/>
        </p:nvCxnSpPr>
        <p:spPr>
          <a:xfrm rot="16200000" flipH="1">
            <a:off x="10185777" y="3898132"/>
            <a:ext cx="924821" cy="1788327"/>
          </a:xfrm>
          <a:prstGeom prst="curvedConnector3">
            <a:avLst>
              <a:gd name="adj1" fmla="val -1888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8682B66-D538-71CC-A08E-A5B244C38CA1}"/>
                  </a:ext>
                </a:extLst>
              </p:cNvPr>
              <p:cNvSpPr txBox="1"/>
              <p:nvPr/>
            </p:nvSpPr>
            <p:spPr>
              <a:xfrm>
                <a:off x="10111726" y="3773595"/>
                <a:ext cx="17141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i="1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altLang="ko-KR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100" i="1" smtClean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ko-KR" altLang="en-US" sz="1100"/>
                  <a:t>의 평균값을 계산</a:t>
                </a: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8682B66-D538-71CC-A08E-A5B244C38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726" y="3773595"/>
                <a:ext cx="1714124" cy="261610"/>
              </a:xfrm>
              <a:prstGeom prst="rect">
                <a:avLst/>
              </a:prstGeom>
              <a:blipFill>
                <a:blip r:embed="rId17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35D8968F-3A46-6CA4-031E-39EC1CD7B570}"/>
                  </a:ext>
                </a:extLst>
              </p:cNvPr>
              <p:cNvSpPr txBox="1"/>
              <p:nvPr/>
            </p:nvSpPr>
            <p:spPr>
              <a:xfrm>
                <a:off x="10671160" y="5626318"/>
                <a:ext cx="1795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/>
                  <a:t>mean feature map</a:t>
                </a:r>
                <a:endParaRPr lang="en-US" altLang="ko-KR" sz="1200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35D8968F-3A46-6CA4-031E-39EC1CD7B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160" y="5626318"/>
                <a:ext cx="1795171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원호 186">
            <a:extLst>
              <a:ext uri="{FF2B5EF4-FFF2-40B4-BE49-F238E27FC236}">
                <a16:creationId xmlns:a16="http://schemas.microsoft.com/office/drawing/2014/main" id="{4348B5F1-197F-E788-5249-70E696B4EC0A}"/>
              </a:ext>
            </a:extLst>
          </p:cNvPr>
          <p:cNvSpPr/>
          <p:nvPr/>
        </p:nvSpPr>
        <p:spPr>
          <a:xfrm rot="16200000" flipH="1">
            <a:off x="10979439" y="4810029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88" name="원호 187">
            <a:extLst>
              <a:ext uri="{FF2B5EF4-FFF2-40B4-BE49-F238E27FC236}">
                <a16:creationId xmlns:a16="http://schemas.microsoft.com/office/drawing/2014/main" id="{0F75510E-4209-486C-E84A-18D7C4ADB61E}"/>
              </a:ext>
            </a:extLst>
          </p:cNvPr>
          <p:cNvSpPr/>
          <p:nvPr/>
        </p:nvSpPr>
        <p:spPr>
          <a:xfrm rot="16200000">
            <a:off x="10950625" y="4639386"/>
            <a:ext cx="672943" cy="293484"/>
          </a:xfrm>
          <a:prstGeom prst="arc">
            <a:avLst>
              <a:gd name="adj1" fmla="val 16200000"/>
              <a:gd name="adj2" fmla="val 10840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80BB5E6A-C81E-E2B8-A869-4B56BB378B75}"/>
                  </a:ext>
                </a:extLst>
              </p:cNvPr>
              <p:cNvSpPr txBox="1"/>
              <p:nvPr/>
            </p:nvSpPr>
            <p:spPr>
              <a:xfrm>
                <a:off x="10977622" y="4743919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80BB5E6A-C81E-E2B8-A869-4B56BB37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622" y="4743919"/>
                <a:ext cx="34176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6A28BE35-153E-C726-49DF-9FFE2F7A4D55}"/>
              </a:ext>
            </a:extLst>
          </p:cNvPr>
          <p:cNvCxnSpPr>
            <a:endCxn id="189" idx="1"/>
          </p:cNvCxnSpPr>
          <p:nvPr/>
        </p:nvCxnSpPr>
        <p:spPr>
          <a:xfrm>
            <a:off x="10490681" y="4868041"/>
            <a:ext cx="486941" cy="6683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정육면체 222">
            <a:extLst>
              <a:ext uri="{FF2B5EF4-FFF2-40B4-BE49-F238E27FC236}">
                <a16:creationId xmlns:a16="http://schemas.microsoft.com/office/drawing/2014/main" id="{CD38EDD6-9E0A-EFCE-FB3C-097D9EC9F235}"/>
              </a:ext>
            </a:extLst>
          </p:cNvPr>
          <p:cNvSpPr/>
          <p:nvPr/>
        </p:nvSpPr>
        <p:spPr>
          <a:xfrm>
            <a:off x="11338287" y="6604983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24" name="정육면체 223">
            <a:extLst>
              <a:ext uri="{FF2B5EF4-FFF2-40B4-BE49-F238E27FC236}">
                <a16:creationId xmlns:a16="http://schemas.microsoft.com/office/drawing/2014/main" id="{0410F7EF-17E2-0028-32BF-B6BE4BE85A86}"/>
              </a:ext>
            </a:extLst>
          </p:cNvPr>
          <p:cNvSpPr/>
          <p:nvPr/>
        </p:nvSpPr>
        <p:spPr>
          <a:xfrm>
            <a:off x="11338287" y="6741880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25" name="정육면체 224">
            <a:extLst>
              <a:ext uri="{FF2B5EF4-FFF2-40B4-BE49-F238E27FC236}">
                <a16:creationId xmlns:a16="http://schemas.microsoft.com/office/drawing/2014/main" id="{6645E32F-B104-E304-FDC5-F3A1F5F7CB5E}"/>
              </a:ext>
            </a:extLst>
          </p:cNvPr>
          <p:cNvSpPr/>
          <p:nvPr/>
        </p:nvSpPr>
        <p:spPr>
          <a:xfrm>
            <a:off x="11338286" y="7396263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4DCD2B44-EFA3-A286-18A4-C7F73931530B}"/>
                  </a:ext>
                </a:extLst>
              </p:cNvPr>
              <p:cNvSpPr txBox="1"/>
              <p:nvPr/>
            </p:nvSpPr>
            <p:spPr>
              <a:xfrm>
                <a:off x="11386618" y="6934795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4DCD2B44-EFA3-A286-18A4-C7F739315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618" y="6934795"/>
                <a:ext cx="349775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TextBox 226">
            <a:extLst>
              <a:ext uri="{FF2B5EF4-FFF2-40B4-BE49-F238E27FC236}">
                <a16:creationId xmlns:a16="http://schemas.microsoft.com/office/drawing/2014/main" id="{54A7B1C0-7D9C-48B5-C984-E419B523849D}"/>
              </a:ext>
            </a:extLst>
          </p:cNvPr>
          <p:cNvSpPr txBox="1"/>
          <p:nvPr/>
        </p:nvSpPr>
        <p:spPr>
          <a:xfrm>
            <a:off x="11394633" y="7476034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0BAF7B4E-89FD-732E-DA4D-B9D88B1385D4}"/>
                  </a:ext>
                </a:extLst>
              </p:cNvPr>
              <p:cNvSpPr txBox="1"/>
              <p:nvPr/>
            </p:nvSpPr>
            <p:spPr>
              <a:xfrm>
                <a:off x="10671160" y="7806182"/>
                <a:ext cx="1795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/>
                  <a:t>mean feature map</a:t>
                </a:r>
                <a:endParaRPr lang="en-US" altLang="ko-KR" sz="1200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0BAF7B4E-89FD-732E-DA4D-B9D88B138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160" y="7806182"/>
                <a:ext cx="1795171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원호 228">
            <a:extLst>
              <a:ext uri="{FF2B5EF4-FFF2-40B4-BE49-F238E27FC236}">
                <a16:creationId xmlns:a16="http://schemas.microsoft.com/office/drawing/2014/main" id="{ED4AEC1A-49BB-46A5-10E6-618F1C53D50D}"/>
              </a:ext>
            </a:extLst>
          </p:cNvPr>
          <p:cNvSpPr/>
          <p:nvPr/>
        </p:nvSpPr>
        <p:spPr>
          <a:xfrm rot="16200000" flipH="1">
            <a:off x="10979439" y="6989893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30" name="원호 229">
            <a:extLst>
              <a:ext uri="{FF2B5EF4-FFF2-40B4-BE49-F238E27FC236}">
                <a16:creationId xmlns:a16="http://schemas.microsoft.com/office/drawing/2014/main" id="{CB3425D4-167D-D2AD-1C5A-B118A72E5117}"/>
              </a:ext>
            </a:extLst>
          </p:cNvPr>
          <p:cNvSpPr/>
          <p:nvPr/>
        </p:nvSpPr>
        <p:spPr>
          <a:xfrm rot="16200000">
            <a:off x="10950625" y="6819250"/>
            <a:ext cx="672943" cy="293484"/>
          </a:xfrm>
          <a:prstGeom prst="arc">
            <a:avLst>
              <a:gd name="adj1" fmla="val 16200000"/>
              <a:gd name="adj2" fmla="val 10840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CB2982A0-6018-E66F-5F2F-C2385649B94F}"/>
                  </a:ext>
                </a:extLst>
              </p:cNvPr>
              <p:cNvSpPr txBox="1"/>
              <p:nvPr/>
            </p:nvSpPr>
            <p:spPr>
              <a:xfrm>
                <a:off x="10977622" y="6923783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CB2982A0-6018-E66F-5F2F-C2385649B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622" y="6923783"/>
                <a:ext cx="34176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45805631-266F-89C2-EC14-B13B1B85A122}"/>
              </a:ext>
            </a:extLst>
          </p:cNvPr>
          <p:cNvCxnSpPr>
            <a:endCxn id="231" idx="1"/>
          </p:cNvCxnSpPr>
          <p:nvPr/>
        </p:nvCxnSpPr>
        <p:spPr>
          <a:xfrm>
            <a:off x="10490681" y="7047905"/>
            <a:ext cx="486941" cy="6683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정육면체 232">
            <a:extLst>
              <a:ext uri="{FF2B5EF4-FFF2-40B4-BE49-F238E27FC236}">
                <a16:creationId xmlns:a16="http://schemas.microsoft.com/office/drawing/2014/main" id="{A86BF17E-72D3-F8E6-62AE-E351E5AEA701}"/>
              </a:ext>
            </a:extLst>
          </p:cNvPr>
          <p:cNvSpPr/>
          <p:nvPr/>
        </p:nvSpPr>
        <p:spPr>
          <a:xfrm>
            <a:off x="11338287" y="8655614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34" name="정육면체 233">
            <a:extLst>
              <a:ext uri="{FF2B5EF4-FFF2-40B4-BE49-F238E27FC236}">
                <a16:creationId xmlns:a16="http://schemas.microsoft.com/office/drawing/2014/main" id="{1017DC2A-A358-7E2B-D7FE-64DF5EA5EEDA}"/>
              </a:ext>
            </a:extLst>
          </p:cNvPr>
          <p:cNvSpPr/>
          <p:nvPr/>
        </p:nvSpPr>
        <p:spPr>
          <a:xfrm>
            <a:off x="11338287" y="8792511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35" name="정육면체 234">
            <a:extLst>
              <a:ext uri="{FF2B5EF4-FFF2-40B4-BE49-F238E27FC236}">
                <a16:creationId xmlns:a16="http://schemas.microsoft.com/office/drawing/2014/main" id="{FA400724-38DC-F23E-A2D9-2505F4701F2F}"/>
              </a:ext>
            </a:extLst>
          </p:cNvPr>
          <p:cNvSpPr/>
          <p:nvPr/>
        </p:nvSpPr>
        <p:spPr>
          <a:xfrm>
            <a:off x="11338286" y="9446894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541D9FC4-C8B5-297B-DDEF-372D66718452}"/>
                  </a:ext>
                </a:extLst>
              </p:cNvPr>
              <p:cNvSpPr txBox="1"/>
              <p:nvPr/>
            </p:nvSpPr>
            <p:spPr>
              <a:xfrm>
                <a:off x="11386618" y="8985426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541D9FC4-C8B5-297B-DDEF-372D66718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618" y="8985426"/>
                <a:ext cx="349775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TextBox 236">
            <a:extLst>
              <a:ext uri="{FF2B5EF4-FFF2-40B4-BE49-F238E27FC236}">
                <a16:creationId xmlns:a16="http://schemas.microsoft.com/office/drawing/2014/main" id="{25CA6E3B-BAFB-EA77-57CA-F9B9985AB435}"/>
              </a:ext>
            </a:extLst>
          </p:cNvPr>
          <p:cNvSpPr txBox="1"/>
          <p:nvPr/>
        </p:nvSpPr>
        <p:spPr>
          <a:xfrm>
            <a:off x="11369233" y="9526665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128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E2DC6222-B8EA-D69A-80EB-662604448E1A}"/>
                  </a:ext>
                </a:extLst>
              </p:cNvPr>
              <p:cNvSpPr txBox="1"/>
              <p:nvPr/>
            </p:nvSpPr>
            <p:spPr>
              <a:xfrm>
                <a:off x="10671160" y="9755213"/>
                <a:ext cx="1795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/>
                  <a:t>mean feature map</a:t>
                </a:r>
                <a:endParaRPr lang="en-US" altLang="ko-KR" sz="1200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𝟏𝟐𝟖</m:t>
                      </m:r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E2DC6222-B8EA-D69A-80EB-662604448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160" y="9755213"/>
                <a:ext cx="1795171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원호 238">
            <a:extLst>
              <a:ext uri="{FF2B5EF4-FFF2-40B4-BE49-F238E27FC236}">
                <a16:creationId xmlns:a16="http://schemas.microsoft.com/office/drawing/2014/main" id="{771830A7-663B-3EA4-D3D9-F40DE9CA87C0}"/>
              </a:ext>
            </a:extLst>
          </p:cNvPr>
          <p:cNvSpPr/>
          <p:nvPr/>
        </p:nvSpPr>
        <p:spPr>
          <a:xfrm rot="16200000" flipH="1">
            <a:off x="10979439" y="9040524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40" name="원호 239">
            <a:extLst>
              <a:ext uri="{FF2B5EF4-FFF2-40B4-BE49-F238E27FC236}">
                <a16:creationId xmlns:a16="http://schemas.microsoft.com/office/drawing/2014/main" id="{914ADBCB-5A1A-5B53-80D2-CC5D3BA86C54}"/>
              </a:ext>
            </a:extLst>
          </p:cNvPr>
          <p:cNvSpPr/>
          <p:nvPr/>
        </p:nvSpPr>
        <p:spPr>
          <a:xfrm rot="16200000">
            <a:off x="10950625" y="8869881"/>
            <a:ext cx="672943" cy="293484"/>
          </a:xfrm>
          <a:prstGeom prst="arc">
            <a:avLst>
              <a:gd name="adj1" fmla="val 16200000"/>
              <a:gd name="adj2" fmla="val 10840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923F664E-5A4C-A9FA-890F-E8F892445C5B}"/>
                  </a:ext>
                </a:extLst>
              </p:cNvPr>
              <p:cNvSpPr txBox="1"/>
              <p:nvPr/>
            </p:nvSpPr>
            <p:spPr>
              <a:xfrm>
                <a:off x="10977622" y="8974414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923F664E-5A4C-A9FA-890F-E8F892445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622" y="8974414"/>
                <a:ext cx="34176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D575BCD0-451D-9E16-34D4-FD31F7FEB6BE}"/>
              </a:ext>
            </a:extLst>
          </p:cNvPr>
          <p:cNvCxnSpPr>
            <a:endCxn id="241" idx="1"/>
          </p:cNvCxnSpPr>
          <p:nvPr/>
        </p:nvCxnSpPr>
        <p:spPr>
          <a:xfrm>
            <a:off x="10490681" y="9098536"/>
            <a:ext cx="486941" cy="6683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정육면체 242">
            <a:extLst>
              <a:ext uri="{FF2B5EF4-FFF2-40B4-BE49-F238E27FC236}">
                <a16:creationId xmlns:a16="http://schemas.microsoft.com/office/drawing/2014/main" id="{780BF3C1-0CC4-024D-F20D-62B8A9D9928A}"/>
              </a:ext>
            </a:extLst>
          </p:cNvPr>
          <p:cNvSpPr/>
          <p:nvPr/>
        </p:nvSpPr>
        <p:spPr>
          <a:xfrm>
            <a:off x="11338287" y="10555325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44" name="정육면체 243">
            <a:extLst>
              <a:ext uri="{FF2B5EF4-FFF2-40B4-BE49-F238E27FC236}">
                <a16:creationId xmlns:a16="http://schemas.microsoft.com/office/drawing/2014/main" id="{16A1A8AF-50E4-59DB-45E5-219EB73724D9}"/>
              </a:ext>
            </a:extLst>
          </p:cNvPr>
          <p:cNvSpPr/>
          <p:nvPr/>
        </p:nvSpPr>
        <p:spPr>
          <a:xfrm>
            <a:off x="11338287" y="10692222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45" name="정육면체 244">
            <a:extLst>
              <a:ext uri="{FF2B5EF4-FFF2-40B4-BE49-F238E27FC236}">
                <a16:creationId xmlns:a16="http://schemas.microsoft.com/office/drawing/2014/main" id="{E03A8D6F-7163-FC83-E446-085115FEA609}"/>
              </a:ext>
            </a:extLst>
          </p:cNvPr>
          <p:cNvSpPr/>
          <p:nvPr/>
        </p:nvSpPr>
        <p:spPr>
          <a:xfrm>
            <a:off x="11338286" y="11346605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CE5E0694-4F6D-8185-5481-49466848E59F}"/>
                  </a:ext>
                </a:extLst>
              </p:cNvPr>
              <p:cNvSpPr txBox="1"/>
              <p:nvPr/>
            </p:nvSpPr>
            <p:spPr>
              <a:xfrm>
                <a:off x="11386618" y="10885137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CE5E0694-4F6D-8185-5481-49466848E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618" y="10885137"/>
                <a:ext cx="349775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TextBox 246">
            <a:extLst>
              <a:ext uri="{FF2B5EF4-FFF2-40B4-BE49-F238E27FC236}">
                <a16:creationId xmlns:a16="http://schemas.microsoft.com/office/drawing/2014/main" id="{99B15037-4F07-9DE3-2303-AE617FCCA07A}"/>
              </a:ext>
            </a:extLst>
          </p:cNvPr>
          <p:cNvSpPr txBox="1"/>
          <p:nvPr/>
        </p:nvSpPr>
        <p:spPr>
          <a:xfrm>
            <a:off x="11356533" y="11413676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256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10058BCB-A88E-3CFD-701F-E152BF4021BB}"/>
                  </a:ext>
                </a:extLst>
              </p:cNvPr>
              <p:cNvSpPr txBox="1"/>
              <p:nvPr/>
            </p:nvSpPr>
            <p:spPr>
              <a:xfrm>
                <a:off x="10671160" y="11555864"/>
                <a:ext cx="1795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/>
                  <a:t>mean feature map</a:t>
                </a:r>
                <a:endParaRPr lang="en-US" altLang="ko-KR" sz="1200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𝟐𝟓𝟔</m:t>
                      </m:r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10058BCB-A88E-3CFD-701F-E152BF402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160" y="11555864"/>
                <a:ext cx="1795171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원호 248">
            <a:extLst>
              <a:ext uri="{FF2B5EF4-FFF2-40B4-BE49-F238E27FC236}">
                <a16:creationId xmlns:a16="http://schemas.microsoft.com/office/drawing/2014/main" id="{257E6463-DC43-4115-FB2B-E7A245D824B6}"/>
              </a:ext>
            </a:extLst>
          </p:cNvPr>
          <p:cNvSpPr/>
          <p:nvPr/>
        </p:nvSpPr>
        <p:spPr>
          <a:xfrm rot="16200000" flipH="1">
            <a:off x="10979439" y="10940235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50" name="원호 249">
            <a:extLst>
              <a:ext uri="{FF2B5EF4-FFF2-40B4-BE49-F238E27FC236}">
                <a16:creationId xmlns:a16="http://schemas.microsoft.com/office/drawing/2014/main" id="{77DBB703-2372-7628-2230-8B9658329E42}"/>
              </a:ext>
            </a:extLst>
          </p:cNvPr>
          <p:cNvSpPr/>
          <p:nvPr/>
        </p:nvSpPr>
        <p:spPr>
          <a:xfrm rot="16200000">
            <a:off x="10950625" y="10769592"/>
            <a:ext cx="672943" cy="293484"/>
          </a:xfrm>
          <a:prstGeom prst="arc">
            <a:avLst>
              <a:gd name="adj1" fmla="val 16200000"/>
              <a:gd name="adj2" fmla="val 10840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63AD13F9-048F-5395-3F9F-F21731A86175}"/>
                  </a:ext>
                </a:extLst>
              </p:cNvPr>
              <p:cNvSpPr txBox="1"/>
              <p:nvPr/>
            </p:nvSpPr>
            <p:spPr>
              <a:xfrm>
                <a:off x="10977622" y="10874125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63AD13F9-048F-5395-3F9F-F21731A86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622" y="10874125"/>
                <a:ext cx="34176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2" name="직선 화살표 연결선 251">
            <a:extLst>
              <a:ext uri="{FF2B5EF4-FFF2-40B4-BE49-F238E27FC236}">
                <a16:creationId xmlns:a16="http://schemas.microsoft.com/office/drawing/2014/main" id="{094B0251-32C5-FC89-CF37-64B37544104F}"/>
              </a:ext>
            </a:extLst>
          </p:cNvPr>
          <p:cNvCxnSpPr>
            <a:endCxn id="251" idx="1"/>
          </p:cNvCxnSpPr>
          <p:nvPr/>
        </p:nvCxnSpPr>
        <p:spPr>
          <a:xfrm>
            <a:off x="10490681" y="10998247"/>
            <a:ext cx="486941" cy="6683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정육면체 252">
            <a:extLst>
              <a:ext uri="{FF2B5EF4-FFF2-40B4-BE49-F238E27FC236}">
                <a16:creationId xmlns:a16="http://schemas.microsoft.com/office/drawing/2014/main" id="{08E87EEF-0DA0-7529-2896-E03097EBAA9D}"/>
              </a:ext>
            </a:extLst>
          </p:cNvPr>
          <p:cNvSpPr/>
          <p:nvPr/>
        </p:nvSpPr>
        <p:spPr>
          <a:xfrm>
            <a:off x="11344402" y="12278479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54" name="정육면체 253">
            <a:extLst>
              <a:ext uri="{FF2B5EF4-FFF2-40B4-BE49-F238E27FC236}">
                <a16:creationId xmlns:a16="http://schemas.microsoft.com/office/drawing/2014/main" id="{769AA9E9-A68C-0865-C87D-35FFFEF26B0C}"/>
              </a:ext>
            </a:extLst>
          </p:cNvPr>
          <p:cNvSpPr/>
          <p:nvPr/>
        </p:nvSpPr>
        <p:spPr>
          <a:xfrm>
            <a:off x="11344402" y="12415376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55" name="정육면체 254">
            <a:extLst>
              <a:ext uri="{FF2B5EF4-FFF2-40B4-BE49-F238E27FC236}">
                <a16:creationId xmlns:a16="http://schemas.microsoft.com/office/drawing/2014/main" id="{6A582D47-8CAA-591F-B173-4FC2A6524A9D}"/>
              </a:ext>
            </a:extLst>
          </p:cNvPr>
          <p:cNvSpPr/>
          <p:nvPr/>
        </p:nvSpPr>
        <p:spPr>
          <a:xfrm>
            <a:off x="11344401" y="13069759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1DC42630-3830-6D64-CFF3-FD65846D1A33}"/>
                  </a:ext>
                </a:extLst>
              </p:cNvPr>
              <p:cNvSpPr txBox="1"/>
              <p:nvPr/>
            </p:nvSpPr>
            <p:spPr>
              <a:xfrm>
                <a:off x="11392733" y="12608291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1DC42630-3830-6D64-CFF3-FD65846D1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2733" y="12608291"/>
                <a:ext cx="349775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TextBox 256">
            <a:extLst>
              <a:ext uri="{FF2B5EF4-FFF2-40B4-BE49-F238E27FC236}">
                <a16:creationId xmlns:a16="http://schemas.microsoft.com/office/drawing/2014/main" id="{B309EFC5-795F-A349-5EF7-2205BEB25ABC}"/>
              </a:ext>
            </a:extLst>
          </p:cNvPr>
          <p:cNvSpPr txBox="1"/>
          <p:nvPr/>
        </p:nvSpPr>
        <p:spPr>
          <a:xfrm>
            <a:off x="11370268" y="13149530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512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9459B0D0-F767-40FE-C673-2B023CDFC33C}"/>
                  </a:ext>
                </a:extLst>
              </p:cNvPr>
              <p:cNvSpPr txBox="1"/>
              <p:nvPr/>
            </p:nvSpPr>
            <p:spPr>
              <a:xfrm>
                <a:off x="10669655" y="13281558"/>
                <a:ext cx="1795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/>
                  <a:t>mean feature map</a:t>
                </a:r>
                <a:endParaRPr lang="en-US" altLang="ko-KR" sz="1200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𝟓𝟏𝟐</m:t>
                      </m:r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9459B0D0-F767-40FE-C673-2B023CDFC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655" y="13281558"/>
                <a:ext cx="1795171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원호 258">
            <a:extLst>
              <a:ext uri="{FF2B5EF4-FFF2-40B4-BE49-F238E27FC236}">
                <a16:creationId xmlns:a16="http://schemas.microsoft.com/office/drawing/2014/main" id="{E78BDA7B-3806-C328-A637-E5D017BED2C0}"/>
              </a:ext>
            </a:extLst>
          </p:cNvPr>
          <p:cNvSpPr/>
          <p:nvPr/>
        </p:nvSpPr>
        <p:spPr>
          <a:xfrm rot="16200000" flipH="1">
            <a:off x="10985554" y="12663389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60" name="원호 259">
            <a:extLst>
              <a:ext uri="{FF2B5EF4-FFF2-40B4-BE49-F238E27FC236}">
                <a16:creationId xmlns:a16="http://schemas.microsoft.com/office/drawing/2014/main" id="{769A6853-5428-8647-09EC-6653E3734B7E}"/>
              </a:ext>
            </a:extLst>
          </p:cNvPr>
          <p:cNvSpPr/>
          <p:nvPr/>
        </p:nvSpPr>
        <p:spPr>
          <a:xfrm rot="16200000">
            <a:off x="10956740" y="12492746"/>
            <a:ext cx="672943" cy="293484"/>
          </a:xfrm>
          <a:prstGeom prst="arc">
            <a:avLst>
              <a:gd name="adj1" fmla="val 16200000"/>
              <a:gd name="adj2" fmla="val 10840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A8FE200D-DAA9-6BE1-31EC-DBD6472457FD}"/>
                  </a:ext>
                </a:extLst>
              </p:cNvPr>
              <p:cNvSpPr txBox="1"/>
              <p:nvPr/>
            </p:nvSpPr>
            <p:spPr>
              <a:xfrm>
                <a:off x="10983737" y="12597279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A8FE200D-DAA9-6BE1-31EC-DBD647245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3737" y="12597279"/>
                <a:ext cx="34176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9EA9B3EF-786C-163D-4E70-F0CA4E309C8C}"/>
              </a:ext>
            </a:extLst>
          </p:cNvPr>
          <p:cNvCxnSpPr>
            <a:cxnSpLocks/>
          </p:cNvCxnSpPr>
          <p:nvPr/>
        </p:nvCxnSpPr>
        <p:spPr>
          <a:xfrm>
            <a:off x="10496796" y="12820461"/>
            <a:ext cx="486941" cy="6683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AB789352-1C28-4433-6E5D-B04DABD8B1E5}"/>
              </a:ext>
            </a:extLst>
          </p:cNvPr>
          <p:cNvSpPr txBox="1"/>
          <p:nvPr/>
        </p:nvSpPr>
        <p:spPr>
          <a:xfrm>
            <a:off x="17175780" y="2528153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64</a:t>
            </a:r>
            <a:endParaRPr lang="ko-KR" altLang="en-US" sz="6803" b="1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C0099ED8-EF66-D426-4D7B-93568DB9213B}"/>
              </a:ext>
            </a:extLst>
          </p:cNvPr>
          <p:cNvSpPr txBox="1"/>
          <p:nvPr/>
        </p:nvSpPr>
        <p:spPr>
          <a:xfrm>
            <a:off x="17608638" y="2760185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C20F6002-D0B4-78C1-29BC-D035E010DB6E}"/>
              </a:ext>
            </a:extLst>
          </p:cNvPr>
          <p:cNvSpPr/>
          <p:nvPr/>
        </p:nvSpPr>
        <p:spPr>
          <a:xfrm>
            <a:off x="17042688" y="2767494"/>
            <a:ext cx="609600" cy="251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202353C-2A97-5B3E-19A8-7307FD9CA38B}"/>
              </a:ext>
            </a:extLst>
          </p:cNvPr>
          <p:cNvSpPr txBox="1"/>
          <p:nvPr/>
        </p:nvSpPr>
        <p:spPr>
          <a:xfrm>
            <a:off x="17175780" y="3083338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64</a:t>
            </a:r>
            <a:endParaRPr lang="ko-KR" altLang="en-US" sz="6803" b="1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53AD35DE-932E-4C6F-BAAC-BC3616E17AB4}"/>
              </a:ext>
            </a:extLst>
          </p:cNvPr>
          <p:cNvSpPr txBox="1"/>
          <p:nvPr/>
        </p:nvSpPr>
        <p:spPr>
          <a:xfrm>
            <a:off x="17618163" y="3324895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240C0625-1F16-6ADE-E6B5-51B2B8E41698}"/>
              </a:ext>
            </a:extLst>
          </p:cNvPr>
          <p:cNvSpPr/>
          <p:nvPr/>
        </p:nvSpPr>
        <p:spPr>
          <a:xfrm>
            <a:off x="17042688" y="3322679"/>
            <a:ext cx="609600" cy="251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6C020010-3497-9FE6-4004-9C9C0B8E8D90}"/>
              </a:ext>
            </a:extLst>
          </p:cNvPr>
          <p:cNvSpPr txBox="1"/>
          <p:nvPr/>
        </p:nvSpPr>
        <p:spPr>
          <a:xfrm>
            <a:off x="17124124" y="3645833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128</a:t>
            </a:r>
            <a:endParaRPr lang="ko-KR" altLang="en-US" sz="6803" b="1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0B28FC9E-B9FE-18A7-A553-E304195EE42F}"/>
              </a:ext>
            </a:extLst>
          </p:cNvPr>
          <p:cNvSpPr txBox="1"/>
          <p:nvPr/>
        </p:nvSpPr>
        <p:spPr>
          <a:xfrm>
            <a:off x="17671281" y="3896915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B1FD89AE-3BE7-3A89-34B1-6C00C89C2340}"/>
              </a:ext>
            </a:extLst>
          </p:cNvPr>
          <p:cNvSpPr/>
          <p:nvPr/>
        </p:nvSpPr>
        <p:spPr>
          <a:xfrm>
            <a:off x="16969488" y="3885174"/>
            <a:ext cx="756000" cy="251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6CEC6ABE-8642-22DD-275B-B5AEA826F1C6}"/>
              </a:ext>
            </a:extLst>
          </p:cNvPr>
          <p:cNvSpPr txBox="1"/>
          <p:nvPr/>
        </p:nvSpPr>
        <p:spPr>
          <a:xfrm>
            <a:off x="17131878" y="4240254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256</a:t>
            </a:r>
            <a:endParaRPr lang="ko-KR" altLang="en-US" sz="6803" b="1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1FCD3032-4DBC-0A38-22E6-484FD0EF53E3}"/>
              </a:ext>
            </a:extLst>
          </p:cNvPr>
          <p:cNvSpPr txBox="1"/>
          <p:nvPr/>
        </p:nvSpPr>
        <p:spPr>
          <a:xfrm>
            <a:off x="17774285" y="4491336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4F86B0CA-E8BF-9B47-2E5B-C6C6E7001277}"/>
              </a:ext>
            </a:extLst>
          </p:cNvPr>
          <p:cNvSpPr/>
          <p:nvPr/>
        </p:nvSpPr>
        <p:spPr>
          <a:xfrm>
            <a:off x="16897488" y="4479594"/>
            <a:ext cx="900000" cy="251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A54566A1-2F81-8DE6-F361-CF2B6BBB70BB}"/>
              </a:ext>
            </a:extLst>
          </p:cNvPr>
          <p:cNvSpPr txBox="1"/>
          <p:nvPr/>
        </p:nvSpPr>
        <p:spPr>
          <a:xfrm>
            <a:off x="17125523" y="480579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CF52DE8E-BDF0-FA18-0714-2047B62852C6}"/>
              </a:ext>
            </a:extLst>
          </p:cNvPr>
          <p:cNvSpPr txBox="1"/>
          <p:nvPr/>
        </p:nvSpPr>
        <p:spPr>
          <a:xfrm>
            <a:off x="17844130" y="5056874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356A4B29-2BB5-8046-A82F-AD25BB01AB8B}"/>
              </a:ext>
            </a:extLst>
          </p:cNvPr>
          <p:cNvSpPr/>
          <p:nvPr/>
        </p:nvSpPr>
        <p:spPr>
          <a:xfrm>
            <a:off x="16807488" y="5054083"/>
            <a:ext cx="1080000" cy="251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78" name="사각형: 둥근 모서리 277">
            <a:extLst>
              <a:ext uri="{FF2B5EF4-FFF2-40B4-BE49-F238E27FC236}">
                <a16:creationId xmlns:a16="http://schemas.microsoft.com/office/drawing/2014/main" id="{8E78B15E-BB93-3713-B904-2E2830DA6328}"/>
              </a:ext>
            </a:extLst>
          </p:cNvPr>
          <p:cNvSpPr/>
          <p:nvPr/>
        </p:nvSpPr>
        <p:spPr>
          <a:xfrm>
            <a:off x="16624318" y="2510158"/>
            <a:ext cx="1531919" cy="29213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74B0D53A-3195-C9B5-F08B-C067232182E9}"/>
              </a:ext>
            </a:extLst>
          </p:cNvPr>
          <p:cNvSpPr txBox="1"/>
          <p:nvPr/>
        </p:nvSpPr>
        <p:spPr>
          <a:xfrm>
            <a:off x="16903751" y="5393295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class mean</a:t>
            </a:r>
            <a:endParaRPr lang="ko-KR" altLang="en-US" sz="1400" b="1"/>
          </a:p>
        </p:txBody>
      </p:sp>
      <p:sp>
        <p:nvSpPr>
          <p:cNvPr id="285" name="정육면체 284">
            <a:extLst>
              <a:ext uri="{FF2B5EF4-FFF2-40B4-BE49-F238E27FC236}">
                <a16:creationId xmlns:a16="http://schemas.microsoft.com/office/drawing/2014/main" id="{84CB54B4-8601-C550-73EB-D31B84EFEFBA}"/>
              </a:ext>
            </a:extLst>
          </p:cNvPr>
          <p:cNvSpPr/>
          <p:nvPr/>
        </p:nvSpPr>
        <p:spPr>
          <a:xfrm>
            <a:off x="14913370" y="3846948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86" name="정육면체 285">
            <a:extLst>
              <a:ext uri="{FF2B5EF4-FFF2-40B4-BE49-F238E27FC236}">
                <a16:creationId xmlns:a16="http://schemas.microsoft.com/office/drawing/2014/main" id="{03D2CE41-21FC-F8EB-A295-61066655478A}"/>
              </a:ext>
            </a:extLst>
          </p:cNvPr>
          <p:cNvSpPr/>
          <p:nvPr/>
        </p:nvSpPr>
        <p:spPr>
          <a:xfrm>
            <a:off x="14913370" y="3983845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87" name="정육면체 286">
            <a:extLst>
              <a:ext uri="{FF2B5EF4-FFF2-40B4-BE49-F238E27FC236}">
                <a16:creationId xmlns:a16="http://schemas.microsoft.com/office/drawing/2014/main" id="{A6CAD391-3FEF-F31B-6B00-81137C7C9195}"/>
              </a:ext>
            </a:extLst>
          </p:cNvPr>
          <p:cNvSpPr/>
          <p:nvPr/>
        </p:nvSpPr>
        <p:spPr>
          <a:xfrm>
            <a:off x="14913369" y="4638228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96ABD52E-E0FB-175B-6244-D9EA6D0CFD0E}"/>
                  </a:ext>
                </a:extLst>
              </p:cNvPr>
              <p:cNvSpPr txBox="1"/>
              <p:nvPr/>
            </p:nvSpPr>
            <p:spPr>
              <a:xfrm>
                <a:off x="14958459" y="4069095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96ABD52E-E0FB-175B-6244-D9EA6D0CF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8459" y="4069095"/>
                <a:ext cx="349775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9" name="정육면체 288">
            <a:extLst>
              <a:ext uri="{FF2B5EF4-FFF2-40B4-BE49-F238E27FC236}">
                <a16:creationId xmlns:a16="http://schemas.microsoft.com/office/drawing/2014/main" id="{02C9BE54-7389-A42E-0976-1B88B19A75DB}"/>
              </a:ext>
            </a:extLst>
          </p:cNvPr>
          <p:cNvSpPr/>
          <p:nvPr/>
        </p:nvSpPr>
        <p:spPr>
          <a:xfrm>
            <a:off x="14913876" y="4498426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170732F2-82C3-8450-6063-77DE0A628E6F}"/>
              </a:ext>
            </a:extLst>
          </p:cNvPr>
          <p:cNvSpPr txBox="1"/>
          <p:nvPr/>
        </p:nvSpPr>
        <p:spPr>
          <a:xfrm>
            <a:off x="15378961" y="4169122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9C055EC4-5A99-75A3-D3EE-3C887D96FC8A}"/>
              </a:ext>
            </a:extLst>
          </p:cNvPr>
          <p:cNvSpPr txBox="1"/>
          <p:nvPr/>
        </p:nvSpPr>
        <p:spPr>
          <a:xfrm>
            <a:off x="14968397" y="3629339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64</a:t>
            </a:r>
            <a:endParaRPr lang="ko-KR" altLang="en-US" sz="6803" b="1"/>
          </a:p>
        </p:txBody>
      </p:sp>
      <p:sp>
        <p:nvSpPr>
          <p:cNvPr id="296" name="원호 295">
            <a:extLst>
              <a:ext uri="{FF2B5EF4-FFF2-40B4-BE49-F238E27FC236}">
                <a16:creationId xmlns:a16="http://schemas.microsoft.com/office/drawing/2014/main" id="{D04EB47C-9012-FD96-E0BB-5E7FD5788841}"/>
              </a:ext>
            </a:extLst>
          </p:cNvPr>
          <p:cNvSpPr/>
          <p:nvPr/>
        </p:nvSpPr>
        <p:spPr>
          <a:xfrm rot="5400000" flipH="1">
            <a:off x="15107883" y="3977322"/>
            <a:ext cx="576000" cy="293484"/>
          </a:xfrm>
          <a:prstGeom prst="arc">
            <a:avLst>
              <a:gd name="adj1" fmla="val 16200000"/>
              <a:gd name="adj2" fmla="val 10840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97" name="원호 296">
            <a:extLst>
              <a:ext uri="{FF2B5EF4-FFF2-40B4-BE49-F238E27FC236}">
                <a16:creationId xmlns:a16="http://schemas.microsoft.com/office/drawing/2014/main" id="{36511E66-C1E8-65CC-E8F8-5FD20C4A9FBA}"/>
              </a:ext>
            </a:extLst>
          </p:cNvPr>
          <p:cNvSpPr/>
          <p:nvPr/>
        </p:nvSpPr>
        <p:spPr>
          <a:xfrm rot="16200000" flipH="1" flipV="1">
            <a:off x="15117840" y="4284403"/>
            <a:ext cx="576000" cy="288000"/>
          </a:xfrm>
          <a:prstGeom prst="arc">
            <a:avLst>
              <a:gd name="adj1" fmla="val 16200000"/>
              <a:gd name="adj2" fmla="val 10840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AC628343-5A58-D4E8-7B17-47B247E17D0F}"/>
              </a:ext>
            </a:extLst>
          </p:cNvPr>
          <p:cNvSpPr txBox="1"/>
          <p:nvPr/>
        </p:nvSpPr>
        <p:spPr>
          <a:xfrm>
            <a:off x="14666715" y="4821618"/>
            <a:ext cx="997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/>
              <a:t>layer 0</a:t>
            </a:r>
          </a:p>
          <a:p>
            <a:pPr algn="ctr"/>
            <a:r>
              <a:rPr lang="en-US" altLang="ko-KR" sz="1400" b="1"/>
              <a:t>class mean</a:t>
            </a:r>
            <a:endParaRPr lang="ko-KR" altLang="en-US" sz="1400" b="1"/>
          </a:p>
        </p:txBody>
      </p:sp>
      <p:cxnSp>
        <p:nvCxnSpPr>
          <p:cNvPr id="300" name="연결선: 구부러짐 299">
            <a:extLst>
              <a:ext uri="{FF2B5EF4-FFF2-40B4-BE49-F238E27FC236}">
                <a16:creationId xmlns:a16="http://schemas.microsoft.com/office/drawing/2014/main" id="{DB2C0D07-261C-82F5-9619-35DDE1BAFCF7}"/>
              </a:ext>
            </a:extLst>
          </p:cNvPr>
          <p:cNvCxnSpPr>
            <a:stCxn id="265" idx="1"/>
            <a:endCxn id="292" idx="0"/>
          </p:cNvCxnSpPr>
          <p:nvPr/>
        </p:nvCxnSpPr>
        <p:spPr>
          <a:xfrm rot="10800000" flipV="1">
            <a:off x="15142484" y="2893011"/>
            <a:ext cx="1900205" cy="7363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5" name="정육면체 314">
            <a:extLst>
              <a:ext uri="{FF2B5EF4-FFF2-40B4-BE49-F238E27FC236}">
                <a16:creationId xmlns:a16="http://schemas.microsoft.com/office/drawing/2014/main" id="{306FD603-AE61-F9D5-68DB-00CABBA574F1}"/>
              </a:ext>
            </a:extLst>
          </p:cNvPr>
          <p:cNvSpPr/>
          <p:nvPr/>
        </p:nvSpPr>
        <p:spPr>
          <a:xfrm>
            <a:off x="13872647" y="6385984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16" name="정육면체 315">
            <a:extLst>
              <a:ext uri="{FF2B5EF4-FFF2-40B4-BE49-F238E27FC236}">
                <a16:creationId xmlns:a16="http://schemas.microsoft.com/office/drawing/2014/main" id="{FDC00D19-B21C-A88F-D84E-64225C5B141D}"/>
              </a:ext>
            </a:extLst>
          </p:cNvPr>
          <p:cNvSpPr/>
          <p:nvPr/>
        </p:nvSpPr>
        <p:spPr>
          <a:xfrm>
            <a:off x="13872647" y="6522881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17" name="정육면체 316">
            <a:extLst>
              <a:ext uri="{FF2B5EF4-FFF2-40B4-BE49-F238E27FC236}">
                <a16:creationId xmlns:a16="http://schemas.microsoft.com/office/drawing/2014/main" id="{E04DB816-0027-C051-05EF-5C696D87F5D4}"/>
              </a:ext>
            </a:extLst>
          </p:cNvPr>
          <p:cNvSpPr/>
          <p:nvPr/>
        </p:nvSpPr>
        <p:spPr>
          <a:xfrm>
            <a:off x="13872646" y="7177264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33899BDA-BD7C-D56A-2367-9BCE633FEA13}"/>
                  </a:ext>
                </a:extLst>
              </p:cNvPr>
              <p:cNvSpPr txBox="1"/>
              <p:nvPr/>
            </p:nvSpPr>
            <p:spPr>
              <a:xfrm>
                <a:off x="13920978" y="6715796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33899BDA-BD7C-D56A-2367-9BCE633FE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0978" y="6715796"/>
                <a:ext cx="349775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TextBox 318">
            <a:extLst>
              <a:ext uri="{FF2B5EF4-FFF2-40B4-BE49-F238E27FC236}">
                <a16:creationId xmlns:a16="http://schemas.microsoft.com/office/drawing/2014/main" id="{9391C4B6-B854-DD72-3759-62E0455CC756}"/>
              </a:ext>
            </a:extLst>
          </p:cNvPr>
          <p:cNvSpPr txBox="1"/>
          <p:nvPr/>
        </p:nvSpPr>
        <p:spPr>
          <a:xfrm>
            <a:off x="13928993" y="7257035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p:sp>
        <p:nvSpPr>
          <p:cNvPr id="320" name="원호 319">
            <a:extLst>
              <a:ext uri="{FF2B5EF4-FFF2-40B4-BE49-F238E27FC236}">
                <a16:creationId xmlns:a16="http://schemas.microsoft.com/office/drawing/2014/main" id="{1E6A1147-D5C0-C5A4-E03E-64299FAA8107}"/>
              </a:ext>
            </a:extLst>
          </p:cNvPr>
          <p:cNvSpPr/>
          <p:nvPr/>
        </p:nvSpPr>
        <p:spPr>
          <a:xfrm rot="16200000" flipH="1">
            <a:off x="13513799" y="6770894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21" name="원호 320">
            <a:extLst>
              <a:ext uri="{FF2B5EF4-FFF2-40B4-BE49-F238E27FC236}">
                <a16:creationId xmlns:a16="http://schemas.microsoft.com/office/drawing/2014/main" id="{45610B59-A336-DFF7-FD59-8B8A32B0116A}"/>
              </a:ext>
            </a:extLst>
          </p:cNvPr>
          <p:cNvSpPr/>
          <p:nvPr/>
        </p:nvSpPr>
        <p:spPr>
          <a:xfrm rot="16200000">
            <a:off x="13484985" y="6600251"/>
            <a:ext cx="672943" cy="293484"/>
          </a:xfrm>
          <a:prstGeom prst="arc">
            <a:avLst>
              <a:gd name="adj1" fmla="val 16200000"/>
              <a:gd name="adj2" fmla="val 10840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9E5EE9AD-B9FF-CCF2-C98F-E4238CE42FD3}"/>
                  </a:ext>
                </a:extLst>
              </p:cNvPr>
              <p:cNvSpPr txBox="1"/>
              <p:nvPr/>
            </p:nvSpPr>
            <p:spPr>
              <a:xfrm>
                <a:off x="13511982" y="6704784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9E5EE9AD-B9FF-CCF2-C98F-E4238CE42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1982" y="6704784"/>
                <a:ext cx="34176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5" name="정육면체 324">
            <a:extLst>
              <a:ext uri="{FF2B5EF4-FFF2-40B4-BE49-F238E27FC236}">
                <a16:creationId xmlns:a16="http://schemas.microsoft.com/office/drawing/2014/main" id="{FDA65CBE-2892-9A86-EC60-C09B3EEC05B6}"/>
              </a:ext>
            </a:extLst>
          </p:cNvPr>
          <p:cNvSpPr/>
          <p:nvPr/>
        </p:nvSpPr>
        <p:spPr>
          <a:xfrm>
            <a:off x="14711120" y="6385984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26" name="정육면체 325">
            <a:extLst>
              <a:ext uri="{FF2B5EF4-FFF2-40B4-BE49-F238E27FC236}">
                <a16:creationId xmlns:a16="http://schemas.microsoft.com/office/drawing/2014/main" id="{EE673682-5CA5-0DDF-8F99-8C4EF15E8927}"/>
              </a:ext>
            </a:extLst>
          </p:cNvPr>
          <p:cNvSpPr/>
          <p:nvPr/>
        </p:nvSpPr>
        <p:spPr>
          <a:xfrm>
            <a:off x="14711120" y="6522881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27" name="정육면체 326">
            <a:extLst>
              <a:ext uri="{FF2B5EF4-FFF2-40B4-BE49-F238E27FC236}">
                <a16:creationId xmlns:a16="http://schemas.microsoft.com/office/drawing/2014/main" id="{70E72B43-2725-BF4D-D8DB-8DDF091C24B9}"/>
              </a:ext>
            </a:extLst>
          </p:cNvPr>
          <p:cNvSpPr/>
          <p:nvPr/>
        </p:nvSpPr>
        <p:spPr>
          <a:xfrm>
            <a:off x="14711119" y="7177264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C8D61B0A-B327-BACF-D112-710C3D18C5CB}"/>
              </a:ext>
            </a:extLst>
          </p:cNvPr>
          <p:cNvSpPr txBox="1"/>
          <p:nvPr/>
        </p:nvSpPr>
        <p:spPr>
          <a:xfrm>
            <a:off x="14758255" y="7269140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6A4E7A77-045F-42DB-A5A5-F70CBBD078E9}"/>
                  </a:ext>
                </a:extLst>
              </p:cNvPr>
              <p:cNvSpPr txBox="1"/>
              <p:nvPr/>
            </p:nvSpPr>
            <p:spPr>
              <a:xfrm>
                <a:off x="14297962" y="6678059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6A4E7A77-045F-42DB-A5A5-F70CBBD07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7962" y="6678059"/>
                <a:ext cx="434734" cy="40011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8" name="정육면체 337">
            <a:extLst>
              <a:ext uri="{FF2B5EF4-FFF2-40B4-BE49-F238E27FC236}">
                <a16:creationId xmlns:a16="http://schemas.microsoft.com/office/drawing/2014/main" id="{4EACD3A1-6628-94E9-3B33-AF129309874D}"/>
              </a:ext>
            </a:extLst>
          </p:cNvPr>
          <p:cNvSpPr/>
          <p:nvPr/>
        </p:nvSpPr>
        <p:spPr>
          <a:xfrm>
            <a:off x="15614402" y="6385989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39" name="정육면체 338">
            <a:extLst>
              <a:ext uri="{FF2B5EF4-FFF2-40B4-BE49-F238E27FC236}">
                <a16:creationId xmlns:a16="http://schemas.microsoft.com/office/drawing/2014/main" id="{73713DC1-326B-104E-2814-8EDDD390CB17}"/>
              </a:ext>
            </a:extLst>
          </p:cNvPr>
          <p:cNvSpPr/>
          <p:nvPr/>
        </p:nvSpPr>
        <p:spPr>
          <a:xfrm>
            <a:off x="15614402" y="6522886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40" name="정육면체 339">
            <a:extLst>
              <a:ext uri="{FF2B5EF4-FFF2-40B4-BE49-F238E27FC236}">
                <a16:creationId xmlns:a16="http://schemas.microsoft.com/office/drawing/2014/main" id="{E76A88AF-5B72-79F9-3B1C-D46E55CD2AFD}"/>
              </a:ext>
            </a:extLst>
          </p:cNvPr>
          <p:cNvSpPr/>
          <p:nvPr/>
        </p:nvSpPr>
        <p:spPr>
          <a:xfrm>
            <a:off x="15614401" y="7177269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527F0431-3C00-B68F-7BB2-38359545879E}"/>
              </a:ext>
            </a:extLst>
          </p:cNvPr>
          <p:cNvSpPr txBox="1"/>
          <p:nvPr/>
        </p:nvSpPr>
        <p:spPr>
          <a:xfrm>
            <a:off x="15674237" y="7269145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C6F6773E-A59E-C09F-FCEE-9705BD6C5C43}"/>
                  </a:ext>
                </a:extLst>
              </p:cNvPr>
              <p:cNvSpPr txBox="1"/>
              <p:nvPr/>
            </p:nvSpPr>
            <p:spPr>
              <a:xfrm>
                <a:off x="15236932" y="6739753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C6F6773E-A59E-C09F-FCEE-9705BD6C5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6932" y="6739753"/>
                <a:ext cx="250068" cy="307777"/>
              </a:xfrm>
              <a:prstGeom prst="rect">
                <a:avLst/>
              </a:prstGeom>
              <a:blipFill>
                <a:blip r:embed="rId30"/>
                <a:stretch>
                  <a:fillRect l="-9524" r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B4F544A9-D9D7-C28B-06CD-F35F99827275}"/>
                  </a:ext>
                </a:extLst>
              </p:cNvPr>
              <p:cNvSpPr txBox="1"/>
              <p:nvPr/>
            </p:nvSpPr>
            <p:spPr>
              <a:xfrm>
                <a:off x="14785139" y="6725288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B4F544A9-D9D7-C28B-06CD-F35F99827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5139" y="6725288"/>
                <a:ext cx="349775" cy="4616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269B932F-6859-B8B9-BDB2-BFB91C9269F9}"/>
                  </a:ext>
                </a:extLst>
              </p:cNvPr>
              <p:cNvSpPr txBox="1"/>
              <p:nvPr/>
            </p:nvSpPr>
            <p:spPr>
              <a:xfrm>
                <a:off x="15674237" y="6715796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269B932F-6859-B8B9-BDB2-BFB91C926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4237" y="6715796"/>
                <a:ext cx="349775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9" name="정육면체 348">
            <a:extLst>
              <a:ext uri="{FF2B5EF4-FFF2-40B4-BE49-F238E27FC236}">
                <a16:creationId xmlns:a16="http://schemas.microsoft.com/office/drawing/2014/main" id="{3E7888AB-D9F2-3798-B337-AB2E79073A7B}"/>
              </a:ext>
            </a:extLst>
          </p:cNvPr>
          <p:cNvSpPr/>
          <p:nvPr/>
        </p:nvSpPr>
        <p:spPr>
          <a:xfrm>
            <a:off x="16501552" y="6360027"/>
            <a:ext cx="446438" cy="927516"/>
          </a:xfrm>
          <a:prstGeom prst="cube">
            <a:avLst>
              <a:gd name="adj" fmla="val 1003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6A10E642-F344-A8F1-2298-6D47F6B33FD8}"/>
              </a:ext>
            </a:extLst>
          </p:cNvPr>
          <p:cNvSpPr txBox="1"/>
          <p:nvPr/>
        </p:nvSpPr>
        <p:spPr>
          <a:xfrm>
            <a:off x="16540031" y="7257034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1E0A0125-5225-8E70-2D1C-297C8475C958}"/>
                  </a:ext>
                </a:extLst>
              </p:cNvPr>
              <p:cNvSpPr txBox="1"/>
              <p:nvPr/>
            </p:nvSpPr>
            <p:spPr>
              <a:xfrm>
                <a:off x="16243959" y="6731467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1E0A0125-5225-8E70-2D1C-297C8475C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3959" y="6731467"/>
                <a:ext cx="34176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4" name="직선 화살표 연결선 353">
            <a:extLst>
              <a:ext uri="{FF2B5EF4-FFF2-40B4-BE49-F238E27FC236}">
                <a16:creationId xmlns:a16="http://schemas.microsoft.com/office/drawing/2014/main" id="{39588DD9-CE89-B880-86CF-C928FDC8E706}"/>
              </a:ext>
            </a:extLst>
          </p:cNvPr>
          <p:cNvCxnSpPr>
            <a:cxnSpLocks/>
          </p:cNvCxnSpPr>
          <p:nvPr/>
        </p:nvCxnSpPr>
        <p:spPr>
          <a:xfrm>
            <a:off x="16125123" y="6862272"/>
            <a:ext cx="16011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43638B0B-371F-B117-44DB-F6C9509731A2}"/>
                  </a:ext>
                </a:extLst>
              </p:cNvPr>
              <p:cNvSpPr txBox="1"/>
              <p:nvPr/>
            </p:nvSpPr>
            <p:spPr>
              <a:xfrm>
                <a:off x="16036431" y="7443245"/>
                <a:ext cx="13489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/>
                  <a:t>class 0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2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𝒗𝒆𝒄𝒕𝒐𝒓</m:t>
                      </m:r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43638B0B-371F-B117-44DB-F6C950973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6431" y="7443245"/>
                <a:ext cx="1348959" cy="46166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FCC383C6-4491-0B38-27E7-56036591970E}"/>
              </a:ext>
            </a:extLst>
          </p:cNvPr>
          <p:cNvSpPr/>
          <p:nvPr/>
        </p:nvSpPr>
        <p:spPr>
          <a:xfrm>
            <a:off x="19305383" y="2688179"/>
            <a:ext cx="144000" cy="144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B1126254-FF88-EEC3-5C25-76D7AC98C183}"/>
              </a:ext>
            </a:extLst>
          </p:cNvPr>
          <p:cNvSpPr/>
          <p:nvPr/>
        </p:nvSpPr>
        <p:spPr>
          <a:xfrm>
            <a:off x="19305383" y="3097649"/>
            <a:ext cx="144000" cy="144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67" name="직사각형 366">
            <a:extLst>
              <a:ext uri="{FF2B5EF4-FFF2-40B4-BE49-F238E27FC236}">
                <a16:creationId xmlns:a16="http://schemas.microsoft.com/office/drawing/2014/main" id="{D05C1FF3-42BD-AC99-1BDA-ECEA08AA149B}"/>
              </a:ext>
            </a:extLst>
          </p:cNvPr>
          <p:cNvSpPr/>
          <p:nvPr/>
        </p:nvSpPr>
        <p:spPr>
          <a:xfrm>
            <a:off x="19256921" y="3476788"/>
            <a:ext cx="252000" cy="252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19929D9B-1999-6391-D02D-CDB1022D3C04}"/>
              </a:ext>
            </a:extLst>
          </p:cNvPr>
          <p:cNvSpPr/>
          <p:nvPr/>
        </p:nvSpPr>
        <p:spPr>
          <a:xfrm>
            <a:off x="19202921" y="3974994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A33E954D-726B-9FED-25E1-629D75EC1374}"/>
                  </a:ext>
                </a:extLst>
              </p:cNvPr>
              <p:cNvSpPr txBox="1"/>
              <p:nvPr/>
            </p:nvSpPr>
            <p:spPr>
              <a:xfrm>
                <a:off x="19017252" y="2816245"/>
                <a:ext cx="7202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A33E954D-726B-9FED-25E1-629D75EC1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7252" y="2816245"/>
                <a:ext cx="720262" cy="26161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C7F25EE6-A4B9-B47B-32E1-D54138DD98D4}"/>
              </a:ext>
            </a:extLst>
          </p:cNvPr>
          <p:cNvSpPr/>
          <p:nvPr/>
        </p:nvSpPr>
        <p:spPr>
          <a:xfrm>
            <a:off x="19148921" y="4560748"/>
            <a:ext cx="468000" cy="46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74" name="사각형: 둥근 모서리 373">
            <a:extLst>
              <a:ext uri="{FF2B5EF4-FFF2-40B4-BE49-F238E27FC236}">
                <a16:creationId xmlns:a16="http://schemas.microsoft.com/office/drawing/2014/main" id="{C6AFC4E5-898E-666A-0BF8-C06A0C9613C9}"/>
              </a:ext>
            </a:extLst>
          </p:cNvPr>
          <p:cNvSpPr/>
          <p:nvPr/>
        </p:nvSpPr>
        <p:spPr>
          <a:xfrm>
            <a:off x="18869398" y="2573505"/>
            <a:ext cx="1015075" cy="27903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69E49C6A-3489-49FB-FD38-17D83FF83843}"/>
              </a:ext>
            </a:extLst>
          </p:cNvPr>
          <p:cNvSpPr txBox="1"/>
          <p:nvPr/>
        </p:nvSpPr>
        <p:spPr>
          <a:xfrm>
            <a:off x="18764204" y="5357436"/>
            <a:ext cx="1245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/>
              <a:t>covariance</a:t>
            </a:r>
          </a:p>
          <a:p>
            <a:pPr algn="ctr"/>
            <a:r>
              <a:rPr lang="en-US" altLang="ko-KR" sz="1400" b="1"/>
              <a:t>inverse matrix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A4E3DCF9-FD1B-0487-D1CA-093C4DC9E4FB}"/>
                  </a:ext>
                </a:extLst>
              </p:cNvPr>
              <p:cNvSpPr txBox="1"/>
              <p:nvPr/>
            </p:nvSpPr>
            <p:spPr>
              <a:xfrm>
                <a:off x="19017252" y="3218015"/>
                <a:ext cx="7202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A4E3DCF9-FD1B-0487-D1CA-093C4DC9E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7252" y="3218015"/>
                <a:ext cx="720262" cy="26161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1DF79926-9112-70BE-6DA0-9DABD2D736E2}"/>
                  </a:ext>
                </a:extLst>
              </p:cNvPr>
              <p:cNvSpPr txBox="1"/>
              <p:nvPr/>
            </p:nvSpPr>
            <p:spPr>
              <a:xfrm>
                <a:off x="18937831" y="3713991"/>
                <a:ext cx="8901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𝟏𝟐𝟖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𝟏𝟐𝟖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1DF79926-9112-70BE-6DA0-9DABD2D73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7831" y="3713991"/>
                <a:ext cx="890180" cy="26161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EB90C4EB-6EA1-D19E-C6F5-E70689072337}"/>
                  </a:ext>
                </a:extLst>
              </p:cNvPr>
              <p:cNvSpPr txBox="1"/>
              <p:nvPr/>
            </p:nvSpPr>
            <p:spPr>
              <a:xfrm>
                <a:off x="18937831" y="4294499"/>
                <a:ext cx="8901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𝟐𝟓𝟔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𝟐𝟓𝟔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EB90C4EB-6EA1-D19E-C6F5-E70689072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7831" y="4294499"/>
                <a:ext cx="890180" cy="26161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TextBox 378">
                <a:extLst>
                  <a:ext uri="{FF2B5EF4-FFF2-40B4-BE49-F238E27FC236}">
                    <a16:creationId xmlns:a16="http://schemas.microsoft.com/office/drawing/2014/main" id="{D6E31AD8-F6F2-52C6-C3D0-0CEABEB15ED2}"/>
                  </a:ext>
                </a:extLst>
              </p:cNvPr>
              <p:cNvSpPr txBox="1"/>
              <p:nvPr/>
            </p:nvSpPr>
            <p:spPr>
              <a:xfrm>
                <a:off x="18937831" y="5036157"/>
                <a:ext cx="8901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𝟓𝟏𝟐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379" name="TextBox 378">
                <a:extLst>
                  <a:ext uri="{FF2B5EF4-FFF2-40B4-BE49-F238E27FC236}">
                    <a16:creationId xmlns:a16="http://schemas.microsoft.com/office/drawing/2014/main" id="{D6E31AD8-F6F2-52C6-C3D0-0CEABEB15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7831" y="5036157"/>
                <a:ext cx="890180" cy="26161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A398FCE0-052C-AC2E-DD93-93A0FA1F023A}"/>
                  </a:ext>
                </a:extLst>
              </p:cNvPr>
              <p:cNvSpPr txBox="1"/>
              <p:nvPr/>
            </p:nvSpPr>
            <p:spPr>
              <a:xfrm>
                <a:off x="16406302" y="6079337"/>
                <a:ext cx="6577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A398FCE0-052C-AC2E-DD93-93A0FA1F0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6302" y="6079337"/>
                <a:ext cx="657744" cy="26161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1" name="정육면체 380">
            <a:extLst>
              <a:ext uri="{FF2B5EF4-FFF2-40B4-BE49-F238E27FC236}">
                <a16:creationId xmlns:a16="http://schemas.microsoft.com/office/drawing/2014/main" id="{507B47B4-EEFC-4567-80B8-F72726379AF1}"/>
              </a:ext>
            </a:extLst>
          </p:cNvPr>
          <p:cNvSpPr/>
          <p:nvPr/>
        </p:nvSpPr>
        <p:spPr>
          <a:xfrm>
            <a:off x="17525748" y="6315500"/>
            <a:ext cx="446438" cy="927516"/>
          </a:xfrm>
          <a:prstGeom prst="cube">
            <a:avLst>
              <a:gd name="adj" fmla="val 1003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975934E8-2826-E284-BF32-75EAFCF72B2E}"/>
              </a:ext>
            </a:extLst>
          </p:cNvPr>
          <p:cNvSpPr/>
          <p:nvPr/>
        </p:nvSpPr>
        <p:spPr>
          <a:xfrm>
            <a:off x="18377128" y="6676251"/>
            <a:ext cx="144000" cy="144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83" name="정육면체 382">
            <a:extLst>
              <a:ext uri="{FF2B5EF4-FFF2-40B4-BE49-F238E27FC236}">
                <a16:creationId xmlns:a16="http://schemas.microsoft.com/office/drawing/2014/main" id="{6234627F-E251-B2CA-F6E4-CC316B74C43E}"/>
              </a:ext>
            </a:extLst>
          </p:cNvPr>
          <p:cNvSpPr/>
          <p:nvPr/>
        </p:nvSpPr>
        <p:spPr>
          <a:xfrm rot="5400000" flipH="1">
            <a:off x="19168403" y="6288545"/>
            <a:ext cx="446438" cy="927516"/>
          </a:xfrm>
          <a:prstGeom prst="cube">
            <a:avLst>
              <a:gd name="adj" fmla="val 1003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C4A39D5B-C117-3907-830C-F2AA486BDC4E}"/>
                  </a:ext>
                </a:extLst>
              </p:cNvPr>
              <p:cNvSpPr txBox="1"/>
              <p:nvPr/>
            </p:nvSpPr>
            <p:spPr>
              <a:xfrm>
                <a:off x="17972707" y="6544486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C4A39D5B-C117-3907-830C-F2AA486BD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2707" y="6544486"/>
                <a:ext cx="434734" cy="40011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F0A99019-985A-6772-A496-E2F316463591}"/>
                  </a:ext>
                </a:extLst>
              </p:cNvPr>
              <p:cNvSpPr txBox="1"/>
              <p:nvPr/>
            </p:nvSpPr>
            <p:spPr>
              <a:xfrm>
                <a:off x="18531520" y="6543528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F0A99019-985A-6772-A496-E2F316463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1520" y="6543528"/>
                <a:ext cx="434734" cy="40011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EF8F3443-4F5E-DA98-4D04-E42741F680E7}"/>
                  </a:ext>
                </a:extLst>
              </p:cNvPr>
              <p:cNvSpPr txBox="1"/>
              <p:nvPr/>
            </p:nvSpPr>
            <p:spPr>
              <a:xfrm>
                <a:off x="17406795" y="7224708"/>
                <a:ext cx="6577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EF8F3443-4F5E-DA98-4D04-E42741F68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6795" y="7224708"/>
                <a:ext cx="657744" cy="26161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01F32853-2D23-9D4C-2D64-C64DED80F7A0}"/>
                  </a:ext>
                </a:extLst>
              </p:cNvPr>
              <p:cNvSpPr txBox="1"/>
              <p:nvPr/>
            </p:nvSpPr>
            <p:spPr>
              <a:xfrm>
                <a:off x="18093182" y="7214717"/>
                <a:ext cx="7202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01F32853-2D23-9D4C-2D64-C64DED80F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3182" y="7214717"/>
                <a:ext cx="720262" cy="26161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7B602D99-157F-33F2-752A-5BD43E14C10D}"/>
                  </a:ext>
                </a:extLst>
              </p:cNvPr>
              <p:cNvSpPr txBox="1"/>
              <p:nvPr/>
            </p:nvSpPr>
            <p:spPr>
              <a:xfrm>
                <a:off x="19050677" y="7208034"/>
                <a:ext cx="6577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7B602D99-157F-33F2-752A-5BD43E14C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677" y="7208034"/>
                <a:ext cx="657744" cy="26161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53F02A06-62B0-6E73-4BB2-A26AC6EE1FDB}"/>
                  </a:ext>
                </a:extLst>
              </p:cNvPr>
              <p:cNvSpPr txBox="1"/>
              <p:nvPr/>
            </p:nvSpPr>
            <p:spPr>
              <a:xfrm>
                <a:off x="19980901" y="6594424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53F02A06-62B0-6E73-4BB2-A26AC6EE1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0901" y="6594424"/>
                <a:ext cx="250068" cy="307777"/>
              </a:xfrm>
              <a:prstGeom prst="rect">
                <a:avLst/>
              </a:prstGeom>
              <a:blipFill>
                <a:blip r:embed="rId44"/>
                <a:stretch>
                  <a:fillRect l="-12195" r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05AB9474-3566-35C0-F7AC-50AA61FE114D}"/>
                  </a:ext>
                </a:extLst>
              </p:cNvPr>
              <p:cNvSpPr txBox="1"/>
              <p:nvPr/>
            </p:nvSpPr>
            <p:spPr>
              <a:xfrm>
                <a:off x="20414295" y="7214717"/>
                <a:ext cx="5952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05AB9474-3566-35C0-F7AC-50AA61FE1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4295" y="7214717"/>
                <a:ext cx="595228" cy="261610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2" name="직선 화살표 연결선 391">
            <a:extLst>
              <a:ext uri="{FF2B5EF4-FFF2-40B4-BE49-F238E27FC236}">
                <a16:creationId xmlns:a16="http://schemas.microsoft.com/office/drawing/2014/main" id="{68E98B38-FEEE-53DB-4BA3-E0CF8FBFD6D5}"/>
              </a:ext>
            </a:extLst>
          </p:cNvPr>
          <p:cNvCxnSpPr/>
          <p:nvPr/>
        </p:nvCxnSpPr>
        <p:spPr>
          <a:xfrm>
            <a:off x="21253358" y="6764744"/>
            <a:ext cx="486941" cy="6683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TextBox 392">
            <a:extLst>
              <a:ext uri="{FF2B5EF4-FFF2-40B4-BE49-F238E27FC236}">
                <a16:creationId xmlns:a16="http://schemas.microsoft.com/office/drawing/2014/main" id="{C671A484-A453-B82C-2FC5-E24ABA213498}"/>
              </a:ext>
            </a:extLst>
          </p:cNvPr>
          <p:cNvSpPr txBox="1"/>
          <p:nvPr/>
        </p:nvSpPr>
        <p:spPr>
          <a:xfrm>
            <a:off x="21136793" y="6326273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diag()</a:t>
            </a:r>
            <a:endParaRPr lang="ko-KR" altLang="en-US"/>
          </a:p>
        </p:txBody>
      </p:sp>
      <p:sp>
        <p:nvSpPr>
          <p:cNvPr id="394" name="정육면체 393">
            <a:extLst>
              <a:ext uri="{FF2B5EF4-FFF2-40B4-BE49-F238E27FC236}">
                <a16:creationId xmlns:a16="http://schemas.microsoft.com/office/drawing/2014/main" id="{66D6E647-15DC-7D8D-733F-BB704BF12B5B}"/>
              </a:ext>
            </a:extLst>
          </p:cNvPr>
          <p:cNvSpPr/>
          <p:nvPr/>
        </p:nvSpPr>
        <p:spPr>
          <a:xfrm>
            <a:off x="20322778" y="6373452"/>
            <a:ext cx="814015" cy="795950"/>
          </a:xfrm>
          <a:prstGeom prst="cube">
            <a:avLst>
              <a:gd name="adj" fmla="val 555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정육면체 394">
            <a:extLst>
              <a:ext uri="{FF2B5EF4-FFF2-40B4-BE49-F238E27FC236}">
                <a16:creationId xmlns:a16="http://schemas.microsoft.com/office/drawing/2014/main" id="{108F6A2B-3565-4716-ED12-99F2F024BD85}"/>
              </a:ext>
            </a:extLst>
          </p:cNvPr>
          <p:cNvSpPr/>
          <p:nvPr/>
        </p:nvSpPr>
        <p:spPr>
          <a:xfrm>
            <a:off x="20322778" y="6375192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7" name="직선 연결선 396">
            <a:extLst>
              <a:ext uri="{FF2B5EF4-FFF2-40B4-BE49-F238E27FC236}">
                <a16:creationId xmlns:a16="http://schemas.microsoft.com/office/drawing/2014/main" id="{0D2D4FE4-0529-A950-BE4F-0031F99126F0}"/>
              </a:ext>
            </a:extLst>
          </p:cNvPr>
          <p:cNvCxnSpPr/>
          <p:nvPr/>
        </p:nvCxnSpPr>
        <p:spPr>
          <a:xfrm>
            <a:off x="20390450" y="6418551"/>
            <a:ext cx="457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8" name="정육면체 397">
            <a:extLst>
              <a:ext uri="{FF2B5EF4-FFF2-40B4-BE49-F238E27FC236}">
                <a16:creationId xmlns:a16="http://schemas.microsoft.com/office/drawing/2014/main" id="{2884E017-F16E-CFEE-85C7-00CC021A881D}"/>
              </a:ext>
            </a:extLst>
          </p:cNvPr>
          <p:cNvSpPr/>
          <p:nvPr/>
        </p:nvSpPr>
        <p:spPr>
          <a:xfrm>
            <a:off x="20393625" y="6442066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정육면체 398">
            <a:extLst>
              <a:ext uri="{FF2B5EF4-FFF2-40B4-BE49-F238E27FC236}">
                <a16:creationId xmlns:a16="http://schemas.microsoft.com/office/drawing/2014/main" id="{EBFBB5F1-DC33-8C65-88A4-E047207745F0}"/>
              </a:ext>
            </a:extLst>
          </p:cNvPr>
          <p:cNvSpPr/>
          <p:nvPr/>
        </p:nvSpPr>
        <p:spPr>
          <a:xfrm>
            <a:off x="20461297" y="6510426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237039FF-533D-EB69-C08B-AED18DBF08F1}"/>
                  </a:ext>
                </a:extLst>
              </p:cNvPr>
              <p:cNvSpPr txBox="1"/>
              <p:nvPr/>
            </p:nvSpPr>
            <p:spPr>
              <a:xfrm>
                <a:off x="20632003" y="6621195"/>
                <a:ext cx="195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237039FF-533D-EB69-C08B-AED18DBF0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2003" y="6621195"/>
                <a:ext cx="195566" cy="276999"/>
              </a:xfrm>
              <a:prstGeom prst="rect">
                <a:avLst/>
              </a:prstGeom>
              <a:blipFill>
                <a:blip r:embed="rId46"/>
                <a:stretch>
                  <a:fillRect l="-25000" r="-21875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1" name="정육면체 400">
            <a:extLst>
              <a:ext uri="{FF2B5EF4-FFF2-40B4-BE49-F238E27FC236}">
                <a16:creationId xmlns:a16="http://schemas.microsoft.com/office/drawing/2014/main" id="{3E67F9D9-0533-6C40-6B3D-8C99959EF84E}"/>
              </a:ext>
            </a:extLst>
          </p:cNvPr>
          <p:cNvSpPr/>
          <p:nvPr/>
        </p:nvSpPr>
        <p:spPr>
          <a:xfrm>
            <a:off x="20885682" y="6915884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정육면체 401">
            <a:extLst>
              <a:ext uri="{FF2B5EF4-FFF2-40B4-BE49-F238E27FC236}">
                <a16:creationId xmlns:a16="http://schemas.microsoft.com/office/drawing/2014/main" id="{EE41FAD7-2023-0705-0D2D-D0B28650676C}"/>
              </a:ext>
            </a:extLst>
          </p:cNvPr>
          <p:cNvSpPr/>
          <p:nvPr/>
        </p:nvSpPr>
        <p:spPr>
          <a:xfrm>
            <a:off x="20956529" y="6982758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정육면체 402">
            <a:extLst>
              <a:ext uri="{FF2B5EF4-FFF2-40B4-BE49-F238E27FC236}">
                <a16:creationId xmlns:a16="http://schemas.microsoft.com/office/drawing/2014/main" id="{D666333F-143C-3C91-9F7B-5FC6F60E75A7}"/>
              </a:ext>
            </a:extLst>
          </p:cNvPr>
          <p:cNvSpPr/>
          <p:nvPr/>
        </p:nvSpPr>
        <p:spPr>
          <a:xfrm>
            <a:off x="21024201" y="7051118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4" name="직선 연결선 403">
            <a:extLst>
              <a:ext uri="{FF2B5EF4-FFF2-40B4-BE49-F238E27FC236}">
                <a16:creationId xmlns:a16="http://schemas.microsoft.com/office/drawing/2014/main" id="{5150C208-8F4D-8C81-EBDA-4EE4B91205A8}"/>
              </a:ext>
            </a:extLst>
          </p:cNvPr>
          <p:cNvCxnSpPr>
            <a:cxnSpLocks/>
          </p:cNvCxnSpPr>
          <p:nvPr/>
        </p:nvCxnSpPr>
        <p:spPr>
          <a:xfrm flipV="1">
            <a:off x="21090022" y="6810726"/>
            <a:ext cx="0" cy="3622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7" name="정육면체 406">
            <a:extLst>
              <a:ext uri="{FF2B5EF4-FFF2-40B4-BE49-F238E27FC236}">
                <a16:creationId xmlns:a16="http://schemas.microsoft.com/office/drawing/2014/main" id="{E43758C7-E3D5-BDBE-57A0-4D83058379A0}"/>
              </a:ext>
            </a:extLst>
          </p:cNvPr>
          <p:cNvSpPr/>
          <p:nvPr/>
        </p:nvSpPr>
        <p:spPr>
          <a:xfrm>
            <a:off x="21971498" y="6722609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정육면체 408">
            <a:extLst>
              <a:ext uri="{FF2B5EF4-FFF2-40B4-BE49-F238E27FC236}">
                <a16:creationId xmlns:a16="http://schemas.microsoft.com/office/drawing/2014/main" id="{3574C4BD-90B1-563E-8AEA-8F7E689159DE}"/>
              </a:ext>
            </a:extLst>
          </p:cNvPr>
          <p:cNvSpPr/>
          <p:nvPr/>
        </p:nvSpPr>
        <p:spPr>
          <a:xfrm>
            <a:off x="22065898" y="6722174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정육면체 409">
            <a:extLst>
              <a:ext uri="{FF2B5EF4-FFF2-40B4-BE49-F238E27FC236}">
                <a16:creationId xmlns:a16="http://schemas.microsoft.com/office/drawing/2014/main" id="{B5139DB3-E69C-22D0-B8F0-77B6B67DF33D}"/>
              </a:ext>
            </a:extLst>
          </p:cNvPr>
          <p:cNvSpPr/>
          <p:nvPr/>
        </p:nvSpPr>
        <p:spPr>
          <a:xfrm>
            <a:off x="22159202" y="6722174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정육면체 410">
            <a:extLst>
              <a:ext uri="{FF2B5EF4-FFF2-40B4-BE49-F238E27FC236}">
                <a16:creationId xmlns:a16="http://schemas.microsoft.com/office/drawing/2014/main" id="{7DE07EAA-A602-02E6-A8BD-7D402ACE3A91}"/>
              </a:ext>
            </a:extLst>
          </p:cNvPr>
          <p:cNvSpPr/>
          <p:nvPr/>
        </p:nvSpPr>
        <p:spPr>
          <a:xfrm>
            <a:off x="22669404" y="6722342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정육면체 411">
            <a:extLst>
              <a:ext uri="{FF2B5EF4-FFF2-40B4-BE49-F238E27FC236}">
                <a16:creationId xmlns:a16="http://schemas.microsoft.com/office/drawing/2014/main" id="{48DDC111-3F38-9A70-E8BC-636EC231AAFF}"/>
              </a:ext>
            </a:extLst>
          </p:cNvPr>
          <p:cNvSpPr/>
          <p:nvPr/>
        </p:nvSpPr>
        <p:spPr>
          <a:xfrm>
            <a:off x="22763804" y="6721907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정육면체 412">
            <a:extLst>
              <a:ext uri="{FF2B5EF4-FFF2-40B4-BE49-F238E27FC236}">
                <a16:creationId xmlns:a16="http://schemas.microsoft.com/office/drawing/2014/main" id="{4674748C-2E4C-4086-A0F3-C2B85A99EF2A}"/>
              </a:ext>
            </a:extLst>
          </p:cNvPr>
          <p:cNvSpPr/>
          <p:nvPr/>
        </p:nvSpPr>
        <p:spPr>
          <a:xfrm>
            <a:off x="22857108" y="6721907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85EEF026-BE08-9A6E-6610-9EFAFBB6C34B}"/>
                  </a:ext>
                </a:extLst>
              </p:cNvPr>
              <p:cNvSpPr txBox="1"/>
              <p:nvPr/>
            </p:nvSpPr>
            <p:spPr>
              <a:xfrm>
                <a:off x="22254499" y="6601429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85EEF026-BE08-9A6E-6610-9EFAFBB6C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4499" y="6601429"/>
                <a:ext cx="434734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F16EE88B-4F3C-5BA2-0072-9C22E022F00C}"/>
                  </a:ext>
                </a:extLst>
              </p:cNvPr>
              <p:cNvSpPr txBox="1"/>
              <p:nvPr/>
            </p:nvSpPr>
            <p:spPr>
              <a:xfrm>
                <a:off x="22205972" y="6846157"/>
                <a:ext cx="572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F16EE88B-4F3C-5BA2-0072-9C22E022F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5972" y="6846157"/>
                <a:ext cx="572786" cy="26161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1" name="타원 420">
            <a:extLst>
              <a:ext uri="{FF2B5EF4-FFF2-40B4-BE49-F238E27FC236}">
                <a16:creationId xmlns:a16="http://schemas.microsoft.com/office/drawing/2014/main" id="{F593B6AD-A5EC-D8C6-51EB-C42F294C5206}"/>
              </a:ext>
            </a:extLst>
          </p:cNvPr>
          <p:cNvSpPr/>
          <p:nvPr/>
        </p:nvSpPr>
        <p:spPr>
          <a:xfrm>
            <a:off x="20385688" y="6396935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" name="타원 422">
            <a:extLst>
              <a:ext uri="{FF2B5EF4-FFF2-40B4-BE49-F238E27FC236}">
                <a16:creationId xmlns:a16="http://schemas.microsoft.com/office/drawing/2014/main" id="{433FEC2C-C042-1D2E-0FFF-5D8E860F1D1D}"/>
              </a:ext>
            </a:extLst>
          </p:cNvPr>
          <p:cNvSpPr/>
          <p:nvPr/>
        </p:nvSpPr>
        <p:spPr>
          <a:xfrm>
            <a:off x="20451773" y="6462296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타원 423">
            <a:extLst>
              <a:ext uri="{FF2B5EF4-FFF2-40B4-BE49-F238E27FC236}">
                <a16:creationId xmlns:a16="http://schemas.microsoft.com/office/drawing/2014/main" id="{FF7650B0-2F7E-2AD9-60AE-FC73DFE5BAB8}"/>
              </a:ext>
            </a:extLst>
          </p:cNvPr>
          <p:cNvSpPr/>
          <p:nvPr/>
        </p:nvSpPr>
        <p:spPr>
          <a:xfrm>
            <a:off x="20520503" y="6531509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타원 424">
            <a:extLst>
              <a:ext uri="{FF2B5EF4-FFF2-40B4-BE49-F238E27FC236}">
                <a16:creationId xmlns:a16="http://schemas.microsoft.com/office/drawing/2014/main" id="{1D86FB37-9C9A-89BF-E1E0-6657A36E102A}"/>
              </a:ext>
            </a:extLst>
          </p:cNvPr>
          <p:cNvSpPr/>
          <p:nvPr/>
        </p:nvSpPr>
        <p:spPr>
          <a:xfrm>
            <a:off x="20942900" y="6937582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7" name="연결선: 구부러짐 426">
            <a:extLst>
              <a:ext uri="{FF2B5EF4-FFF2-40B4-BE49-F238E27FC236}">
                <a16:creationId xmlns:a16="http://schemas.microsoft.com/office/drawing/2014/main" id="{EE210DB7-B71F-9F48-F521-3E3FF378B700}"/>
              </a:ext>
            </a:extLst>
          </p:cNvPr>
          <p:cNvCxnSpPr>
            <a:cxnSpLocks/>
            <a:stCxn id="395" idx="1"/>
            <a:endCxn id="407" idx="1"/>
          </p:cNvCxnSpPr>
          <p:nvPr/>
        </p:nvCxnSpPr>
        <p:spPr>
          <a:xfrm rot="16200000" flipH="1">
            <a:off x="21007997" y="5767996"/>
            <a:ext cx="347417" cy="1648720"/>
          </a:xfrm>
          <a:prstGeom prst="curvedConnector3">
            <a:avLst>
              <a:gd name="adj1" fmla="val -78308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연결선: 구부러짐 432">
            <a:extLst>
              <a:ext uri="{FF2B5EF4-FFF2-40B4-BE49-F238E27FC236}">
                <a16:creationId xmlns:a16="http://schemas.microsoft.com/office/drawing/2014/main" id="{8577F68B-0AD5-DD05-7031-3CA9B1B49BA9}"/>
              </a:ext>
            </a:extLst>
          </p:cNvPr>
          <p:cNvCxnSpPr>
            <a:cxnSpLocks/>
            <a:stCxn id="401" idx="1"/>
            <a:endCxn id="411" idx="1"/>
          </p:cNvCxnSpPr>
          <p:nvPr/>
        </p:nvCxnSpPr>
        <p:spPr>
          <a:xfrm rot="5400000" flipH="1" flipV="1">
            <a:off x="21715340" y="5970708"/>
            <a:ext cx="193542" cy="1783722"/>
          </a:xfrm>
          <a:prstGeom prst="curvedConnector3">
            <a:avLst>
              <a:gd name="adj1" fmla="val 394771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연결선: 구부러짐 436">
            <a:extLst>
              <a:ext uri="{FF2B5EF4-FFF2-40B4-BE49-F238E27FC236}">
                <a16:creationId xmlns:a16="http://schemas.microsoft.com/office/drawing/2014/main" id="{205D9E6D-F89D-86B9-2F46-6FF6F9DCF239}"/>
              </a:ext>
            </a:extLst>
          </p:cNvPr>
          <p:cNvCxnSpPr>
            <a:cxnSpLocks/>
            <a:stCxn id="403" idx="1"/>
            <a:endCxn id="413" idx="1"/>
          </p:cNvCxnSpPr>
          <p:nvPr/>
        </p:nvCxnSpPr>
        <p:spPr>
          <a:xfrm rot="5400000" flipH="1" flipV="1">
            <a:off x="21810617" y="6013516"/>
            <a:ext cx="329211" cy="1832907"/>
          </a:xfrm>
          <a:prstGeom prst="curvedConnector3">
            <a:avLst>
              <a:gd name="adj1" fmla="val 294513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연결선: 구부러짐 440">
            <a:extLst>
              <a:ext uri="{FF2B5EF4-FFF2-40B4-BE49-F238E27FC236}">
                <a16:creationId xmlns:a16="http://schemas.microsoft.com/office/drawing/2014/main" id="{51E1D7B3-9217-7B8F-8F7C-26AC0840DAA8}"/>
              </a:ext>
            </a:extLst>
          </p:cNvPr>
          <p:cNvCxnSpPr>
            <a:cxnSpLocks/>
            <a:stCxn id="398" idx="1"/>
            <a:endCxn id="409" idx="1"/>
          </p:cNvCxnSpPr>
          <p:nvPr/>
        </p:nvCxnSpPr>
        <p:spPr>
          <a:xfrm rot="16200000" flipH="1">
            <a:off x="21124275" y="5789440"/>
            <a:ext cx="280108" cy="1672273"/>
          </a:xfrm>
          <a:prstGeom prst="curvedConnector3">
            <a:avLst>
              <a:gd name="adj1" fmla="val -94859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연결선: 구부러짐 445">
            <a:extLst>
              <a:ext uri="{FF2B5EF4-FFF2-40B4-BE49-F238E27FC236}">
                <a16:creationId xmlns:a16="http://schemas.microsoft.com/office/drawing/2014/main" id="{A78755BF-74D6-8D6B-BE5F-627D8E7C76E1}"/>
              </a:ext>
            </a:extLst>
          </p:cNvPr>
          <p:cNvCxnSpPr>
            <a:cxnSpLocks/>
            <a:stCxn id="399" idx="1"/>
            <a:endCxn id="410" idx="1"/>
          </p:cNvCxnSpPr>
          <p:nvPr/>
        </p:nvCxnSpPr>
        <p:spPr>
          <a:xfrm rot="16200000" flipH="1">
            <a:off x="21238943" y="5810804"/>
            <a:ext cx="211748" cy="1697905"/>
          </a:xfrm>
          <a:prstGeom prst="curvedConnector3">
            <a:avLst>
              <a:gd name="adj1" fmla="val -128481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연결선: 구부러짐 448">
            <a:extLst>
              <a:ext uri="{FF2B5EF4-FFF2-40B4-BE49-F238E27FC236}">
                <a16:creationId xmlns:a16="http://schemas.microsoft.com/office/drawing/2014/main" id="{534D1AD7-A08E-EC1B-5FE5-1B7957643671}"/>
              </a:ext>
            </a:extLst>
          </p:cNvPr>
          <p:cNvCxnSpPr>
            <a:cxnSpLocks/>
            <a:stCxn id="402" idx="1"/>
            <a:endCxn id="412" idx="1"/>
          </p:cNvCxnSpPr>
          <p:nvPr/>
        </p:nvCxnSpPr>
        <p:spPr>
          <a:xfrm rot="5400000" flipH="1" flipV="1">
            <a:off x="21764309" y="5992152"/>
            <a:ext cx="260851" cy="1807275"/>
          </a:xfrm>
          <a:prstGeom prst="curvedConnector3">
            <a:avLst>
              <a:gd name="adj1" fmla="val 330882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TextBox 452">
            <a:extLst>
              <a:ext uri="{FF2B5EF4-FFF2-40B4-BE49-F238E27FC236}">
                <a16:creationId xmlns:a16="http://schemas.microsoft.com/office/drawing/2014/main" id="{E4BFEE4A-76C1-EF5F-1D55-E32C3652B5E2}"/>
              </a:ext>
            </a:extLst>
          </p:cNvPr>
          <p:cNvSpPr txBox="1"/>
          <p:nvPr/>
        </p:nvSpPr>
        <p:spPr>
          <a:xfrm>
            <a:off x="21836365" y="7086302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class 0 </a:t>
            </a:r>
            <a:r>
              <a:rPr lang="ko-KR" altLang="en-US" sz="1400" b="1"/>
              <a:t>에 대한 </a:t>
            </a:r>
            <a:endParaRPr lang="en-US" altLang="ko-KR" sz="1400" b="1"/>
          </a:p>
          <a:p>
            <a:r>
              <a:rPr lang="en-US" altLang="ko-KR" sz="1400" b="1"/>
              <a:t>gaussian score</a:t>
            </a:r>
            <a:endParaRPr lang="ko-KR" altLang="en-US" sz="1400" b="1"/>
          </a:p>
        </p:txBody>
      </p:sp>
      <p:sp>
        <p:nvSpPr>
          <p:cNvPr id="456" name="화살표: 오른쪽 455">
            <a:extLst>
              <a:ext uri="{FF2B5EF4-FFF2-40B4-BE49-F238E27FC236}">
                <a16:creationId xmlns:a16="http://schemas.microsoft.com/office/drawing/2014/main" id="{94FB1F14-8E31-A1CF-8D11-57DEC5961D37}"/>
              </a:ext>
            </a:extLst>
          </p:cNvPr>
          <p:cNvSpPr/>
          <p:nvPr/>
        </p:nvSpPr>
        <p:spPr>
          <a:xfrm>
            <a:off x="17062576" y="6764744"/>
            <a:ext cx="279765" cy="133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7" name="정육면체 456">
            <a:extLst>
              <a:ext uri="{FF2B5EF4-FFF2-40B4-BE49-F238E27FC236}">
                <a16:creationId xmlns:a16="http://schemas.microsoft.com/office/drawing/2014/main" id="{7F1D014E-9A6F-BAE9-433C-C118A2B02D14}"/>
              </a:ext>
            </a:extLst>
          </p:cNvPr>
          <p:cNvSpPr/>
          <p:nvPr/>
        </p:nvSpPr>
        <p:spPr>
          <a:xfrm>
            <a:off x="13827037" y="8670155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58" name="정육면체 457">
            <a:extLst>
              <a:ext uri="{FF2B5EF4-FFF2-40B4-BE49-F238E27FC236}">
                <a16:creationId xmlns:a16="http://schemas.microsoft.com/office/drawing/2014/main" id="{A11D6BC5-47BB-764D-8827-FC603BF0BA57}"/>
              </a:ext>
            </a:extLst>
          </p:cNvPr>
          <p:cNvSpPr/>
          <p:nvPr/>
        </p:nvSpPr>
        <p:spPr>
          <a:xfrm>
            <a:off x="13827037" y="8807052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59" name="정육면체 458">
            <a:extLst>
              <a:ext uri="{FF2B5EF4-FFF2-40B4-BE49-F238E27FC236}">
                <a16:creationId xmlns:a16="http://schemas.microsoft.com/office/drawing/2014/main" id="{B2FE77B8-5998-AB93-4848-EA742E9B4C7E}"/>
              </a:ext>
            </a:extLst>
          </p:cNvPr>
          <p:cNvSpPr/>
          <p:nvPr/>
        </p:nvSpPr>
        <p:spPr>
          <a:xfrm>
            <a:off x="13827036" y="9461435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712E21ED-8264-23FE-A741-BE168E83ADE8}"/>
                  </a:ext>
                </a:extLst>
              </p:cNvPr>
              <p:cNvSpPr txBox="1"/>
              <p:nvPr/>
            </p:nvSpPr>
            <p:spPr>
              <a:xfrm>
                <a:off x="13875368" y="8999967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712E21ED-8264-23FE-A741-BE168E83A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5368" y="8999967"/>
                <a:ext cx="349775" cy="461665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1" name="TextBox 460">
            <a:extLst>
              <a:ext uri="{FF2B5EF4-FFF2-40B4-BE49-F238E27FC236}">
                <a16:creationId xmlns:a16="http://schemas.microsoft.com/office/drawing/2014/main" id="{A6056567-0206-4C30-96F1-B16DB98D590E}"/>
              </a:ext>
            </a:extLst>
          </p:cNvPr>
          <p:cNvSpPr txBox="1"/>
          <p:nvPr/>
        </p:nvSpPr>
        <p:spPr>
          <a:xfrm>
            <a:off x="13883383" y="9541206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p:sp>
        <p:nvSpPr>
          <p:cNvPr id="462" name="원호 461">
            <a:extLst>
              <a:ext uri="{FF2B5EF4-FFF2-40B4-BE49-F238E27FC236}">
                <a16:creationId xmlns:a16="http://schemas.microsoft.com/office/drawing/2014/main" id="{C4A9EE85-BAED-DCEE-145F-9AED3B22A5C2}"/>
              </a:ext>
            </a:extLst>
          </p:cNvPr>
          <p:cNvSpPr/>
          <p:nvPr/>
        </p:nvSpPr>
        <p:spPr>
          <a:xfrm rot="16200000" flipH="1">
            <a:off x="13468189" y="9055065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63" name="원호 462">
            <a:extLst>
              <a:ext uri="{FF2B5EF4-FFF2-40B4-BE49-F238E27FC236}">
                <a16:creationId xmlns:a16="http://schemas.microsoft.com/office/drawing/2014/main" id="{671E4FC3-258C-9805-B767-D94B89E61FFF}"/>
              </a:ext>
            </a:extLst>
          </p:cNvPr>
          <p:cNvSpPr/>
          <p:nvPr/>
        </p:nvSpPr>
        <p:spPr>
          <a:xfrm rot="16200000">
            <a:off x="13439375" y="8884422"/>
            <a:ext cx="672943" cy="293484"/>
          </a:xfrm>
          <a:prstGeom prst="arc">
            <a:avLst>
              <a:gd name="adj1" fmla="val 16200000"/>
              <a:gd name="adj2" fmla="val 10840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4" name="TextBox 463">
                <a:extLst>
                  <a:ext uri="{FF2B5EF4-FFF2-40B4-BE49-F238E27FC236}">
                    <a16:creationId xmlns:a16="http://schemas.microsoft.com/office/drawing/2014/main" id="{9418B2EC-19BA-D666-D298-2991A6E586E6}"/>
                  </a:ext>
                </a:extLst>
              </p:cNvPr>
              <p:cNvSpPr txBox="1"/>
              <p:nvPr/>
            </p:nvSpPr>
            <p:spPr>
              <a:xfrm>
                <a:off x="13466372" y="8988955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464" name="TextBox 463">
                <a:extLst>
                  <a:ext uri="{FF2B5EF4-FFF2-40B4-BE49-F238E27FC236}">
                    <a16:creationId xmlns:a16="http://schemas.microsoft.com/office/drawing/2014/main" id="{9418B2EC-19BA-D666-D298-2991A6E58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6372" y="8988955"/>
                <a:ext cx="341760" cy="26161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5" name="정육면체 464">
            <a:extLst>
              <a:ext uri="{FF2B5EF4-FFF2-40B4-BE49-F238E27FC236}">
                <a16:creationId xmlns:a16="http://schemas.microsoft.com/office/drawing/2014/main" id="{1DCA2A46-F057-7887-A8A0-3D6EB8B6EE69}"/>
              </a:ext>
            </a:extLst>
          </p:cNvPr>
          <p:cNvSpPr/>
          <p:nvPr/>
        </p:nvSpPr>
        <p:spPr>
          <a:xfrm>
            <a:off x="14665510" y="8670155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66" name="정육면체 465">
            <a:extLst>
              <a:ext uri="{FF2B5EF4-FFF2-40B4-BE49-F238E27FC236}">
                <a16:creationId xmlns:a16="http://schemas.microsoft.com/office/drawing/2014/main" id="{5F0274DD-3AE8-35DD-3709-18694D080707}"/>
              </a:ext>
            </a:extLst>
          </p:cNvPr>
          <p:cNvSpPr/>
          <p:nvPr/>
        </p:nvSpPr>
        <p:spPr>
          <a:xfrm>
            <a:off x="14665510" y="8807052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67" name="정육면체 466">
            <a:extLst>
              <a:ext uri="{FF2B5EF4-FFF2-40B4-BE49-F238E27FC236}">
                <a16:creationId xmlns:a16="http://schemas.microsoft.com/office/drawing/2014/main" id="{1FFF6946-1482-790E-21D7-3B0979661CFA}"/>
              </a:ext>
            </a:extLst>
          </p:cNvPr>
          <p:cNvSpPr/>
          <p:nvPr/>
        </p:nvSpPr>
        <p:spPr>
          <a:xfrm>
            <a:off x="14665509" y="9461435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093767D4-5BA8-44BB-A3BE-E2BC64F77716}"/>
              </a:ext>
            </a:extLst>
          </p:cNvPr>
          <p:cNvSpPr txBox="1"/>
          <p:nvPr/>
        </p:nvSpPr>
        <p:spPr>
          <a:xfrm>
            <a:off x="14712645" y="9553311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9" name="TextBox 468">
                <a:extLst>
                  <a:ext uri="{FF2B5EF4-FFF2-40B4-BE49-F238E27FC236}">
                    <a16:creationId xmlns:a16="http://schemas.microsoft.com/office/drawing/2014/main" id="{AA5B2345-990C-E5AB-1D32-CA29F2310650}"/>
                  </a:ext>
                </a:extLst>
              </p:cNvPr>
              <p:cNvSpPr txBox="1"/>
              <p:nvPr/>
            </p:nvSpPr>
            <p:spPr>
              <a:xfrm>
                <a:off x="14252352" y="8962230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469" name="TextBox 468">
                <a:extLst>
                  <a:ext uri="{FF2B5EF4-FFF2-40B4-BE49-F238E27FC236}">
                    <a16:creationId xmlns:a16="http://schemas.microsoft.com/office/drawing/2014/main" id="{AA5B2345-990C-E5AB-1D32-CA29F2310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2352" y="8962230"/>
                <a:ext cx="434734" cy="400110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0" name="정육면체 469">
            <a:extLst>
              <a:ext uri="{FF2B5EF4-FFF2-40B4-BE49-F238E27FC236}">
                <a16:creationId xmlns:a16="http://schemas.microsoft.com/office/drawing/2014/main" id="{D005C953-2C16-BAC9-FDA9-D3DC087FB896}"/>
              </a:ext>
            </a:extLst>
          </p:cNvPr>
          <p:cNvSpPr/>
          <p:nvPr/>
        </p:nvSpPr>
        <p:spPr>
          <a:xfrm>
            <a:off x="15568792" y="8670160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71" name="정육면체 470">
            <a:extLst>
              <a:ext uri="{FF2B5EF4-FFF2-40B4-BE49-F238E27FC236}">
                <a16:creationId xmlns:a16="http://schemas.microsoft.com/office/drawing/2014/main" id="{93B8DF66-8E88-F2AF-B22A-765EF9224572}"/>
              </a:ext>
            </a:extLst>
          </p:cNvPr>
          <p:cNvSpPr/>
          <p:nvPr/>
        </p:nvSpPr>
        <p:spPr>
          <a:xfrm>
            <a:off x="15568792" y="8807057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72" name="정육면체 471">
            <a:extLst>
              <a:ext uri="{FF2B5EF4-FFF2-40B4-BE49-F238E27FC236}">
                <a16:creationId xmlns:a16="http://schemas.microsoft.com/office/drawing/2014/main" id="{9C6751E9-94E1-8A6F-DDE7-1693A73291C5}"/>
              </a:ext>
            </a:extLst>
          </p:cNvPr>
          <p:cNvSpPr/>
          <p:nvPr/>
        </p:nvSpPr>
        <p:spPr>
          <a:xfrm>
            <a:off x="15568791" y="9461440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43436164-0502-489E-1C14-E1B6FBCCABDB}"/>
              </a:ext>
            </a:extLst>
          </p:cNvPr>
          <p:cNvSpPr txBox="1"/>
          <p:nvPr/>
        </p:nvSpPr>
        <p:spPr>
          <a:xfrm>
            <a:off x="15628627" y="9553316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4" name="TextBox 473">
                <a:extLst>
                  <a:ext uri="{FF2B5EF4-FFF2-40B4-BE49-F238E27FC236}">
                    <a16:creationId xmlns:a16="http://schemas.microsoft.com/office/drawing/2014/main" id="{DC5301E4-7ACD-9D5F-CEE7-DE00CD757944}"/>
                  </a:ext>
                </a:extLst>
              </p:cNvPr>
              <p:cNvSpPr txBox="1"/>
              <p:nvPr/>
            </p:nvSpPr>
            <p:spPr>
              <a:xfrm>
                <a:off x="15191322" y="9023924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474" name="TextBox 473">
                <a:extLst>
                  <a:ext uri="{FF2B5EF4-FFF2-40B4-BE49-F238E27FC236}">
                    <a16:creationId xmlns:a16="http://schemas.microsoft.com/office/drawing/2014/main" id="{DC5301E4-7ACD-9D5F-CEE7-DE00CD757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1322" y="9023924"/>
                <a:ext cx="250068" cy="307777"/>
              </a:xfrm>
              <a:prstGeom prst="rect">
                <a:avLst/>
              </a:prstGeom>
              <a:blipFill>
                <a:blip r:embed="rId52"/>
                <a:stretch>
                  <a:fillRect l="-9756" r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5" name="TextBox 474">
                <a:extLst>
                  <a:ext uri="{FF2B5EF4-FFF2-40B4-BE49-F238E27FC236}">
                    <a16:creationId xmlns:a16="http://schemas.microsoft.com/office/drawing/2014/main" id="{D954EFE9-66D9-BAB4-B1A2-31C3C9BA5667}"/>
                  </a:ext>
                </a:extLst>
              </p:cNvPr>
              <p:cNvSpPr txBox="1"/>
              <p:nvPr/>
            </p:nvSpPr>
            <p:spPr>
              <a:xfrm>
                <a:off x="14739529" y="9009459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75" name="TextBox 474">
                <a:extLst>
                  <a:ext uri="{FF2B5EF4-FFF2-40B4-BE49-F238E27FC236}">
                    <a16:creationId xmlns:a16="http://schemas.microsoft.com/office/drawing/2014/main" id="{D954EFE9-66D9-BAB4-B1A2-31C3C9BA5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9529" y="9009459"/>
                <a:ext cx="349775" cy="46166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6" name="TextBox 475">
                <a:extLst>
                  <a:ext uri="{FF2B5EF4-FFF2-40B4-BE49-F238E27FC236}">
                    <a16:creationId xmlns:a16="http://schemas.microsoft.com/office/drawing/2014/main" id="{87C92F37-0B44-5AB2-AEB3-137080378F61}"/>
                  </a:ext>
                </a:extLst>
              </p:cNvPr>
              <p:cNvSpPr txBox="1"/>
              <p:nvPr/>
            </p:nvSpPr>
            <p:spPr>
              <a:xfrm>
                <a:off x="15628627" y="8999967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76" name="TextBox 475">
                <a:extLst>
                  <a:ext uri="{FF2B5EF4-FFF2-40B4-BE49-F238E27FC236}">
                    <a16:creationId xmlns:a16="http://schemas.microsoft.com/office/drawing/2014/main" id="{87C92F37-0B44-5AB2-AEB3-137080378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8627" y="8999967"/>
                <a:ext cx="349775" cy="461665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" name="정육면체 476">
            <a:extLst>
              <a:ext uri="{FF2B5EF4-FFF2-40B4-BE49-F238E27FC236}">
                <a16:creationId xmlns:a16="http://schemas.microsoft.com/office/drawing/2014/main" id="{E340EB6E-0BE7-DDA5-EE96-1B0590AEBBF5}"/>
              </a:ext>
            </a:extLst>
          </p:cNvPr>
          <p:cNvSpPr/>
          <p:nvPr/>
        </p:nvSpPr>
        <p:spPr>
          <a:xfrm>
            <a:off x="16455942" y="8644198"/>
            <a:ext cx="446438" cy="927516"/>
          </a:xfrm>
          <a:prstGeom prst="cube">
            <a:avLst>
              <a:gd name="adj" fmla="val 1003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F3415DFA-91B5-5BD7-06E8-4E3289D4863B}"/>
              </a:ext>
            </a:extLst>
          </p:cNvPr>
          <p:cNvSpPr txBox="1"/>
          <p:nvPr/>
        </p:nvSpPr>
        <p:spPr>
          <a:xfrm>
            <a:off x="16494421" y="9541205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4B821958-BDC6-727F-C9D2-9AC3BD6A2D56}"/>
                  </a:ext>
                </a:extLst>
              </p:cNvPr>
              <p:cNvSpPr txBox="1"/>
              <p:nvPr/>
            </p:nvSpPr>
            <p:spPr>
              <a:xfrm>
                <a:off x="16198349" y="9015638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4B821958-BDC6-727F-C9D2-9AC3BD6A2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8349" y="9015638"/>
                <a:ext cx="34176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0" name="직선 화살표 연결선 479">
            <a:extLst>
              <a:ext uri="{FF2B5EF4-FFF2-40B4-BE49-F238E27FC236}">
                <a16:creationId xmlns:a16="http://schemas.microsoft.com/office/drawing/2014/main" id="{4EC74932-49F1-25BF-AD6E-1938C2DA76E8}"/>
              </a:ext>
            </a:extLst>
          </p:cNvPr>
          <p:cNvCxnSpPr>
            <a:cxnSpLocks/>
          </p:cNvCxnSpPr>
          <p:nvPr/>
        </p:nvCxnSpPr>
        <p:spPr>
          <a:xfrm>
            <a:off x="16079513" y="9146443"/>
            <a:ext cx="16011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DE340EF9-E7C1-1FEE-8A8F-3F9D121942FE}"/>
                  </a:ext>
                </a:extLst>
              </p:cNvPr>
              <p:cNvSpPr txBox="1"/>
              <p:nvPr/>
            </p:nvSpPr>
            <p:spPr>
              <a:xfrm>
                <a:off x="15973188" y="9727416"/>
                <a:ext cx="13842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/>
                  <a:t>class 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2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𝒗𝒆𝒄𝒕𝒐𝒓</m:t>
                      </m:r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DE340EF9-E7C1-1FEE-8A8F-3F9D12194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3188" y="9727416"/>
                <a:ext cx="1384225" cy="461665"/>
              </a:xfrm>
              <a:prstGeom prst="rect">
                <a:avLst/>
              </a:prstGeom>
              <a:blipFill>
                <a:blip r:embed="rId55"/>
                <a:stretch>
                  <a:fillRect t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7295168B-0659-7EF6-0920-117B3E715ACD}"/>
                  </a:ext>
                </a:extLst>
              </p:cNvPr>
              <p:cNvSpPr txBox="1"/>
              <p:nvPr/>
            </p:nvSpPr>
            <p:spPr>
              <a:xfrm>
                <a:off x="16360692" y="8363508"/>
                <a:ext cx="6577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7295168B-0659-7EF6-0920-117B3E715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692" y="8363508"/>
                <a:ext cx="657744" cy="261610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3" name="정육면체 482">
            <a:extLst>
              <a:ext uri="{FF2B5EF4-FFF2-40B4-BE49-F238E27FC236}">
                <a16:creationId xmlns:a16="http://schemas.microsoft.com/office/drawing/2014/main" id="{55D145F2-2328-6D26-27C6-1FD6241FF42E}"/>
              </a:ext>
            </a:extLst>
          </p:cNvPr>
          <p:cNvSpPr/>
          <p:nvPr/>
        </p:nvSpPr>
        <p:spPr>
          <a:xfrm>
            <a:off x="17480138" y="8599671"/>
            <a:ext cx="446438" cy="927516"/>
          </a:xfrm>
          <a:prstGeom prst="cube">
            <a:avLst>
              <a:gd name="adj" fmla="val 1003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84" name="직사각형 483">
            <a:extLst>
              <a:ext uri="{FF2B5EF4-FFF2-40B4-BE49-F238E27FC236}">
                <a16:creationId xmlns:a16="http://schemas.microsoft.com/office/drawing/2014/main" id="{10403945-02F5-BEEA-8171-9BA61121BA6A}"/>
              </a:ext>
            </a:extLst>
          </p:cNvPr>
          <p:cNvSpPr/>
          <p:nvPr/>
        </p:nvSpPr>
        <p:spPr>
          <a:xfrm>
            <a:off x="18331518" y="8960422"/>
            <a:ext cx="144000" cy="144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85" name="정육면체 484">
            <a:extLst>
              <a:ext uri="{FF2B5EF4-FFF2-40B4-BE49-F238E27FC236}">
                <a16:creationId xmlns:a16="http://schemas.microsoft.com/office/drawing/2014/main" id="{7E1FF035-D77C-3371-0E2F-3BE205073C7A}"/>
              </a:ext>
            </a:extLst>
          </p:cNvPr>
          <p:cNvSpPr/>
          <p:nvPr/>
        </p:nvSpPr>
        <p:spPr>
          <a:xfrm rot="5400000" flipH="1">
            <a:off x="19122793" y="8572716"/>
            <a:ext cx="446438" cy="927516"/>
          </a:xfrm>
          <a:prstGeom prst="cube">
            <a:avLst>
              <a:gd name="adj" fmla="val 1003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7734082F-1D1C-5EC7-5748-D9105069F165}"/>
                  </a:ext>
                </a:extLst>
              </p:cNvPr>
              <p:cNvSpPr txBox="1"/>
              <p:nvPr/>
            </p:nvSpPr>
            <p:spPr>
              <a:xfrm>
                <a:off x="17927097" y="8828657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7734082F-1D1C-5EC7-5748-D9105069F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7097" y="8828657"/>
                <a:ext cx="434734" cy="400110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6ADDF139-2D37-90D2-29B2-415AB5101E40}"/>
                  </a:ext>
                </a:extLst>
              </p:cNvPr>
              <p:cNvSpPr txBox="1"/>
              <p:nvPr/>
            </p:nvSpPr>
            <p:spPr>
              <a:xfrm>
                <a:off x="18485910" y="8827699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6ADDF139-2D37-90D2-29B2-415AB5101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5910" y="8827699"/>
                <a:ext cx="434734" cy="400110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TextBox 487">
                <a:extLst>
                  <a:ext uri="{FF2B5EF4-FFF2-40B4-BE49-F238E27FC236}">
                    <a16:creationId xmlns:a16="http://schemas.microsoft.com/office/drawing/2014/main" id="{4AFAA7B8-38E5-1466-EF05-D2ACE0813AC0}"/>
                  </a:ext>
                </a:extLst>
              </p:cNvPr>
              <p:cNvSpPr txBox="1"/>
              <p:nvPr/>
            </p:nvSpPr>
            <p:spPr>
              <a:xfrm>
                <a:off x="17361185" y="9508879"/>
                <a:ext cx="6577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488" name="TextBox 487">
                <a:extLst>
                  <a:ext uri="{FF2B5EF4-FFF2-40B4-BE49-F238E27FC236}">
                    <a16:creationId xmlns:a16="http://schemas.microsoft.com/office/drawing/2014/main" id="{4AFAA7B8-38E5-1466-EF05-D2ACE0813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1185" y="9508879"/>
                <a:ext cx="657744" cy="261610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C191C2C7-B610-542B-76B7-00A0AF9B9350}"/>
                  </a:ext>
                </a:extLst>
              </p:cNvPr>
              <p:cNvSpPr txBox="1"/>
              <p:nvPr/>
            </p:nvSpPr>
            <p:spPr>
              <a:xfrm>
                <a:off x="18047572" y="9498888"/>
                <a:ext cx="7202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C191C2C7-B610-542B-76B7-00A0AF9B9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7572" y="9498888"/>
                <a:ext cx="720262" cy="26161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0" name="TextBox 489">
                <a:extLst>
                  <a:ext uri="{FF2B5EF4-FFF2-40B4-BE49-F238E27FC236}">
                    <a16:creationId xmlns:a16="http://schemas.microsoft.com/office/drawing/2014/main" id="{3B6D9956-10C6-A504-5EA4-5D90E262E31C}"/>
                  </a:ext>
                </a:extLst>
              </p:cNvPr>
              <p:cNvSpPr txBox="1"/>
              <p:nvPr/>
            </p:nvSpPr>
            <p:spPr>
              <a:xfrm>
                <a:off x="19005067" y="9492205"/>
                <a:ext cx="6577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490" name="TextBox 489">
                <a:extLst>
                  <a:ext uri="{FF2B5EF4-FFF2-40B4-BE49-F238E27FC236}">
                    <a16:creationId xmlns:a16="http://schemas.microsoft.com/office/drawing/2014/main" id="{3B6D9956-10C6-A504-5EA4-5D90E262E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5067" y="9492205"/>
                <a:ext cx="657744" cy="26161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7304F011-B51E-5C02-FA1B-A8B08411F58E}"/>
                  </a:ext>
                </a:extLst>
              </p:cNvPr>
              <p:cNvSpPr txBox="1"/>
              <p:nvPr/>
            </p:nvSpPr>
            <p:spPr>
              <a:xfrm>
                <a:off x="19935291" y="8878595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7304F011-B51E-5C02-FA1B-A8B08411F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5291" y="8878595"/>
                <a:ext cx="250068" cy="307777"/>
              </a:xfrm>
              <a:prstGeom prst="rect">
                <a:avLst/>
              </a:prstGeom>
              <a:blipFill>
                <a:blip r:embed="rId59"/>
                <a:stretch>
                  <a:fillRect l="-9756" r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49A9293F-E178-DAEB-6718-EA43028F02DE}"/>
                  </a:ext>
                </a:extLst>
              </p:cNvPr>
              <p:cNvSpPr txBox="1"/>
              <p:nvPr/>
            </p:nvSpPr>
            <p:spPr>
              <a:xfrm>
                <a:off x="20368685" y="9498888"/>
                <a:ext cx="5952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49A9293F-E178-DAEB-6718-EA43028F0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8685" y="9498888"/>
                <a:ext cx="595228" cy="261610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3" name="직선 화살표 연결선 492">
            <a:extLst>
              <a:ext uri="{FF2B5EF4-FFF2-40B4-BE49-F238E27FC236}">
                <a16:creationId xmlns:a16="http://schemas.microsoft.com/office/drawing/2014/main" id="{500EE01C-2684-7172-D2BD-6B2B7CC36E79}"/>
              </a:ext>
            </a:extLst>
          </p:cNvPr>
          <p:cNvCxnSpPr/>
          <p:nvPr/>
        </p:nvCxnSpPr>
        <p:spPr>
          <a:xfrm>
            <a:off x="21207748" y="9048915"/>
            <a:ext cx="486941" cy="6683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TextBox 493">
            <a:extLst>
              <a:ext uri="{FF2B5EF4-FFF2-40B4-BE49-F238E27FC236}">
                <a16:creationId xmlns:a16="http://schemas.microsoft.com/office/drawing/2014/main" id="{5B3A4F78-9243-62ED-4845-8D61632CB3EF}"/>
              </a:ext>
            </a:extLst>
          </p:cNvPr>
          <p:cNvSpPr txBox="1"/>
          <p:nvPr/>
        </p:nvSpPr>
        <p:spPr>
          <a:xfrm>
            <a:off x="21091183" y="861044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diag()</a:t>
            </a:r>
            <a:endParaRPr lang="ko-KR" altLang="en-US" b="1"/>
          </a:p>
        </p:txBody>
      </p:sp>
      <p:sp>
        <p:nvSpPr>
          <p:cNvPr id="495" name="정육면체 494">
            <a:extLst>
              <a:ext uri="{FF2B5EF4-FFF2-40B4-BE49-F238E27FC236}">
                <a16:creationId xmlns:a16="http://schemas.microsoft.com/office/drawing/2014/main" id="{E8B02A44-E2AA-B82C-7CED-B08F7B2631DC}"/>
              </a:ext>
            </a:extLst>
          </p:cNvPr>
          <p:cNvSpPr/>
          <p:nvPr/>
        </p:nvSpPr>
        <p:spPr>
          <a:xfrm>
            <a:off x="20277168" y="8657623"/>
            <a:ext cx="814015" cy="795950"/>
          </a:xfrm>
          <a:prstGeom prst="cube">
            <a:avLst>
              <a:gd name="adj" fmla="val 555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6" name="정육면체 495">
            <a:extLst>
              <a:ext uri="{FF2B5EF4-FFF2-40B4-BE49-F238E27FC236}">
                <a16:creationId xmlns:a16="http://schemas.microsoft.com/office/drawing/2014/main" id="{3D855C37-D1B6-B68D-B765-4771F21484DF}"/>
              </a:ext>
            </a:extLst>
          </p:cNvPr>
          <p:cNvSpPr/>
          <p:nvPr/>
        </p:nvSpPr>
        <p:spPr>
          <a:xfrm>
            <a:off x="20277168" y="8659363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7" name="직선 연결선 496">
            <a:extLst>
              <a:ext uri="{FF2B5EF4-FFF2-40B4-BE49-F238E27FC236}">
                <a16:creationId xmlns:a16="http://schemas.microsoft.com/office/drawing/2014/main" id="{BDF56D09-E73F-4255-1476-4EFFB411887D}"/>
              </a:ext>
            </a:extLst>
          </p:cNvPr>
          <p:cNvCxnSpPr/>
          <p:nvPr/>
        </p:nvCxnSpPr>
        <p:spPr>
          <a:xfrm>
            <a:off x="20344840" y="8702722"/>
            <a:ext cx="457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8" name="정육면체 497">
            <a:extLst>
              <a:ext uri="{FF2B5EF4-FFF2-40B4-BE49-F238E27FC236}">
                <a16:creationId xmlns:a16="http://schemas.microsoft.com/office/drawing/2014/main" id="{1582D0D1-7C52-D5AF-B846-DEF6CD9E02B2}"/>
              </a:ext>
            </a:extLst>
          </p:cNvPr>
          <p:cNvSpPr/>
          <p:nvPr/>
        </p:nvSpPr>
        <p:spPr>
          <a:xfrm>
            <a:off x="20348015" y="8726237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9" name="정육면체 498">
            <a:extLst>
              <a:ext uri="{FF2B5EF4-FFF2-40B4-BE49-F238E27FC236}">
                <a16:creationId xmlns:a16="http://schemas.microsoft.com/office/drawing/2014/main" id="{F7F99F52-E1BF-D405-EBF4-A40F5F4AB0B1}"/>
              </a:ext>
            </a:extLst>
          </p:cNvPr>
          <p:cNvSpPr/>
          <p:nvPr/>
        </p:nvSpPr>
        <p:spPr>
          <a:xfrm>
            <a:off x="20415687" y="8794597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0" name="TextBox 499">
                <a:extLst>
                  <a:ext uri="{FF2B5EF4-FFF2-40B4-BE49-F238E27FC236}">
                    <a16:creationId xmlns:a16="http://schemas.microsoft.com/office/drawing/2014/main" id="{9A909DD0-0D6E-4BF6-D591-7A3EA078DED0}"/>
                  </a:ext>
                </a:extLst>
              </p:cNvPr>
              <p:cNvSpPr txBox="1"/>
              <p:nvPr/>
            </p:nvSpPr>
            <p:spPr>
              <a:xfrm>
                <a:off x="20586393" y="8905366"/>
                <a:ext cx="195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00" name="TextBox 499">
                <a:extLst>
                  <a:ext uri="{FF2B5EF4-FFF2-40B4-BE49-F238E27FC236}">
                    <a16:creationId xmlns:a16="http://schemas.microsoft.com/office/drawing/2014/main" id="{9A909DD0-0D6E-4BF6-D591-7A3EA078D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6393" y="8905366"/>
                <a:ext cx="195566" cy="276999"/>
              </a:xfrm>
              <a:prstGeom prst="rect">
                <a:avLst/>
              </a:prstGeom>
              <a:blipFill>
                <a:blip r:embed="rId61"/>
                <a:stretch>
                  <a:fillRect l="-25000" r="-21875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1" name="정육면체 500">
            <a:extLst>
              <a:ext uri="{FF2B5EF4-FFF2-40B4-BE49-F238E27FC236}">
                <a16:creationId xmlns:a16="http://schemas.microsoft.com/office/drawing/2014/main" id="{E0C4E57E-0A0D-8AAC-0E15-2B007F72ACC3}"/>
              </a:ext>
            </a:extLst>
          </p:cNvPr>
          <p:cNvSpPr/>
          <p:nvPr/>
        </p:nvSpPr>
        <p:spPr>
          <a:xfrm>
            <a:off x="20840072" y="9200055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2" name="정육면체 501">
            <a:extLst>
              <a:ext uri="{FF2B5EF4-FFF2-40B4-BE49-F238E27FC236}">
                <a16:creationId xmlns:a16="http://schemas.microsoft.com/office/drawing/2014/main" id="{24EB9377-1171-A4BD-ED7A-CB54EBF15B3D}"/>
              </a:ext>
            </a:extLst>
          </p:cNvPr>
          <p:cNvSpPr/>
          <p:nvPr/>
        </p:nvSpPr>
        <p:spPr>
          <a:xfrm>
            <a:off x="20910919" y="9266929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3" name="정육면체 502">
            <a:extLst>
              <a:ext uri="{FF2B5EF4-FFF2-40B4-BE49-F238E27FC236}">
                <a16:creationId xmlns:a16="http://schemas.microsoft.com/office/drawing/2014/main" id="{DFDDFE28-3B4F-32F1-0716-109021D2F0BE}"/>
              </a:ext>
            </a:extLst>
          </p:cNvPr>
          <p:cNvSpPr/>
          <p:nvPr/>
        </p:nvSpPr>
        <p:spPr>
          <a:xfrm>
            <a:off x="20978591" y="9335289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4" name="직선 연결선 503">
            <a:extLst>
              <a:ext uri="{FF2B5EF4-FFF2-40B4-BE49-F238E27FC236}">
                <a16:creationId xmlns:a16="http://schemas.microsoft.com/office/drawing/2014/main" id="{AC9BFA44-FD18-124F-0DA9-C7D206576745}"/>
              </a:ext>
            </a:extLst>
          </p:cNvPr>
          <p:cNvCxnSpPr>
            <a:cxnSpLocks/>
          </p:cNvCxnSpPr>
          <p:nvPr/>
        </p:nvCxnSpPr>
        <p:spPr>
          <a:xfrm flipV="1">
            <a:off x="21044412" y="9094897"/>
            <a:ext cx="0" cy="3622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5" name="정육면체 504">
            <a:extLst>
              <a:ext uri="{FF2B5EF4-FFF2-40B4-BE49-F238E27FC236}">
                <a16:creationId xmlns:a16="http://schemas.microsoft.com/office/drawing/2014/main" id="{B79B1425-C4F6-3163-7EFF-26CBB8C251F6}"/>
              </a:ext>
            </a:extLst>
          </p:cNvPr>
          <p:cNvSpPr/>
          <p:nvPr/>
        </p:nvSpPr>
        <p:spPr>
          <a:xfrm>
            <a:off x="21925888" y="9006780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6" name="정육면체 505">
            <a:extLst>
              <a:ext uri="{FF2B5EF4-FFF2-40B4-BE49-F238E27FC236}">
                <a16:creationId xmlns:a16="http://schemas.microsoft.com/office/drawing/2014/main" id="{239395A4-EB5C-2EA2-68A7-657FC5E0E7C1}"/>
              </a:ext>
            </a:extLst>
          </p:cNvPr>
          <p:cNvSpPr/>
          <p:nvPr/>
        </p:nvSpPr>
        <p:spPr>
          <a:xfrm>
            <a:off x="22020288" y="9006345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7" name="정육면체 506">
            <a:extLst>
              <a:ext uri="{FF2B5EF4-FFF2-40B4-BE49-F238E27FC236}">
                <a16:creationId xmlns:a16="http://schemas.microsoft.com/office/drawing/2014/main" id="{BC646D6A-DEA3-C454-9D50-94ACFB052130}"/>
              </a:ext>
            </a:extLst>
          </p:cNvPr>
          <p:cNvSpPr/>
          <p:nvPr/>
        </p:nvSpPr>
        <p:spPr>
          <a:xfrm>
            <a:off x="22113592" y="9006345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8" name="정육면체 507">
            <a:extLst>
              <a:ext uri="{FF2B5EF4-FFF2-40B4-BE49-F238E27FC236}">
                <a16:creationId xmlns:a16="http://schemas.microsoft.com/office/drawing/2014/main" id="{E4FC25CF-79D3-D3B3-4E03-2AD2E36951DA}"/>
              </a:ext>
            </a:extLst>
          </p:cNvPr>
          <p:cNvSpPr/>
          <p:nvPr/>
        </p:nvSpPr>
        <p:spPr>
          <a:xfrm>
            <a:off x="22623794" y="9006513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9" name="정육면체 508">
            <a:extLst>
              <a:ext uri="{FF2B5EF4-FFF2-40B4-BE49-F238E27FC236}">
                <a16:creationId xmlns:a16="http://schemas.microsoft.com/office/drawing/2014/main" id="{C0FE28BE-73B7-0797-C84A-56F53128CA5F}"/>
              </a:ext>
            </a:extLst>
          </p:cNvPr>
          <p:cNvSpPr/>
          <p:nvPr/>
        </p:nvSpPr>
        <p:spPr>
          <a:xfrm>
            <a:off x="22718194" y="9006078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0" name="정육면체 509">
            <a:extLst>
              <a:ext uri="{FF2B5EF4-FFF2-40B4-BE49-F238E27FC236}">
                <a16:creationId xmlns:a16="http://schemas.microsoft.com/office/drawing/2014/main" id="{9B655B8C-EC3C-B75E-DB71-EDF41484F8D7}"/>
              </a:ext>
            </a:extLst>
          </p:cNvPr>
          <p:cNvSpPr/>
          <p:nvPr/>
        </p:nvSpPr>
        <p:spPr>
          <a:xfrm>
            <a:off x="22811498" y="9006078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253DCC9F-BACB-1DF6-5A25-B0CD95101542}"/>
                  </a:ext>
                </a:extLst>
              </p:cNvPr>
              <p:cNvSpPr txBox="1"/>
              <p:nvPr/>
            </p:nvSpPr>
            <p:spPr>
              <a:xfrm>
                <a:off x="22208889" y="8885600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253DCC9F-BACB-1DF6-5A25-B0CD95101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8889" y="8885600"/>
                <a:ext cx="434734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" name="TextBox 511">
                <a:extLst>
                  <a:ext uri="{FF2B5EF4-FFF2-40B4-BE49-F238E27FC236}">
                    <a16:creationId xmlns:a16="http://schemas.microsoft.com/office/drawing/2014/main" id="{941F1BE9-D577-49B1-8EBC-A5F66EA64020}"/>
                  </a:ext>
                </a:extLst>
              </p:cNvPr>
              <p:cNvSpPr txBox="1"/>
              <p:nvPr/>
            </p:nvSpPr>
            <p:spPr>
              <a:xfrm>
                <a:off x="22160362" y="9130328"/>
                <a:ext cx="572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512" name="TextBox 511">
                <a:extLst>
                  <a:ext uri="{FF2B5EF4-FFF2-40B4-BE49-F238E27FC236}">
                    <a16:creationId xmlns:a16="http://schemas.microsoft.com/office/drawing/2014/main" id="{941F1BE9-D577-49B1-8EBC-A5F66EA64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0362" y="9130328"/>
                <a:ext cx="572786" cy="261610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3" name="타원 512">
            <a:extLst>
              <a:ext uri="{FF2B5EF4-FFF2-40B4-BE49-F238E27FC236}">
                <a16:creationId xmlns:a16="http://schemas.microsoft.com/office/drawing/2014/main" id="{39D50421-9C13-2BC8-7271-B8C5F4BCFF38}"/>
              </a:ext>
            </a:extLst>
          </p:cNvPr>
          <p:cNvSpPr/>
          <p:nvPr/>
        </p:nvSpPr>
        <p:spPr>
          <a:xfrm>
            <a:off x="20340078" y="8681106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4" name="타원 513">
            <a:extLst>
              <a:ext uri="{FF2B5EF4-FFF2-40B4-BE49-F238E27FC236}">
                <a16:creationId xmlns:a16="http://schemas.microsoft.com/office/drawing/2014/main" id="{87CDFD07-6C40-3856-4365-957B0985C0B0}"/>
              </a:ext>
            </a:extLst>
          </p:cNvPr>
          <p:cNvSpPr/>
          <p:nvPr/>
        </p:nvSpPr>
        <p:spPr>
          <a:xfrm>
            <a:off x="20406163" y="8746467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5" name="타원 514">
            <a:extLst>
              <a:ext uri="{FF2B5EF4-FFF2-40B4-BE49-F238E27FC236}">
                <a16:creationId xmlns:a16="http://schemas.microsoft.com/office/drawing/2014/main" id="{375F02E8-F8E1-7F96-8AB4-8BA96292F4B5}"/>
              </a:ext>
            </a:extLst>
          </p:cNvPr>
          <p:cNvSpPr/>
          <p:nvPr/>
        </p:nvSpPr>
        <p:spPr>
          <a:xfrm>
            <a:off x="20474893" y="8815680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6" name="타원 515">
            <a:extLst>
              <a:ext uri="{FF2B5EF4-FFF2-40B4-BE49-F238E27FC236}">
                <a16:creationId xmlns:a16="http://schemas.microsoft.com/office/drawing/2014/main" id="{07D2573F-F372-FABD-A5ED-1E4AB149BBB1}"/>
              </a:ext>
            </a:extLst>
          </p:cNvPr>
          <p:cNvSpPr/>
          <p:nvPr/>
        </p:nvSpPr>
        <p:spPr>
          <a:xfrm>
            <a:off x="20897290" y="9221753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7" name="연결선: 구부러짐 516">
            <a:extLst>
              <a:ext uri="{FF2B5EF4-FFF2-40B4-BE49-F238E27FC236}">
                <a16:creationId xmlns:a16="http://schemas.microsoft.com/office/drawing/2014/main" id="{EE816393-3EA1-1EAA-2D83-A3CBDE1E3E85}"/>
              </a:ext>
            </a:extLst>
          </p:cNvPr>
          <p:cNvCxnSpPr>
            <a:cxnSpLocks/>
            <a:stCxn id="496" idx="1"/>
            <a:endCxn id="505" idx="1"/>
          </p:cNvCxnSpPr>
          <p:nvPr/>
        </p:nvCxnSpPr>
        <p:spPr>
          <a:xfrm rot="16200000" flipH="1">
            <a:off x="20962387" y="8052167"/>
            <a:ext cx="347417" cy="1648720"/>
          </a:xfrm>
          <a:prstGeom prst="curvedConnector3">
            <a:avLst>
              <a:gd name="adj1" fmla="val -78308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연결선: 구부러짐 517">
            <a:extLst>
              <a:ext uri="{FF2B5EF4-FFF2-40B4-BE49-F238E27FC236}">
                <a16:creationId xmlns:a16="http://schemas.microsoft.com/office/drawing/2014/main" id="{0613D4C5-AB1A-A5C2-8AC0-A706FFD40F4D}"/>
              </a:ext>
            </a:extLst>
          </p:cNvPr>
          <p:cNvCxnSpPr>
            <a:cxnSpLocks/>
            <a:stCxn id="501" idx="1"/>
            <a:endCxn id="508" idx="1"/>
          </p:cNvCxnSpPr>
          <p:nvPr/>
        </p:nvCxnSpPr>
        <p:spPr>
          <a:xfrm rot="5400000" flipH="1" flipV="1">
            <a:off x="21669730" y="8254879"/>
            <a:ext cx="193542" cy="1783722"/>
          </a:xfrm>
          <a:prstGeom prst="curvedConnector3">
            <a:avLst>
              <a:gd name="adj1" fmla="val 394771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연결선: 구부러짐 518">
            <a:extLst>
              <a:ext uri="{FF2B5EF4-FFF2-40B4-BE49-F238E27FC236}">
                <a16:creationId xmlns:a16="http://schemas.microsoft.com/office/drawing/2014/main" id="{FF5BF580-E6B6-CF1E-6C0F-4BA5E9AA6662}"/>
              </a:ext>
            </a:extLst>
          </p:cNvPr>
          <p:cNvCxnSpPr>
            <a:cxnSpLocks/>
            <a:stCxn id="503" idx="1"/>
            <a:endCxn id="510" idx="1"/>
          </p:cNvCxnSpPr>
          <p:nvPr/>
        </p:nvCxnSpPr>
        <p:spPr>
          <a:xfrm rot="5400000" flipH="1" flipV="1">
            <a:off x="21765007" y="8297687"/>
            <a:ext cx="329211" cy="1832907"/>
          </a:xfrm>
          <a:prstGeom prst="curvedConnector3">
            <a:avLst>
              <a:gd name="adj1" fmla="val 294513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연결선: 구부러짐 519">
            <a:extLst>
              <a:ext uri="{FF2B5EF4-FFF2-40B4-BE49-F238E27FC236}">
                <a16:creationId xmlns:a16="http://schemas.microsoft.com/office/drawing/2014/main" id="{5D36E7C1-10A5-9AB7-1F31-9A41A67BE7CF}"/>
              </a:ext>
            </a:extLst>
          </p:cNvPr>
          <p:cNvCxnSpPr>
            <a:cxnSpLocks/>
            <a:stCxn id="498" idx="1"/>
            <a:endCxn id="506" idx="1"/>
          </p:cNvCxnSpPr>
          <p:nvPr/>
        </p:nvCxnSpPr>
        <p:spPr>
          <a:xfrm rot="16200000" flipH="1">
            <a:off x="21078665" y="8073611"/>
            <a:ext cx="280108" cy="1672273"/>
          </a:xfrm>
          <a:prstGeom prst="curvedConnector3">
            <a:avLst>
              <a:gd name="adj1" fmla="val -94859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연결선: 구부러짐 520">
            <a:extLst>
              <a:ext uri="{FF2B5EF4-FFF2-40B4-BE49-F238E27FC236}">
                <a16:creationId xmlns:a16="http://schemas.microsoft.com/office/drawing/2014/main" id="{C442494C-C36C-6FA7-B6BD-383DF7F5EA8B}"/>
              </a:ext>
            </a:extLst>
          </p:cNvPr>
          <p:cNvCxnSpPr>
            <a:cxnSpLocks/>
            <a:stCxn id="499" idx="1"/>
            <a:endCxn id="507" idx="1"/>
          </p:cNvCxnSpPr>
          <p:nvPr/>
        </p:nvCxnSpPr>
        <p:spPr>
          <a:xfrm rot="16200000" flipH="1">
            <a:off x="21193333" y="8094975"/>
            <a:ext cx="211748" cy="1697905"/>
          </a:xfrm>
          <a:prstGeom prst="curvedConnector3">
            <a:avLst>
              <a:gd name="adj1" fmla="val -128481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연결선: 구부러짐 521">
            <a:extLst>
              <a:ext uri="{FF2B5EF4-FFF2-40B4-BE49-F238E27FC236}">
                <a16:creationId xmlns:a16="http://schemas.microsoft.com/office/drawing/2014/main" id="{FFA383EB-8E99-5293-A39A-F26E988DE22E}"/>
              </a:ext>
            </a:extLst>
          </p:cNvPr>
          <p:cNvCxnSpPr>
            <a:cxnSpLocks/>
            <a:stCxn id="502" idx="1"/>
            <a:endCxn id="509" idx="1"/>
          </p:cNvCxnSpPr>
          <p:nvPr/>
        </p:nvCxnSpPr>
        <p:spPr>
          <a:xfrm rot="5400000" flipH="1" flipV="1">
            <a:off x="21718699" y="8276323"/>
            <a:ext cx="260851" cy="1807275"/>
          </a:xfrm>
          <a:prstGeom prst="curvedConnector3">
            <a:avLst>
              <a:gd name="adj1" fmla="val 330882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TextBox 522">
            <a:extLst>
              <a:ext uri="{FF2B5EF4-FFF2-40B4-BE49-F238E27FC236}">
                <a16:creationId xmlns:a16="http://schemas.microsoft.com/office/drawing/2014/main" id="{E0FE7C49-BF7B-6AD9-CB3E-9C914970B502}"/>
              </a:ext>
            </a:extLst>
          </p:cNvPr>
          <p:cNvSpPr txBox="1"/>
          <p:nvPr/>
        </p:nvSpPr>
        <p:spPr>
          <a:xfrm>
            <a:off x="21790755" y="9370473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class 1 </a:t>
            </a:r>
            <a:r>
              <a:rPr lang="ko-KR" altLang="en-US" sz="1400" b="1"/>
              <a:t>에 대한 </a:t>
            </a:r>
            <a:endParaRPr lang="en-US" altLang="ko-KR" sz="1400" b="1"/>
          </a:p>
          <a:p>
            <a:r>
              <a:rPr lang="en-US" altLang="ko-KR" sz="1400" b="1"/>
              <a:t>gaussian score</a:t>
            </a:r>
            <a:endParaRPr lang="ko-KR" altLang="en-US" sz="1400" b="1"/>
          </a:p>
        </p:txBody>
      </p:sp>
      <p:sp>
        <p:nvSpPr>
          <p:cNvPr id="524" name="화살표: 오른쪽 523">
            <a:extLst>
              <a:ext uri="{FF2B5EF4-FFF2-40B4-BE49-F238E27FC236}">
                <a16:creationId xmlns:a16="http://schemas.microsoft.com/office/drawing/2014/main" id="{69EFB04F-937C-9196-DD45-1ACBBC410C37}"/>
              </a:ext>
            </a:extLst>
          </p:cNvPr>
          <p:cNvSpPr/>
          <p:nvPr/>
        </p:nvSpPr>
        <p:spPr>
          <a:xfrm>
            <a:off x="17016966" y="9048915"/>
            <a:ext cx="279765" cy="133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CEB1F207-DDD0-F7AA-BFB6-CAC6D30B38D1}"/>
                  </a:ext>
                </a:extLst>
              </p:cNvPr>
              <p:cNvSpPr txBox="1"/>
              <p:nvPr/>
            </p:nvSpPr>
            <p:spPr>
              <a:xfrm>
                <a:off x="17957723" y="10151599"/>
                <a:ext cx="48763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4400"/>
              </a:p>
            </p:txBody>
          </p:sp>
        </mc:Choice>
        <mc:Fallback xmlns=""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CEB1F207-DDD0-F7AA-BFB6-CAC6D30B3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7723" y="10151599"/>
                <a:ext cx="487634" cy="769441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6" name="사각형: 둥근 모서리 525">
            <a:extLst>
              <a:ext uri="{FF2B5EF4-FFF2-40B4-BE49-F238E27FC236}">
                <a16:creationId xmlns:a16="http://schemas.microsoft.com/office/drawing/2014/main" id="{662919E9-57CD-2A86-918A-8F34E3DBB999}"/>
              </a:ext>
            </a:extLst>
          </p:cNvPr>
          <p:cNvSpPr/>
          <p:nvPr/>
        </p:nvSpPr>
        <p:spPr>
          <a:xfrm>
            <a:off x="13466372" y="8168127"/>
            <a:ext cx="9651989" cy="20209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7" name="사각형: 둥근 모서리 526">
            <a:extLst>
              <a:ext uri="{FF2B5EF4-FFF2-40B4-BE49-F238E27FC236}">
                <a16:creationId xmlns:a16="http://schemas.microsoft.com/office/drawing/2014/main" id="{08B21403-90B0-DC02-50EC-C22B838BBC31}"/>
              </a:ext>
            </a:extLst>
          </p:cNvPr>
          <p:cNvSpPr/>
          <p:nvPr/>
        </p:nvSpPr>
        <p:spPr>
          <a:xfrm>
            <a:off x="13511667" y="5881712"/>
            <a:ext cx="9651989" cy="20209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8" name="정육면체 527">
            <a:extLst>
              <a:ext uri="{FF2B5EF4-FFF2-40B4-BE49-F238E27FC236}">
                <a16:creationId xmlns:a16="http://schemas.microsoft.com/office/drawing/2014/main" id="{7813BCEB-6C3C-F8E0-6716-48B950AE9B22}"/>
              </a:ext>
            </a:extLst>
          </p:cNvPr>
          <p:cNvSpPr/>
          <p:nvPr/>
        </p:nvSpPr>
        <p:spPr>
          <a:xfrm>
            <a:off x="13830575" y="11347899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529" name="정육면체 528">
            <a:extLst>
              <a:ext uri="{FF2B5EF4-FFF2-40B4-BE49-F238E27FC236}">
                <a16:creationId xmlns:a16="http://schemas.microsoft.com/office/drawing/2014/main" id="{0C8D5BBD-55B0-B134-7A74-1B5D8D601A21}"/>
              </a:ext>
            </a:extLst>
          </p:cNvPr>
          <p:cNvSpPr/>
          <p:nvPr/>
        </p:nvSpPr>
        <p:spPr>
          <a:xfrm>
            <a:off x="13830575" y="11484796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530" name="정육면체 529">
            <a:extLst>
              <a:ext uri="{FF2B5EF4-FFF2-40B4-BE49-F238E27FC236}">
                <a16:creationId xmlns:a16="http://schemas.microsoft.com/office/drawing/2014/main" id="{7F66C9DE-9A04-D49F-36B1-D8D01AC31DCD}"/>
              </a:ext>
            </a:extLst>
          </p:cNvPr>
          <p:cNvSpPr/>
          <p:nvPr/>
        </p:nvSpPr>
        <p:spPr>
          <a:xfrm>
            <a:off x="13830574" y="12139179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TextBox 530">
                <a:extLst>
                  <a:ext uri="{FF2B5EF4-FFF2-40B4-BE49-F238E27FC236}">
                    <a16:creationId xmlns:a16="http://schemas.microsoft.com/office/drawing/2014/main" id="{24EE19B0-4D4A-B10C-540C-D6ED5E69ED75}"/>
                  </a:ext>
                </a:extLst>
              </p:cNvPr>
              <p:cNvSpPr txBox="1"/>
              <p:nvPr/>
            </p:nvSpPr>
            <p:spPr>
              <a:xfrm>
                <a:off x="13878906" y="11677711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531" name="TextBox 530">
                <a:extLst>
                  <a:ext uri="{FF2B5EF4-FFF2-40B4-BE49-F238E27FC236}">
                    <a16:creationId xmlns:a16="http://schemas.microsoft.com/office/drawing/2014/main" id="{24EE19B0-4D4A-B10C-540C-D6ED5E69E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8906" y="11677711"/>
                <a:ext cx="349775" cy="461665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2" name="TextBox 531">
            <a:extLst>
              <a:ext uri="{FF2B5EF4-FFF2-40B4-BE49-F238E27FC236}">
                <a16:creationId xmlns:a16="http://schemas.microsoft.com/office/drawing/2014/main" id="{1DD8DADB-972C-00E4-793D-CDEEFFB7F846}"/>
              </a:ext>
            </a:extLst>
          </p:cNvPr>
          <p:cNvSpPr txBox="1"/>
          <p:nvPr/>
        </p:nvSpPr>
        <p:spPr>
          <a:xfrm>
            <a:off x="13886921" y="12218950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p:sp>
        <p:nvSpPr>
          <p:cNvPr id="533" name="원호 532">
            <a:extLst>
              <a:ext uri="{FF2B5EF4-FFF2-40B4-BE49-F238E27FC236}">
                <a16:creationId xmlns:a16="http://schemas.microsoft.com/office/drawing/2014/main" id="{B050860A-CF85-CA42-B35E-DC1D5191F608}"/>
              </a:ext>
            </a:extLst>
          </p:cNvPr>
          <p:cNvSpPr/>
          <p:nvPr/>
        </p:nvSpPr>
        <p:spPr>
          <a:xfrm rot="16200000" flipH="1">
            <a:off x="13471727" y="11732809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534" name="원호 533">
            <a:extLst>
              <a:ext uri="{FF2B5EF4-FFF2-40B4-BE49-F238E27FC236}">
                <a16:creationId xmlns:a16="http://schemas.microsoft.com/office/drawing/2014/main" id="{955A979E-C0D2-BC5C-A8D5-AB5D23134849}"/>
              </a:ext>
            </a:extLst>
          </p:cNvPr>
          <p:cNvSpPr/>
          <p:nvPr/>
        </p:nvSpPr>
        <p:spPr>
          <a:xfrm rot="16200000">
            <a:off x="13442913" y="11562166"/>
            <a:ext cx="672943" cy="293484"/>
          </a:xfrm>
          <a:prstGeom prst="arc">
            <a:avLst>
              <a:gd name="adj1" fmla="val 16200000"/>
              <a:gd name="adj2" fmla="val 10840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TextBox 534">
                <a:extLst>
                  <a:ext uri="{FF2B5EF4-FFF2-40B4-BE49-F238E27FC236}">
                    <a16:creationId xmlns:a16="http://schemas.microsoft.com/office/drawing/2014/main" id="{C1497A8F-830F-7D60-C5D6-566443718713}"/>
                  </a:ext>
                </a:extLst>
              </p:cNvPr>
              <p:cNvSpPr txBox="1"/>
              <p:nvPr/>
            </p:nvSpPr>
            <p:spPr>
              <a:xfrm>
                <a:off x="13469910" y="11666699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535" name="TextBox 534">
                <a:extLst>
                  <a:ext uri="{FF2B5EF4-FFF2-40B4-BE49-F238E27FC236}">
                    <a16:creationId xmlns:a16="http://schemas.microsoft.com/office/drawing/2014/main" id="{C1497A8F-830F-7D60-C5D6-566443718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9910" y="11666699"/>
                <a:ext cx="34176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6" name="정육면체 535">
            <a:extLst>
              <a:ext uri="{FF2B5EF4-FFF2-40B4-BE49-F238E27FC236}">
                <a16:creationId xmlns:a16="http://schemas.microsoft.com/office/drawing/2014/main" id="{E226C1D2-3852-6F16-23AD-1ABC36413925}"/>
              </a:ext>
            </a:extLst>
          </p:cNvPr>
          <p:cNvSpPr/>
          <p:nvPr/>
        </p:nvSpPr>
        <p:spPr>
          <a:xfrm>
            <a:off x="14669048" y="11347899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537" name="정육면체 536">
            <a:extLst>
              <a:ext uri="{FF2B5EF4-FFF2-40B4-BE49-F238E27FC236}">
                <a16:creationId xmlns:a16="http://schemas.microsoft.com/office/drawing/2014/main" id="{F6E79F7D-972F-1C87-1D8A-6CBC426D26E7}"/>
              </a:ext>
            </a:extLst>
          </p:cNvPr>
          <p:cNvSpPr/>
          <p:nvPr/>
        </p:nvSpPr>
        <p:spPr>
          <a:xfrm>
            <a:off x="14669048" y="11484796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538" name="정육면체 537">
            <a:extLst>
              <a:ext uri="{FF2B5EF4-FFF2-40B4-BE49-F238E27FC236}">
                <a16:creationId xmlns:a16="http://schemas.microsoft.com/office/drawing/2014/main" id="{7D44E5F4-F50D-D2D8-14F6-DA42BF0E7D94}"/>
              </a:ext>
            </a:extLst>
          </p:cNvPr>
          <p:cNvSpPr/>
          <p:nvPr/>
        </p:nvSpPr>
        <p:spPr>
          <a:xfrm>
            <a:off x="14669047" y="12139179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3053B8EC-A20F-CB54-0509-BCCFE2088DF3}"/>
              </a:ext>
            </a:extLst>
          </p:cNvPr>
          <p:cNvSpPr txBox="1"/>
          <p:nvPr/>
        </p:nvSpPr>
        <p:spPr>
          <a:xfrm>
            <a:off x="14716183" y="12231055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0" name="TextBox 539">
                <a:extLst>
                  <a:ext uri="{FF2B5EF4-FFF2-40B4-BE49-F238E27FC236}">
                    <a16:creationId xmlns:a16="http://schemas.microsoft.com/office/drawing/2014/main" id="{DF0A864B-0325-9170-33A4-F73B114CE760}"/>
                  </a:ext>
                </a:extLst>
              </p:cNvPr>
              <p:cNvSpPr txBox="1"/>
              <p:nvPr/>
            </p:nvSpPr>
            <p:spPr>
              <a:xfrm>
                <a:off x="14255890" y="11639974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540" name="TextBox 539">
                <a:extLst>
                  <a:ext uri="{FF2B5EF4-FFF2-40B4-BE49-F238E27FC236}">
                    <a16:creationId xmlns:a16="http://schemas.microsoft.com/office/drawing/2014/main" id="{DF0A864B-0325-9170-33A4-F73B114CE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5890" y="11639974"/>
                <a:ext cx="434734" cy="400110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1" name="정육면체 540">
            <a:extLst>
              <a:ext uri="{FF2B5EF4-FFF2-40B4-BE49-F238E27FC236}">
                <a16:creationId xmlns:a16="http://schemas.microsoft.com/office/drawing/2014/main" id="{7C53388C-46AE-71F0-1BAA-A88BE7BC1FBA}"/>
              </a:ext>
            </a:extLst>
          </p:cNvPr>
          <p:cNvSpPr/>
          <p:nvPr/>
        </p:nvSpPr>
        <p:spPr>
          <a:xfrm>
            <a:off x="15572330" y="11347904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542" name="정육면체 541">
            <a:extLst>
              <a:ext uri="{FF2B5EF4-FFF2-40B4-BE49-F238E27FC236}">
                <a16:creationId xmlns:a16="http://schemas.microsoft.com/office/drawing/2014/main" id="{5A213FE8-36AB-EB3F-9829-DA992B0F6BB9}"/>
              </a:ext>
            </a:extLst>
          </p:cNvPr>
          <p:cNvSpPr/>
          <p:nvPr/>
        </p:nvSpPr>
        <p:spPr>
          <a:xfrm>
            <a:off x="15572330" y="11484801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543" name="정육면체 542">
            <a:extLst>
              <a:ext uri="{FF2B5EF4-FFF2-40B4-BE49-F238E27FC236}">
                <a16:creationId xmlns:a16="http://schemas.microsoft.com/office/drawing/2014/main" id="{8FAEEC68-B99E-1ECA-2E21-43B5D906F531}"/>
              </a:ext>
            </a:extLst>
          </p:cNvPr>
          <p:cNvSpPr/>
          <p:nvPr/>
        </p:nvSpPr>
        <p:spPr>
          <a:xfrm>
            <a:off x="15572329" y="12139184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48818253-15E2-E609-BCBD-02B045D216BA}"/>
              </a:ext>
            </a:extLst>
          </p:cNvPr>
          <p:cNvSpPr txBox="1"/>
          <p:nvPr/>
        </p:nvSpPr>
        <p:spPr>
          <a:xfrm>
            <a:off x="15632165" y="12231060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A540C945-B7E4-BB5C-68B8-0EE2AD72BCDC}"/>
                  </a:ext>
                </a:extLst>
              </p:cNvPr>
              <p:cNvSpPr txBox="1"/>
              <p:nvPr/>
            </p:nvSpPr>
            <p:spPr>
              <a:xfrm>
                <a:off x="15194860" y="11701668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A540C945-B7E4-BB5C-68B8-0EE2AD72B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4860" y="11701668"/>
                <a:ext cx="250068" cy="307777"/>
              </a:xfrm>
              <a:prstGeom prst="rect">
                <a:avLst/>
              </a:prstGeom>
              <a:blipFill>
                <a:blip r:embed="rId67"/>
                <a:stretch>
                  <a:fillRect l="-12195" r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6" name="TextBox 545">
                <a:extLst>
                  <a:ext uri="{FF2B5EF4-FFF2-40B4-BE49-F238E27FC236}">
                    <a16:creationId xmlns:a16="http://schemas.microsoft.com/office/drawing/2014/main" id="{D757A97B-28F2-9E04-6B48-126B9227215D}"/>
                  </a:ext>
                </a:extLst>
              </p:cNvPr>
              <p:cNvSpPr txBox="1"/>
              <p:nvPr/>
            </p:nvSpPr>
            <p:spPr>
              <a:xfrm>
                <a:off x="14743067" y="11687203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546" name="TextBox 545">
                <a:extLst>
                  <a:ext uri="{FF2B5EF4-FFF2-40B4-BE49-F238E27FC236}">
                    <a16:creationId xmlns:a16="http://schemas.microsoft.com/office/drawing/2014/main" id="{D757A97B-28F2-9E04-6B48-126B92272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3067" y="11687203"/>
                <a:ext cx="349775" cy="461665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751D5ADB-6CB7-E50F-BD5C-0E2C6A765C41}"/>
                  </a:ext>
                </a:extLst>
              </p:cNvPr>
              <p:cNvSpPr txBox="1"/>
              <p:nvPr/>
            </p:nvSpPr>
            <p:spPr>
              <a:xfrm>
                <a:off x="15632165" y="11677711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751D5ADB-6CB7-E50F-BD5C-0E2C6A765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165" y="11677711"/>
                <a:ext cx="349775" cy="461665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8" name="정육면체 547">
            <a:extLst>
              <a:ext uri="{FF2B5EF4-FFF2-40B4-BE49-F238E27FC236}">
                <a16:creationId xmlns:a16="http://schemas.microsoft.com/office/drawing/2014/main" id="{FCDB45EC-8025-425A-A61E-56BAB9E13546}"/>
              </a:ext>
            </a:extLst>
          </p:cNvPr>
          <p:cNvSpPr/>
          <p:nvPr/>
        </p:nvSpPr>
        <p:spPr>
          <a:xfrm>
            <a:off x="16459480" y="11321942"/>
            <a:ext cx="446438" cy="927516"/>
          </a:xfrm>
          <a:prstGeom prst="cube">
            <a:avLst>
              <a:gd name="adj" fmla="val 1003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F3D50389-4CC0-F221-A95D-75982E4995F8}"/>
              </a:ext>
            </a:extLst>
          </p:cNvPr>
          <p:cNvSpPr txBox="1"/>
          <p:nvPr/>
        </p:nvSpPr>
        <p:spPr>
          <a:xfrm>
            <a:off x="16497959" y="12218949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AB2D9BB6-558B-ED52-53D6-6EB767E3B83F}"/>
                  </a:ext>
                </a:extLst>
              </p:cNvPr>
              <p:cNvSpPr txBox="1"/>
              <p:nvPr/>
            </p:nvSpPr>
            <p:spPr>
              <a:xfrm>
                <a:off x="16201887" y="11693382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AB2D9BB6-558B-ED52-53D6-6EB767E3B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1887" y="11693382"/>
                <a:ext cx="34176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1" name="직선 화살표 연결선 550">
            <a:extLst>
              <a:ext uri="{FF2B5EF4-FFF2-40B4-BE49-F238E27FC236}">
                <a16:creationId xmlns:a16="http://schemas.microsoft.com/office/drawing/2014/main" id="{494CB56F-8A8F-9753-2BEF-33DFEA939B02}"/>
              </a:ext>
            </a:extLst>
          </p:cNvPr>
          <p:cNvCxnSpPr>
            <a:cxnSpLocks/>
          </p:cNvCxnSpPr>
          <p:nvPr/>
        </p:nvCxnSpPr>
        <p:spPr>
          <a:xfrm>
            <a:off x="16083051" y="11824187"/>
            <a:ext cx="16011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38249DD2-78D4-6607-ED98-7C8F1DFB958D}"/>
                  </a:ext>
                </a:extLst>
              </p:cNvPr>
              <p:cNvSpPr txBox="1"/>
              <p:nvPr/>
            </p:nvSpPr>
            <p:spPr>
              <a:xfrm>
                <a:off x="15976726" y="12405160"/>
                <a:ext cx="13842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/>
                  <a:t>class 9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2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sub>
                          </m:sSub>
                        </m:e>
                      </m:d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𝒗𝒆𝒄𝒕𝒐𝒓</m:t>
                      </m:r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38249DD2-78D4-6607-ED98-7C8F1DFB9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6726" y="12405160"/>
                <a:ext cx="1384225" cy="461665"/>
              </a:xfrm>
              <a:prstGeom prst="rect">
                <a:avLst/>
              </a:prstGeom>
              <a:blipFill>
                <a:blip r:embed="rId70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3" name="TextBox 552">
                <a:extLst>
                  <a:ext uri="{FF2B5EF4-FFF2-40B4-BE49-F238E27FC236}">
                    <a16:creationId xmlns:a16="http://schemas.microsoft.com/office/drawing/2014/main" id="{48DA6B6A-43D5-E6F1-8010-8CBE0DDB9FB5}"/>
                  </a:ext>
                </a:extLst>
              </p:cNvPr>
              <p:cNvSpPr txBox="1"/>
              <p:nvPr/>
            </p:nvSpPr>
            <p:spPr>
              <a:xfrm>
                <a:off x="16364230" y="11041252"/>
                <a:ext cx="6577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553" name="TextBox 552">
                <a:extLst>
                  <a:ext uri="{FF2B5EF4-FFF2-40B4-BE49-F238E27FC236}">
                    <a16:creationId xmlns:a16="http://schemas.microsoft.com/office/drawing/2014/main" id="{48DA6B6A-43D5-E6F1-8010-8CBE0DDB9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4230" y="11041252"/>
                <a:ext cx="657744" cy="26161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4" name="정육면체 553">
            <a:extLst>
              <a:ext uri="{FF2B5EF4-FFF2-40B4-BE49-F238E27FC236}">
                <a16:creationId xmlns:a16="http://schemas.microsoft.com/office/drawing/2014/main" id="{E3B4EE30-84E6-8377-23DA-8F379B0B7B93}"/>
              </a:ext>
            </a:extLst>
          </p:cNvPr>
          <p:cNvSpPr/>
          <p:nvPr/>
        </p:nvSpPr>
        <p:spPr>
          <a:xfrm>
            <a:off x="17483676" y="11277415"/>
            <a:ext cx="446438" cy="927516"/>
          </a:xfrm>
          <a:prstGeom prst="cube">
            <a:avLst>
              <a:gd name="adj" fmla="val 1003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555" name="직사각형 554">
            <a:extLst>
              <a:ext uri="{FF2B5EF4-FFF2-40B4-BE49-F238E27FC236}">
                <a16:creationId xmlns:a16="http://schemas.microsoft.com/office/drawing/2014/main" id="{F6D76A33-BE2A-0DB1-9FFD-1FB0E99FD2D1}"/>
              </a:ext>
            </a:extLst>
          </p:cNvPr>
          <p:cNvSpPr/>
          <p:nvPr/>
        </p:nvSpPr>
        <p:spPr>
          <a:xfrm>
            <a:off x="18335056" y="11638166"/>
            <a:ext cx="144000" cy="144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556" name="정육면체 555">
            <a:extLst>
              <a:ext uri="{FF2B5EF4-FFF2-40B4-BE49-F238E27FC236}">
                <a16:creationId xmlns:a16="http://schemas.microsoft.com/office/drawing/2014/main" id="{4CD02E8F-A3CE-3BAC-2762-3D5400AFE547}"/>
              </a:ext>
            </a:extLst>
          </p:cNvPr>
          <p:cNvSpPr/>
          <p:nvPr/>
        </p:nvSpPr>
        <p:spPr>
          <a:xfrm rot="5400000" flipH="1">
            <a:off x="19126331" y="11250460"/>
            <a:ext cx="446438" cy="927516"/>
          </a:xfrm>
          <a:prstGeom prst="cube">
            <a:avLst>
              <a:gd name="adj" fmla="val 1003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7" name="TextBox 556">
                <a:extLst>
                  <a:ext uri="{FF2B5EF4-FFF2-40B4-BE49-F238E27FC236}">
                    <a16:creationId xmlns:a16="http://schemas.microsoft.com/office/drawing/2014/main" id="{1C7E74C1-8F1E-0291-2CBE-254B2F2DB1BC}"/>
                  </a:ext>
                </a:extLst>
              </p:cNvPr>
              <p:cNvSpPr txBox="1"/>
              <p:nvPr/>
            </p:nvSpPr>
            <p:spPr>
              <a:xfrm>
                <a:off x="17930635" y="11506401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557" name="TextBox 556">
                <a:extLst>
                  <a:ext uri="{FF2B5EF4-FFF2-40B4-BE49-F238E27FC236}">
                    <a16:creationId xmlns:a16="http://schemas.microsoft.com/office/drawing/2014/main" id="{1C7E74C1-8F1E-0291-2CBE-254B2F2DB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0635" y="11506401"/>
                <a:ext cx="434734" cy="400110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8" name="TextBox 557">
                <a:extLst>
                  <a:ext uri="{FF2B5EF4-FFF2-40B4-BE49-F238E27FC236}">
                    <a16:creationId xmlns:a16="http://schemas.microsoft.com/office/drawing/2014/main" id="{F54471B2-35B6-AFC0-A70B-7B5CFB3405C5}"/>
                  </a:ext>
                </a:extLst>
              </p:cNvPr>
              <p:cNvSpPr txBox="1"/>
              <p:nvPr/>
            </p:nvSpPr>
            <p:spPr>
              <a:xfrm>
                <a:off x="18489448" y="11505443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558" name="TextBox 557">
                <a:extLst>
                  <a:ext uri="{FF2B5EF4-FFF2-40B4-BE49-F238E27FC236}">
                    <a16:creationId xmlns:a16="http://schemas.microsoft.com/office/drawing/2014/main" id="{F54471B2-35B6-AFC0-A70B-7B5CFB340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448" y="11505443"/>
                <a:ext cx="434734" cy="400110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9" name="TextBox 558">
                <a:extLst>
                  <a:ext uri="{FF2B5EF4-FFF2-40B4-BE49-F238E27FC236}">
                    <a16:creationId xmlns:a16="http://schemas.microsoft.com/office/drawing/2014/main" id="{BA02F96B-4712-F191-7160-5AE6F4919558}"/>
                  </a:ext>
                </a:extLst>
              </p:cNvPr>
              <p:cNvSpPr txBox="1"/>
              <p:nvPr/>
            </p:nvSpPr>
            <p:spPr>
              <a:xfrm>
                <a:off x="17364723" y="12186623"/>
                <a:ext cx="6577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559" name="TextBox 558">
                <a:extLst>
                  <a:ext uri="{FF2B5EF4-FFF2-40B4-BE49-F238E27FC236}">
                    <a16:creationId xmlns:a16="http://schemas.microsoft.com/office/drawing/2014/main" id="{BA02F96B-4712-F191-7160-5AE6F4919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4723" y="12186623"/>
                <a:ext cx="657744" cy="261610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0" name="TextBox 559">
                <a:extLst>
                  <a:ext uri="{FF2B5EF4-FFF2-40B4-BE49-F238E27FC236}">
                    <a16:creationId xmlns:a16="http://schemas.microsoft.com/office/drawing/2014/main" id="{BBDB73BD-50A1-1D13-0435-D693B8C8611D}"/>
                  </a:ext>
                </a:extLst>
              </p:cNvPr>
              <p:cNvSpPr txBox="1"/>
              <p:nvPr/>
            </p:nvSpPr>
            <p:spPr>
              <a:xfrm>
                <a:off x="18051110" y="12176632"/>
                <a:ext cx="7202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560" name="TextBox 559">
                <a:extLst>
                  <a:ext uri="{FF2B5EF4-FFF2-40B4-BE49-F238E27FC236}">
                    <a16:creationId xmlns:a16="http://schemas.microsoft.com/office/drawing/2014/main" id="{BBDB73BD-50A1-1D13-0435-D693B8C86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1110" y="12176632"/>
                <a:ext cx="720262" cy="26161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1" name="TextBox 560">
                <a:extLst>
                  <a:ext uri="{FF2B5EF4-FFF2-40B4-BE49-F238E27FC236}">
                    <a16:creationId xmlns:a16="http://schemas.microsoft.com/office/drawing/2014/main" id="{69F9B54C-EFD1-5AF4-C736-11F8D70BD66B}"/>
                  </a:ext>
                </a:extLst>
              </p:cNvPr>
              <p:cNvSpPr txBox="1"/>
              <p:nvPr/>
            </p:nvSpPr>
            <p:spPr>
              <a:xfrm>
                <a:off x="19008605" y="12169949"/>
                <a:ext cx="6577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561" name="TextBox 560">
                <a:extLst>
                  <a:ext uri="{FF2B5EF4-FFF2-40B4-BE49-F238E27FC236}">
                    <a16:creationId xmlns:a16="http://schemas.microsoft.com/office/drawing/2014/main" id="{69F9B54C-EFD1-5AF4-C736-11F8D70BD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8605" y="12169949"/>
                <a:ext cx="657744" cy="26161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B34EA1B5-E517-1F54-9943-18085FB667D7}"/>
                  </a:ext>
                </a:extLst>
              </p:cNvPr>
              <p:cNvSpPr txBox="1"/>
              <p:nvPr/>
            </p:nvSpPr>
            <p:spPr>
              <a:xfrm>
                <a:off x="19938829" y="11556339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B34EA1B5-E517-1F54-9943-18085FB66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8829" y="11556339"/>
                <a:ext cx="250068" cy="307777"/>
              </a:xfrm>
              <a:prstGeom prst="rect">
                <a:avLst/>
              </a:prstGeom>
              <a:blipFill>
                <a:blip r:embed="rId44"/>
                <a:stretch>
                  <a:fillRect l="-12195" r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3" name="TextBox 562">
                <a:extLst>
                  <a:ext uri="{FF2B5EF4-FFF2-40B4-BE49-F238E27FC236}">
                    <a16:creationId xmlns:a16="http://schemas.microsoft.com/office/drawing/2014/main" id="{5C63A65F-2EDA-A2AF-387F-9FF539C5AFF0}"/>
                  </a:ext>
                </a:extLst>
              </p:cNvPr>
              <p:cNvSpPr txBox="1"/>
              <p:nvPr/>
            </p:nvSpPr>
            <p:spPr>
              <a:xfrm>
                <a:off x="20372223" y="12176632"/>
                <a:ext cx="5952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563" name="TextBox 562">
                <a:extLst>
                  <a:ext uri="{FF2B5EF4-FFF2-40B4-BE49-F238E27FC236}">
                    <a16:creationId xmlns:a16="http://schemas.microsoft.com/office/drawing/2014/main" id="{5C63A65F-2EDA-A2AF-387F-9FF539C5A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2223" y="12176632"/>
                <a:ext cx="595228" cy="261610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4" name="직선 화살표 연결선 563">
            <a:extLst>
              <a:ext uri="{FF2B5EF4-FFF2-40B4-BE49-F238E27FC236}">
                <a16:creationId xmlns:a16="http://schemas.microsoft.com/office/drawing/2014/main" id="{9851AB8F-85DF-6682-BCB8-3ABE8FC577EC}"/>
              </a:ext>
            </a:extLst>
          </p:cNvPr>
          <p:cNvCxnSpPr/>
          <p:nvPr/>
        </p:nvCxnSpPr>
        <p:spPr>
          <a:xfrm>
            <a:off x="21211286" y="11726659"/>
            <a:ext cx="486941" cy="6683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TextBox 564">
            <a:extLst>
              <a:ext uri="{FF2B5EF4-FFF2-40B4-BE49-F238E27FC236}">
                <a16:creationId xmlns:a16="http://schemas.microsoft.com/office/drawing/2014/main" id="{6E0B65B6-0152-43D2-F9AC-6D8E65E86CB1}"/>
              </a:ext>
            </a:extLst>
          </p:cNvPr>
          <p:cNvSpPr txBox="1"/>
          <p:nvPr/>
        </p:nvSpPr>
        <p:spPr>
          <a:xfrm>
            <a:off x="21094721" y="1128818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diag()</a:t>
            </a:r>
            <a:endParaRPr lang="ko-KR" altLang="en-US"/>
          </a:p>
        </p:txBody>
      </p:sp>
      <p:sp>
        <p:nvSpPr>
          <p:cNvPr id="566" name="정육면체 565">
            <a:extLst>
              <a:ext uri="{FF2B5EF4-FFF2-40B4-BE49-F238E27FC236}">
                <a16:creationId xmlns:a16="http://schemas.microsoft.com/office/drawing/2014/main" id="{A9EF7945-2DAE-68AA-B9EC-AE843AD86CC9}"/>
              </a:ext>
            </a:extLst>
          </p:cNvPr>
          <p:cNvSpPr/>
          <p:nvPr/>
        </p:nvSpPr>
        <p:spPr>
          <a:xfrm>
            <a:off x="20280706" y="11335367"/>
            <a:ext cx="814015" cy="795950"/>
          </a:xfrm>
          <a:prstGeom prst="cube">
            <a:avLst>
              <a:gd name="adj" fmla="val 555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7" name="정육면체 566">
            <a:extLst>
              <a:ext uri="{FF2B5EF4-FFF2-40B4-BE49-F238E27FC236}">
                <a16:creationId xmlns:a16="http://schemas.microsoft.com/office/drawing/2014/main" id="{D545D79D-EC1C-1B52-36C6-6E3520C18EB4}"/>
              </a:ext>
            </a:extLst>
          </p:cNvPr>
          <p:cNvSpPr/>
          <p:nvPr/>
        </p:nvSpPr>
        <p:spPr>
          <a:xfrm>
            <a:off x="20280706" y="11337107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8" name="직선 연결선 567">
            <a:extLst>
              <a:ext uri="{FF2B5EF4-FFF2-40B4-BE49-F238E27FC236}">
                <a16:creationId xmlns:a16="http://schemas.microsoft.com/office/drawing/2014/main" id="{D244D6B5-9BE8-3835-E416-D7CAE0560A3D}"/>
              </a:ext>
            </a:extLst>
          </p:cNvPr>
          <p:cNvCxnSpPr/>
          <p:nvPr/>
        </p:nvCxnSpPr>
        <p:spPr>
          <a:xfrm>
            <a:off x="20348378" y="11380466"/>
            <a:ext cx="457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9" name="정육면체 568">
            <a:extLst>
              <a:ext uri="{FF2B5EF4-FFF2-40B4-BE49-F238E27FC236}">
                <a16:creationId xmlns:a16="http://schemas.microsoft.com/office/drawing/2014/main" id="{CA93A66C-D42C-57A5-F359-5CC1E632C7A6}"/>
              </a:ext>
            </a:extLst>
          </p:cNvPr>
          <p:cNvSpPr/>
          <p:nvPr/>
        </p:nvSpPr>
        <p:spPr>
          <a:xfrm>
            <a:off x="20351553" y="11403981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0" name="정육면체 569">
            <a:extLst>
              <a:ext uri="{FF2B5EF4-FFF2-40B4-BE49-F238E27FC236}">
                <a16:creationId xmlns:a16="http://schemas.microsoft.com/office/drawing/2014/main" id="{B012F876-CF1C-5A40-301B-6F9E4B2DC4CA}"/>
              </a:ext>
            </a:extLst>
          </p:cNvPr>
          <p:cNvSpPr/>
          <p:nvPr/>
        </p:nvSpPr>
        <p:spPr>
          <a:xfrm>
            <a:off x="20419225" y="11472341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C638916E-1C63-EC01-EBB6-C683B18940B2}"/>
                  </a:ext>
                </a:extLst>
              </p:cNvPr>
              <p:cNvSpPr txBox="1"/>
              <p:nvPr/>
            </p:nvSpPr>
            <p:spPr>
              <a:xfrm>
                <a:off x="20589931" y="11583110"/>
                <a:ext cx="195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C638916E-1C63-EC01-EBB6-C683B1894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931" y="11583110"/>
                <a:ext cx="195566" cy="276999"/>
              </a:xfrm>
              <a:prstGeom prst="rect">
                <a:avLst/>
              </a:prstGeom>
              <a:blipFill>
                <a:blip r:embed="rId74"/>
                <a:stretch>
                  <a:fillRect l="-25000" r="-21875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2" name="정육면체 571">
            <a:extLst>
              <a:ext uri="{FF2B5EF4-FFF2-40B4-BE49-F238E27FC236}">
                <a16:creationId xmlns:a16="http://schemas.microsoft.com/office/drawing/2014/main" id="{13275B7B-AB05-F222-A8C7-122F8DA96B63}"/>
              </a:ext>
            </a:extLst>
          </p:cNvPr>
          <p:cNvSpPr/>
          <p:nvPr/>
        </p:nvSpPr>
        <p:spPr>
          <a:xfrm>
            <a:off x="20843610" y="11877799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3" name="정육면체 572">
            <a:extLst>
              <a:ext uri="{FF2B5EF4-FFF2-40B4-BE49-F238E27FC236}">
                <a16:creationId xmlns:a16="http://schemas.microsoft.com/office/drawing/2014/main" id="{4EE5CF7D-C636-2CEA-9D4B-C2FC4A0E91AB}"/>
              </a:ext>
            </a:extLst>
          </p:cNvPr>
          <p:cNvSpPr/>
          <p:nvPr/>
        </p:nvSpPr>
        <p:spPr>
          <a:xfrm>
            <a:off x="20914457" y="11944673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4" name="정육면체 573">
            <a:extLst>
              <a:ext uri="{FF2B5EF4-FFF2-40B4-BE49-F238E27FC236}">
                <a16:creationId xmlns:a16="http://schemas.microsoft.com/office/drawing/2014/main" id="{4D7F09C2-0740-C694-F5F1-65D66DEC9AC6}"/>
              </a:ext>
            </a:extLst>
          </p:cNvPr>
          <p:cNvSpPr/>
          <p:nvPr/>
        </p:nvSpPr>
        <p:spPr>
          <a:xfrm>
            <a:off x="20982129" y="12013033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5" name="직선 연결선 574">
            <a:extLst>
              <a:ext uri="{FF2B5EF4-FFF2-40B4-BE49-F238E27FC236}">
                <a16:creationId xmlns:a16="http://schemas.microsoft.com/office/drawing/2014/main" id="{FFDE992B-0066-E0A3-398A-64D901EF5406}"/>
              </a:ext>
            </a:extLst>
          </p:cNvPr>
          <p:cNvCxnSpPr>
            <a:cxnSpLocks/>
          </p:cNvCxnSpPr>
          <p:nvPr/>
        </p:nvCxnSpPr>
        <p:spPr>
          <a:xfrm flipV="1">
            <a:off x="21047950" y="11772641"/>
            <a:ext cx="0" cy="3622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6" name="정육면체 575">
            <a:extLst>
              <a:ext uri="{FF2B5EF4-FFF2-40B4-BE49-F238E27FC236}">
                <a16:creationId xmlns:a16="http://schemas.microsoft.com/office/drawing/2014/main" id="{8A49A4E7-A986-48B3-50FE-98DF763CA4E1}"/>
              </a:ext>
            </a:extLst>
          </p:cNvPr>
          <p:cNvSpPr/>
          <p:nvPr/>
        </p:nvSpPr>
        <p:spPr>
          <a:xfrm>
            <a:off x="21929426" y="11684524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7" name="정육면체 576">
            <a:extLst>
              <a:ext uri="{FF2B5EF4-FFF2-40B4-BE49-F238E27FC236}">
                <a16:creationId xmlns:a16="http://schemas.microsoft.com/office/drawing/2014/main" id="{A781C338-4F4F-4549-BD25-04427970C3CB}"/>
              </a:ext>
            </a:extLst>
          </p:cNvPr>
          <p:cNvSpPr/>
          <p:nvPr/>
        </p:nvSpPr>
        <p:spPr>
          <a:xfrm>
            <a:off x="22023826" y="11684089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8" name="정육면체 577">
            <a:extLst>
              <a:ext uri="{FF2B5EF4-FFF2-40B4-BE49-F238E27FC236}">
                <a16:creationId xmlns:a16="http://schemas.microsoft.com/office/drawing/2014/main" id="{F82E1D11-0B51-2766-AF29-F153AEB3FE47}"/>
              </a:ext>
            </a:extLst>
          </p:cNvPr>
          <p:cNvSpPr/>
          <p:nvPr/>
        </p:nvSpPr>
        <p:spPr>
          <a:xfrm>
            <a:off x="22117130" y="11684089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9" name="정육면체 578">
            <a:extLst>
              <a:ext uri="{FF2B5EF4-FFF2-40B4-BE49-F238E27FC236}">
                <a16:creationId xmlns:a16="http://schemas.microsoft.com/office/drawing/2014/main" id="{6082F953-1F6E-9B19-E055-7301FD6E093A}"/>
              </a:ext>
            </a:extLst>
          </p:cNvPr>
          <p:cNvSpPr/>
          <p:nvPr/>
        </p:nvSpPr>
        <p:spPr>
          <a:xfrm>
            <a:off x="22627332" y="11684257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0" name="정육면체 579">
            <a:extLst>
              <a:ext uri="{FF2B5EF4-FFF2-40B4-BE49-F238E27FC236}">
                <a16:creationId xmlns:a16="http://schemas.microsoft.com/office/drawing/2014/main" id="{D437E44A-7B46-4775-269C-FF57263D388D}"/>
              </a:ext>
            </a:extLst>
          </p:cNvPr>
          <p:cNvSpPr/>
          <p:nvPr/>
        </p:nvSpPr>
        <p:spPr>
          <a:xfrm>
            <a:off x="22721732" y="11683822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1" name="정육면체 580">
            <a:extLst>
              <a:ext uri="{FF2B5EF4-FFF2-40B4-BE49-F238E27FC236}">
                <a16:creationId xmlns:a16="http://schemas.microsoft.com/office/drawing/2014/main" id="{453DA50E-7A17-86DB-C666-19E67A4063D4}"/>
              </a:ext>
            </a:extLst>
          </p:cNvPr>
          <p:cNvSpPr/>
          <p:nvPr/>
        </p:nvSpPr>
        <p:spPr>
          <a:xfrm>
            <a:off x="22815036" y="11683822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30F82F15-CB9B-136C-2FF7-A24F8FD83233}"/>
                  </a:ext>
                </a:extLst>
              </p:cNvPr>
              <p:cNvSpPr txBox="1"/>
              <p:nvPr/>
            </p:nvSpPr>
            <p:spPr>
              <a:xfrm>
                <a:off x="22212427" y="11563344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30F82F15-CB9B-136C-2FF7-A24F8FD83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2427" y="11563344"/>
                <a:ext cx="434734" cy="369332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D27354AA-5E7B-63CA-1997-AF0892C2CF0E}"/>
                  </a:ext>
                </a:extLst>
              </p:cNvPr>
              <p:cNvSpPr txBox="1"/>
              <p:nvPr/>
            </p:nvSpPr>
            <p:spPr>
              <a:xfrm>
                <a:off x="22163900" y="11808072"/>
                <a:ext cx="572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D27354AA-5E7B-63CA-1997-AF0892C2C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3900" y="11808072"/>
                <a:ext cx="572786" cy="26161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4" name="타원 583">
            <a:extLst>
              <a:ext uri="{FF2B5EF4-FFF2-40B4-BE49-F238E27FC236}">
                <a16:creationId xmlns:a16="http://schemas.microsoft.com/office/drawing/2014/main" id="{7AC0EA7B-0B3E-260D-740E-AAE99CF29D3A}"/>
              </a:ext>
            </a:extLst>
          </p:cNvPr>
          <p:cNvSpPr/>
          <p:nvPr/>
        </p:nvSpPr>
        <p:spPr>
          <a:xfrm>
            <a:off x="20343616" y="11358850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5" name="타원 584">
            <a:extLst>
              <a:ext uri="{FF2B5EF4-FFF2-40B4-BE49-F238E27FC236}">
                <a16:creationId xmlns:a16="http://schemas.microsoft.com/office/drawing/2014/main" id="{4D96D956-5897-5DCF-1C92-DA3465C0287A}"/>
              </a:ext>
            </a:extLst>
          </p:cNvPr>
          <p:cNvSpPr/>
          <p:nvPr/>
        </p:nvSpPr>
        <p:spPr>
          <a:xfrm>
            <a:off x="20409701" y="11424211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6" name="타원 585">
            <a:extLst>
              <a:ext uri="{FF2B5EF4-FFF2-40B4-BE49-F238E27FC236}">
                <a16:creationId xmlns:a16="http://schemas.microsoft.com/office/drawing/2014/main" id="{7AFAF26C-9760-04AF-CC9E-ACFC5DCF7751}"/>
              </a:ext>
            </a:extLst>
          </p:cNvPr>
          <p:cNvSpPr/>
          <p:nvPr/>
        </p:nvSpPr>
        <p:spPr>
          <a:xfrm>
            <a:off x="20478431" y="11493424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7" name="타원 586">
            <a:extLst>
              <a:ext uri="{FF2B5EF4-FFF2-40B4-BE49-F238E27FC236}">
                <a16:creationId xmlns:a16="http://schemas.microsoft.com/office/drawing/2014/main" id="{68B1994B-0CBA-5167-3F38-230EA0AEB45C}"/>
              </a:ext>
            </a:extLst>
          </p:cNvPr>
          <p:cNvSpPr/>
          <p:nvPr/>
        </p:nvSpPr>
        <p:spPr>
          <a:xfrm>
            <a:off x="20900828" y="11899497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8" name="연결선: 구부러짐 587">
            <a:extLst>
              <a:ext uri="{FF2B5EF4-FFF2-40B4-BE49-F238E27FC236}">
                <a16:creationId xmlns:a16="http://schemas.microsoft.com/office/drawing/2014/main" id="{ACBCD57C-9A39-D52D-B69F-AD44CA98FF52}"/>
              </a:ext>
            </a:extLst>
          </p:cNvPr>
          <p:cNvCxnSpPr>
            <a:cxnSpLocks/>
            <a:stCxn id="567" idx="1"/>
            <a:endCxn id="576" idx="1"/>
          </p:cNvCxnSpPr>
          <p:nvPr/>
        </p:nvCxnSpPr>
        <p:spPr>
          <a:xfrm rot="16200000" flipH="1">
            <a:off x="20965925" y="10729911"/>
            <a:ext cx="347417" cy="1648720"/>
          </a:xfrm>
          <a:prstGeom prst="curvedConnector3">
            <a:avLst>
              <a:gd name="adj1" fmla="val -78308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연결선: 구부러짐 588">
            <a:extLst>
              <a:ext uri="{FF2B5EF4-FFF2-40B4-BE49-F238E27FC236}">
                <a16:creationId xmlns:a16="http://schemas.microsoft.com/office/drawing/2014/main" id="{6197B1FC-4B16-DFD1-D957-8F986CC8FF33}"/>
              </a:ext>
            </a:extLst>
          </p:cNvPr>
          <p:cNvCxnSpPr>
            <a:cxnSpLocks/>
            <a:stCxn id="572" idx="1"/>
            <a:endCxn id="579" idx="1"/>
          </p:cNvCxnSpPr>
          <p:nvPr/>
        </p:nvCxnSpPr>
        <p:spPr>
          <a:xfrm rot="5400000" flipH="1" flipV="1">
            <a:off x="21673268" y="10932623"/>
            <a:ext cx="193542" cy="1783722"/>
          </a:xfrm>
          <a:prstGeom prst="curvedConnector3">
            <a:avLst>
              <a:gd name="adj1" fmla="val 394771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연결선: 구부러짐 589">
            <a:extLst>
              <a:ext uri="{FF2B5EF4-FFF2-40B4-BE49-F238E27FC236}">
                <a16:creationId xmlns:a16="http://schemas.microsoft.com/office/drawing/2014/main" id="{95F5D756-62D5-94E4-4DBF-3ADCB2A1F5D7}"/>
              </a:ext>
            </a:extLst>
          </p:cNvPr>
          <p:cNvCxnSpPr>
            <a:cxnSpLocks/>
            <a:stCxn id="574" idx="1"/>
            <a:endCxn id="581" idx="1"/>
          </p:cNvCxnSpPr>
          <p:nvPr/>
        </p:nvCxnSpPr>
        <p:spPr>
          <a:xfrm rot="5400000" flipH="1" flipV="1">
            <a:off x="21768545" y="10975431"/>
            <a:ext cx="329211" cy="1832907"/>
          </a:xfrm>
          <a:prstGeom prst="curvedConnector3">
            <a:avLst>
              <a:gd name="adj1" fmla="val 294513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연결선: 구부러짐 590">
            <a:extLst>
              <a:ext uri="{FF2B5EF4-FFF2-40B4-BE49-F238E27FC236}">
                <a16:creationId xmlns:a16="http://schemas.microsoft.com/office/drawing/2014/main" id="{5948C1B5-B252-08BF-FE5A-EB4596E2D04B}"/>
              </a:ext>
            </a:extLst>
          </p:cNvPr>
          <p:cNvCxnSpPr>
            <a:cxnSpLocks/>
            <a:stCxn id="569" idx="1"/>
            <a:endCxn id="577" idx="1"/>
          </p:cNvCxnSpPr>
          <p:nvPr/>
        </p:nvCxnSpPr>
        <p:spPr>
          <a:xfrm rot="16200000" flipH="1">
            <a:off x="21082203" y="10751355"/>
            <a:ext cx="280108" cy="1672273"/>
          </a:xfrm>
          <a:prstGeom prst="curvedConnector3">
            <a:avLst>
              <a:gd name="adj1" fmla="val -94859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연결선: 구부러짐 591">
            <a:extLst>
              <a:ext uri="{FF2B5EF4-FFF2-40B4-BE49-F238E27FC236}">
                <a16:creationId xmlns:a16="http://schemas.microsoft.com/office/drawing/2014/main" id="{F70A3196-8189-7900-C93A-970F0ED9A9E4}"/>
              </a:ext>
            </a:extLst>
          </p:cNvPr>
          <p:cNvCxnSpPr>
            <a:cxnSpLocks/>
            <a:stCxn id="570" idx="1"/>
            <a:endCxn id="578" idx="1"/>
          </p:cNvCxnSpPr>
          <p:nvPr/>
        </p:nvCxnSpPr>
        <p:spPr>
          <a:xfrm rot="16200000" flipH="1">
            <a:off x="21196871" y="10772719"/>
            <a:ext cx="211748" cy="1697905"/>
          </a:xfrm>
          <a:prstGeom prst="curvedConnector3">
            <a:avLst>
              <a:gd name="adj1" fmla="val -128481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연결선: 구부러짐 592">
            <a:extLst>
              <a:ext uri="{FF2B5EF4-FFF2-40B4-BE49-F238E27FC236}">
                <a16:creationId xmlns:a16="http://schemas.microsoft.com/office/drawing/2014/main" id="{B1220496-8A18-0BA2-F61A-C97271F24CEC}"/>
              </a:ext>
            </a:extLst>
          </p:cNvPr>
          <p:cNvCxnSpPr>
            <a:cxnSpLocks/>
            <a:stCxn id="573" idx="1"/>
            <a:endCxn id="580" idx="1"/>
          </p:cNvCxnSpPr>
          <p:nvPr/>
        </p:nvCxnSpPr>
        <p:spPr>
          <a:xfrm rot="5400000" flipH="1" flipV="1">
            <a:off x="21722237" y="10954067"/>
            <a:ext cx="260851" cy="1807275"/>
          </a:xfrm>
          <a:prstGeom prst="curvedConnector3">
            <a:avLst>
              <a:gd name="adj1" fmla="val 330882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TextBox 593">
            <a:extLst>
              <a:ext uri="{FF2B5EF4-FFF2-40B4-BE49-F238E27FC236}">
                <a16:creationId xmlns:a16="http://schemas.microsoft.com/office/drawing/2014/main" id="{098379C1-669A-FABD-F060-45633CCA4435}"/>
              </a:ext>
            </a:extLst>
          </p:cNvPr>
          <p:cNvSpPr txBox="1"/>
          <p:nvPr/>
        </p:nvSpPr>
        <p:spPr>
          <a:xfrm>
            <a:off x="21794293" y="12048217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class 9 </a:t>
            </a:r>
            <a:r>
              <a:rPr lang="ko-KR" altLang="en-US" sz="1400" b="1"/>
              <a:t>에 대한 </a:t>
            </a:r>
            <a:endParaRPr lang="en-US" altLang="ko-KR" sz="1400" b="1"/>
          </a:p>
          <a:p>
            <a:r>
              <a:rPr lang="en-US" altLang="ko-KR" sz="1400" b="1"/>
              <a:t>gaussian score</a:t>
            </a:r>
            <a:endParaRPr lang="ko-KR" altLang="en-US" sz="1400" b="1"/>
          </a:p>
        </p:txBody>
      </p:sp>
      <p:sp>
        <p:nvSpPr>
          <p:cNvPr id="595" name="화살표: 오른쪽 594">
            <a:extLst>
              <a:ext uri="{FF2B5EF4-FFF2-40B4-BE49-F238E27FC236}">
                <a16:creationId xmlns:a16="http://schemas.microsoft.com/office/drawing/2014/main" id="{DAD84BF6-84A9-1D3D-EB0D-068C3E47E955}"/>
              </a:ext>
            </a:extLst>
          </p:cNvPr>
          <p:cNvSpPr/>
          <p:nvPr/>
        </p:nvSpPr>
        <p:spPr>
          <a:xfrm>
            <a:off x="17020504" y="11726659"/>
            <a:ext cx="279765" cy="133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6" name="사각형: 둥근 모서리 595">
            <a:extLst>
              <a:ext uri="{FF2B5EF4-FFF2-40B4-BE49-F238E27FC236}">
                <a16:creationId xmlns:a16="http://schemas.microsoft.com/office/drawing/2014/main" id="{ED4D3E7A-0515-8145-BF9E-9210D5E998F3}"/>
              </a:ext>
            </a:extLst>
          </p:cNvPr>
          <p:cNvSpPr/>
          <p:nvPr/>
        </p:nvSpPr>
        <p:spPr>
          <a:xfrm>
            <a:off x="13469910" y="10845871"/>
            <a:ext cx="9651989" cy="20209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8" name="연결선: 구부러짐 597">
            <a:extLst>
              <a:ext uri="{FF2B5EF4-FFF2-40B4-BE49-F238E27FC236}">
                <a16:creationId xmlns:a16="http://schemas.microsoft.com/office/drawing/2014/main" id="{2DB116DF-A780-C5A1-1207-2A30C16D8C22}"/>
              </a:ext>
            </a:extLst>
          </p:cNvPr>
          <p:cNvCxnSpPr>
            <a:cxnSpLocks/>
            <a:stCxn id="165" idx="3"/>
            <a:endCxn id="318" idx="1"/>
          </p:cNvCxnSpPr>
          <p:nvPr/>
        </p:nvCxnSpPr>
        <p:spPr>
          <a:xfrm>
            <a:off x="11736393" y="4985764"/>
            <a:ext cx="2184585" cy="19608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0" name="연결선: 구부러짐 599">
            <a:extLst>
              <a:ext uri="{FF2B5EF4-FFF2-40B4-BE49-F238E27FC236}">
                <a16:creationId xmlns:a16="http://schemas.microsoft.com/office/drawing/2014/main" id="{792F33DD-3293-75AD-89B2-68152E7AC6DE}"/>
              </a:ext>
            </a:extLst>
          </p:cNvPr>
          <p:cNvCxnSpPr>
            <a:cxnSpLocks/>
            <a:stCxn id="165" idx="3"/>
            <a:endCxn id="460" idx="1"/>
          </p:cNvCxnSpPr>
          <p:nvPr/>
        </p:nvCxnSpPr>
        <p:spPr>
          <a:xfrm>
            <a:off x="11736393" y="4985764"/>
            <a:ext cx="2138975" cy="4245036"/>
          </a:xfrm>
          <a:prstGeom prst="curvedConnector3">
            <a:avLst>
              <a:gd name="adj1" fmla="val 4715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4" name="연결선: 구부러짐 603">
            <a:extLst>
              <a:ext uri="{FF2B5EF4-FFF2-40B4-BE49-F238E27FC236}">
                <a16:creationId xmlns:a16="http://schemas.microsoft.com/office/drawing/2014/main" id="{47A57B16-1079-6A4B-22EA-D2C961F4D89A}"/>
              </a:ext>
            </a:extLst>
          </p:cNvPr>
          <p:cNvCxnSpPr>
            <a:cxnSpLocks/>
            <a:stCxn id="165" idx="3"/>
            <a:endCxn id="531" idx="1"/>
          </p:cNvCxnSpPr>
          <p:nvPr/>
        </p:nvCxnSpPr>
        <p:spPr>
          <a:xfrm>
            <a:off x="11736393" y="4985764"/>
            <a:ext cx="2142513" cy="6922780"/>
          </a:xfrm>
          <a:prstGeom prst="curvedConnector3">
            <a:avLst>
              <a:gd name="adj1" fmla="val 4253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0" name="정육면체 609">
            <a:extLst>
              <a:ext uri="{FF2B5EF4-FFF2-40B4-BE49-F238E27FC236}">
                <a16:creationId xmlns:a16="http://schemas.microsoft.com/office/drawing/2014/main" id="{6F033A03-8185-53FD-A63B-A154B8ECDDE8}"/>
              </a:ext>
            </a:extLst>
          </p:cNvPr>
          <p:cNvSpPr/>
          <p:nvPr/>
        </p:nvSpPr>
        <p:spPr>
          <a:xfrm rot="5400000" flipH="1">
            <a:off x="24899366" y="8274760"/>
            <a:ext cx="129684" cy="1068921"/>
          </a:xfrm>
          <a:prstGeom prst="cube">
            <a:avLst>
              <a:gd name="adj" fmla="val 3065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11" name="정육면체 610">
            <a:extLst>
              <a:ext uri="{FF2B5EF4-FFF2-40B4-BE49-F238E27FC236}">
                <a16:creationId xmlns:a16="http://schemas.microsoft.com/office/drawing/2014/main" id="{C6F1FD2A-5E47-0CE2-6292-6D0C1079BACC}"/>
              </a:ext>
            </a:extLst>
          </p:cNvPr>
          <p:cNvSpPr/>
          <p:nvPr/>
        </p:nvSpPr>
        <p:spPr>
          <a:xfrm rot="5400000" flipH="1">
            <a:off x="24899366" y="8907012"/>
            <a:ext cx="129684" cy="1068921"/>
          </a:xfrm>
          <a:prstGeom prst="cube">
            <a:avLst>
              <a:gd name="adj" fmla="val 3065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09" name="정육면체 608">
            <a:extLst>
              <a:ext uri="{FF2B5EF4-FFF2-40B4-BE49-F238E27FC236}">
                <a16:creationId xmlns:a16="http://schemas.microsoft.com/office/drawing/2014/main" id="{CD436C14-EB74-FA99-530B-0C96428A29F8}"/>
              </a:ext>
            </a:extLst>
          </p:cNvPr>
          <p:cNvSpPr/>
          <p:nvPr/>
        </p:nvSpPr>
        <p:spPr>
          <a:xfrm rot="5400000" flipH="1">
            <a:off x="24899367" y="8154217"/>
            <a:ext cx="129684" cy="1068921"/>
          </a:xfrm>
          <a:prstGeom prst="cube">
            <a:avLst>
              <a:gd name="adj" fmla="val 3065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12" name="정육면체 611">
            <a:extLst>
              <a:ext uri="{FF2B5EF4-FFF2-40B4-BE49-F238E27FC236}">
                <a16:creationId xmlns:a16="http://schemas.microsoft.com/office/drawing/2014/main" id="{2513543A-F21A-01E1-3D5B-5680EE818B37}"/>
              </a:ext>
            </a:extLst>
          </p:cNvPr>
          <p:cNvSpPr/>
          <p:nvPr/>
        </p:nvSpPr>
        <p:spPr>
          <a:xfrm rot="5400000" flipH="1">
            <a:off x="24899366" y="8788706"/>
            <a:ext cx="129684" cy="1068921"/>
          </a:xfrm>
          <a:prstGeom prst="cube">
            <a:avLst>
              <a:gd name="adj" fmla="val 3065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3" name="TextBox 612">
                <a:extLst>
                  <a:ext uri="{FF2B5EF4-FFF2-40B4-BE49-F238E27FC236}">
                    <a16:creationId xmlns:a16="http://schemas.microsoft.com/office/drawing/2014/main" id="{534F2768-AEB1-2CE5-47FC-B1E59D51613E}"/>
                  </a:ext>
                </a:extLst>
              </p:cNvPr>
              <p:cNvSpPr txBox="1"/>
              <p:nvPr/>
            </p:nvSpPr>
            <p:spPr>
              <a:xfrm>
                <a:off x="24804295" y="8839164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13" name="TextBox 612">
                <a:extLst>
                  <a:ext uri="{FF2B5EF4-FFF2-40B4-BE49-F238E27FC236}">
                    <a16:creationId xmlns:a16="http://schemas.microsoft.com/office/drawing/2014/main" id="{534F2768-AEB1-2CE5-47FC-B1E59D516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4295" y="8839164"/>
                <a:ext cx="349775" cy="461665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4" name="TextBox 613">
                <a:extLst>
                  <a:ext uri="{FF2B5EF4-FFF2-40B4-BE49-F238E27FC236}">
                    <a16:creationId xmlns:a16="http://schemas.microsoft.com/office/drawing/2014/main" id="{85EC268B-5C48-0F08-8F6B-91A88481E97B}"/>
                  </a:ext>
                </a:extLst>
              </p:cNvPr>
              <p:cNvSpPr txBox="1"/>
              <p:nvPr/>
            </p:nvSpPr>
            <p:spPr>
              <a:xfrm>
                <a:off x="24817118" y="835255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614" name="TextBox 613">
                <a:extLst>
                  <a:ext uri="{FF2B5EF4-FFF2-40B4-BE49-F238E27FC236}">
                    <a16:creationId xmlns:a16="http://schemas.microsoft.com/office/drawing/2014/main" id="{85EC268B-5C48-0F08-8F6B-91A88481E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7118" y="8352552"/>
                <a:ext cx="324128" cy="261610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8" name="원호 617">
            <a:extLst>
              <a:ext uri="{FF2B5EF4-FFF2-40B4-BE49-F238E27FC236}">
                <a16:creationId xmlns:a16="http://schemas.microsoft.com/office/drawing/2014/main" id="{3A4855DA-5A83-45B2-2BB6-FC6D0701EF01}"/>
              </a:ext>
            </a:extLst>
          </p:cNvPr>
          <p:cNvSpPr/>
          <p:nvPr/>
        </p:nvSpPr>
        <p:spPr>
          <a:xfrm rot="16200000" flipH="1">
            <a:off x="24062319" y="8987347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19" name="원호 618">
            <a:extLst>
              <a:ext uri="{FF2B5EF4-FFF2-40B4-BE49-F238E27FC236}">
                <a16:creationId xmlns:a16="http://schemas.microsoft.com/office/drawing/2014/main" id="{5D05E8D5-A65F-FAEB-C555-2CE23896E404}"/>
              </a:ext>
            </a:extLst>
          </p:cNvPr>
          <p:cNvSpPr/>
          <p:nvPr/>
        </p:nvSpPr>
        <p:spPr>
          <a:xfrm rot="16200000">
            <a:off x="24046205" y="8816704"/>
            <a:ext cx="672943" cy="293484"/>
          </a:xfrm>
          <a:prstGeom prst="arc">
            <a:avLst>
              <a:gd name="adj1" fmla="val 16200000"/>
              <a:gd name="adj2" fmla="val 10840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0" name="TextBox 619">
                <a:extLst>
                  <a:ext uri="{FF2B5EF4-FFF2-40B4-BE49-F238E27FC236}">
                    <a16:creationId xmlns:a16="http://schemas.microsoft.com/office/drawing/2014/main" id="{111D7F0F-C7C9-52B3-2D96-9D3B7B6FB110}"/>
                  </a:ext>
                </a:extLst>
              </p:cNvPr>
              <p:cNvSpPr txBox="1"/>
              <p:nvPr/>
            </p:nvSpPr>
            <p:spPr>
              <a:xfrm>
                <a:off x="24043523" y="8924726"/>
                <a:ext cx="3866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620" name="TextBox 619">
                <a:extLst>
                  <a:ext uri="{FF2B5EF4-FFF2-40B4-BE49-F238E27FC236}">
                    <a16:creationId xmlns:a16="http://schemas.microsoft.com/office/drawing/2014/main" id="{111D7F0F-C7C9-52B3-2D96-9D3B7B6FB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3523" y="8924726"/>
                <a:ext cx="386644" cy="261610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1" name="직선 화살표 연결선 620">
            <a:extLst>
              <a:ext uri="{FF2B5EF4-FFF2-40B4-BE49-F238E27FC236}">
                <a16:creationId xmlns:a16="http://schemas.microsoft.com/office/drawing/2014/main" id="{BE8BC59B-C55D-B43E-A2C3-82395B14A6CE}"/>
              </a:ext>
            </a:extLst>
          </p:cNvPr>
          <p:cNvCxnSpPr>
            <a:cxnSpLocks/>
          </p:cNvCxnSpPr>
          <p:nvPr/>
        </p:nvCxnSpPr>
        <p:spPr>
          <a:xfrm>
            <a:off x="24881306" y="9583346"/>
            <a:ext cx="0" cy="46661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TextBox 624">
            <a:extLst>
              <a:ext uri="{FF2B5EF4-FFF2-40B4-BE49-F238E27FC236}">
                <a16:creationId xmlns:a16="http://schemas.microsoft.com/office/drawing/2014/main" id="{FFB6AA2C-49D8-6C42-D51C-07A1EC15B469}"/>
              </a:ext>
            </a:extLst>
          </p:cNvPr>
          <p:cNvSpPr txBox="1"/>
          <p:nvPr/>
        </p:nvSpPr>
        <p:spPr>
          <a:xfrm>
            <a:off x="24866595" y="9636771"/>
            <a:ext cx="498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max</a:t>
            </a:r>
            <a:endParaRPr lang="ko-KR" altLang="en-US" b="1"/>
          </a:p>
        </p:txBody>
      </p:sp>
      <p:sp>
        <p:nvSpPr>
          <p:cNvPr id="626" name="정육면체 625">
            <a:extLst>
              <a:ext uri="{FF2B5EF4-FFF2-40B4-BE49-F238E27FC236}">
                <a16:creationId xmlns:a16="http://schemas.microsoft.com/office/drawing/2014/main" id="{1A9F43ED-0955-8515-7E30-E3A413C17953}"/>
              </a:ext>
            </a:extLst>
          </p:cNvPr>
          <p:cNvSpPr/>
          <p:nvPr/>
        </p:nvSpPr>
        <p:spPr>
          <a:xfrm>
            <a:off x="24424364" y="10160229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7" name="정육면체 626">
            <a:extLst>
              <a:ext uri="{FF2B5EF4-FFF2-40B4-BE49-F238E27FC236}">
                <a16:creationId xmlns:a16="http://schemas.microsoft.com/office/drawing/2014/main" id="{9D8EEAB5-BBB9-DBD3-5C86-DCE4421681C0}"/>
              </a:ext>
            </a:extLst>
          </p:cNvPr>
          <p:cNvSpPr/>
          <p:nvPr/>
        </p:nvSpPr>
        <p:spPr>
          <a:xfrm>
            <a:off x="24524036" y="10161751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9" name="정육면체 628">
            <a:extLst>
              <a:ext uri="{FF2B5EF4-FFF2-40B4-BE49-F238E27FC236}">
                <a16:creationId xmlns:a16="http://schemas.microsoft.com/office/drawing/2014/main" id="{FDC22918-8362-D844-5F17-597B331F9293}"/>
              </a:ext>
            </a:extLst>
          </p:cNvPr>
          <p:cNvSpPr/>
          <p:nvPr/>
        </p:nvSpPr>
        <p:spPr>
          <a:xfrm>
            <a:off x="24623708" y="10161121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2" name="정육면체 631">
            <a:extLst>
              <a:ext uri="{FF2B5EF4-FFF2-40B4-BE49-F238E27FC236}">
                <a16:creationId xmlns:a16="http://schemas.microsoft.com/office/drawing/2014/main" id="{B9676004-A363-067A-A7C3-ABA25AE51653}"/>
              </a:ext>
            </a:extLst>
          </p:cNvPr>
          <p:cNvSpPr/>
          <p:nvPr/>
        </p:nvSpPr>
        <p:spPr>
          <a:xfrm>
            <a:off x="25269391" y="10161926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0" name="정육면체 629">
            <a:extLst>
              <a:ext uri="{FF2B5EF4-FFF2-40B4-BE49-F238E27FC236}">
                <a16:creationId xmlns:a16="http://schemas.microsoft.com/office/drawing/2014/main" id="{50E1FE97-0CA1-8B97-4FA0-61F4C24BA9C9}"/>
              </a:ext>
            </a:extLst>
          </p:cNvPr>
          <p:cNvSpPr/>
          <p:nvPr/>
        </p:nvSpPr>
        <p:spPr>
          <a:xfrm>
            <a:off x="24723380" y="10160229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1" name="정육면체 630">
            <a:extLst>
              <a:ext uri="{FF2B5EF4-FFF2-40B4-BE49-F238E27FC236}">
                <a16:creationId xmlns:a16="http://schemas.microsoft.com/office/drawing/2014/main" id="{F1A189F9-3763-77A2-B681-1A59082460F3}"/>
              </a:ext>
            </a:extLst>
          </p:cNvPr>
          <p:cNvSpPr/>
          <p:nvPr/>
        </p:nvSpPr>
        <p:spPr>
          <a:xfrm>
            <a:off x="25367408" y="10163138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4" name="TextBox 633">
                <a:extLst>
                  <a:ext uri="{FF2B5EF4-FFF2-40B4-BE49-F238E27FC236}">
                    <a16:creationId xmlns:a16="http://schemas.microsoft.com/office/drawing/2014/main" id="{ABE9AE3C-67F6-5F3C-4C67-FED95DDFDD44}"/>
                  </a:ext>
                </a:extLst>
              </p:cNvPr>
              <p:cNvSpPr txBox="1"/>
              <p:nvPr/>
            </p:nvSpPr>
            <p:spPr>
              <a:xfrm>
                <a:off x="24805029" y="10032212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34" name="TextBox 633">
                <a:extLst>
                  <a:ext uri="{FF2B5EF4-FFF2-40B4-BE49-F238E27FC236}">
                    <a16:creationId xmlns:a16="http://schemas.microsoft.com/office/drawing/2014/main" id="{ABE9AE3C-67F6-5F3C-4C67-FED95DDFD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5029" y="10032212"/>
                <a:ext cx="434734" cy="369332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4" name="TextBox 643">
            <a:extLst>
              <a:ext uri="{FF2B5EF4-FFF2-40B4-BE49-F238E27FC236}">
                <a16:creationId xmlns:a16="http://schemas.microsoft.com/office/drawing/2014/main" id="{C3C6E2CA-F07A-750E-BFFE-CDD2B1F61F52}"/>
              </a:ext>
            </a:extLst>
          </p:cNvPr>
          <p:cNvSpPr txBox="1"/>
          <p:nvPr/>
        </p:nvSpPr>
        <p:spPr>
          <a:xfrm>
            <a:off x="23788084" y="7774452"/>
            <a:ext cx="2352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r>
              <a:rPr lang="ko-KR" altLang="en-US" sz="1400" b="1"/>
              <a:t>개 </a:t>
            </a:r>
            <a:r>
              <a:rPr lang="en-US" altLang="ko-KR" sz="1400" b="1"/>
              <a:t>class</a:t>
            </a:r>
            <a:r>
              <a:rPr lang="ko-KR" altLang="en-US" sz="1400" b="1"/>
              <a:t>에 대한 </a:t>
            </a:r>
            <a:r>
              <a:rPr lang="en-US" altLang="ko-KR" sz="1400" b="1"/>
              <a:t>score</a:t>
            </a:r>
            <a:r>
              <a:rPr lang="ko-KR" altLang="en-US" sz="1400" b="1"/>
              <a:t>에서 </a:t>
            </a:r>
            <a:endParaRPr lang="en-US" altLang="ko-KR" sz="1400" b="1"/>
          </a:p>
          <a:p>
            <a:r>
              <a:rPr lang="ko-KR" altLang="en-US" sz="1400" b="1"/>
              <a:t>최대 값을 가진 </a:t>
            </a:r>
            <a:r>
              <a:rPr lang="en-US" altLang="ko-KR" sz="1400" b="1"/>
              <a:t>class</a:t>
            </a:r>
            <a:r>
              <a:rPr lang="ko-KR" altLang="en-US" sz="1400" b="1"/>
              <a:t>만 선택</a:t>
            </a:r>
          </a:p>
        </p:txBody>
      </p:sp>
      <p:sp>
        <p:nvSpPr>
          <p:cNvPr id="647" name="오른쪽 중괄호 646">
            <a:extLst>
              <a:ext uri="{FF2B5EF4-FFF2-40B4-BE49-F238E27FC236}">
                <a16:creationId xmlns:a16="http://schemas.microsoft.com/office/drawing/2014/main" id="{55F0C234-52B2-98EC-4DF6-A0C2DF9DCD14}"/>
              </a:ext>
            </a:extLst>
          </p:cNvPr>
          <p:cNvSpPr/>
          <p:nvPr/>
        </p:nvSpPr>
        <p:spPr>
          <a:xfrm>
            <a:off x="23353486" y="5966196"/>
            <a:ext cx="494018" cy="68542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8" name="오른쪽 중괄호 647">
            <a:extLst>
              <a:ext uri="{FF2B5EF4-FFF2-40B4-BE49-F238E27FC236}">
                <a16:creationId xmlns:a16="http://schemas.microsoft.com/office/drawing/2014/main" id="{FD17D247-D660-B285-4C1E-35F310E0997D}"/>
              </a:ext>
            </a:extLst>
          </p:cNvPr>
          <p:cNvSpPr/>
          <p:nvPr/>
        </p:nvSpPr>
        <p:spPr>
          <a:xfrm rot="5400000">
            <a:off x="24799722" y="9993275"/>
            <a:ext cx="274920" cy="1122973"/>
          </a:xfrm>
          <a:prstGeom prst="rightBrace">
            <a:avLst>
              <a:gd name="adj1" fmla="val 8333"/>
              <a:gd name="adj2" fmla="val 492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9" name="정육면체 648">
            <a:extLst>
              <a:ext uri="{FF2B5EF4-FFF2-40B4-BE49-F238E27FC236}">
                <a16:creationId xmlns:a16="http://schemas.microsoft.com/office/drawing/2014/main" id="{0529A76C-FCE6-04C5-B07A-8C06FED08368}"/>
              </a:ext>
            </a:extLst>
          </p:cNvPr>
          <p:cNvSpPr/>
          <p:nvPr/>
        </p:nvSpPr>
        <p:spPr>
          <a:xfrm>
            <a:off x="24890831" y="10790303"/>
            <a:ext cx="112592" cy="113298"/>
          </a:xfrm>
          <a:prstGeom prst="cube">
            <a:avLst>
              <a:gd name="adj" fmla="val 38596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3D96D20C-EA3D-99C1-3DC8-40967852E350}"/>
              </a:ext>
            </a:extLst>
          </p:cNvPr>
          <p:cNvSpPr txBox="1"/>
          <p:nvPr/>
        </p:nvSpPr>
        <p:spPr>
          <a:xfrm>
            <a:off x="24937182" y="10516386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mean</a:t>
            </a:r>
            <a:endParaRPr lang="ko-KR" altLang="en-US" b="1"/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DFB9B402-B7ED-3BE7-E127-F2456D51C828}"/>
              </a:ext>
            </a:extLst>
          </p:cNvPr>
          <p:cNvSpPr txBox="1"/>
          <p:nvPr/>
        </p:nvSpPr>
        <p:spPr>
          <a:xfrm>
            <a:off x="24532327" y="10888527"/>
            <a:ext cx="849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Batch Loss</a:t>
            </a:r>
            <a:endParaRPr lang="ko-KR" altLang="en-US" sz="1200" b="1"/>
          </a:p>
        </p:txBody>
      </p:sp>
      <p:sp>
        <p:nvSpPr>
          <p:cNvPr id="656" name="정육면체 655">
            <a:extLst>
              <a:ext uri="{FF2B5EF4-FFF2-40B4-BE49-F238E27FC236}">
                <a16:creationId xmlns:a16="http://schemas.microsoft.com/office/drawing/2014/main" id="{C00FC1A4-D484-01A5-5A8F-A6F7F4B7F9E4}"/>
              </a:ext>
            </a:extLst>
          </p:cNvPr>
          <p:cNvSpPr/>
          <p:nvPr/>
        </p:nvSpPr>
        <p:spPr>
          <a:xfrm>
            <a:off x="3719594" y="17911170"/>
            <a:ext cx="112592" cy="113298"/>
          </a:xfrm>
          <a:prstGeom prst="cube">
            <a:avLst>
              <a:gd name="adj" fmla="val 38596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AA2EA3DC-F3C0-6B29-F298-12F2727AEB75}"/>
              </a:ext>
            </a:extLst>
          </p:cNvPr>
          <p:cNvSpPr txBox="1"/>
          <p:nvPr/>
        </p:nvSpPr>
        <p:spPr>
          <a:xfrm>
            <a:off x="3274006" y="18009394"/>
            <a:ext cx="1071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Batch Loss</a:t>
            </a:r>
            <a:endParaRPr lang="ko-KR" altLang="en-US" sz="1600" b="1"/>
          </a:p>
        </p:txBody>
      </p:sp>
      <p:cxnSp>
        <p:nvCxnSpPr>
          <p:cNvPr id="658" name="직선 화살표 연결선 657">
            <a:extLst>
              <a:ext uri="{FF2B5EF4-FFF2-40B4-BE49-F238E27FC236}">
                <a16:creationId xmlns:a16="http://schemas.microsoft.com/office/drawing/2014/main" id="{3D7E84DC-A893-9058-168D-B812C7550491}"/>
              </a:ext>
            </a:extLst>
          </p:cNvPr>
          <p:cNvCxnSpPr>
            <a:cxnSpLocks/>
          </p:cNvCxnSpPr>
          <p:nvPr/>
        </p:nvCxnSpPr>
        <p:spPr>
          <a:xfrm>
            <a:off x="4309035" y="18024468"/>
            <a:ext cx="486941" cy="6683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직사각형 658">
            <a:extLst>
              <a:ext uri="{FF2B5EF4-FFF2-40B4-BE49-F238E27FC236}">
                <a16:creationId xmlns:a16="http://schemas.microsoft.com/office/drawing/2014/main" id="{AD25FEEA-FD77-D0C6-F342-503908912721}"/>
              </a:ext>
            </a:extLst>
          </p:cNvPr>
          <p:cNvSpPr/>
          <p:nvPr/>
        </p:nvSpPr>
        <p:spPr>
          <a:xfrm>
            <a:off x="5175615" y="17878589"/>
            <a:ext cx="1490526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Layer 0</a:t>
            </a:r>
            <a:endParaRPr lang="ko-KR" altLang="en-US"/>
          </a:p>
        </p:txBody>
      </p:sp>
      <p:sp>
        <p:nvSpPr>
          <p:cNvPr id="660" name="TextBox 659">
            <a:extLst>
              <a:ext uri="{FF2B5EF4-FFF2-40B4-BE49-F238E27FC236}">
                <a16:creationId xmlns:a16="http://schemas.microsoft.com/office/drawing/2014/main" id="{D2649F17-E7CD-49E4-447F-368236351FDB}"/>
              </a:ext>
            </a:extLst>
          </p:cNvPr>
          <p:cNvSpPr txBox="1"/>
          <p:nvPr/>
        </p:nvSpPr>
        <p:spPr>
          <a:xfrm>
            <a:off x="3999757" y="17678377"/>
            <a:ext cx="1141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backward()</a:t>
            </a:r>
            <a:endParaRPr lang="ko-KR" altLang="en-US" sz="1600" b="1"/>
          </a:p>
        </p:txBody>
      </p:sp>
      <p:sp>
        <p:nvSpPr>
          <p:cNvPr id="661" name="정육면체 660">
            <a:extLst>
              <a:ext uri="{FF2B5EF4-FFF2-40B4-BE49-F238E27FC236}">
                <a16:creationId xmlns:a16="http://schemas.microsoft.com/office/drawing/2014/main" id="{35485578-DCB9-BAB9-B362-64A054737951}"/>
              </a:ext>
            </a:extLst>
          </p:cNvPr>
          <p:cNvSpPr/>
          <p:nvPr/>
        </p:nvSpPr>
        <p:spPr>
          <a:xfrm>
            <a:off x="7302073" y="17291816"/>
            <a:ext cx="558267" cy="1286918"/>
          </a:xfrm>
          <a:prstGeom prst="cube">
            <a:avLst>
              <a:gd name="adj" fmla="val 77083"/>
            </a:avLst>
          </a:prstGeom>
          <a:solidFill>
            <a:srgbClr val="AD9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62" name="정육면체 661">
            <a:extLst>
              <a:ext uri="{FF2B5EF4-FFF2-40B4-BE49-F238E27FC236}">
                <a16:creationId xmlns:a16="http://schemas.microsoft.com/office/drawing/2014/main" id="{4B2FE990-D935-6DBF-535B-BE1D951C267D}"/>
              </a:ext>
            </a:extLst>
          </p:cNvPr>
          <p:cNvSpPr/>
          <p:nvPr/>
        </p:nvSpPr>
        <p:spPr>
          <a:xfrm>
            <a:off x="7481368" y="17291816"/>
            <a:ext cx="558267" cy="1286918"/>
          </a:xfrm>
          <a:prstGeom prst="cube">
            <a:avLst>
              <a:gd name="adj" fmla="val 77083"/>
            </a:avLst>
          </a:prstGeom>
          <a:solidFill>
            <a:srgbClr val="AD9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63" name="정육면체 662">
            <a:extLst>
              <a:ext uri="{FF2B5EF4-FFF2-40B4-BE49-F238E27FC236}">
                <a16:creationId xmlns:a16="http://schemas.microsoft.com/office/drawing/2014/main" id="{D2DA8A5F-1667-C92B-DE68-80B9A207E198}"/>
              </a:ext>
            </a:extLst>
          </p:cNvPr>
          <p:cNvSpPr/>
          <p:nvPr/>
        </p:nvSpPr>
        <p:spPr>
          <a:xfrm>
            <a:off x="8160658" y="17291816"/>
            <a:ext cx="558267" cy="1286918"/>
          </a:xfrm>
          <a:prstGeom prst="cube">
            <a:avLst>
              <a:gd name="adj" fmla="val 77083"/>
            </a:avLst>
          </a:prstGeom>
          <a:solidFill>
            <a:srgbClr val="AD9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4" name="TextBox 663">
                <a:extLst>
                  <a:ext uri="{FF2B5EF4-FFF2-40B4-BE49-F238E27FC236}">
                    <a16:creationId xmlns:a16="http://schemas.microsoft.com/office/drawing/2014/main" id="{D5C59DCF-DDF0-05C1-472C-B2A4C70BA51D}"/>
                  </a:ext>
                </a:extLst>
              </p:cNvPr>
              <p:cNvSpPr txBox="1"/>
              <p:nvPr/>
            </p:nvSpPr>
            <p:spPr>
              <a:xfrm>
                <a:off x="7693976" y="17687113"/>
                <a:ext cx="6190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664" name="TextBox 663">
                <a:extLst>
                  <a:ext uri="{FF2B5EF4-FFF2-40B4-BE49-F238E27FC236}">
                    <a16:creationId xmlns:a16="http://schemas.microsoft.com/office/drawing/2014/main" id="{D5C59DCF-DDF0-05C1-472C-B2A4C70B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976" y="17687113"/>
                <a:ext cx="619080" cy="523220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903B7476-555F-EC19-2D53-5B93128E3564}"/>
                  </a:ext>
                </a:extLst>
              </p:cNvPr>
              <p:cNvSpPr txBox="1"/>
              <p:nvPr/>
            </p:nvSpPr>
            <p:spPr>
              <a:xfrm>
                <a:off x="7142049" y="18672323"/>
                <a:ext cx="1795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>
                    <a:latin typeface="Cambria Math" panose="02040503050406030204" pitchFamily="18" charset="0"/>
                  </a:rPr>
                  <a:t>Image gradient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</m:oMath>
                </a14:m>
                <a:r>
                  <a:rPr lang="en-US" altLang="ko-KR" sz="1200" b="1"/>
                  <a:t> </a:t>
                </a:r>
                <a:endParaRPr lang="ko-KR" altLang="en-US" sz="1200" b="1"/>
              </a:p>
            </p:txBody>
          </p:sp>
        </mc:Choice>
        <mc:Fallback xmlns=""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903B7476-555F-EC19-2D53-5B93128E3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049" y="18672323"/>
                <a:ext cx="1795171" cy="461665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6" name="TextBox 665">
            <a:extLst>
              <a:ext uri="{FF2B5EF4-FFF2-40B4-BE49-F238E27FC236}">
                <a16:creationId xmlns:a16="http://schemas.microsoft.com/office/drawing/2014/main" id="{A15F614C-F50E-B595-03FD-986F44C2FB77}"/>
              </a:ext>
            </a:extLst>
          </p:cNvPr>
          <p:cNvSpPr txBox="1"/>
          <p:nvPr/>
        </p:nvSpPr>
        <p:spPr>
          <a:xfrm>
            <a:off x="8664575" y="17581296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32</a:t>
            </a:r>
            <a:endParaRPr lang="ko-KR" altLang="en-US" sz="1050" b="1"/>
          </a:p>
        </p:txBody>
      </p:sp>
      <p:sp>
        <p:nvSpPr>
          <p:cNvPr id="667" name="TextBox 666">
            <a:extLst>
              <a:ext uri="{FF2B5EF4-FFF2-40B4-BE49-F238E27FC236}">
                <a16:creationId xmlns:a16="http://schemas.microsoft.com/office/drawing/2014/main" id="{7E282E5C-9359-CA41-1BC8-06C711B23FBE}"/>
              </a:ext>
            </a:extLst>
          </p:cNvPr>
          <p:cNvSpPr txBox="1"/>
          <p:nvPr/>
        </p:nvSpPr>
        <p:spPr>
          <a:xfrm>
            <a:off x="8439788" y="18317124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32</a:t>
            </a:r>
            <a:endParaRPr lang="ko-KR" altLang="en-US" sz="1050" b="1"/>
          </a:p>
        </p:txBody>
      </p:sp>
      <p:sp>
        <p:nvSpPr>
          <p:cNvPr id="668" name="TextBox 667">
            <a:extLst>
              <a:ext uri="{FF2B5EF4-FFF2-40B4-BE49-F238E27FC236}">
                <a16:creationId xmlns:a16="http://schemas.microsoft.com/office/drawing/2014/main" id="{2019AC75-D547-2137-714E-BDAA19B3A4FB}"/>
              </a:ext>
            </a:extLst>
          </p:cNvPr>
          <p:cNvSpPr txBox="1"/>
          <p:nvPr/>
        </p:nvSpPr>
        <p:spPr>
          <a:xfrm>
            <a:off x="8101235" y="18545201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</a:t>
            </a:r>
            <a:endParaRPr lang="ko-KR" altLang="en-US" sz="1050" b="1"/>
          </a:p>
        </p:txBody>
      </p:sp>
      <p:sp>
        <p:nvSpPr>
          <p:cNvPr id="669" name="원호 668">
            <a:extLst>
              <a:ext uri="{FF2B5EF4-FFF2-40B4-BE49-F238E27FC236}">
                <a16:creationId xmlns:a16="http://schemas.microsoft.com/office/drawing/2014/main" id="{225AE361-7DD4-6297-1CDC-024DD1AB9CB4}"/>
              </a:ext>
            </a:extLst>
          </p:cNvPr>
          <p:cNvSpPr/>
          <p:nvPr/>
        </p:nvSpPr>
        <p:spPr>
          <a:xfrm flipH="1">
            <a:off x="7769632" y="17107081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70" name="원호 669">
            <a:extLst>
              <a:ext uri="{FF2B5EF4-FFF2-40B4-BE49-F238E27FC236}">
                <a16:creationId xmlns:a16="http://schemas.microsoft.com/office/drawing/2014/main" id="{8967C77D-3C4D-E7E7-5CF2-849AEFAE6701}"/>
              </a:ext>
            </a:extLst>
          </p:cNvPr>
          <p:cNvSpPr/>
          <p:nvPr/>
        </p:nvSpPr>
        <p:spPr>
          <a:xfrm>
            <a:off x="8017283" y="17107078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1" name="TextBox 670">
                <a:extLst>
                  <a:ext uri="{FF2B5EF4-FFF2-40B4-BE49-F238E27FC236}">
                    <a16:creationId xmlns:a16="http://schemas.microsoft.com/office/drawing/2014/main" id="{4ED76DDC-730E-6C3D-B350-4FCFF3489E7E}"/>
                  </a:ext>
                </a:extLst>
              </p:cNvPr>
              <p:cNvSpPr txBox="1"/>
              <p:nvPr/>
            </p:nvSpPr>
            <p:spPr>
              <a:xfrm>
                <a:off x="8043560" y="16980904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671" name="TextBox 670">
                <a:extLst>
                  <a:ext uri="{FF2B5EF4-FFF2-40B4-BE49-F238E27FC236}">
                    <a16:creationId xmlns:a16="http://schemas.microsoft.com/office/drawing/2014/main" id="{4ED76DDC-730E-6C3D-B350-4FCFF3489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560" y="16980904"/>
                <a:ext cx="341760" cy="261610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3" name="직선 화살표 연결선 672">
            <a:extLst>
              <a:ext uri="{FF2B5EF4-FFF2-40B4-BE49-F238E27FC236}">
                <a16:creationId xmlns:a16="http://schemas.microsoft.com/office/drawing/2014/main" id="{C48C073A-EB4E-239F-E579-CB2D91D019FC}"/>
              </a:ext>
            </a:extLst>
          </p:cNvPr>
          <p:cNvCxnSpPr>
            <a:stCxn id="659" idx="3"/>
          </p:cNvCxnSpPr>
          <p:nvPr/>
        </p:nvCxnSpPr>
        <p:spPr>
          <a:xfrm>
            <a:off x="6666141" y="18009394"/>
            <a:ext cx="635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정육면체 673">
            <a:extLst>
              <a:ext uri="{FF2B5EF4-FFF2-40B4-BE49-F238E27FC236}">
                <a16:creationId xmlns:a16="http://schemas.microsoft.com/office/drawing/2014/main" id="{73D37DAE-6799-44F1-2D73-6352EB30E57A}"/>
              </a:ext>
            </a:extLst>
          </p:cNvPr>
          <p:cNvSpPr/>
          <p:nvPr/>
        </p:nvSpPr>
        <p:spPr>
          <a:xfrm>
            <a:off x="10799101" y="17291816"/>
            <a:ext cx="558267" cy="1286918"/>
          </a:xfrm>
          <a:prstGeom prst="cube">
            <a:avLst>
              <a:gd name="adj" fmla="val 7708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75" name="정육면체 674">
            <a:extLst>
              <a:ext uri="{FF2B5EF4-FFF2-40B4-BE49-F238E27FC236}">
                <a16:creationId xmlns:a16="http://schemas.microsoft.com/office/drawing/2014/main" id="{1EB653AA-3997-C5D8-A68F-1B1B3E7D9D7C}"/>
              </a:ext>
            </a:extLst>
          </p:cNvPr>
          <p:cNvSpPr/>
          <p:nvPr/>
        </p:nvSpPr>
        <p:spPr>
          <a:xfrm>
            <a:off x="10978396" y="17291816"/>
            <a:ext cx="558267" cy="1286918"/>
          </a:xfrm>
          <a:prstGeom prst="cube">
            <a:avLst>
              <a:gd name="adj" fmla="val 7708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76" name="정육면체 675">
            <a:extLst>
              <a:ext uri="{FF2B5EF4-FFF2-40B4-BE49-F238E27FC236}">
                <a16:creationId xmlns:a16="http://schemas.microsoft.com/office/drawing/2014/main" id="{80464DB7-200E-EE25-643F-9E70547D4925}"/>
              </a:ext>
            </a:extLst>
          </p:cNvPr>
          <p:cNvSpPr/>
          <p:nvPr/>
        </p:nvSpPr>
        <p:spPr>
          <a:xfrm>
            <a:off x="11657686" y="17291816"/>
            <a:ext cx="558267" cy="1286918"/>
          </a:xfrm>
          <a:prstGeom prst="cube">
            <a:avLst>
              <a:gd name="adj" fmla="val 7708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7" name="TextBox 676">
                <a:extLst>
                  <a:ext uri="{FF2B5EF4-FFF2-40B4-BE49-F238E27FC236}">
                    <a16:creationId xmlns:a16="http://schemas.microsoft.com/office/drawing/2014/main" id="{CA9B3370-99E7-B5B7-1ABB-52D813ECB9BF}"/>
                  </a:ext>
                </a:extLst>
              </p:cNvPr>
              <p:cNvSpPr txBox="1"/>
              <p:nvPr/>
            </p:nvSpPr>
            <p:spPr>
              <a:xfrm>
                <a:off x="11191004" y="17687113"/>
                <a:ext cx="6190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677" name="TextBox 676">
                <a:extLst>
                  <a:ext uri="{FF2B5EF4-FFF2-40B4-BE49-F238E27FC236}">
                    <a16:creationId xmlns:a16="http://schemas.microsoft.com/office/drawing/2014/main" id="{CA9B3370-99E7-B5B7-1ABB-52D813ECB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004" y="17687113"/>
                <a:ext cx="619080" cy="523220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8" name="TextBox 677">
                <a:extLst>
                  <a:ext uri="{FF2B5EF4-FFF2-40B4-BE49-F238E27FC236}">
                    <a16:creationId xmlns:a16="http://schemas.microsoft.com/office/drawing/2014/main" id="{0CE9291F-320B-03D2-BA4D-1535B7E481ED}"/>
                  </a:ext>
                </a:extLst>
              </p:cNvPr>
              <p:cNvSpPr txBox="1"/>
              <p:nvPr/>
            </p:nvSpPr>
            <p:spPr>
              <a:xfrm>
                <a:off x="10639077" y="18672323"/>
                <a:ext cx="1795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/>
                  <a:t>Batch Image </a:t>
                </a:r>
                <a:endParaRPr lang="en-US" altLang="ko-KR" sz="1200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</m:oMath>
                </a14:m>
                <a:r>
                  <a:rPr lang="en-US" altLang="ko-KR" sz="1200" b="1"/>
                  <a:t> </a:t>
                </a:r>
                <a:endParaRPr lang="ko-KR" altLang="en-US" sz="1200" b="1"/>
              </a:p>
            </p:txBody>
          </p:sp>
        </mc:Choice>
        <mc:Fallback xmlns="">
          <p:sp>
            <p:nvSpPr>
              <p:cNvPr id="678" name="TextBox 677">
                <a:extLst>
                  <a:ext uri="{FF2B5EF4-FFF2-40B4-BE49-F238E27FC236}">
                    <a16:creationId xmlns:a16="http://schemas.microsoft.com/office/drawing/2014/main" id="{0CE9291F-320B-03D2-BA4D-1535B7E48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9077" y="18672323"/>
                <a:ext cx="1795171" cy="461665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9" name="TextBox 678">
            <a:extLst>
              <a:ext uri="{FF2B5EF4-FFF2-40B4-BE49-F238E27FC236}">
                <a16:creationId xmlns:a16="http://schemas.microsoft.com/office/drawing/2014/main" id="{931C63B5-6CDE-2DE4-D245-57D09A6B24CE}"/>
              </a:ext>
            </a:extLst>
          </p:cNvPr>
          <p:cNvSpPr txBox="1"/>
          <p:nvPr/>
        </p:nvSpPr>
        <p:spPr>
          <a:xfrm>
            <a:off x="12161603" y="17581296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32</a:t>
            </a:r>
            <a:endParaRPr lang="ko-KR" altLang="en-US" sz="1050" b="1"/>
          </a:p>
        </p:txBody>
      </p:sp>
      <p:sp>
        <p:nvSpPr>
          <p:cNvPr id="680" name="TextBox 679">
            <a:extLst>
              <a:ext uri="{FF2B5EF4-FFF2-40B4-BE49-F238E27FC236}">
                <a16:creationId xmlns:a16="http://schemas.microsoft.com/office/drawing/2014/main" id="{DD5C9B54-6E42-1C7F-3742-2B3D41E0CA4D}"/>
              </a:ext>
            </a:extLst>
          </p:cNvPr>
          <p:cNvSpPr txBox="1"/>
          <p:nvPr/>
        </p:nvSpPr>
        <p:spPr>
          <a:xfrm>
            <a:off x="11936816" y="18317124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32</a:t>
            </a:r>
            <a:endParaRPr lang="ko-KR" altLang="en-US" sz="1050" b="1"/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436C9B07-0E25-BD59-CB95-CFA746D08626}"/>
              </a:ext>
            </a:extLst>
          </p:cNvPr>
          <p:cNvSpPr txBox="1"/>
          <p:nvPr/>
        </p:nvSpPr>
        <p:spPr>
          <a:xfrm>
            <a:off x="11598263" y="18545201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</a:t>
            </a:r>
            <a:endParaRPr lang="ko-KR" altLang="en-US" sz="1050" b="1"/>
          </a:p>
        </p:txBody>
      </p:sp>
      <p:sp>
        <p:nvSpPr>
          <p:cNvPr id="682" name="원호 681">
            <a:extLst>
              <a:ext uri="{FF2B5EF4-FFF2-40B4-BE49-F238E27FC236}">
                <a16:creationId xmlns:a16="http://schemas.microsoft.com/office/drawing/2014/main" id="{1690324D-190C-FC4E-EEDE-43C48E864D61}"/>
              </a:ext>
            </a:extLst>
          </p:cNvPr>
          <p:cNvSpPr/>
          <p:nvPr/>
        </p:nvSpPr>
        <p:spPr>
          <a:xfrm flipH="1">
            <a:off x="11266660" y="17107081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83" name="원호 682">
            <a:extLst>
              <a:ext uri="{FF2B5EF4-FFF2-40B4-BE49-F238E27FC236}">
                <a16:creationId xmlns:a16="http://schemas.microsoft.com/office/drawing/2014/main" id="{E46E13E9-7A38-1423-8AEF-5CCF6E60F5B6}"/>
              </a:ext>
            </a:extLst>
          </p:cNvPr>
          <p:cNvSpPr/>
          <p:nvPr/>
        </p:nvSpPr>
        <p:spPr>
          <a:xfrm>
            <a:off x="11514311" y="17107078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4" name="TextBox 683">
                <a:extLst>
                  <a:ext uri="{FF2B5EF4-FFF2-40B4-BE49-F238E27FC236}">
                    <a16:creationId xmlns:a16="http://schemas.microsoft.com/office/drawing/2014/main" id="{1EBA2DA6-DED1-6FD9-0DDA-415835D6C130}"/>
                  </a:ext>
                </a:extLst>
              </p:cNvPr>
              <p:cNvSpPr txBox="1"/>
              <p:nvPr/>
            </p:nvSpPr>
            <p:spPr>
              <a:xfrm>
                <a:off x="11540588" y="16980904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684" name="TextBox 683">
                <a:extLst>
                  <a:ext uri="{FF2B5EF4-FFF2-40B4-BE49-F238E27FC236}">
                    <a16:creationId xmlns:a16="http://schemas.microsoft.com/office/drawing/2014/main" id="{1EBA2DA6-DED1-6FD9-0DDA-415835D6C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588" y="16980904"/>
                <a:ext cx="341760" cy="26161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5" name="TextBox 684">
                <a:extLst>
                  <a:ext uri="{FF2B5EF4-FFF2-40B4-BE49-F238E27FC236}">
                    <a16:creationId xmlns:a16="http://schemas.microsoft.com/office/drawing/2014/main" id="{CD46D44F-C7A8-8D74-DBBB-5772562C30F7}"/>
                  </a:ext>
                </a:extLst>
              </p:cNvPr>
              <p:cNvSpPr txBox="1"/>
              <p:nvPr/>
            </p:nvSpPr>
            <p:spPr>
              <a:xfrm>
                <a:off x="8886382" y="17774052"/>
                <a:ext cx="12971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600" b="1"/>
                  <a:t> magnitude</a:t>
                </a:r>
                <a:endParaRPr lang="ko-KR" altLang="en-US" sz="1600" b="1"/>
              </a:p>
            </p:txBody>
          </p:sp>
        </mc:Choice>
        <mc:Fallback xmlns="">
          <p:sp>
            <p:nvSpPr>
              <p:cNvPr id="685" name="TextBox 684">
                <a:extLst>
                  <a:ext uri="{FF2B5EF4-FFF2-40B4-BE49-F238E27FC236}">
                    <a16:creationId xmlns:a16="http://schemas.microsoft.com/office/drawing/2014/main" id="{CD46D44F-C7A8-8D74-DBBB-5772562C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382" y="17774052"/>
                <a:ext cx="1297150" cy="338554"/>
              </a:xfrm>
              <a:prstGeom prst="rect">
                <a:avLst/>
              </a:prstGeom>
              <a:blipFill>
                <a:blip r:embed="rId85"/>
                <a:stretch>
                  <a:fillRect t="-5455" r="-1408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" name="정육면체 685">
            <a:extLst>
              <a:ext uri="{FF2B5EF4-FFF2-40B4-BE49-F238E27FC236}">
                <a16:creationId xmlns:a16="http://schemas.microsoft.com/office/drawing/2014/main" id="{3DA23BB6-B6C5-EAE2-FAE4-839DADA6BFC1}"/>
              </a:ext>
            </a:extLst>
          </p:cNvPr>
          <p:cNvSpPr/>
          <p:nvPr/>
        </p:nvSpPr>
        <p:spPr>
          <a:xfrm>
            <a:off x="13214139" y="17291816"/>
            <a:ext cx="558267" cy="1286918"/>
          </a:xfrm>
          <a:prstGeom prst="cube">
            <a:avLst>
              <a:gd name="adj" fmla="val 77083"/>
            </a:avLst>
          </a:prstGeom>
          <a:solidFill>
            <a:srgbClr val="E5E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87" name="정육면체 686">
            <a:extLst>
              <a:ext uri="{FF2B5EF4-FFF2-40B4-BE49-F238E27FC236}">
                <a16:creationId xmlns:a16="http://schemas.microsoft.com/office/drawing/2014/main" id="{895FFE8D-9DB5-96D6-6CE7-77DEDEA1EA62}"/>
              </a:ext>
            </a:extLst>
          </p:cNvPr>
          <p:cNvSpPr/>
          <p:nvPr/>
        </p:nvSpPr>
        <p:spPr>
          <a:xfrm>
            <a:off x="13393434" y="17291816"/>
            <a:ext cx="558267" cy="1286918"/>
          </a:xfrm>
          <a:prstGeom prst="cube">
            <a:avLst>
              <a:gd name="adj" fmla="val 77083"/>
            </a:avLst>
          </a:prstGeom>
          <a:solidFill>
            <a:srgbClr val="E5E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88" name="정육면체 687">
            <a:extLst>
              <a:ext uri="{FF2B5EF4-FFF2-40B4-BE49-F238E27FC236}">
                <a16:creationId xmlns:a16="http://schemas.microsoft.com/office/drawing/2014/main" id="{67CD535B-9482-112B-D6CD-6D289596B09E}"/>
              </a:ext>
            </a:extLst>
          </p:cNvPr>
          <p:cNvSpPr/>
          <p:nvPr/>
        </p:nvSpPr>
        <p:spPr>
          <a:xfrm>
            <a:off x="14072724" y="17291816"/>
            <a:ext cx="558267" cy="1286918"/>
          </a:xfrm>
          <a:prstGeom prst="cube">
            <a:avLst>
              <a:gd name="adj" fmla="val 77083"/>
            </a:avLst>
          </a:prstGeom>
          <a:solidFill>
            <a:srgbClr val="E5E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9" name="TextBox 688">
                <a:extLst>
                  <a:ext uri="{FF2B5EF4-FFF2-40B4-BE49-F238E27FC236}">
                    <a16:creationId xmlns:a16="http://schemas.microsoft.com/office/drawing/2014/main" id="{48E22069-CC37-1C69-DF92-18B27E1F0749}"/>
                  </a:ext>
                </a:extLst>
              </p:cNvPr>
              <p:cNvSpPr txBox="1"/>
              <p:nvPr/>
            </p:nvSpPr>
            <p:spPr>
              <a:xfrm>
                <a:off x="13606042" y="17687113"/>
                <a:ext cx="6190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689" name="TextBox 688">
                <a:extLst>
                  <a:ext uri="{FF2B5EF4-FFF2-40B4-BE49-F238E27FC236}">
                    <a16:creationId xmlns:a16="http://schemas.microsoft.com/office/drawing/2014/main" id="{48E22069-CC37-1C69-DF92-18B27E1F0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6042" y="17687113"/>
                <a:ext cx="619080" cy="523220"/>
              </a:xfrm>
              <a:prstGeom prst="rect">
                <a:avLst/>
              </a:prstGeom>
              <a:blipFill>
                <a:blip r:embed="rId8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0" name="TextBox 689">
                <a:extLst>
                  <a:ext uri="{FF2B5EF4-FFF2-40B4-BE49-F238E27FC236}">
                    <a16:creationId xmlns:a16="http://schemas.microsoft.com/office/drawing/2014/main" id="{E35AE864-0B2E-49DC-700D-1193E27C32B7}"/>
                  </a:ext>
                </a:extLst>
              </p:cNvPr>
              <p:cNvSpPr txBox="1"/>
              <p:nvPr/>
            </p:nvSpPr>
            <p:spPr>
              <a:xfrm>
                <a:off x="13054115" y="18672323"/>
                <a:ext cx="1795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/>
                  <a:t>Noised Image </a:t>
                </a:r>
                <a:endParaRPr lang="en-US" altLang="ko-KR" sz="1200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</m:oMath>
                </a14:m>
                <a:r>
                  <a:rPr lang="en-US" altLang="ko-KR" sz="1200" b="1"/>
                  <a:t> </a:t>
                </a:r>
                <a:endParaRPr lang="ko-KR" altLang="en-US" sz="1200" b="1"/>
              </a:p>
            </p:txBody>
          </p:sp>
        </mc:Choice>
        <mc:Fallback xmlns="">
          <p:sp>
            <p:nvSpPr>
              <p:cNvPr id="690" name="TextBox 689">
                <a:extLst>
                  <a:ext uri="{FF2B5EF4-FFF2-40B4-BE49-F238E27FC236}">
                    <a16:creationId xmlns:a16="http://schemas.microsoft.com/office/drawing/2014/main" id="{E35AE864-0B2E-49DC-700D-1193E27C3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4115" y="18672323"/>
                <a:ext cx="1795171" cy="461665"/>
              </a:xfrm>
              <a:prstGeom prst="rect">
                <a:avLst/>
              </a:prstGeom>
              <a:blipFill>
                <a:blip r:embed="rId8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1" name="TextBox 690">
            <a:extLst>
              <a:ext uri="{FF2B5EF4-FFF2-40B4-BE49-F238E27FC236}">
                <a16:creationId xmlns:a16="http://schemas.microsoft.com/office/drawing/2014/main" id="{D4CA1C95-19CD-9DBC-6954-F7D7DD75A3C3}"/>
              </a:ext>
            </a:extLst>
          </p:cNvPr>
          <p:cNvSpPr txBox="1"/>
          <p:nvPr/>
        </p:nvSpPr>
        <p:spPr>
          <a:xfrm>
            <a:off x="14576641" y="17581296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32</a:t>
            </a:r>
            <a:endParaRPr lang="ko-KR" altLang="en-US" sz="1050" b="1"/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57AD87FD-B141-7336-B82B-22A86DD8A643}"/>
              </a:ext>
            </a:extLst>
          </p:cNvPr>
          <p:cNvSpPr txBox="1"/>
          <p:nvPr/>
        </p:nvSpPr>
        <p:spPr>
          <a:xfrm>
            <a:off x="14351854" y="18317124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32</a:t>
            </a:r>
            <a:endParaRPr lang="ko-KR" altLang="en-US" sz="1050" b="1"/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58C3C66C-7C02-BDE4-9862-6AB421C54624}"/>
              </a:ext>
            </a:extLst>
          </p:cNvPr>
          <p:cNvSpPr txBox="1"/>
          <p:nvPr/>
        </p:nvSpPr>
        <p:spPr>
          <a:xfrm>
            <a:off x="14013301" y="18545201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</a:t>
            </a:r>
            <a:endParaRPr lang="ko-KR" altLang="en-US" sz="1050" b="1"/>
          </a:p>
        </p:txBody>
      </p:sp>
      <p:sp>
        <p:nvSpPr>
          <p:cNvPr id="694" name="원호 693">
            <a:extLst>
              <a:ext uri="{FF2B5EF4-FFF2-40B4-BE49-F238E27FC236}">
                <a16:creationId xmlns:a16="http://schemas.microsoft.com/office/drawing/2014/main" id="{9AC81552-6FFD-C308-01CC-7160D46A4C8B}"/>
              </a:ext>
            </a:extLst>
          </p:cNvPr>
          <p:cNvSpPr/>
          <p:nvPr/>
        </p:nvSpPr>
        <p:spPr>
          <a:xfrm flipH="1">
            <a:off x="13681698" y="17107081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95" name="원호 694">
            <a:extLst>
              <a:ext uri="{FF2B5EF4-FFF2-40B4-BE49-F238E27FC236}">
                <a16:creationId xmlns:a16="http://schemas.microsoft.com/office/drawing/2014/main" id="{5924F9BD-E343-657C-5B0F-5184496F1346}"/>
              </a:ext>
            </a:extLst>
          </p:cNvPr>
          <p:cNvSpPr/>
          <p:nvPr/>
        </p:nvSpPr>
        <p:spPr>
          <a:xfrm>
            <a:off x="13929349" y="17107078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6" name="TextBox 695">
                <a:extLst>
                  <a:ext uri="{FF2B5EF4-FFF2-40B4-BE49-F238E27FC236}">
                    <a16:creationId xmlns:a16="http://schemas.microsoft.com/office/drawing/2014/main" id="{0C6A5A28-27FE-50FA-83CF-6FE161EC6E79}"/>
                  </a:ext>
                </a:extLst>
              </p:cNvPr>
              <p:cNvSpPr txBox="1"/>
              <p:nvPr/>
            </p:nvSpPr>
            <p:spPr>
              <a:xfrm>
                <a:off x="13955626" y="16980904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696" name="TextBox 695">
                <a:extLst>
                  <a:ext uri="{FF2B5EF4-FFF2-40B4-BE49-F238E27FC236}">
                    <a16:creationId xmlns:a16="http://schemas.microsoft.com/office/drawing/2014/main" id="{0C6A5A28-27FE-50FA-83CF-6FE161EC6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5626" y="16980904"/>
                <a:ext cx="341760" cy="26161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9" name="TextBox 698">
                <a:extLst>
                  <a:ext uri="{FF2B5EF4-FFF2-40B4-BE49-F238E27FC236}">
                    <a16:creationId xmlns:a16="http://schemas.microsoft.com/office/drawing/2014/main" id="{EBBC2602-108A-6139-B116-E127C3C583CE}"/>
                  </a:ext>
                </a:extLst>
              </p:cNvPr>
              <p:cNvSpPr txBox="1"/>
              <p:nvPr/>
            </p:nvSpPr>
            <p:spPr>
              <a:xfrm>
                <a:off x="10224432" y="17697107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699" name="TextBox 698">
                <a:extLst>
                  <a:ext uri="{FF2B5EF4-FFF2-40B4-BE49-F238E27FC236}">
                    <a16:creationId xmlns:a16="http://schemas.microsoft.com/office/drawing/2014/main" id="{EBBC2602-108A-6139-B116-E127C3C58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4432" y="17697107"/>
                <a:ext cx="399148" cy="492443"/>
              </a:xfrm>
              <a:prstGeom prst="rect">
                <a:avLst/>
              </a:prstGeom>
              <a:blipFill>
                <a:blip r:embed="rId8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7" name="TextBox 706">
                <a:extLst>
                  <a:ext uri="{FF2B5EF4-FFF2-40B4-BE49-F238E27FC236}">
                    <a16:creationId xmlns:a16="http://schemas.microsoft.com/office/drawing/2014/main" id="{5021AACA-2521-16A5-88BF-9A917121D20E}"/>
                  </a:ext>
                </a:extLst>
              </p:cNvPr>
              <p:cNvSpPr txBox="1"/>
              <p:nvPr/>
            </p:nvSpPr>
            <p:spPr>
              <a:xfrm>
                <a:off x="12641133" y="17689053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707" name="TextBox 706">
                <a:extLst>
                  <a:ext uri="{FF2B5EF4-FFF2-40B4-BE49-F238E27FC236}">
                    <a16:creationId xmlns:a16="http://schemas.microsoft.com/office/drawing/2014/main" id="{5021AACA-2521-16A5-88BF-9A917121D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1133" y="17689053"/>
                <a:ext cx="399148" cy="492443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9" name="TextBox 708">
                <a:extLst>
                  <a:ext uri="{FF2B5EF4-FFF2-40B4-BE49-F238E27FC236}">
                    <a16:creationId xmlns:a16="http://schemas.microsoft.com/office/drawing/2014/main" id="{2368A03D-82DD-0349-544B-F42A37A09343}"/>
                  </a:ext>
                </a:extLst>
              </p:cNvPr>
              <p:cNvSpPr txBox="1"/>
              <p:nvPr/>
            </p:nvSpPr>
            <p:spPr>
              <a:xfrm>
                <a:off x="5702853" y="18140199"/>
                <a:ext cx="45878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0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4000"/>
              </a:p>
            </p:txBody>
          </p:sp>
        </mc:Choice>
        <mc:Fallback xmlns="">
          <p:sp>
            <p:nvSpPr>
              <p:cNvPr id="709" name="TextBox 708">
                <a:extLst>
                  <a:ext uri="{FF2B5EF4-FFF2-40B4-BE49-F238E27FC236}">
                    <a16:creationId xmlns:a16="http://schemas.microsoft.com/office/drawing/2014/main" id="{2368A03D-82DD-0349-544B-F42A37A09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853" y="18140199"/>
                <a:ext cx="458780" cy="707886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1" name="정육면체 710">
            <a:extLst>
              <a:ext uri="{FF2B5EF4-FFF2-40B4-BE49-F238E27FC236}">
                <a16:creationId xmlns:a16="http://schemas.microsoft.com/office/drawing/2014/main" id="{CFC587AE-0D7F-F101-3E7E-500C43B353CB}"/>
              </a:ext>
            </a:extLst>
          </p:cNvPr>
          <p:cNvSpPr/>
          <p:nvPr/>
        </p:nvSpPr>
        <p:spPr>
          <a:xfrm>
            <a:off x="6909561" y="22036120"/>
            <a:ext cx="865629" cy="1286918"/>
          </a:xfrm>
          <a:prstGeom prst="cube">
            <a:avLst>
              <a:gd name="adj" fmla="val 51780"/>
            </a:avLst>
          </a:prstGeom>
          <a:solidFill>
            <a:srgbClr val="E5E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12" name="정육면체 711">
            <a:extLst>
              <a:ext uri="{FF2B5EF4-FFF2-40B4-BE49-F238E27FC236}">
                <a16:creationId xmlns:a16="http://schemas.microsoft.com/office/drawing/2014/main" id="{19890D56-0495-4D89-57AC-EBC2CBC05BD9}"/>
              </a:ext>
            </a:extLst>
          </p:cNvPr>
          <p:cNvSpPr/>
          <p:nvPr/>
        </p:nvSpPr>
        <p:spPr>
          <a:xfrm>
            <a:off x="8009640" y="22031657"/>
            <a:ext cx="865629" cy="1286918"/>
          </a:xfrm>
          <a:prstGeom prst="cube">
            <a:avLst>
              <a:gd name="adj" fmla="val 51780"/>
            </a:avLst>
          </a:prstGeom>
          <a:solidFill>
            <a:srgbClr val="E5E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3" name="TextBox 712">
                <a:extLst>
                  <a:ext uri="{FF2B5EF4-FFF2-40B4-BE49-F238E27FC236}">
                    <a16:creationId xmlns:a16="http://schemas.microsoft.com/office/drawing/2014/main" id="{E05635C3-FB2A-6E0A-A9EB-A1A311CE023D}"/>
                  </a:ext>
                </a:extLst>
              </p:cNvPr>
              <p:cNvSpPr txBox="1"/>
              <p:nvPr/>
            </p:nvSpPr>
            <p:spPr>
              <a:xfrm>
                <a:off x="7465647" y="22451503"/>
                <a:ext cx="6190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713" name="TextBox 712">
                <a:extLst>
                  <a:ext uri="{FF2B5EF4-FFF2-40B4-BE49-F238E27FC236}">
                    <a16:creationId xmlns:a16="http://schemas.microsoft.com/office/drawing/2014/main" id="{E05635C3-FB2A-6E0A-A9EB-A1A311CE0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647" y="22451503"/>
                <a:ext cx="619080" cy="523220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4" name="TextBox 713">
            <a:extLst>
              <a:ext uri="{FF2B5EF4-FFF2-40B4-BE49-F238E27FC236}">
                <a16:creationId xmlns:a16="http://schemas.microsoft.com/office/drawing/2014/main" id="{2D796334-F56C-D9E9-F3F2-11964E7A53BA}"/>
              </a:ext>
            </a:extLst>
          </p:cNvPr>
          <p:cNvSpPr txBox="1"/>
          <p:nvPr/>
        </p:nvSpPr>
        <p:spPr>
          <a:xfrm>
            <a:off x="8794107" y="22359133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32</a:t>
            </a:r>
            <a:endParaRPr lang="ko-KR" altLang="en-US" sz="1050" b="1"/>
          </a:p>
        </p:txBody>
      </p:sp>
      <p:sp>
        <p:nvSpPr>
          <p:cNvPr id="715" name="TextBox 714">
            <a:extLst>
              <a:ext uri="{FF2B5EF4-FFF2-40B4-BE49-F238E27FC236}">
                <a16:creationId xmlns:a16="http://schemas.microsoft.com/office/drawing/2014/main" id="{E65D4FAE-450E-17B6-B09C-EB96ED2A1C6D}"/>
              </a:ext>
            </a:extLst>
          </p:cNvPr>
          <p:cNvSpPr txBox="1"/>
          <p:nvPr/>
        </p:nvSpPr>
        <p:spPr>
          <a:xfrm>
            <a:off x="8569320" y="23094961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32</a:t>
            </a:r>
            <a:endParaRPr lang="ko-KR" altLang="en-US" sz="1050" b="1"/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197BE2B5-19C0-0591-E7CC-B0AEF1EAC542}"/>
              </a:ext>
            </a:extLst>
          </p:cNvPr>
          <p:cNvSpPr txBox="1"/>
          <p:nvPr/>
        </p:nvSpPr>
        <p:spPr>
          <a:xfrm>
            <a:off x="8041215" y="23318575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p:sp>
        <p:nvSpPr>
          <p:cNvPr id="717" name="원호 716">
            <a:extLst>
              <a:ext uri="{FF2B5EF4-FFF2-40B4-BE49-F238E27FC236}">
                <a16:creationId xmlns:a16="http://schemas.microsoft.com/office/drawing/2014/main" id="{831261CA-068F-FC03-566A-55E579C33338}"/>
              </a:ext>
            </a:extLst>
          </p:cNvPr>
          <p:cNvSpPr/>
          <p:nvPr/>
        </p:nvSpPr>
        <p:spPr>
          <a:xfrm flipH="1">
            <a:off x="7389085" y="21837415"/>
            <a:ext cx="1008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18" name="원호 717">
            <a:extLst>
              <a:ext uri="{FF2B5EF4-FFF2-40B4-BE49-F238E27FC236}">
                <a16:creationId xmlns:a16="http://schemas.microsoft.com/office/drawing/2014/main" id="{46C00EAF-B511-E1A7-91F8-FD13BE2C0B08}"/>
              </a:ext>
            </a:extLst>
          </p:cNvPr>
          <p:cNvSpPr/>
          <p:nvPr/>
        </p:nvSpPr>
        <p:spPr>
          <a:xfrm>
            <a:off x="7899961" y="21837412"/>
            <a:ext cx="972000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9" name="TextBox 718">
                <a:extLst>
                  <a:ext uri="{FF2B5EF4-FFF2-40B4-BE49-F238E27FC236}">
                    <a16:creationId xmlns:a16="http://schemas.microsoft.com/office/drawing/2014/main" id="{89179D86-D0FC-D559-3BC5-63751789E887}"/>
                  </a:ext>
                </a:extLst>
              </p:cNvPr>
              <p:cNvSpPr txBox="1"/>
              <p:nvPr/>
            </p:nvSpPr>
            <p:spPr>
              <a:xfrm>
                <a:off x="7981046" y="21712319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719" name="TextBox 718">
                <a:extLst>
                  <a:ext uri="{FF2B5EF4-FFF2-40B4-BE49-F238E27FC236}">
                    <a16:creationId xmlns:a16="http://schemas.microsoft.com/office/drawing/2014/main" id="{89179D86-D0FC-D559-3BC5-63751789E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046" y="21712319"/>
                <a:ext cx="34176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" name="TextBox 719">
                <a:extLst>
                  <a:ext uri="{FF2B5EF4-FFF2-40B4-BE49-F238E27FC236}">
                    <a16:creationId xmlns:a16="http://schemas.microsoft.com/office/drawing/2014/main" id="{D8E94A75-A360-A9EB-A9CE-5C5FDB8F7DF0}"/>
                  </a:ext>
                </a:extLst>
              </p:cNvPr>
              <p:cNvSpPr txBox="1"/>
              <p:nvPr/>
            </p:nvSpPr>
            <p:spPr>
              <a:xfrm>
                <a:off x="6943429" y="23450161"/>
                <a:ext cx="1795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/>
                  <a:t>layer 0 feature map</a:t>
                </a:r>
                <a:endParaRPr lang="en-US" altLang="ko-KR" sz="1200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𝟔𝟒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</m:oMath>
                </a14:m>
                <a:r>
                  <a:rPr lang="en-US" altLang="ko-KR" sz="1200" b="1"/>
                  <a:t> </a:t>
                </a:r>
                <a:endParaRPr lang="ko-KR" altLang="en-US" sz="1200" b="1"/>
              </a:p>
            </p:txBody>
          </p:sp>
        </mc:Choice>
        <mc:Fallback xmlns="">
          <p:sp>
            <p:nvSpPr>
              <p:cNvPr id="720" name="TextBox 719">
                <a:extLst>
                  <a:ext uri="{FF2B5EF4-FFF2-40B4-BE49-F238E27FC236}">
                    <a16:creationId xmlns:a16="http://schemas.microsoft.com/office/drawing/2014/main" id="{D8E94A75-A360-A9EB-A9CE-5C5FDB8F7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429" y="23450161"/>
                <a:ext cx="1795171" cy="461665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2" name="정육면체 721">
            <a:extLst>
              <a:ext uri="{FF2B5EF4-FFF2-40B4-BE49-F238E27FC236}">
                <a16:creationId xmlns:a16="http://schemas.microsoft.com/office/drawing/2014/main" id="{208D8E3C-3231-CBB9-64ED-A748BAFBA1B3}"/>
              </a:ext>
            </a:extLst>
          </p:cNvPr>
          <p:cNvSpPr/>
          <p:nvPr/>
        </p:nvSpPr>
        <p:spPr>
          <a:xfrm>
            <a:off x="10026716" y="22270191"/>
            <a:ext cx="446438" cy="110279"/>
          </a:xfrm>
          <a:prstGeom prst="cube">
            <a:avLst>
              <a:gd name="adj" fmla="val 34736"/>
            </a:avLst>
          </a:prstGeom>
          <a:solidFill>
            <a:srgbClr val="E5E1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23" name="정육면체 722">
            <a:extLst>
              <a:ext uri="{FF2B5EF4-FFF2-40B4-BE49-F238E27FC236}">
                <a16:creationId xmlns:a16="http://schemas.microsoft.com/office/drawing/2014/main" id="{C60CFA78-1128-E0A3-170E-DCE360758039}"/>
              </a:ext>
            </a:extLst>
          </p:cNvPr>
          <p:cNvSpPr/>
          <p:nvPr/>
        </p:nvSpPr>
        <p:spPr>
          <a:xfrm>
            <a:off x="10026716" y="22407088"/>
            <a:ext cx="446438" cy="110279"/>
          </a:xfrm>
          <a:prstGeom prst="cube">
            <a:avLst>
              <a:gd name="adj" fmla="val 34736"/>
            </a:avLst>
          </a:prstGeom>
          <a:solidFill>
            <a:srgbClr val="E5E1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24" name="정육면체 723">
            <a:extLst>
              <a:ext uri="{FF2B5EF4-FFF2-40B4-BE49-F238E27FC236}">
                <a16:creationId xmlns:a16="http://schemas.microsoft.com/office/drawing/2014/main" id="{FA3E8697-16AE-92FD-2E44-34599E9DEFFE}"/>
              </a:ext>
            </a:extLst>
          </p:cNvPr>
          <p:cNvSpPr/>
          <p:nvPr/>
        </p:nvSpPr>
        <p:spPr>
          <a:xfrm>
            <a:off x="10026715" y="23061471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5" name="TextBox 724">
                <a:extLst>
                  <a:ext uri="{FF2B5EF4-FFF2-40B4-BE49-F238E27FC236}">
                    <a16:creationId xmlns:a16="http://schemas.microsoft.com/office/drawing/2014/main" id="{3C9D82DE-DC55-A57C-031C-DB18F7F14D59}"/>
                  </a:ext>
                </a:extLst>
              </p:cNvPr>
              <p:cNvSpPr txBox="1"/>
              <p:nvPr/>
            </p:nvSpPr>
            <p:spPr>
              <a:xfrm>
                <a:off x="10075047" y="22600003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725" name="TextBox 724">
                <a:extLst>
                  <a:ext uri="{FF2B5EF4-FFF2-40B4-BE49-F238E27FC236}">
                    <a16:creationId xmlns:a16="http://schemas.microsoft.com/office/drawing/2014/main" id="{3C9D82DE-DC55-A57C-031C-DB18F7F14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047" y="22600003"/>
                <a:ext cx="349775" cy="461665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6" name="TextBox 725">
            <a:extLst>
              <a:ext uri="{FF2B5EF4-FFF2-40B4-BE49-F238E27FC236}">
                <a16:creationId xmlns:a16="http://schemas.microsoft.com/office/drawing/2014/main" id="{DCAB1B8D-CA6A-CEEB-CBFC-0C3B536DC678}"/>
              </a:ext>
            </a:extLst>
          </p:cNvPr>
          <p:cNvSpPr txBox="1"/>
          <p:nvPr/>
        </p:nvSpPr>
        <p:spPr>
          <a:xfrm>
            <a:off x="10083062" y="23141242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p:sp>
        <p:nvSpPr>
          <p:cNvPr id="727" name="타원 726">
            <a:extLst>
              <a:ext uri="{FF2B5EF4-FFF2-40B4-BE49-F238E27FC236}">
                <a16:creationId xmlns:a16="http://schemas.microsoft.com/office/drawing/2014/main" id="{A90CECD8-0D12-DAAC-430A-EB845CD95D94}"/>
              </a:ext>
            </a:extLst>
          </p:cNvPr>
          <p:cNvSpPr/>
          <p:nvPr/>
        </p:nvSpPr>
        <p:spPr>
          <a:xfrm>
            <a:off x="7257537" y="22174957"/>
            <a:ext cx="131401" cy="1524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8" name="타원 727">
            <a:extLst>
              <a:ext uri="{FF2B5EF4-FFF2-40B4-BE49-F238E27FC236}">
                <a16:creationId xmlns:a16="http://schemas.microsoft.com/office/drawing/2014/main" id="{8D25601F-E278-30E3-7E92-59CC0CC16D37}"/>
              </a:ext>
            </a:extLst>
          </p:cNvPr>
          <p:cNvSpPr/>
          <p:nvPr/>
        </p:nvSpPr>
        <p:spPr>
          <a:xfrm>
            <a:off x="8376753" y="22174957"/>
            <a:ext cx="131401" cy="1524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9" name="연결선: 구부러짐 728">
            <a:extLst>
              <a:ext uri="{FF2B5EF4-FFF2-40B4-BE49-F238E27FC236}">
                <a16:creationId xmlns:a16="http://schemas.microsoft.com/office/drawing/2014/main" id="{699B9B42-7E91-AB11-E3CC-EAB92C0917B3}"/>
              </a:ext>
            </a:extLst>
          </p:cNvPr>
          <p:cNvCxnSpPr>
            <a:stCxn id="727" idx="0"/>
            <a:endCxn id="722" idx="1"/>
          </p:cNvCxnSpPr>
          <p:nvPr/>
        </p:nvCxnSpPr>
        <p:spPr>
          <a:xfrm rot="16200000" flipH="1">
            <a:off x="8710239" y="20787955"/>
            <a:ext cx="133541" cy="2907544"/>
          </a:xfrm>
          <a:prstGeom prst="curvedConnector3">
            <a:avLst>
              <a:gd name="adj1" fmla="val -23442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0" name="연결선: 구부러짐 729">
            <a:extLst>
              <a:ext uri="{FF2B5EF4-FFF2-40B4-BE49-F238E27FC236}">
                <a16:creationId xmlns:a16="http://schemas.microsoft.com/office/drawing/2014/main" id="{CF6ED264-A811-B28D-E424-125E10CBAD6A}"/>
              </a:ext>
            </a:extLst>
          </p:cNvPr>
          <p:cNvCxnSpPr>
            <a:stCxn id="728" idx="0"/>
            <a:endCxn id="724" idx="1"/>
          </p:cNvCxnSpPr>
          <p:nvPr/>
        </p:nvCxnSpPr>
        <p:spPr>
          <a:xfrm rot="16200000" flipH="1">
            <a:off x="8874206" y="21743204"/>
            <a:ext cx="924821" cy="1788327"/>
          </a:xfrm>
          <a:prstGeom prst="curvedConnector3">
            <a:avLst>
              <a:gd name="adj1" fmla="val -1888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1" name="TextBox 730">
                <a:extLst>
                  <a:ext uri="{FF2B5EF4-FFF2-40B4-BE49-F238E27FC236}">
                    <a16:creationId xmlns:a16="http://schemas.microsoft.com/office/drawing/2014/main" id="{4BC45E76-E99C-2EF9-675F-4E386C62C3DE}"/>
                  </a:ext>
                </a:extLst>
              </p:cNvPr>
              <p:cNvSpPr txBox="1"/>
              <p:nvPr/>
            </p:nvSpPr>
            <p:spPr>
              <a:xfrm>
                <a:off x="8800155" y="21618667"/>
                <a:ext cx="17141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i="1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altLang="ko-KR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100" i="1" smtClean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ko-KR" altLang="en-US" sz="1100"/>
                  <a:t>의 평균값을 계산</a:t>
                </a:r>
              </a:p>
            </p:txBody>
          </p:sp>
        </mc:Choice>
        <mc:Fallback xmlns="">
          <p:sp>
            <p:nvSpPr>
              <p:cNvPr id="731" name="TextBox 730">
                <a:extLst>
                  <a:ext uri="{FF2B5EF4-FFF2-40B4-BE49-F238E27FC236}">
                    <a16:creationId xmlns:a16="http://schemas.microsoft.com/office/drawing/2014/main" id="{4BC45E76-E99C-2EF9-675F-4E386C62C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155" y="21618667"/>
                <a:ext cx="1714124" cy="261610"/>
              </a:xfrm>
              <a:prstGeom prst="rect">
                <a:avLst/>
              </a:prstGeom>
              <a:blipFill>
                <a:blip r:embed="rId17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2" name="TextBox 731">
                <a:extLst>
                  <a:ext uri="{FF2B5EF4-FFF2-40B4-BE49-F238E27FC236}">
                    <a16:creationId xmlns:a16="http://schemas.microsoft.com/office/drawing/2014/main" id="{DD812194-DD97-55F0-C69F-CA3F54B88C75}"/>
                  </a:ext>
                </a:extLst>
              </p:cNvPr>
              <p:cNvSpPr txBox="1"/>
              <p:nvPr/>
            </p:nvSpPr>
            <p:spPr>
              <a:xfrm>
                <a:off x="9359589" y="23471390"/>
                <a:ext cx="1795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/>
                  <a:t>mean feature map</a:t>
                </a:r>
                <a:endParaRPr lang="en-US" altLang="ko-KR" sz="1200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732" name="TextBox 731">
                <a:extLst>
                  <a:ext uri="{FF2B5EF4-FFF2-40B4-BE49-F238E27FC236}">
                    <a16:creationId xmlns:a16="http://schemas.microsoft.com/office/drawing/2014/main" id="{DD812194-DD97-55F0-C69F-CA3F54B88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589" y="23471390"/>
                <a:ext cx="1795171" cy="461665"/>
              </a:xfrm>
              <a:prstGeom prst="rect">
                <a:avLst/>
              </a:prstGeom>
              <a:blipFill>
                <a:blip r:embed="rId9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3" name="원호 732">
            <a:extLst>
              <a:ext uri="{FF2B5EF4-FFF2-40B4-BE49-F238E27FC236}">
                <a16:creationId xmlns:a16="http://schemas.microsoft.com/office/drawing/2014/main" id="{9ACDCC1B-D7C0-8B6F-B26F-971DA397609D}"/>
              </a:ext>
            </a:extLst>
          </p:cNvPr>
          <p:cNvSpPr/>
          <p:nvPr/>
        </p:nvSpPr>
        <p:spPr>
          <a:xfrm rot="16200000" flipH="1">
            <a:off x="9667868" y="22655101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34" name="원호 733">
            <a:extLst>
              <a:ext uri="{FF2B5EF4-FFF2-40B4-BE49-F238E27FC236}">
                <a16:creationId xmlns:a16="http://schemas.microsoft.com/office/drawing/2014/main" id="{9FD0FCB9-1418-D525-DFAF-34C3E15263EC}"/>
              </a:ext>
            </a:extLst>
          </p:cNvPr>
          <p:cNvSpPr/>
          <p:nvPr/>
        </p:nvSpPr>
        <p:spPr>
          <a:xfrm rot="16200000">
            <a:off x="9639054" y="22484458"/>
            <a:ext cx="672943" cy="293484"/>
          </a:xfrm>
          <a:prstGeom prst="arc">
            <a:avLst>
              <a:gd name="adj1" fmla="val 16200000"/>
              <a:gd name="adj2" fmla="val 10840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5" name="TextBox 734">
                <a:extLst>
                  <a:ext uri="{FF2B5EF4-FFF2-40B4-BE49-F238E27FC236}">
                    <a16:creationId xmlns:a16="http://schemas.microsoft.com/office/drawing/2014/main" id="{496F41FA-566A-4D23-2D30-9DBB9BE5B031}"/>
                  </a:ext>
                </a:extLst>
              </p:cNvPr>
              <p:cNvSpPr txBox="1"/>
              <p:nvPr/>
            </p:nvSpPr>
            <p:spPr>
              <a:xfrm>
                <a:off x="9666051" y="22588991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735" name="TextBox 734">
                <a:extLst>
                  <a:ext uri="{FF2B5EF4-FFF2-40B4-BE49-F238E27FC236}">
                    <a16:creationId xmlns:a16="http://schemas.microsoft.com/office/drawing/2014/main" id="{496F41FA-566A-4D23-2D30-9DBB9BE5B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051" y="22588991"/>
                <a:ext cx="341760" cy="26161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6" name="직선 화살표 연결선 735">
            <a:extLst>
              <a:ext uri="{FF2B5EF4-FFF2-40B4-BE49-F238E27FC236}">
                <a16:creationId xmlns:a16="http://schemas.microsoft.com/office/drawing/2014/main" id="{825CB411-6AD6-0E22-6FA0-CD776BA9CBFE}"/>
              </a:ext>
            </a:extLst>
          </p:cNvPr>
          <p:cNvCxnSpPr>
            <a:endCxn id="735" idx="1"/>
          </p:cNvCxnSpPr>
          <p:nvPr/>
        </p:nvCxnSpPr>
        <p:spPr>
          <a:xfrm>
            <a:off x="9179110" y="22713113"/>
            <a:ext cx="486941" cy="6683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직선 화살표 연결선 764">
            <a:extLst>
              <a:ext uri="{FF2B5EF4-FFF2-40B4-BE49-F238E27FC236}">
                <a16:creationId xmlns:a16="http://schemas.microsoft.com/office/drawing/2014/main" id="{056EA55B-8336-FDE8-C907-F168B6E1D617}"/>
              </a:ext>
            </a:extLst>
          </p:cNvPr>
          <p:cNvCxnSpPr>
            <a:cxnSpLocks/>
          </p:cNvCxnSpPr>
          <p:nvPr/>
        </p:nvCxnSpPr>
        <p:spPr>
          <a:xfrm>
            <a:off x="6466474" y="22784957"/>
            <a:ext cx="435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9" name="정육면체 768">
            <a:extLst>
              <a:ext uri="{FF2B5EF4-FFF2-40B4-BE49-F238E27FC236}">
                <a16:creationId xmlns:a16="http://schemas.microsoft.com/office/drawing/2014/main" id="{202E4062-1F01-317B-CCBA-C69A148D297D}"/>
              </a:ext>
            </a:extLst>
          </p:cNvPr>
          <p:cNvSpPr/>
          <p:nvPr/>
        </p:nvSpPr>
        <p:spPr>
          <a:xfrm>
            <a:off x="23509020" y="24001513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1" name="정육면체 770">
            <a:extLst>
              <a:ext uri="{FF2B5EF4-FFF2-40B4-BE49-F238E27FC236}">
                <a16:creationId xmlns:a16="http://schemas.microsoft.com/office/drawing/2014/main" id="{D132D485-5803-FBE4-5F91-501E5B3737ED}"/>
              </a:ext>
            </a:extLst>
          </p:cNvPr>
          <p:cNvSpPr/>
          <p:nvPr/>
        </p:nvSpPr>
        <p:spPr>
          <a:xfrm>
            <a:off x="12210579" y="20224402"/>
            <a:ext cx="446438" cy="110279"/>
          </a:xfrm>
          <a:prstGeom prst="cube">
            <a:avLst>
              <a:gd name="adj" fmla="val 34736"/>
            </a:avLst>
          </a:prstGeom>
          <a:solidFill>
            <a:srgbClr val="E5E1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72" name="정육면체 771">
            <a:extLst>
              <a:ext uri="{FF2B5EF4-FFF2-40B4-BE49-F238E27FC236}">
                <a16:creationId xmlns:a16="http://schemas.microsoft.com/office/drawing/2014/main" id="{BDEC42D2-FB39-4EA6-AC50-6569B14B2244}"/>
              </a:ext>
            </a:extLst>
          </p:cNvPr>
          <p:cNvSpPr/>
          <p:nvPr/>
        </p:nvSpPr>
        <p:spPr>
          <a:xfrm>
            <a:off x="12210579" y="20361299"/>
            <a:ext cx="446438" cy="110279"/>
          </a:xfrm>
          <a:prstGeom prst="cube">
            <a:avLst>
              <a:gd name="adj" fmla="val 34736"/>
            </a:avLst>
          </a:prstGeom>
          <a:solidFill>
            <a:srgbClr val="E5E1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73" name="정육면체 772">
            <a:extLst>
              <a:ext uri="{FF2B5EF4-FFF2-40B4-BE49-F238E27FC236}">
                <a16:creationId xmlns:a16="http://schemas.microsoft.com/office/drawing/2014/main" id="{3858A2F2-027E-5323-47AF-3E5EB25FD409}"/>
              </a:ext>
            </a:extLst>
          </p:cNvPr>
          <p:cNvSpPr/>
          <p:nvPr/>
        </p:nvSpPr>
        <p:spPr>
          <a:xfrm>
            <a:off x="12210578" y="21015682"/>
            <a:ext cx="446438" cy="110279"/>
          </a:xfrm>
          <a:prstGeom prst="cube">
            <a:avLst>
              <a:gd name="adj" fmla="val 34736"/>
            </a:avLst>
          </a:prstGeom>
          <a:solidFill>
            <a:srgbClr val="E5E1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4" name="TextBox 773">
                <a:extLst>
                  <a:ext uri="{FF2B5EF4-FFF2-40B4-BE49-F238E27FC236}">
                    <a16:creationId xmlns:a16="http://schemas.microsoft.com/office/drawing/2014/main" id="{2B96FCDD-B63C-DAE5-9FA9-219EE0F8FF44}"/>
                  </a:ext>
                </a:extLst>
              </p:cNvPr>
              <p:cNvSpPr txBox="1"/>
              <p:nvPr/>
            </p:nvSpPr>
            <p:spPr>
              <a:xfrm>
                <a:off x="12258910" y="20554214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774" name="TextBox 773">
                <a:extLst>
                  <a:ext uri="{FF2B5EF4-FFF2-40B4-BE49-F238E27FC236}">
                    <a16:creationId xmlns:a16="http://schemas.microsoft.com/office/drawing/2014/main" id="{2B96FCDD-B63C-DAE5-9FA9-219EE0F8F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8910" y="20554214"/>
                <a:ext cx="349775" cy="461665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5" name="TextBox 774">
            <a:extLst>
              <a:ext uri="{FF2B5EF4-FFF2-40B4-BE49-F238E27FC236}">
                <a16:creationId xmlns:a16="http://schemas.microsoft.com/office/drawing/2014/main" id="{68F48F14-BBF9-34A9-BD99-458DDE20D5BE}"/>
              </a:ext>
            </a:extLst>
          </p:cNvPr>
          <p:cNvSpPr txBox="1"/>
          <p:nvPr/>
        </p:nvSpPr>
        <p:spPr>
          <a:xfrm>
            <a:off x="12266925" y="21095453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p:sp>
        <p:nvSpPr>
          <p:cNvPr id="776" name="원호 775">
            <a:extLst>
              <a:ext uri="{FF2B5EF4-FFF2-40B4-BE49-F238E27FC236}">
                <a16:creationId xmlns:a16="http://schemas.microsoft.com/office/drawing/2014/main" id="{638780B3-7EE3-F614-2A99-8E037CF7801C}"/>
              </a:ext>
            </a:extLst>
          </p:cNvPr>
          <p:cNvSpPr/>
          <p:nvPr/>
        </p:nvSpPr>
        <p:spPr>
          <a:xfrm rot="16200000" flipH="1">
            <a:off x="11851731" y="20609312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77" name="원호 776">
            <a:extLst>
              <a:ext uri="{FF2B5EF4-FFF2-40B4-BE49-F238E27FC236}">
                <a16:creationId xmlns:a16="http://schemas.microsoft.com/office/drawing/2014/main" id="{216D01CA-CC9B-1A9F-8092-B29CABF68422}"/>
              </a:ext>
            </a:extLst>
          </p:cNvPr>
          <p:cNvSpPr/>
          <p:nvPr/>
        </p:nvSpPr>
        <p:spPr>
          <a:xfrm rot="16200000">
            <a:off x="11822917" y="20438669"/>
            <a:ext cx="672943" cy="293484"/>
          </a:xfrm>
          <a:prstGeom prst="arc">
            <a:avLst>
              <a:gd name="adj1" fmla="val 16200000"/>
              <a:gd name="adj2" fmla="val 10840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8" name="TextBox 777">
                <a:extLst>
                  <a:ext uri="{FF2B5EF4-FFF2-40B4-BE49-F238E27FC236}">
                    <a16:creationId xmlns:a16="http://schemas.microsoft.com/office/drawing/2014/main" id="{263BBD70-4CAD-E1B8-7D66-178AD07FED33}"/>
                  </a:ext>
                </a:extLst>
              </p:cNvPr>
              <p:cNvSpPr txBox="1"/>
              <p:nvPr/>
            </p:nvSpPr>
            <p:spPr>
              <a:xfrm>
                <a:off x="11849914" y="20543202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778" name="TextBox 777">
                <a:extLst>
                  <a:ext uri="{FF2B5EF4-FFF2-40B4-BE49-F238E27FC236}">
                    <a16:creationId xmlns:a16="http://schemas.microsoft.com/office/drawing/2014/main" id="{263BBD70-4CAD-E1B8-7D66-178AD07FE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9914" y="20543202"/>
                <a:ext cx="34176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9" name="정육면체 778">
            <a:extLst>
              <a:ext uri="{FF2B5EF4-FFF2-40B4-BE49-F238E27FC236}">
                <a16:creationId xmlns:a16="http://schemas.microsoft.com/office/drawing/2014/main" id="{A577CDDC-825E-6C7E-333F-D3DAA109AA2C}"/>
              </a:ext>
            </a:extLst>
          </p:cNvPr>
          <p:cNvSpPr/>
          <p:nvPr/>
        </p:nvSpPr>
        <p:spPr>
          <a:xfrm>
            <a:off x="13049052" y="20224402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80" name="정육면체 779">
            <a:extLst>
              <a:ext uri="{FF2B5EF4-FFF2-40B4-BE49-F238E27FC236}">
                <a16:creationId xmlns:a16="http://schemas.microsoft.com/office/drawing/2014/main" id="{87C5465B-C23D-9ADF-39C3-45FA994C675E}"/>
              </a:ext>
            </a:extLst>
          </p:cNvPr>
          <p:cNvSpPr/>
          <p:nvPr/>
        </p:nvSpPr>
        <p:spPr>
          <a:xfrm>
            <a:off x="13049052" y="20361299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81" name="정육면체 780">
            <a:extLst>
              <a:ext uri="{FF2B5EF4-FFF2-40B4-BE49-F238E27FC236}">
                <a16:creationId xmlns:a16="http://schemas.microsoft.com/office/drawing/2014/main" id="{2353B2CE-9BE6-00DE-63B4-4E30A44B55F0}"/>
              </a:ext>
            </a:extLst>
          </p:cNvPr>
          <p:cNvSpPr/>
          <p:nvPr/>
        </p:nvSpPr>
        <p:spPr>
          <a:xfrm>
            <a:off x="13049051" y="21015682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82" name="TextBox 781">
            <a:extLst>
              <a:ext uri="{FF2B5EF4-FFF2-40B4-BE49-F238E27FC236}">
                <a16:creationId xmlns:a16="http://schemas.microsoft.com/office/drawing/2014/main" id="{1FF1F20B-F5C7-79F1-9DDE-B547BB5E89DD}"/>
              </a:ext>
            </a:extLst>
          </p:cNvPr>
          <p:cNvSpPr txBox="1"/>
          <p:nvPr/>
        </p:nvSpPr>
        <p:spPr>
          <a:xfrm>
            <a:off x="13096187" y="21107558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3" name="TextBox 782">
                <a:extLst>
                  <a:ext uri="{FF2B5EF4-FFF2-40B4-BE49-F238E27FC236}">
                    <a16:creationId xmlns:a16="http://schemas.microsoft.com/office/drawing/2014/main" id="{E25B5F1A-A5EE-B4A1-B177-1807BBA9099E}"/>
                  </a:ext>
                </a:extLst>
              </p:cNvPr>
              <p:cNvSpPr txBox="1"/>
              <p:nvPr/>
            </p:nvSpPr>
            <p:spPr>
              <a:xfrm>
                <a:off x="12635894" y="20516477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83" name="TextBox 782">
                <a:extLst>
                  <a:ext uri="{FF2B5EF4-FFF2-40B4-BE49-F238E27FC236}">
                    <a16:creationId xmlns:a16="http://schemas.microsoft.com/office/drawing/2014/main" id="{E25B5F1A-A5EE-B4A1-B177-1807BBA90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5894" y="20516477"/>
                <a:ext cx="434734" cy="400110"/>
              </a:xfrm>
              <a:prstGeom prst="rect">
                <a:avLst/>
              </a:prstGeom>
              <a:blipFill>
                <a:blip r:embed="rId9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4" name="정육면체 783">
            <a:extLst>
              <a:ext uri="{FF2B5EF4-FFF2-40B4-BE49-F238E27FC236}">
                <a16:creationId xmlns:a16="http://schemas.microsoft.com/office/drawing/2014/main" id="{7272F328-AA56-3447-B022-F44A7AED30C0}"/>
              </a:ext>
            </a:extLst>
          </p:cNvPr>
          <p:cNvSpPr/>
          <p:nvPr/>
        </p:nvSpPr>
        <p:spPr>
          <a:xfrm>
            <a:off x="13952334" y="20224407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85" name="정육면체 784">
            <a:extLst>
              <a:ext uri="{FF2B5EF4-FFF2-40B4-BE49-F238E27FC236}">
                <a16:creationId xmlns:a16="http://schemas.microsoft.com/office/drawing/2014/main" id="{D68555A0-35DF-D27F-C641-9E34FED01E94}"/>
              </a:ext>
            </a:extLst>
          </p:cNvPr>
          <p:cNvSpPr/>
          <p:nvPr/>
        </p:nvSpPr>
        <p:spPr>
          <a:xfrm>
            <a:off x="13952334" y="20361304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86" name="정육면체 785">
            <a:extLst>
              <a:ext uri="{FF2B5EF4-FFF2-40B4-BE49-F238E27FC236}">
                <a16:creationId xmlns:a16="http://schemas.microsoft.com/office/drawing/2014/main" id="{35A80E99-9BCB-0120-8087-88DC386DC78D}"/>
              </a:ext>
            </a:extLst>
          </p:cNvPr>
          <p:cNvSpPr/>
          <p:nvPr/>
        </p:nvSpPr>
        <p:spPr>
          <a:xfrm>
            <a:off x="13952333" y="21015687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87" name="TextBox 786">
            <a:extLst>
              <a:ext uri="{FF2B5EF4-FFF2-40B4-BE49-F238E27FC236}">
                <a16:creationId xmlns:a16="http://schemas.microsoft.com/office/drawing/2014/main" id="{95C8D001-602E-F9BF-0E20-A37B3DBF4727}"/>
              </a:ext>
            </a:extLst>
          </p:cNvPr>
          <p:cNvSpPr txBox="1"/>
          <p:nvPr/>
        </p:nvSpPr>
        <p:spPr>
          <a:xfrm>
            <a:off x="14012169" y="21107563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8" name="TextBox 787">
                <a:extLst>
                  <a:ext uri="{FF2B5EF4-FFF2-40B4-BE49-F238E27FC236}">
                    <a16:creationId xmlns:a16="http://schemas.microsoft.com/office/drawing/2014/main" id="{E4CC5EAE-27DB-76AC-82F0-AF1FC5362CF6}"/>
                  </a:ext>
                </a:extLst>
              </p:cNvPr>
              <p:cNvSpPr txBox="1"/>
              <p:nvPr/>
            </p:nvSpPr>
            <p:spPr>
              <a:xfrm>
                <a:off x="13574864" y="20578171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88" name="TextBox 787">
                <a:extLst>
                  <a:ext uri="{FF2B5EF4-FFF2-40B4-BE49-F238E27FC236}">
                    <a16:creationId xmlns:a16="http://schemas.microsoft.com/office/drawing/2014/main" id="{E4CC5EAE-27DB-76AC-82F0-AF1FC5362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4864" y="20578171"/>
                <a:ext cx="250068" cy="307777"/>
              </a:xfrm>
              <a:prstGeom prst="rect">
                <a:avLst/>
              </a:prstGeom>
              <a:blipFill>
                <a:blip r:embed="rId97"/>
                <a:stretch>
                  <a:fillRect l="-12195" r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9" name="TextBox 788">
                <a:extLst>
                  <a:ext uri="{FF2B5EF4-FFF2-40B4-BE49-F238E27FC236}">
                    <a16:creationId xmlns:a16="http://schemas.microsoft.com/office/drawing/2014/main" id="{9F02E3EA-DD05-9D41-1B72-AFEE4E8C4D06}"/>
                  </a:ext>
                </a:extLst>
              </p:cNvPr>
              <p:cNvSpPr txBox="1"/>
              <p:nvPr/>
            </p:nvSpPr>
            <p:spPr>
              <a:xfrm>
                <a:off x="13123071" y="20563706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789" name="TextBox 788">
                <a:extLst>
                  <a:ext uri="{FF2B5EF4-FFF2-40B4-BE49-F238E27FC236}">
                    <a16:creationId xmlns:a16="http://schemas.microsoft.com/office/drawing/2014/main" id="{9F02E3EA-DD05-9D41-1B72-AFEE4E8C4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3071" y="20563706"/>
                <a:ext cx="349775" cy="461665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0" name="TextBox 789">
                <a:extLst>
                  <a:ext uri="{FF2B5EF4-FFF2-40B4-BE49-F238E27FC236}">
                    <a16:creationId xmlns:a16="http://schemas.microsoft.com/office/drawing/2014/main" id="{BFF91D18-3C2D-F5A7-851B-7295DC1FBFD2}"/>
                  </a:ext>
                </a:extLst>
              </p:cNvPr>
              <p:cNvSpPr txBox="1"/>
              <p:nvPr/>
            </p:nvSpPr>
            <p:spPr>
              <a:xfrm>
                <a:off x="14012169" y="20554214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790" name="TextBox 789">
                <a:extLst>
                  <a:ext uri="{FF2B5EF4-FFF2-40B4-BE49-F238E27FC236}">
                    <a16:creationId xmlns:a16="http://schemas.microsoft.com/office/drawing/2014/main" id="{BFF91D18-3C2D-F5A7-851B-7295DC1FB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2169" y="20554214"/>
                <a:ext cx="349775" cy="461665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1" name="정육면체 790">
            <a:extLst>
              <a:ext uri="{FF2B5EF4-FFF2-40B4-BE49-F238E27FC236}">
                <a16:creationId xmlns:a16="http://schemas.microsoft.com/office/drawing/2014/main" id="{F342B143-42C8-1BB7-A73D-D3C4D483B2AD}"/>
              </a:ext>
            </a:extLst>
          </p:cNvPr>
          <p:cNvSpPr/>
          <p:nvPr/>
        </p:nvSpPr>
        <p:spPr>
          <a:xfrm>
            <a:off x="14839484" y="20198445"/>
            <a:ext cx="446438" cy="927516"/>
          </a:xfrm>
          <a:prstGeom prst="cube">
            <a:avLst>
              <a:gd name="adj" fmla="val 1003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92" name="TextBox 791">
            <a:extLst>
              <a:ext uri="{FF2B5EF4-FFF2-40B4-BE49-F238E27FC236}">
                <a16:creationId xmlns:a16="http://schemas.microsoft.com/office/drawing/2014/main" id="{2F001BE1-898B-3165-5D9B-E4E219768C4E}"/>
              </a:ext>
            </a:extLst>
          </p:cNvPr>
          <p:cNvSpPr txBox="1"/>
          <p:nvPr/>
        </p:nvSpPr>
        <p:spPr>
          <a:xfrm>
            <a:off x="14877963" y="21095452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3" name="TextBox 792">
                <a:extLst>
                  <a:ext uri="{FF2B5EF4-FFF2-40B4-BE49-F238E27FC236}">
                    <a16:creationId xmlns:a16="http://schemas.microsoft.com/office/drawing/2014/main" id="{C18FF68E-878A-0EFE-EBFF-503097EA7143}"/>
                  </a:ext>
                </a:extLst>
              </p:cNvPr>
              <p:cNvSpPr txBox="1"/>
              <p:nvPr/>
            </p:nvSpPr>
            <p:spPr>
              <a:xfrm>
                <a:off x="14581891" y="20569885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793" name="TextBox 792">
                <a:extLst>
                  <a:ext uri="{FF2B5EF4-FFF2-40B4-BE49-F238E27FC236}">
                    <a16:creationId xmlns:a16="http://schemas.microsoft.com/office/drawing/2014/main" id="{C18FF68E-878A-0EFE-EBFF-503097EA7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1891" y="20569885"/>
                <a:ext cx="34176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4" name="직선 화살표 연결선 793">
            <a:extLst>
              <a:ext uri="{FF2B5EF4-FFF2-40B4-BE49-F238E27FC236}">
                <a16:creationId xmlns:a16="http://schemas.microsoft.com/office/drawing/2014/main" id="{7A4EF413-76EA-10C8-1151-984031B7327D}"/>
              </a:ext>
            </a:extLst>
          </p:cNvPr>
          <p:cNvCxnSpPr>
            <a:cxnSpLocks/>
          </p:cNvCxnSpPr>
          <p:nvPr/>
        </p:nvCxnSpPr>
        <p:spPr>
          <a:xfrm>
            <a:off x="14463055" y="20700690"/>
            <a:ext cx="16011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5" name="TextBox 794">
                <a:extLst>
                  <a:ext uri="{FF2B5EF4-FFF2-40B4-BE49-F238E27FC236}">
                    <a16:creationId xmlns:a16="http://schemas.microsoft.com/office/drawing/2014/main" id="{0723FFA1-35E1-B369-9825-FD96FDD55CEA}"/>
                  </a:ext>
                </a:extLst>
              </p:cNvPr>
              <p:cNvSpPr txBox="1"/>
              <p:nvPr/>
            </p:nvSpPr>
            <p:spPr>
              <a:xfrm>
                <a:off x="14374363" y="21281663"/>
                <a:ext cx="13489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/>
                  <a:t>class 0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2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𝒗𝒆𝒄𝒕𝒐𝒓</m:t>
                      </m:r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795" name="TextBox 794">
                <a:extLst>
                  <a:ext uri="{FF2B5EF4-FFF2-40B4-BE49-F238E27FC236}">
                    <a16:creationId xmlns:a16="http://schemas.microsoft.com/office/drawing/2014/main" id="{0723FFA1-35E1-B369-9825-FD96FDD55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4363" y="21281663"/>
                <a:ext cx="1348959" cy="461665"/>
              </a:xfrm>
              <a:prstGeom prst="rect">
                <a:avLst/>
              </a:prstGeom>
              <a:blipFill>
                <a:blip r:embed="rId10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7" name="TextBox 796">
                <a:extLst>
                  <a:ext uri="{FF2B5EF4-FFF2-40B4-BE49-F238E27FC236}">
                    <a16:creationId xmlns:a16="http://schemas.microsoft.com/office/drawing/2014/main" id="{37F05269-AB61-C298-CC7E-6A2502E7B104}"/>
                  </a:ext>
                </a:extLst>
              </p:cNvPr>
              <p:cNvSpPr txBox="1"/>
              <p:nvPr/>
            </p:nvSpPr>
            <p:spPr>
              <a:xfrm>
                <a:off x="14744234" y="19917755"/>
                <a:ext cx="6577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797" name="TextBox 796">
                <a:extLst>
                  <a:ext uri="{FF2B5EF4-FFF2-40B4-BE49-F238E27FC236}">
                    <a16:creationId xmlns:a16="http://schemas.microsoft.com/office/drawing/2014/main" id="{37F05269-AB61-C298-CC7E-6A2502E7B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4234" y="19917755"/>
                <a:ext cx="657744" cy="26161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8" name="정육면체 797">
            <a:extLst>
              <a:ext uri="{FF2B5EF4-FFF2-40B4-BE49-F238E27FC236}">
                <a16:creationId xmlns:a16="http://schemas.microsoft.com/office/drawing/2014/main" id="{0186BC58-8C36-5B8D-EFD0-B83C58F489AD}"/>
              </a:ext>
            </a:extLst>
          </p:cNvPr>
          <p:cNvSpPr/>
          <p:nvPr/>
        </p:nvSpPr>
        <p:spPr>
          <a:xfrm>
            <a:off x="15863680" y="20153918"/>
            <a:ext cx="446438" cy="927516"/>
          </a:xfrm>
          <a:prstGeom prst="cube">
            <a:avLst>
              <a:gd name="adj" fmla="val 1003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99" name="직사각형 798">
            <a:extLst>
              <a:ext uri="{FF2B5EF4-FFF2-40B4-BE49-F238E27FC236}">
                <a16:creationId xmlns:a16="http://schemas.microsoft.com/office/drawing/2014/main" id="{907B0ECC-039B-D51F-C920-6F4CC6CAFF26}"/>
              </a:ext>
            </a:extLst>
          </p:cNvPr>
          <p:cNvSpPr/>
          <p:nvPr/>
        </p:nvSpPr>
        <p:spPr>
          <a:xfrm>
            <a:off x="16715060" y="20514669"/>
            <a:ext cx="144000" cy="144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800" name="정육면체 799">
            <a:extLst>
              <a:ext uri="{FF2B5EF4-FFF2-40B4-BE49-F238E27FC236}">
                <a16:creationId xmlns:a16="http://schemas.microsoft.com/office/drawing/2014/main" id="{7C7DEFCA-F955-CF20-5ADE-B4327E5E8D37}"/>
              </a:ext>
            </a:extLst>
          </p:cNvPr>
          <p:cNvSpPr/>
          <p:nvPr/>
        </p:nvSpPr>
        <p:spPr>
          <a:xfrm rot="5400000" flipH="1">
            <a:off x="17506335" y="20126963"/>
            <a:ext cx="446438" cy="927516"/>
          </a:xfrm>
          <a:prstGeom prst="cube">
            <a:avLst>
              <a:gd name="adj" fmla="val 1003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1" name="TextBox 800">
                <a:extLst>
                  <a:ext uri="{FF2B5EF4-FFF2-40B4-BE49-F238E27FC236}">
                    <a16:creationId xmlns:a16="http://schemas.microsoft.com/office/drawing/2014/main" id="{942B80FE-19FC-41A8-1BE3-38797C9F038C}"/>
                  </a:ext>
                </a:extLst>
              </p:cNvPr>
              <p:cNvSpPr txBox="1"/>
              <p:nvPr/>
            </p:nvSpPr>
            <p:spPr>
              <a:xfrm>
                <a:off x="16310639" y="20382904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1" name="TextBox 800">
                <a:extLst>
                  <a:ext uri="{FF2B5EF4-FFF2-40B4-BE49-F238E27FC236}">
                    <a16:creationId xmlns:a16="http://schemas.microsoft.com/office/drawing/2014/main" id="{942B80FE-19FC-41A8-1BE3-38797C9F0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0639" y="20382904"/>
                <a:ext cx="434734" cy="400110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2" name="TextBox 801">
                <a:extLst>
                  <a:ext uri="{FF2B5EF4-FFF2-40B4-BE49-F238E27FC236}">
                    <a16:creationId xmlns:a16="http://schemas.microsoft.com/office/drawing/2014/main" id="{2729BAE1-F4D0-A8BE-1701-A460C26C4C52}"/>
                  </a:ext>
                </a:extLst>
              </p:cNvPr>
              <p:cNvSpPr txBox="1"/>
              <p:nvPr/>
            </p:nvSpPr>
            <p:spPr>
              <a:xfrm>
                <a:off x="16869452" y="20381946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2" name="TextBox 801">
                <a:extLst>
                  <a:ext uri="{FF2B5EF4-FFF2-40B4-BE49-F238E27FC236}">
                    <a16:creationId xmlns:a16="http://schemas.microsoft.com/office/drawing/2014/main" id="{2729BAE1-F4D0-A8BE-1701-A460C26C4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9452" y="20381946"/>
                <a:ext cx="434734" cy="400110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3" name="TextBox 802">
                <a:extLst>
                  <a:ext uri="{FF2B5EF4-FFF2-40B4-BE49-F238E27FC236}">
                    <a16:creationId xmlns:a16="http://schemas.microsoft.com/office/drawing/2014/main" id="{3E7BFDC4-8A0F-AF38-5EFF-930BF4332A42}"/>
                  </a:ext>
                </a:extLst>
              </p:cNvPr>
              <p:cNvSpPr txBox="1"/>
              <p:nvPr/>
            </p:nvSpPr>
            <p:spPr>
              <a:xfrm>
                <a:off x="15744727" y="21063126"/>
                <a:ext cx="6577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803" name="TextBox 802">
                <a:extLst>
                  <a:ext uri="{FF2B5EF4-FFF2-40B4-BE49-F238E27FC236}">
                    <a16:creationId xmlns:a16="http://schemas.microsoft.com/office/drawing/2014/main" id="{3E7BFDC4-8A0F-AF38-5EFF-930BF4332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4727" y="21063126"/>
                <a:ext cx="657744" cy="26161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4" name="TextBox 803">
                <a:extLst>
                  <a:ext uri="{FF2B5EF4-FFF2-40B4-BE49-F238E27FC236}">
                    <a16:creationId xmlns:a16="http://schemas.microsoft.com/office/drawing/2014/main" id="{D661EE3C-5B8A-2C26-4E12-25D73791CEC2}"/>
                  </a:ext>
                </a:extLst>
              </p:cNvPr>
              <p:cNvSpPr txBox="1"/>
              <p:nvPr/>
            </p:nvSpPr>
            <p:spPr>
              <a:xfrm>
                <a:off x="16431114" y="21053135"/>
                <a:ext cx="7202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804" name="TextBox 803">
                <a:extLst>
                  <a:ext uri="{FF2B5EF4-FFF2-40B4-BE49-F238E27FC236}">
                    <a16:creationId xmlns:a16="http://schemas.microsoft.com/office/drawing/2014/main" id="{D661EE3C-5B8A-2C26-4E12-25D73791C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1114" y="21053135"/>
                <a:ext cx="720262" cy="261610"/>
              </a:xfrm>
              <a:prstGeom prst="rect">
                <a:avLst/>
              </a:prstGeom>
              <a:blipFill>
                <a:blip r:embed="rId10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5" name="TextBox 804">
                <a:extLst>
                  <a:ext uri="{FF2B5EF4-FFF2-40B4-BE49-F238E27FC236}">
                    <a16:creationId xmlns:a16="http://schemas.microsoft.com/office/drawing/2014/main" id="{7DFFEE66-127A-5B59-FFBA-698123C8C5F4}"/>
                  </a:ext>
                </a:extLst>
              </p:cNvPr>
              <p:cNvSpPr txBox="1"/>
              <p:nvPr/>
            </p:nvSpPr>
            <p:spPr>
              <a:xfrm>
                <a:off x="17388609" y="21046452"/>
                <a:ext cx="6577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805" name="TextBox 804">
                <a:extLst>
                  <a:ext uri="{FF2B5EF4-FFF2-40B4-BE49-F238E27FC236}">
                    <a16:creationId xmlns:a16="http://schemas.microsoft.com/office/drawing/2014/main" id="{7DFFEE66-127A-5B59-FFBA-698123C8C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8609" y="21046452"/>
                <a:ext cx="657744" cy="261610"/>
              </a:xfrm>
              <a:prstGeom prst="rect">
                <a:avLst/>
              </a:prstGeom>
              <a:blipFill>
                <a:blip r:embed="rId10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6" name="TextBox 805">
                <a:extLst>
                  <a:ext uri="{FF2B5EF4-FFF2-40B4-BE49-F238E27FC236}">
                    <a16:creationId xmlns:a16="http://schemas.microsoft.com/office/drawing/2014/main" id="{20B854A8-FFDD-11D3-F0FD-7134BC4FFA5A}"/>
                  </a:ext>
                </a:extLst>
              </p:cNvPr>
              <p:cNvSpPr txBox="1"/>
              <p:nvPr/>
            </p:nvSpPr>
            <p:spPr>
              <a:xfrm>
                <a:off x="18318833" y="20432842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6" name="TextBox 805">
                <a:extLst>
                  <a:ext uri="{FF2B5EF4-FFF2-40B4-BE49-F238E27FC236}">
                    <a16:creationId xmlns:a16="http://schemas.microsoft.com/office/drawing/2014/main" id="{20B854A8-FFDD-11D3-F0FD-7134BC4FF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8833" y="20432842"/>
                <a:ext cx="250068" cy="307777"/>
              </a:xfrm>
              <a:prstGeom prst="rect">
                <a:avLst/>
              </a:prstGeom>
              <a:blipFill>
                <a:blip r:embed="rId105"/>
                <a:stretch>
                  <a:fillRect l="-9756" r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7" name="TextBox 806">
                <a:extLst>
                  <a:ext uri="{FF2B5EF4-FFF2-40B4-BE49-F238E27FC236}">
                    <a16:creationId xmlns:a16="http://schemas.microsoft.com/office/drawing/2014/main" id="{10D89FFA-A429-E39B-3470-CE7304CE105A}"/>
                  </a:ext>
                </a:extLst>
              </p:cNvPr>
              <p:cNvSpPr txBox="1"/>
              <p:nvPr/>
            </p:nvSpPr>
            <p:spPr>
              <a:xfrm>
                <a:off x="18752227" y="21053135"/>
                <a:ext cx="5952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807" name="TextBox 806">
                <a:extLst>
                  <a:ext uri="{FF2B5EF4-FFF2-40B4-BE49-F238E27FC236}">
                    <a16:creationId xmlns:a16="http://schemas.microsoft.com/office/drawing/2014/main" id="{10D89FFA-A429-E39B-3470-CE7304CE1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2227" y="21053135"/>
                <a:ext cx="595228" cy="261610"/>
              </a:xfrm>
              <a:prstGeom prst="rect">
                <a:avLst/>
              </a:prstGeom>
              <a:blipFill>
                <a:blip r:embed="rId10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8" name="직선 화살표 연결선 807">
            <a:extLst>
              <a:ext uri="{FF2B5EF4-FFF2-40B4-BE49-F238E27FC236}">
                <a16:creationId xmlns:a16="http://schemas.microsoft.com/office/drawing/2014/main" id="{BFDF68AA-FF58-D349-C40B-0D7FCF731DB4}"/>
              </a:ext>
            </a:extLst>
          </p:cNvPr>
          <p:cNvCxnSpPr/>
          <p:nvPr/>
        </p:nvCxnSpPr>
        <p:spPr>
          <a:xfrm>
            <a:off x="19591290" y="20603162"/>
            <a:ext cx="486941" cy="6683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" name="TextBox 808">
            <a:extLst>
              <a:ext uri="{FF2B5EF4-FFF2-40B4-BE49-F238E27FC236}">
                <a16:creationId xmlns:a16="http://schemas.microsoft.com/office/drawing/2014/main" id="{0B2B49C7-573B-8820-0236-80380F273FB9}"/>
              </a:ext>
            </a:extLst>
          </p:cNvPr>
          <p:cNvSpPr txBox="1"/>
          <p:nvPr/>
        </p:nvSpPr>
        <p:spPr>
          <a:xfrm>
            <a:off x="19474725" y="20164691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diag()</a:t>
            </a:r>
            <a:endParaRPr lang="ko-KR" altLang="en-US"/>
          </a:p>
        </p:txBody>
      </p:sp>
      <p:sp>
        <p:nvSpPr>
          <p:cNvPr id="810" name="정육면체 809">
            <a:extLst>
              <a:ext uri="{FF2B5EF4-FFF2-40B4-BE49-F238E27FC236}">
                <a16:creationId xmlns:a16="http://schemas.microsoft.com/office/drawing/2014/main" id="{C9514698-976F-EA7B-CD9D-020198F668E3}"/>
              </a:ext>
            </a:extLst>
          </p:cNvPr>
          <p:cNvSpPr/>
          <p:nvPr/>
        </p:nvSpPr>
        <p:spPr>
          <a:xfrm>
            <a:off x="18660710" y="20211870"/>
            <a:ext cx="814015" cy="795950"/>
          </a:xfrm>
          <a:prstGeom prst="cube">
            <a:avLst>
              <a:gd name="adj" fmla="val 555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1" name="정육면체 810">
            <a:extLst>
              <a:ext uri="{FF2B5EF4-FFF2-40B4-BE49-F238E27FC236}">
                <a16:creationId xmlns:a16="http://schemas.microsoft.com/office/drawing/2014/main" id="{9F882840-96A5-C944-7BF0-2C0EB9FA8520}"/>
              </a:ext>
            </a:extLst>
          </p:cNvPr>
          <p:cNvSpPr/>
          <p:nvPr/>
        </p:nvSpPr>
        <p:spPr>
          <a:xfrm>
            <a:off x="18660710" y="20213610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2" name="직선 연결선 811">
            <a:extLst>
              <a:ext uri="{FF2B5EF4-FFF2-40B4-BE49-F238E27FC236}">
                <a16:creationId xmlns:a16="http://schemas.microsoft.com/office/drawing/2014/main" id="{F1F01864-8324-86CB-32DB-4D411C843185}"/>
              </a:ext>
            </a:extLst>
          </p:cNvPr>
          <p:cNvCxnSpPr/>
          <p:nvPr/>
        </p:nvCxnSpPr>
        <p:spPr>
          <a:xfrm>
            <a:off x="18728382" y="20256969"/>
            <a:ext cx="457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3" name="정육면체 812">
            <a:extLst>
              <a:ext uri="{FF2B5EF4-FFF2-40B4-BE49-F238E27FC236}">
                <a16:creationId xmlns:a16="http://schemas.microsoft.com/office/drawing/2014/main" id="{10401D4A-5536-D389-3F8E-2BA71A49DC05}"/>
              </a:ext>
            </a:extLst>
          </p:cNvPr>
          <p:cNvSpPr/>
          <p:nvPr/>
        </p:nvSpPr>
        <p:spPr>
          <a:xfrm>
            <a:off x="18731557" y="20280484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4" name="정육면체 813">
            <a:extLst>
              <a:ext uri="{FF2B5EF4-FFF2-40B4-BE49-F238E27FC236}">
                <a16:creationId xmlns:a16="http://schemas.microsoft.com/office/drawing/2014/main" id="{37A63632-FD3D-73A6-CE92-539DEE27247A}"/>
              </a:ext>
            </a:extLst>
          </p:cNvPr>
          <p:cNvSpPr/>
          <p:nvPr/>
        </p:nvSpPr>
        <p:spPr>
          <a:xfrm>
            <a:off x="18799229" y="20348844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5" name="TextBox 814">
                <a:extLst>
                  <a:ext uri="{FF2B5EF4-FFF2-40B4-BE49-F238E27FC236}">
                    <a16:creationId xmlns:a16="http://schemas.microsoft.com/office/drawing/2014/main" id="{E32365DD-BD12-6C87-305B-95019FEA00EF}"/>
                  </a:ext>
                </a:extLst>
              </p:cNvPr>
              <p:cNvSpPr txBox="1"/>
              <p:nvPr/>
            </p:nvSpPr>
            <p:spPr>
              <a:xfrm>
                <a:off x="18969935" y="20459613"/>
                <a:ext cx="195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15" name="TextBox 814">
                <a:extLst>
                  <a:ext uri="{FF2B5EF4-FFF2-40B4-BE49-F238E27FC236}">
                    <a16:creationId xmlns:a16="http://schemas.microsoft.com/office/drawing/2014/main" id="{E32365DD-BD12-6C87-305B-95019FEA0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9935" y="20459613"/>
                <a:ext cx="195566" cy="276999"/>
              </a:xfrm>
              <a:prstGeom prst="rect">
                <a:avLst/>
              </a:prstGeom>
              <a:blipFill>
                <a:blip r:embed="rId107"/>
                <a:stretch>
                  <a:fillRect l="-25000" r="-21875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6" name="정육면체 815">
            <a:extLst>
              <a:ext uri="{FF2B5EF4-FFF2-40B4-BE49-F238E27FC236}">
                <a16:creationId xmlns:a16="http://schemas.microsoft.com/office/drawing/2014/main" id="{76CDD6D6-3325-54E6-3F4E-392C0BF6FFD8}"/>
              </a:ext>
            </a:extLst>
          </p:cNvPr>
          <p:cNvSpPr/>
          <p:nvPr/>
        </p:nvSpPr>
        <p:spPr>
          <a:xfrm>
            <a:off x="19223614" y="20754302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7" name="정육면체 816">
            <a:extLst>
              <a:ext uri="{FF2B5EF4-FFF2-40B4-BE49-F238E27FC236}">
                <a16:creationId xmlns:a16="http://schemas.microsoft.com/office/drawing/2014/main" id="{4B4048AB-35B9-567B-847E-DE07626CCE2A}"/>
              </a:ext>
            </a:extLst>
          </p:cNvPr>
          <p:cNvSpPr/>
          <p:nvPr/>
        </p:nvSpPr>
        <p:spPr>
          <a:xfrm>
            <a:off x="19294461" y="20821176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8" name="정육면체 817">
            <a:extLst>
              <a:ext uri="{FF2B5EF4-FFF2-40B4-BE49-F238E27FC236}">
                <a16:creationId xmlns:a16="http://schemas.microsoft.com/office/drawing/2014/main" id="{53EDC1AF-2FF0-B5BB-0C0C-DD9282A46CCD}"/>
              </a:ext>
            </a:extLst>
          </p:cNvPr>
          <p:cNvSpPr/>
          <p:nvPr/>
        </p:nvSpPr>
        <p:spPr>
          <a:xfrm>
            <a:off x="19362133" y="20889536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9" name="직선 연결선 818">
            <a:extLst>
              <a:ext uri="{FF2B5EF4-FFF2-40B4-BE49-F238E27FC236}">
                <a16:creationId xmlns:a16="http://schemas.microsoft.com/office/drawing/2014/main" id="{E2CDBB2B-2E18-AAC1-3EAD-AAA6D95BFCDF}"/>
              </a:ext>
            </a:extLst>
          </p:cNvPr>
          <p:cNvCxnSpPr>
            <a:cxnSpLocks/>
          </p:cNvCxnSpPr>
          <p:nvPr/>
        </p:nvCxnSpPr>
        <p:spPr>
          <a:xfrm flipV="1">
            <a:off x="19427954" y="20649144"/>
            <a:ext cx="0" cy="3622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0" name="정육면체 819">
            <a:extLst>
              <a:ext uri="{FF2B5EF4-FFF2-40B4-BE49-F238E27FC236}">
                <a16:creationId xmlns:a16="http://schemas.microsoft.com/office/drawing/2014/main" id="{C406AC59-563A-C31A-4DFC-7EE7F42CFF88}"/>
              </a:ext>
            </a:extLst>
          </p:cNvPr>
          <p:cNvSpPr/>
          <p:nvPr/>
        </p:nvSpPr>
        <p:spPr>
          <a:xfrm>
            <a:off x="20309430" y="20561027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1" name="정육면체 820">
            <a:extLst>
              <a:ext uri="{FF2B5EF4-FFF2-40B4-BE49-F238E27FC236}">
                <a16:creationId xmlns:a16="http://schemas.microsoft.com/office/drawing/2014/main" id="{BE2511A3-00A8-D770-DFBB-3BAFDC098247}"/>
              </a:ext>
            </a:extLst>
          </p:cNvPr>
          <p:cNvSpPr/>
          <p:nvPr/>
        </p:nvSpPr>
        <p:spPr>
          <a:xfrm>
            <a:off x="20403830" y="20560592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2" name="정육면체 821">
            <a:extLst>
              <a:ext uri="{FF2B5EF4-FFF2-40B4-BE49-F238E27FC236}">
                <a16:creationId xmlns:a16="http://schemas.microsoft.com/office/drawing/2014/main" id="{A7CF0ED9-89C3-1F71-9921-CABE9A8EB0A0}"/>
              </a:ext>
            </a:extLst>
          </p:cNvPr>
          <p:cNvSpPr/>
          <p:nvPr/>
        </p:nvSpPr>
        <p:spPr>
          <a:xfrm>
            <a:off x="20497134" y="20560592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3" name="정육면체 822">
            <a:extLst>
              <a:ext uri="{FF2B5EF4-FFF2-40B4-BE49-F238E27FC236}">
                <a16:creationId xmlns:a16="http://schemas.microsoft.com/office/drawing/2014/main" id="{653540F7-439D-F7A1-35B3-C4F4F3DCBD1F}"/>
              </a:ext>
            </a:extLst>
          </p:cNvPr>
          <p:cNvSpPr/>
          <p:nvPr/>
        </p:nvSpPr>
        <p:spPr>
          <a:xfrm>
            <a:off x="21007336" y="20560760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4" name="정육면체 823">
            <a:extLst>
              <a:ext uri="{FF2B5EF4-FFF2-40B4-BE49-F238E27FC236}">
                <a16:creationId xmlns:a16="http://schemas.microsoft.com/office/drawing/2014/main" id="{5D9033AC-A1E8-DDCF-51AD-C435452F7140}"/>
              </a:ext>
            </a:extLst>
          </p:cNvPr>
          <p:cNvSpPr/>
          <p:nvPr/>
        </p:nvSpPr>
        <p:spPr>
          <a:xfrm>
            <a:off x="21101736" y="20560325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5" name="정육면체 824">
            <a:extLst>
              <a:ext uri="{FF2B5EF4-FFF2-40B4-BE49-F238E27FC236}">
                <a16:creationId xmlns:a16="http://schemas.microsoft.com/office/drawing/2014/main" id="{B5DF7A98-3F61-8881-C7FB-72CD13F60341}"/>
              </a:ext>
            </a:extLst>
          </p:cNvPr>
          <p:cNvSpPr/>
          <p:nvPr/>
        </p:nvSpPr>
        <p:spPr>
          <a:xfrm>
            <a:off x="21195040" y="20560325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6" name="TextBox 825">
                <a:extLst>
                  <a:ext uri="{FF2B5EF4-FFF2-40B4-BE49-F238E27FC236}">
                    <a16:creationId xmlns:a16="http://schemas.microsoft.com/office/drawing/2014/main" id="{CF1B8A0B-EDE4-2C85-4724-FA5AFAD61148}"/>
                  </a:ext>
                </a:extLst>
              </p:cNvPr>
              <p:cNvSpPr txBox="1"/>
              <p:nvPr/>
            </p:nvSpPr>
            <p:spPr>
              <a:xfrm>
                <a:off x="20592431" y="20439847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26" name="TextBox 825">
                <a:extLst>
                  <a:ext uri="{FF2B5EF4-FFF2-40B4-BE49-F238E27FC236}">
                    <a16:creationId xmlns:a16="http://schemas.microsoft.com/office/drawing/2014/main" id="{CF1B8A0B-EDE4-2C85-4724-FA5AFAD61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431" y="20439847"/>
                <a:ext cx="434734" cy="369332"/>
              </a:xfrm>
              <a:prstGeom prst="rect">
                <a:avLst/>
              </a:prstGeom>
              <a:blipFill>
                <a:blip r:embed="rId10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7" name="TextBox 826">
                <a:extLst>
                  <a:ext uri="{FF2B5EF4-FFF2-40B4-BE49-F238E27FC236}">
                    <a16:creationId xmlns:a16="http://schemas.microsoft.com/office/drawing/2014/main" id="{F10333D8-0439-4572-A6A8-4705DC3F5BCB}"/>
                  </a:ext>
                </a:extLst>
              </p:cNvPr>
              <p:cNvSpPr txBox="1"/>
              <p:nvPr/>
            </p:nvSpPr>
            <p:spPr>
              <a:xfrm>
                <a:off x="20543904" y="20684575"/>
                <a:ext cx="572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827" name="TextBox 826">
                <a:extLst>
                  <a:ext uri="{FF2B5EF4-FFF2-40B4-BE49-F238E27FC236}">
                    <a16:creationId xmlns:a16="http://schemas.microsoft.com/office/drawing/2014/main" id="{F10333D8-0439-4572-A6A8-4705DC3F5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904" y="20684575"/>
                <a:ext cx="572786" cy="26161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8" name="타원 827">
            <a:extLst>
              <a:ext uri="{FF2B5EF4-FFF2-40B4-BE49-F238E27FC236}">
                <a16:creationId xmlns:a16="http://schemas.microsoft.com/office/drawing/2014/main" id="{887EBA7A-D31C-E730-FC38-584201B3569C}"/>
              </a:ext>
            </a:extLst>
          </p:cNvPr>
          <p:cNvSpPr/>
          <p:nvPr/>
        </p:nvSpPr>
        <p:spPr>
          <a:xfrm>
            <a:off x="18723620" y="20235353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9" name="타원 828">
            <a:extLst>
              <a:ext uri="{FF2B5EF4-FFF2-40B4-BE49-F238E27FC236}">
                <a16:creationId xmlns:a16="http://schemas.microsoft.com/office/drawing/2014/main" id="{0F2F7DE5-930A-823B-16E3-B19A1CC4E6FB}"/>
              </a:ext>
            </a:extLst>
          </p:cNvPr>
          <p:cNvSpPr/>
          <p:nvPr/>
        </p:nvSpPr>
        <p:spPr>
          <a:xfrm>
            <a:off x="18789705" y="20300714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0" name="타원 829">
            <a:extLst>
              <a:ext uri="{FF2B5EF4-FFF2-40B4-BE49-F238E27FC236}">
                <a16:creationId xmlns:a16="http://schemas.microsoft.com/office/drawing/2014/main" id="{25D2B20E-3FD6-850B-8CAC-AF704518F3A9}"/>
              </a:ext>
            </a:extLst>
          </p:cNvPr>
          <p:cNvSpPr/>
          <p:nvPr/>
        </p:nvSpPr>
        <p:spPr>
          <a:xfrm>
            <a:off x="18858435" y="20369927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1" name="타원 830">
            <a:extLst>
              <a:ext uri="{FF2B5EF4-FFF2-40B4-BE49-F238E27FC236}">
                <a16:creationId xmlns:a16="http://schemas.microsoft.com/office/drawing/2014/main" id="{A815360D-E473-5928-C190-B80C72356E96}"/>
              </a:ext>
            </a:extLst>
          </p:cNvPr>
          <p:cNvSpPr/>
          <p:nvPr/>
        </p:nvSpPr>
        <p:spPr>
          <a:xfrm>
            <a:off x="19280832" y="20776000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2" name="연결선: 구부러짐 831">
            <a:extLst>
              <a:ext uri="{FF2B5EF4-FFF2-40B4-BE49-F238E27FC236}">
                <a16:creationId xmlns:a16="http://schemas.microsoft.com/office/drawing/2014/main" id="{C2F88486-B3DF-B02A-29A8-86A4F45296B1}"/>
              </a:ext>
            </a:extLst>
          </p:cNvPr>
          <p:cNvCxnSpPr>
            <a:cxnSpLocks/>
            <a:stCxn id="811" idx="1"/>
            <a:endCxn id="820" idx="1"/>
          </p:cNvCxnSpPr>
          <p:nvPr/>
        </p:nvCxnSpPr>
        <p:spPr>
          <a:xfrm rot="16200000" flipH="1">
            <a:off x="19345929" y="19606414"/>
            <a:ext cx="347417" cy="1648720"/>
          </a:xfrm>
          <a:prstGeom prst="curvedConnector3">
            <a:avLst>
              <a:gd name="adj1" fmla="val -78308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연결선: 구부러짐 832">
            <a:extLst>
              <a:ext uri="{FF2B5EF4-FFF2-40B4-BE49-F238E27FC236}">
                <a16:creationId xmlns:a16="http://schemas.microsoft.com/office/drawing/2014/main" id="{D313CB7F-DDFF-21DC-0E79-A573BF36EFC6}"/>
              </a:ext>
            </a:extLst>
          </p:cNvPr>
          <p:cNvCxnSpPr>
            <a:cxnSpLocks/>
            <a:stCxn id="816" idx="1"/>
            <a:endCxn id="823" idx="1"/>
          </p:cNvCxnSpPr>
          <p:nvPr/>
        </p:nvCxnSpPr>
        <p:spPr>
          <a:xfrm rot="5400000" flipH="1" flipV="1">
            <a:off x="20053272" y="19809126"/>
            <a:ext cx="193542" cy="1783722"/>
          </a:xfrm>
          <a:prstGeom prst="curvedConnector3">
            <a:avLst>
              <a:gd name="adj1" fmla="val 394771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연결선: 구부러짐 833">
            <a:extLst>
              <a:ext uri="{FF2B5EF4-FFF2-40B4-BE49-F238E27FC236}">
                <a16:creationId xmlns:a16="http://schemas.microsoft.com/office/drawing/2014/main" id="{E28BFDC2-F4B2-791C-FDDB-E1C1571C677D}"/>
              </a:ext>
            </a:extLst>
          </p:cNvPr>
          <p:cNvCxnSpPr>
            <a:cxnSpLocks/>
            <a:stCxn id="818" idx="1"/>
            <a:endCxn id="825" idx="1"/>
          </p:cNvCxnSpPr>
          <p:nvPr/>
        </p:nvCxnSpPr>
        <p:spPr>
          <a:xfrm rot="5400000" flipH="1" flipV="1">
            <a:off x="20148549" y="19851934"/>
            <a:ext cx="329211" cy="1832907"/>
          </a:xfrm>
          <a:prstGeom prst="curvedConnector3">
            <a:avLst>
              <a:gd name="adj1" fmla="val 294513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연결선: 구부러짐 834">
            <a:extLst>
              <a:ext uri="{FF2B5EF4-FFF2-40B4-BE49-F238E27FC236}">
                <a16:creationId xmlns:a16="http://schemas.microsoft.com/office/drawing/2014/main" id="{F81FF238-930E-1AB9-A6CC-9E6F026FAE6E}"/>
              </a:ext>
            </a:extLst>
          </p:cNvPr>
          <p:cNvCxnSpPr>
            <a:cxnSpLocks/>
            <a:stCxn id="813" idx="1"/>
            <a:endCxn id="821" idx="1"/>
          </p:cNvCxnSpPr>
          <p:nvPr/>
        </p:nvCxnSpPr>
        <p:spPr>
          <a:xfrm rot="16200000" flipH="1">
            <a:off x="19462207" y="19627858"/>
            <a:ext cx="280108" cy="1672273"/>
          </a:xfrm>
          <a:prstGeom prst="curvedConnector3">
            <a:avLst>
              <a:gd name="adj1" fmla="val -94859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연결선: 구부러짐 835">
            <a:extLst>
              <a:ext uri="{FF2B5EF4-FFF2-40B4-BE49-F238E27FC236}">
                <a16:creationId xmlns:a16="http://schemas.microsoft.com/office/drawing/2014/main" id="{75F70259-181D-1846-E36E-9F3C8E235FC1}"/>
              </a:ext>
            </a:extLst>
          </p:cNvPr>
          <p:cNvCxnSpPr>
            <a:cxnSpLocks/>
            <a:stCxn id="814" idx="1"/>
            <a:endCxn id="822" idx="1"/>
          </p:cNvCxnSpPr>
          <p:nvPr/>
        </p:nvCxnSpPr>
        <p:spPr>
          <a:xfrm rot="16200000" flipH="1">
            <a:off x="19576875" y="19649222"/>
            <a:ext cx="211748" cy="1697905"/>
          </a:xfrm>
          <a:prstGeom prst="curvedConnector3">
            <a:avLst>
              <a:gd name="adj1" fmla="val -128481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연결선: 구부러짐 836">
            <a:extLst>
              <a:ext uri="{FF2B5EF4-FFF2-40B4-BE49-F238E27FC236}">
                <a16:creationId xmlns:a16="http://schemas.microsoft.com/office/drawing/2014/main" id="{ACD6DF48-F0AD-E5BA-83FE-BD83AA9EB015}"/>
              </a:ext>
            </a:extLst>
          </p:cNvPr>
          <p:cNvCxnSpPr>
            <a:cxnSpLocks/>
            <a:stCxn id="817" idx="1"/>
            <a:endCxn id="824" idx="1"/>
          </p:cNvCxnSpPr>
          <p:nvPr/>
        </p:nvCxnSpPr>
        <p:spPr>
          <a:xfrm rot="5400000" flipH="1" flipV="1">
            <a:off x="20102241" y="19830570"/>
            <a:ext cx="260851" cy="1807275"/>
          </a:xfrm>
          <a:prstGeom prst="curvedConnector3">
            <a:avLst>
              <a:gd name="adj1" fmla="val 330882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TextBox 837">
            <a:extLst>
              <a:ext uri="{FF2B5EF4-FFF2-40B4-BE49-F238E27FC236}">
                <a16:creationId xmlns:a16="http://schemas.microsoft.com/office/drawing/2014/main" id="{AD9F1BC0-A419-690F-ACC6-AF0607F56BA5}"/>
              </a:ext>
            </a:extLst>
          </p:cNvPr>
          <p:cNvSpPr txBox="1"/>
          <p:nvPr/>
        </p:nvSpPr>
        <p:spPr>
          <a:xfrm>
            <a:off x="20174297" y="20924720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class 0 </a:t>
            </a:r>
            <a:r>
              <a:rPr lang="ko-KR" altLang="en-US" sz="1400" b="1"/>
              <a:t>에 대한 </a:t>
            </a:r>
            <a:endParaRPr lang="en-US" altLang="ko-KR" sz="1400" b="1"/>
          </a:p>
          <a:p>
            <a:r>
              <a:rPr lang="en-US" altLang="ko-KR" sz="1400" b="1"/>
              <a:t>gaussian score</a:t>
            </a:r>
            <a:endParaRPr lang="ko-KR" altLang="en-US" sz="1400" b="1"/>
          </a:p>
        </p:txBody>
      </p:sp>
      <p:sp>
        <p:nvSpPr>
          <p:cNvPr id="839" name="화살표: 오른쪽 838">
            <a:extLst>
              <a:ext uri="{FF2B5EF4-FFF2-40B4-BE49-F238E27FC236}">
                <a16:creationId xmlns:a16="http://schemas.microsoft.com/office/drawing/2014/main" id="{6892CE6A-8FA8-BD5E-3746-03F9B5231DE0}"/>
              </a:ext>
            </a:extLst>
          </p:cNvPr>
          <p:cNvSpPr/>
          <p:nvPr/>
        </p:nvSpPr>
        <p:spPr>
          <a:xfrm>
            <a:off x="15400508" y="20603162"/>
            <a:ext cx="279765" cy="133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0" name="정육면체 839">
            <a:extLst>
              <a:ext uri="{FF2B5EF4-FFF2-40B4-BE49-F238E27FC236}">
                <a16:creationId xmlns:a16="http://schemas.microsoft.com/office/drawing/2014/main" id="{58BC54F8-E934-B0BD-C262-7B96C3907660}"/>
              </a:ext>
            </a:extLst>
          </p:cNvPr>
          <p:cNvSpPr/>
          <p:nvPr/>
        </p:nvSpPr>
        <p:spPr>
          <a:xfrm>
            <a:off x="12164969" y="22508573"/>
            <a:ext cx="446438" cy="110279"/>
          </a:xfrm>
          <a:prstGeom prst="cube">
            <a:avLst>
              <a:gd name="adj" fmla="val 34736"/>
            </a:avLst>
          </a:prstGeom>
          <a:solidFill>
            <a:srgbClr val="E5E1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841" name="정육면체 840">
            <a:extLst>
              <a:ext uri="{FF2B5EF4-FFF2-40B4-BE49-F238E27FC236}">
                <a16:creationId xmlns:a16="http://schemas.microsoft.com/office/drawing/2014/main" id="{D32FA4A1-1539-9D61-3B14-93E3D703B042}"/>
              </a:ext>
            </a:extLst>
          </p:cNvPr>
          <p:cNvSpPr/>
          <p:nvPr/>
        </p:nvSpPr>
        <p:spPr>
          <a:xfrm>
            <a:off x="12164969" y="22645470"/>
            <a:ext cx="446438" cy="110279"/>
          </a:xfrm>
          <a:prstGeom prst="cube">
            <a:avLst>
              <a:gd name="adj" fmla="val 34736"/>
            </a:avLst>
          </a:prstGeom>
          <a:solidFill>
            <a:srgbClr val="E5E1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842" name="정육면체 841">
            <a:extLst>
              <a:ext uri="{FF2B5EF4-FFF2-40B4-BE49-F238E27FC236}">
                <a16:creationId xmlns:a16="http://schemas.microsoft.com/office/drawing/2014/main" id="{73389187-F76F-7E96-20E3-EB0B2336A509}"/>
              </a:ext>
            </a:extLst>
          </p:cNvPr>
          <p:cNvSpPr/>
          <p:nvPr/>
        </p:nvSpPr>
        <p:spPr>
          <a:xfrm>
            <a:off x="12164968" y="23299853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3" name="TextBox 842">
                <a:extLst>
                  <a:ext uri="{FF2B5EF4-FFF2-40B4-BE49-F238E27FC236}">
                    <a16:creationId xmlns:a16="http://schemas.microsoft.com/office/drawing/2014/main" id="{9F27D635-AFF8-AD4F-43F2-DD716BC5BD3C}"/>
                  </a:ext>
                </a:extLst>
              </p:cNvPr>
              <p:cNvSpPr txBox="1"/>
              <p:nvPr/>
            </p:nvSpPr>
            <p:spPr>
              <a:xfrm>
                <a:off x="12213300" y="22838385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43" name="TextBox 842">
                <a:extLst>
                  <a:ext uri="{FF2B5EF4-FFF2-40B4-BE49-F238E27FC236}">
                    <a16:creationId xmlns:a16="http://schemas.microsoft.com/office/drawing/2014/main" id="{9F27D635-AFF8-AD4F-43F2-DD716BC5B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3300" y="22838385"/>
                <a:ext cx="349775" cy="461665"/>
              </a:xfrm>
              <a:prstGeom prst="rect">
                <a:avLst/>
              </a:prstGeom>
              <a:blipFill>
                <a:blip r:embed="rId10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4" name="TextBox 843">
            <a:extLst>
              <a:ext uri="{FF2B5EF4-FFF2-40B4-BE49-F238E27FC236}">
                <a16:creationId xmlns:a16="http://schemas.microsoft.com/office/drawing/2014/main" id="{293F89BF-489F-BB7D-BB2E-A83E5D49D5D2}"/>
              </a:ext>
            </a:extLst>
          </p:cNvPr>
          <p:cNvSpPr txBox="1"/>
          <p:nvPr/>
        </p:nvSpPr>
        <p:spPr>
          <a:xfrm>
            <a:off x="12221315" y="23379624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p:sp>
        <p:nvSpPr>
          <p:cNvPr id="845" name="원호 844">
            <a:extLst>
              <a:ext uri="{FF2B5EF4-FFF2-40B4-BE49-F238E27FC236}">
                <a16:creationId xmlns:a16="http://schemas.microsoft.com/office/drawing/2014/main" id="{00AA633E-665A-4732-41C0-EC2BF67329A8}"/>
              </a:ext>
            </a:extLst>
          </p:cNvPr>
          <p:cNvSpPr/>
          <p:nvPr/>
        </p:nvSpPr>
        <p:spPr>
          <a:xfrm rot="16200000" flipH="1">
            <a:off x="11806121" y="22893483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846" name="원호 845">
            <a:extLst>
              <a:ext uri="{FF2B5EF4-FFF2-40B4-BE49-F238E27FC236}">
                <a16:creationId xmlns:a16="http://schemas.microsoft.com/office/drawing/2014/main" id="{C5F93472-93CD-EE71-E46E-148A4F332E21}"/>
              </a:ext>
            </a:extLst>
          </p:cNvPr>
          <p:cNvSpPr/>
          <p:nvPr/>
        </p:nvSpPr>
        <p:spPr>
          <a:xfrm rot="16200000">
            <a:off x="11777307" y="22722840"/>
            <a:ext cx="672943" cy="293484"/>
          </a:xfrm>
          <a:prstGeom prst="arc">
            <a:avLst>
              <a:gd name="adj1" fmla="val 16200000"/>
              <a:gd name="adj2" fmla="val 10840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7" name="TextBox 846">
                <a:extLst>
                  <a:ext uri="{FF2B5EF4-FFF2-40B4-BE49-F238E27FC236}">
                    <a16:creationId xmlns:a16="http://schemas.microsoft.com/office/drawing/2014/main" id="{C4A4EE68-9D54-02DB-137F-4A939EB47197}"/>
                  </a:ext>
                </a:extLst>
              </p:cNvPr>
              <p:cNvSpPr txBox="1"/>
              <p:nvPr/>
            </p:nvSpPr>
            <p:spPr>
              <a:xfrm>
                <a:off x="11804304" y="22827373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847" name="TextBox 846">
                <a:extLst>
                  <a:ext uri="{FF2B5EF4-FFF2-40B4-BE49-F238E27FC236}">
                    <a16:creationId xmlns:a16="http://schemas.microsoft.com/office/drawing/2014/main" id="{C4A4EE68-9D54-02DB-137F-4A939EB47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4304" y="22827373"/>
                <a:ext cx="34176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8" name="정육면체 847">
            <a:extLst>
              <a:ext uri="{FF2B5EF4-FFF2-40B4-BE49-F238E27FC236}">
                <a16:creationId xmlns:a16="http://schemas.microsoft.com/office/drawing/2014/main" id="{388FDC38-8CCD-6FB2-9F03-0B2DBCC03C04}"/>
              </a:ext>
            </a:extLst>
          </p:cNvPr>
          <p:cNvSpPr/>
          <p:nvPr/>
        </p:nvSpPr>
        <p:spPr>
          <a:xfrm>
            <a:off x="13003442" y="22508573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849" name="정육면체 848">
            <a:extLst>
              <a:ext uri="{FF2B5EF4-FFF2-40B4-BE49-F238E27FC236}">
                <a16:creationId xmlns:a16="http://schemas.microsoft.com/office/drawing/2014/main" id="{251AFA53-1D06-33DB-D608-A6F96790BE9D}"/>
              </a:ext>
            </a:extLst>
          </p:cNvPr>
          <p:cNvSpPr/>
          <p:nvPr/>
        </p:nvSpPr>
        <p:spPr>
          <a:xfrm>
            <a:off x="13003442" y="22645470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850" name="정육면체 849">
            <a:extLst>
              <a:ext uri="{FF2B5EF4-FFF2-40B4-BE49-F238E27FC236}">
                <a16:creationId xmlns:a16="http://schemas.microsoft.com/office/drawing/2014/main" id="{999CFEE2-5F4A-847D-9ACA-6F28B2DDB72A}"/>
              </a:ext>
            </a:extLst>
          </p:cNvPr>
          <p:cNvSpPr/>
          <p:nvPr/>
        </p:nvSpPr>
        <p:spPr>
          <a:xfrm>
            <a:off x="13003441" y="23299853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851" name="TextBox 850">
            <a:extLst>
              <a:ext uri="{FF2B5EF4-FFF2-40B4-BE49-F238E27FC236}">
                <a16:creationId xmlns:a16="http://schemas.microsoft.com/office/drawing/2014/main" id="{3992403A-6D96-5587-1891-45076C43B089}"/>
              </a:ext>
            </a:extLst>
          </p:cNvPr>
          <p:cNvSpPr txBox="1"/>
          <p:nvPr/>
        </p:nvSpPr>
        <p:spPr>
          <a:xfrm>
            <a:off x="13050577" y="23391729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2" name="TextBox 851">
                <a:extLst>
                  <a:ext uri="{FF2B5EF4-FFF2-40B4-BE49-F238E27FC236}">
                    <a16:creationId xmlns:a16="http://schemas.microsoft.com/office/drawing/2014/main" id="{7CCAE593-EF76-22B9-53C3-E8ADD7B0BADA}"/>
                  </a:ext>
                </a:extLst>
              </p:cNvPr>
              <p:cNvSpPr txBox="1"/>
              <p:nvPr/>
            </p:nvSpPr>
            <p:spPr>
              <a:xfrm>
                <a:off x="12590284" y="22800648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52" name="TextBox 851">
                <a:extLst>
                  <a:ext uri="{FF2B5EF4-FFF2-40B4-BE49-F238E27FC236}">
                    <a16:creationId xmlns:a16="http://schemas.microsoft.com/office/drawing/2014/main" id="{7CCAE593-EF76-22B9-53C3-E8ADD7B0B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0284" y="22800648"/>
                <a:ext cx="434734" cy="400110"/>
              </a:xfrm>
              <a:prstGeom prst="rect">
                <a:avLst/>
              </a:prstGeom>
              <a:blipFill>
                <a:blip r:embed="rId1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3" name="정육면체 852">
            <a:extLst>
              <a:ext uri="{FF2B5EF4-FFF2-40B4-BE49-F238E27FC236}">
                <a16:creationId xmlns:a16="http://schemas.microsoft.com/office/drawing/2014/main" id="{D6DD54AA-D15D-9514-7AA4-E0C8C0D5C60C}"/>
              </a:ext>
            </a:extLst>
          </p:cNvPr>
          <p:cNvSpPr/>
          <p:nvPr/>
        </p:nvSpPr>
        <p:spPr>
          <a:xfrm>
            <a:off x="13906724" y="22508578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854" name="정육면체 853">
            <a:extLst>
              <a:ext uri="{FF2B5EF4-FFF2-40B4-BE49-F238E27FC236}">
                <a16:creationId xmlns:a16="http://schemas.microsoft.com/office/drawing/2014/main" id="{6067A613-6C57-54A3-77A3-07A72C2C04A9}"/>
              </a:ext>
            </a:extLst>
          </p:cNvPr>
          <p:cNvSpPr/>
          <p:nvPr/>
        </p:nvSpPr>
        <p:spPr>
          <a:xfrm>
            <a:off x="13906724" y="22645475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855" name="정육면체 854">
            <a:extLst>
              <a:ext uri="{FF2B5EF4-FFF2-40B4-BE49-F238E27FC236}">
                <a16:creationId xmlns:a16="http://schemas.microsoft.com/office/drawing/2014/main" id="{8874F9A0-48DB-29D5-75C6-EE5131A9C072}"/>
              </a:ext>
            </a:extLst>
          </p:cNvPr>
          <p:cNvSpPr/>
          <p:nvPr/>
        </p:nvSpPr>
        <p:spPr>
          <a:xfrm>
            <a:off x="13906723" y="23299858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856" name="TextBox 855">
            <a:extLst>
              <a:ext uri="{FF2B5EF4-FFF2-40B4-BE49-F238E27FC236}">
                <a16:creationId xmlns:a16="http://schemas.microsoft.com/office/drawing/2014/main" id="{BA6D6EB6-09A1-FA77-B08E-37185F767F1A}"/>
              </a:ext>
            </a:extLst>
          </p:cNvPr>
          <p:cNvSpPr txBox="1"/>
          <p:nvPr/>
        </p:nvSpPr>
        <p:spPr>
          <a:xfrm>
            <a:off x="13966559" y="23391734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7" name="TextBox 856">
                <a:extLst>
                  <a:ext uri="{FF2B5EF4-FFF2-40B4-BE49-F238E27FC236}">
                    <a16:creationId xmlns:a16="http://schemas.microsoft.com/office/drawing/2014/main" id="{B2F822E8-C7B5-FC10-6DA0-953646D231B1}"/>
                  </a:ext>
                </a:extLst>
              </p:cNvPr>
              <p:cNvSpPr txBox="1"/>
              <p:nvPr/>
            </p:nvSpPr>
            <p:spPr>
              <a:xfrm>
                <a:off x="13529254" y="22862342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57" name="TextBox 856">
                <a:extLst>
                  <a:ext uri="{FF2B5EF4-FFF2-40B4-BE49-F238E27FC236}">
                    <a16:creationId xmlns:a16="http://schemas.microsoft.com/office/drawing/2014/main" id="{B2F822E8-C7B5-FC10-6DA0-953646D23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9254" y="22862342"/>
                <a:ext cx="250068" cy="307777"/>
              </a:xfrm>
              <a:prstGeom prst="rect">
                <a:avLst/>
              </a:prstGeom>
              <a:blipFill>
                <a:blip r:embed="rId111"/>
                <a:stretch>
                  <a:fillRect l="-9756" r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8" name="TextBox 857">
                <a:extLst>
                  <a:ext uri="{FF2B5EF4-FFF2-40B4-BE49-F238E27FC236}">
                    <a16:creationId xmlns:a16="http://schemas.microsoft.com/office/drawing/2014/main" id="{23E83B88-ACC6-F07D-08F6-684720085EE5}"/>
                  </a:ext>
                </a:extLst>
              </p:cNvPr>
              <p:cNvSpPr txBox="1"/>
              <p:nvPr/>
            </p:nvSpPr>
            <p:spPr>
              <a:xfrm>
                <a:off x="13077461" y="22847877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58" name="TextBox 857">
                <a:extLst>
                  <a:ext uri="{FF2B5EF4-FFF2-40B4-BE49-F238E27FC236}">
                    <a16:creationId xmlns:a16="http://schemas.microsoft.com/office/drawing/2014/main" id="{23E83B88-ACC6-F07D-08F6-684720085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7461" y="22847877"/>
                <a:ext cx="349775" cy="461665"/>
              </a:xfrm>
              <a:prstGeom prst="rect">
                <a:avLst/>
              </a:prstGeom>
              <a:blipFill>
                <a:blip r:embed="rId1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9" name="TextBox 858">
                <a:extLst>
                  <a:ext uri="{FF2B5EF4-FFF2-40B4-BE49-F238E27FC236}">
                    <a16:creationId xmlns:a16="http://schemas.microsoft.com/office/drawing/2014/main" id="{CEA24249-48FB-A856-6CD3-66B5E3EA39F6}"/>
                  </a:ext>
                </a:extLst>
              </p:cNvPr>
              <p:cNvSpPr txBox="1"/>
              <p:nvPr/>
            </p:nvSpPr>
            <p:spPr>
              <a:xfrm>
                <a:off x="13966559" y="22838385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59" name="TextBox 858">
                <a:extLst>
                  <a:ext uri="{FF2B5EF4-FFF2-40B4-BE49-F238E27FC236}">
                    <a16:creationId xmlns:a16="http://schemas.microsoft.com/office/drawing/2014/main" id="{CEA24249-48FB-A856-6CD3-66B5E3EA3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6559" y="22838385"/>
                <a:ext cx="349775" cy="461665"/>
              </a:xfrm>
              <a:prstGeom prst="rect">
                <a:avLst/>
              </a:prstGeom>
              <a:blipFill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0" name="정육면체 859">
            <a:extLst>
              <a:ext uri="{FF2B5EF4-FFF2-40B4-BE49-F238E27FC236}">
                <a16:creationId xmlns:a16="http://schemas.microsoft.com/office/drawing/2014/main" id="{3666767D-18F3-6822-1153-FB99204062A3}"/>
              </a:ext>
            </a:extLst>
          </p:cNvPr>
          <p:cNvSpPr/>
          <p:nvPr/>
        </p:nvSpPr>
        <p:spPr>
          <a:xfrm>
            <a:off x="14793874" y="22482616"/>
            <a:ext cx="446438" cy="927516"/>
          </a:xfrm>
          <a:prstGeom prst="cube">
            <a:avLst>
              <a:gd name="adj" fmla="val 1003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861" name="TextBox 860">
            <a:extLst>
              <a:ext uri="{FF2B5EF4-FFF2-40B4-BE49-F238E27FC236}">
                <a16:creationId xmlns:a16="http://schemas.microsoft.com/office/drawing/2014/main" id="{7B2370CC-CD60-D7A6-3B7E-0C10B1499B62}"/>
              </a:ext>
            </a:extLst>
          </p:cNvPr>
          <p:cNvSpPr txBox="1"/>
          <p:nvPr/>
        </p:nvSpPr>
        <p:spPr>
          <a:xfrm>
            <a:off x="14832353" y="23379623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2" name="TextBox 861">
                <a:extLst>
                  <a:ext uri="{FF2B5EF4-FFF2-40B4-BE49-F238E27FC236}">
                    <a16:creationId xmlns:a16="http://schemas.microsoft.com/office/drawing/2014/main" id="{1DCB9368-9DD1-4ADA-B012-A176E0426420}"/>
                  </a:ext>
                </a:extLst>
              </p:cNvPr>
              <p:cNvSpPr txBox="1"/>
              <p:nvPr/>
            </p:nvSpPr>
            <p:spPr>
              <a:xfrm>
                <a:off x="14536281" y="22854056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862" name="TextBox 861">
                <a:extLst>
                  <a:ext uri="{FF2B5EF4-FFF2-40B4-BE49-F238E27FC236}">
                    <a16:creationId xmlns:a16="http://schemas.microsoft.com/office/drawing/2014/main" id="{1DCB9368-9DD1-4ADA-B012-A176E0426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6281" y="22854056"/>
                <a:ext cx="34176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3" name="직선 화살표 연결선 862">
            <a:extLst>
              <a:ext uri="{FF2B5EF4-FFF2-40B4-BE49-F238E27FC236}">
                <a16:creationId xmlns:a16="http://schemas.microsoft.com/office/drawing/2014/main" id="{1C143CEE-AAF6-A1CC-7668-35DD7609EC59}"/>
              </a:ext>
            </a:extLst>
          </p:cNvPr>
          <p:cNvCxnSpPr>
            <a:cxnSpLocks/>
          </p:cNvCxnSpPr>
          <p:nvPr/>
        </p:nvCxnSpPr>
        <p:spPr>
          <a:xfrm>
            <a:off x="14417445" y="22984861"/>
            <a:ext cx="16011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4" name="TextBox 863">
                <a:extLst>
                  <a:ext uri="{FF2B5EF4-FFF2-40B4-BE49-F238E27FC236}">
                    <a16:creationId xmlns:a16="http://schemas.microsoft.com/office/drawing/2014/main" id="{9727FEAF-1CF2-3BE1-7DFA-EDB6250570B6}"/>
                  </a:ext>
                </a:extLst>
              </p:cNvPr>
              <p:cNvSpPr txBox="1"/>
              <p:nvPr/>
            </p:nvSpPr>
            <p:spPr>
              <a:xfrm>
                <a:off x="14311120" y="23565834"/>
                <a:ext cx="13842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/>
                  <a:t>class 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2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𝒗𝒆𝒄𝒕𝒐𝒓</m:t>
                      </m:r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864" name="TextBox 863">
                <a:extLst>
                  <a:ext uri="{FF2B5EF4-FFF2-40B4-BE49-F238E27FC236}">
                    <a16:creationId xmlns:a16="http://schemas.microsoft.com/office/drawing/2014/main" id="{9727FEAF-1CF2-3BE1-7DFA-EDB625057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1120" y="23565834"/>
                <a:ext cx="1384225" cy="461665"/>
              </a:xfrm>
              <a:prstGeom prst="rect">
                <a:avLst/>
              </a:prstGeom>
              <a:blipFill>
                <a:blip r:embed="rId114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5" name="TextBox 864">
                <a:extLst>
                  <a:ext uri="{FF2B5EF4-FFF2-40B4-BE49-F238E27FC236}">
                    <a16:creationId xmlns:a16="http://schemas.microsoft.com/office/drawing/2014/main" id="{BCBCFE1A-4996-7C0C-4D0C-2E30980F3FFC}"/>
                  </a:ext>
                </a:extLst>
              </p:cNvPr>
              <p:cNvSpPr txBox="1"/>
              <p:nvPr/>
            </p:nvSpPr>
            <p:spPr>
              <a:xfrm>
                <a:off x="14698624" y="22201926"/>
                <a:ext cx="6577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865" name="TextBox 864">
                <a:extLst>
                  <a:ext uri="{FF2B5EF4-FFF2-40B4-BE49-F238E27FC236}">
                    <a16:creationId xmlns:a16="http://schemas.microsoft.com/office/drawing/2014/main" id="{BCBCFE1A-4996-7C0C-4D0C-2E30980F3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8624" y="22201926"/>
                <a:ext cx="657744" cy="26161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6" name="정육면체 865">
            <a:extLst>
              <a:ext uri="{FF2B5EF4-FFF2-40B4-BE49-F238E27FC236}">
                <a16:creationId xmlns:a16="http://schemas.microsoft.com/office/drawing/2014/main" id="{C47C10D9-7022-905B-B851-CE6CB4739E64}"/>
              </a:ext>
            </a:extLst>
          </p:cNvPr>
          <p:cNvSpPr/>
          <p:nvPr/>
        </p:nvSpPr>
        <p:spPr>
          <a:xfrm>
            <a:off x="15818070" y="22438089"/>
            <a:ext cx="446438" cy="927516"/>
          </a:xfrm>
          <a:prstGeom prst="cube">
            <a:avLst>
              <a:gd name="adj" fmla="val 1003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867" name="직사각형 866">
            <a:extLst>
              <a:ext uri="{FF2B5EF4-FFF2-40B4-BE49-F238E27FC236}">
                <a16:creationId xmlns:a16="http://schemas.microsoft.com/office/drawing/2014/main" id="{1D9684A4-DD82-6387-8B72-72EF54DEB157}"/>
              </a:ext>
            </a:extLst>
          </p:cNvPr>
          <p:cNvSpPr/>
          <p:nvPr/>
        </p:nvSpPr>
        <p:spPr>
          <a:xfrm>
            <a:off x="16669450" y="22798840"/>
            <a:ext cx="144000" cy="144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868" name="정육면체 867">
            <a:extLst>
              <a:ext uri="{FF2B5EF4-FFF2-40B4-BE49-F238E27FC236}">
                <a16:creationId xmlns:a16="http://schemas.microsoft.com/office/drawing/2014/main" id="{EA6D630A-BDF6-F68B-C873-9D5A016675AE}"/>
              </a:ext>
            </a:extLst>
          </p:cNvPr>
          <p:cNvSpPr/>
          <p:nvPr/>
        </p:nvSpPr>
        <p:spPr>
          <a:xfrm rot="5400000" flipH="1">
            <a:off x="17460725" y="22411134"/>
            <a:ext cx="446438" cy="927516"/>
          </a:xfrm>
          <a:prstGeom prst="cube">
            <a:avLst>
              <a:gd name="adj" fmla="val 1003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9" name="TextBox 868">
                <a:extLst>
                  <a:ext uri="{FF2B5EF4-FFF2-40B4-BE49-F238E27FC236}">
                    <a16:creationId xmlns:a16="http://schemas.microsoft.com/office/drawing/2014/main" id="{49015DBD-5636-A950-81EC-7EE7BBB04F9B}"/>
                  </a:ext>
                </a:extLst>
              </p:cNvPr>
              <p:cNvSpPr txBox="1"/>
              <p:nvPr/>
            </p:nvSpPr>
            <p:spPr>
              <a:xfrm>
                <a:off x="16265029" y="22667075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69" name="TextBox 868">
                <a:extLst>
                  <a:ext uri="{FF2B5EF4-FFF2-40B4-BE49-F238E27FC236}">
                    <a16:creationId xmlns:a16="http://schemas.microsoft.com/office/drawing/2014/main" id="{49015DBD-5636-A950-81EC-7EE7BBB04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5029" y="22667075"/>
                <a:ext cx="434734" cy="400110"/>
              </a:xfrm>
              <a:prstGeom prst="rect">
                <a:avLst/>
              </a:prstGeom>
              <a:blipFill>
                <a:blip r:embed="rId1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0" name="TextBox 869">
                <a:extLst>
                  <a:ext uri="{FF2B5EF4-FFF2-40B4-BE49-F238E27FC236}">
                    <a16:creationId xmlns:a16="http://schemas.microsoft.com/office/drawing/2014/main" id="{84900CD8-3703-B6D3-FB42-9AEFF0D3C6CA}"/>
                  </a:ext>
                </a:extLst>
              </p:cNvPr>
              <p:cNvSpPr txBox="1"/>
              <p:nvPr/>
            </p:nvSpPr>
            <p:spPr>
              <a:xfrm>
                <a:off x="16823842" y="22666117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70" name="TextBox 869">
                <a:extLst>
                  <a:ext uri="{FF2B5EF4-FFF2-40B4-BE49-F238E27FC236}">
                    <a16:creationId xmlns:a16="http://schemas.microsoft.com/office/drawing/2014/main" id="{84900CD8-3703-B6D3-FB42-9AEFF0D3C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3842" y="22666117"/>
                <a:ext cx="434734" cy="400110"/>
              </a:xfrm>
              <a:prstGeom prst="rect">
                <a:avLst/>
              </a:prstGeom>
              <a:blipFill>
                <a:blip r:embed="rId1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1" name="TextBox 870">
                <a:extLst>
                  <a:ext uri="{FF2B5EF4-FFF2-40B4-BE49-F238E27FC236}">
                    <a16:creationId xmlns:a16="http://schemas.microsoft.com/office/drawing/2014/main" id="{58BE9017-0F81-BB17-6A0C-81E5E0FAD836}"/>
                  </a:ext>
                </a:extLst>
              </p:cNvPr>
              <p:cNvSpPr txBox="1"/>
              <p:nvPr/>
            </p:nvSpPr>
            <p:spPr>
              <a:xfrm>
                <a:off x="15699117" y="23347297"/>
                <a:ext cx="6577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871" name="TextBox 870">
                <a:extLst>
                  <a:ext uri="{FF2B5EF4-FFF2-40B4-BE49-F238E27FC236}">
                    <a16:creationId xmlns:a16="http://schemas.microsoft.com/office/drawing/2014/main" id="{58BE9017-0F81-BB17-6A0C-81E5E0FAD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9117" y="23347297"/>
                <a:ext cx="657744" cy="261610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2" name="TextBox 871">
                <a:extLst>
                  <a:ext uri="{FF2B5EF4-FFF2-40B4-BE49-F238E27FC236}">
                    <a16:creationId xmlns:a16="http://schemas.microsoft.com/office/drawing/2014/main" id="{D5C3CFBF-3FC5-6198-2548-19CDF568C2D1}"/>
                  </a:ext>
                </a:extLst>
              </p:cNvPr>
              <p:cNvSpPr txBox="1"/>
              <p:nvPr/>
            </p:nvSpPr>
            <p:spPr>
              <a:xfrm>
                <a:off x="16385504" y="23337306"/>
                <a:ext cx="7202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872" name="TextBox 871">
                <a:extLst>
                  <a:ext uri="{FF2B5EF4-FFF2-40B4-BE49-F238E27FC236}">
                    <a16:creationId xmlns:a16="http://schemas.microsoft.com/office/drawing/2014/main" id="{D5C3CFBF-3FC5-6198-2548-19CDF568C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5504" y="23337306"/>
                <a:ext cx="720262" cy="26161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3" name="TextBox 872">
                <a:extLst>
                  <a:ext uri="{FF2B5EF4-FFF2-40B4-BE49-F238E27FC236}">
                    <a16:creationId xmlns:a16="http://schemas.microsoft.com/office/drawing/2014/main" id="{490C0C7E-A5F5-7CD4-6465-3CAF6D1FF05C}"/>
                  </a:ext>
                </a:extLst>
              </p:cNvPr>
              <p:cNvSpPr txBox="1"/>
              <p:nvPr/>
            </p:nvSpPr>
            <p:spPr>
              <a:xfrm>
                <a:off x="17342999" y="23330623"/>
                <a:ext cx="6577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873" name="TextBox 872">
                <a:extLst>
                  <a:ext uri="{FF2B5EF4-FFF2-40B4-BE49-F238E27FC236}">
                    <a16:creationId xmlns:a16="http://schemas.microsoft.com/office/drawing/2014/main" id="{490C0C7E-A5F5-7CD4-6465-3CAF6D1FF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2999" y="23330623"/>
                <a:ext cx="657744" cy="26161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4" name="TextBox 873">
                <a:extLst>
                  <a:ext uri="{FF2B5EF4-FFF2-40B4-BE49-F238E27FC236}">
                    <a16:creationId xmlns:a16="http://schemas.microsoft.com/office/drawing/2014/main" id="{74BB8580-160A-2E29-CA0D-0EA4BDF7F53F}"/>
                  </a:ext>
                </a:extLst>
              </p:cNvPr>
              <p:cNvSpPr txBox="1"/>
              <p:nvPr/>
            </p:nvSpPr>
            <p:spPr>
              <a:xfrm>
                <a:off x="18273223" y="22717013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74" name="TextBox 873">
                <a:extLst>
                  <a:ext uri="{FF2B5EF4-FFF2-40B4-BE49-F238E27FC236}">
                    <a16:creationId xmlns:a16="http://schemas.microsoft.com/office/drawing/2014/main" id="{74BB8580-160A-2E29-CA0D-0EA4BDF7F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3223" y="22717013"/>
                <a:ext cx="250068" cy="307777"/>
              </a:xfrm>
              <a:prstGeom prst="rect">
                <a:avLst/>
              </a:prstGeom>
              <a:blipFill>
                <a:blip r:embed="rId67"/>
                <a:stretch>
                  <a:fillRect l="-12195" r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5" name="TextBox 874">
                <a:extLst>
                  <a:ext uri="{FF2B5EF4-FFF2-40B4-BE49-F238E27FC236}">
                    <a16:creationId xmlns:a16="http://schemas.microsoft.com/office/drawing/2014/main" id="{80515C82-E118-1F1A-6081-D8C352273DC9}"/>
                  </a:ext>
                </a:extLst>
              </p:cNvPr>
              <p:cNvSpPr txBox="1"/>
              <p:nvPr/>
            </p:nvSpPr>
            <p:spPr>
              <a:xfrm>
                <a:off x="18706617" y="23337306"/>
                <a:ext cx="5952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875" name="TextBox 874">
                <a:extLst>
                  <a:ext uri="{FF2B5EF4-FFF2-40B4-BE49-F238E27FC236}">
                    <a16:creationId xmlns:a16="http://schemas.microsoft.com/office/drawing/2014/main" id="{80515C82-E118-1F1A-6081-D8C352273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6617" y="23337306"/>
                <a:ext cx="595228" cy="261610"/>
              </a:xfrm>
              <a:prstGeom prst="rect">
                <a:avLst/>
              </a:prstGeom>
              <a:blipFill>
                <a:blip r:embed="rId1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6" name="직선 화살표 연결선 875">
            <a:extLst>
              <a:ext uri="{FF2B5EF4-FFF2-40B4-BE49-F238E27FC236}">
                <a16:creationId xmlns:a16="http://schemas.microsoft.com/office/drawing/2014/main" id="{69187C80-4932-C80D-37C6-C3E0580DDBE8}"/>
              </a:ext>
            </a:extLst>
          </p:cNvPr>
          <p:cNvCxnSpPr/>
          <p:nvPr/>
        </p:nvCxnSpPr>
        <p:spPr>
          <a:xfrm>
            <a:off x="19545680" y="22887333"/>
            <a:ext cx="486941" cy="6683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7" name="TextBox 876">
            <a:extLst>
              <a:ext uri="{FF2B5EF4-FFF2-40B4-BE49-F238E27FC236}">
                <a16:creationId xmlns:a16="http://schemas.microsoft.com/office/drawing/2014/main" id="{BD6A3150-9700-8060-D7B7-9B05D6538C6E}"/>
              </a:ext>
            </a:extLst>
          </p:cNvPr>
          <p:cNvSpPr txBox="1"/>
          <p:nvPr/>
        </p:nvSpPr>
        <p:spPr>
          <a:xfrm>
            <a:off x="19429115" y="2244886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diag()</a:t>
            </a:r>
            <a:endParaRPr lang="ko-KR" altLang="en-US" b="1"/>
          </a:p>
        </p:txBody>
      </p:sp>
      <p:sp>
        <p:nvSpPr>
          <p:cNvPr id="878" name="정육면체 877">
            <a:extLst>
              <a:ext uri="{FF2B5EF4-FFF2-40B4-BE49-F238E27FC236}">
                <a16:creationId xmlns:a16="http://schemas.microsoft.com/office/drawing/2014/main" id="{B509D28D-45DE-C80F-E9C3-D543474BF389}"/>
              </a:ext>
            </a:extLst>
          </p:cNvPr>
          <p:cNvSpPr/>
          <p:nvPr/>
        </p:nvSpPr>
        <p:spPr>
          <a:xfrm>
            <a:off x="18615100" y="22496041"/>
            <a:ext cx="814015" cy="795950"/>
          </a:xfrm>
          <a:prstGeom prst="cube">
            <a:avLst>
              <a:gd name="adj" fmla="val 555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9" name="정육면체 878">
            <a:extLst>
              <a:ext uri="{FF2B5EF4-FFF2-40B4-BE49-F238E27FC236}">
                <a16:creationId xmlns:a16="http://schemas.microsoft.com/office/drawing/2014/main" id="{6B201880-DEC9-30A8-0208-051B25FD1869}"/>
              </a:ext>
            </a:extLst>
          </p:cNvPr>
          <p:cNvSpPr/>
          <p:nvPr/>
        </p:nvSpPr>
        <p:spPr>
          <a:xfrm>
            <a:off x="18615100" y="22497781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0" name="직선 연결선 879">
            <a:extLst>
              <a:ext uri="{FF2B5EF4-FFF2-40B4-BE49-F238E27FC236}">
                <a16:creationId xmlns:a16="http://schemas.microsoft.com/office/drawing/2014/main" id="{39528318-E655-F65D-9BA7-34EECEF24FDC}"/>
              </a:ext>
            </a:extLst>
          </p:cNvPr>
          <p:cNvCxnSpPr/>
          <p:nvPr/>
        </p:nvCxnSpPr>
        <p:spPr>
          <a:xfrm>
            <a:off x="18682772" y="22541140"/>
            <a:ext cx="457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1" name="정육면체 880">
            <a:extLst>
              <a:ext uri="{FF2B5EF4-FFF2-40B4-BE49-F238E27FC236}">
                <a16:creationId xmlns:a16="http://schemas.microsoft.com/office/drawing/2014/main" id="{31831E49-7A79-5204-7FDE-2FF78266D07A}"/>
              </a:ext>
            </a:extLst>
          </p:cNvPr>
          <p:cNvSpPr/>
          <p:nvPr/>
        </p:nvSpPr>
        <p:spPr>
          <a:xfrm>
            <a:off x="18685947" y="22564655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2" name="정육면체 881">
            <a:extLst>
              <a:ext uri="{FF2B5EF4-FFF2-40B4-BE49-F238E27FC236}">
                <a16:creationId xmlns:a16="http://schemas.microsoft.com/office/drawing/2014/main" id="{D0045974-E694-4052-9612-2449D5020134}"/>
              </a:ext>
            </a:extLst>
          </p:cNvPr>
          <p:cNvSpPr/>
          <p:nvPr/>
        </p:nvSpPr>
        <p:spPr>
          <a:xfrm>
            <a:off x="18753619" y="22633015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3" name="TextBox 882">
                <a:extLst>
                  <a:ext uri="{FF2B5EF4-FFF2-40B4-BE49-F238E27FC236}">
                    <a16:creationId xmlns:a16="http://schemas.microsoft.com/office/drawing/2014/main" id="{A6E03319-491F-7DE3-655E-608157087397}"/>
                  </a:ext>
                </a:extLst>
              </p:cNvPr>
              <p:cNvSpPr txBox="1"/>
              <p:nvPr/>
            </p:nvSpPr>
            <p:spPr>
              <a:xfrm>
                <a:off x="18924325" y="22743784"/>
                <a:ext cx="195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83" name="TextBox 882">
                <a:extLst>
                  <a:ext uri="{FF2B5EF4-FFF2-40B4-BE49-F238E27FC236}">
                    <a16:creationId xmlns:a16="http://schemas.microsoft.com/office/drawing/2014/main" id="{A6E03319-491F-7DE3-655E-608157087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4325" y="22743784"/>
                <a:ext cx="195566" cy="276999"/>
              </a:xfrm>
              <a:prstGeom prst="rect">
                <a:avLst/>
              </a:prstGeom>
              <a:blipFill>
                <a:blip r:embed="rId118"/>
                <a:stretch>
                  <a:fillRect l="-25000" r="-21875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4" name="정육면체 883">
            <a:extLst>
              <a:ext uri="{FF2B5EF4-FFF2-40B4-BE49-F238E27FC236}">
                <a16:creationId xmlns:a16="http://schemas.microsoft.com/office/drawing/2014/main" id="{EA3CA4D7-2C73-5903-0C4E-F883F8E70529}"/>
              </a:ext>
            </a:extLst>
          </p:cNvPr>
          <p:cNvSpPr/>
          <p:nvPr/>
        </p:nvSpPr>
        <p:spPr>
          <a:xfrm>
            <a:off x="19178004" y="23038473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5" name="정육면체 884">
            <a:extLst>
              <a:ext uri="{FF2B5EF4-FFF2-40B4-BE49-F238E27FC236}">
                <a16:creationId xmlns:a16="http://schemas.microsoft.com/office/drawing/2014/main" id="{A9E6170A-91BD-928E-585F-BE9AAC0E75EC}"/>
              </a:ext>
            </a:extLst>
          </p:cNvPr>
          <p:cNvSpPr/>
          <p:nvPr/>
        </p:nvSpPr>
        <p:spPr>
          <a:xfrm>
            <a:off x="19248851" y="23105347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6" name="정육면체 885">
            <a:extLst>
              <a:ext uri="{FF2B5EF4-FFF2-40B4-BE49-F238E27FC236}">
                <a16:creationId xmlns:a16="http://schemas.microsoft.com/office/drawing/2014/main" id="{885FCB05-975A-8C77-5A44-4C5FF1A9698A}"/>
              </a:ext>
            </a:extLst>
          </p:cNvPr>
          <p:cNvSpPr/>
          <p:nvPr/>
        </p:nvSpPr>
        <p:spPr>
          <a:xfrm>
            <a:off x="19316523" y="23173707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7" name="직선 연결선 886">
            <a:extLst>
              <a:ext uri="{FF2B5EF4-FFF2-40B4-BE49-F238E27FC236}">
                <a16:creationId xmlns:a16="http://schemas.microsoft.com/office/drawing/2014/main" id="{0D83B7A8-1BAD-31EC-62A6-C22A7A7886E1}"/>
              </a:ext>
            </a:extLst>
          </p:cNvPr>
          <p:cNvCxnSpPr>
            <a:cxnSpLocks/>
          </p:cNvCxnSpPr>
          <p:nvPr/>
        </p:nvCxnSpPr>
        <p:spPr>
          <a:xfrm flipV="1">
            <a:off x="19382344" y="22933315"/>
            <a:ext cx="0" cy="3622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8" name="정육면체 887">
            <a:extLst>
              <a:ext uri="{FF2B5EF4-FFF2-40B4-BE49-F238E27FC236}">
                <a16:creationId xmlns:a16="http://schemas.microsoft.com/office/drawing/2014/main" id="{6795CF26-E985-E35C-F95E-02662848E674}"/>
              </a:ext>
            </a:extLst>
          </p:cNvPr>
          <p:cNvSpPr/>
          <p:nvPr/>
        </p:nvSpPr>
        <p:spPr>
          <a:xfrm>
            <a:off x="20263820" y="22845198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9" name="정육면체 888">
            <a:extLst>
              <a:ext uri="{FF2B5EF4-FFF2-40B4-BE49-F238E27FC236}">
                <a16:creationId xmlns:a16="http://schemas.microsoft.com/office/drawing/2014/main" id="{AFE37A17-CBBD-04E1-BD5B-5C4BF5E0B853}"/>
              </a:ext>
            </a:extLst>
          </p:cNvPr>
          <p:cNvSpPr/>
          <p:nvPr/>
        </p:nvSpPr>
        <p:spPr>
          <a:xfrm>
            <a:off x="20358220" y="22844763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0" name="정육면체 889">
            <a:extLst>
              <a:ext uri="{FF2B5EF4-FFF2-40B4-BE49-F238E27FC236}">
                <a16:creationId xmlns:a16="http://schemas.microsoft.com/office/drawing/2014/main" id="{6D251B2B-7F4E-BB64-4441-4F1CC91A22B0}"/>
              </a:ext>
            </a:extLst>
          </p:cNvPr>
          <p:cNvSpPr/>
          <p:nvPr/>
        </p:nvSpPr>
        <p:spPr>
          <a:xfrm>
            <a:off x="20451524" y="22844763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1" name="정육면체 890">
            <a:extLst>
              <a:ext uri="{FF2B5EF4-FFF2-40B4-BE49-F238E27FC236}">
                <a16:creationId xmlns:a16="http://schemas.microsoft.com/office/drawing/2014/main" id="{301A2468-D61C-EF2C-7A73-4E4007CB68B6}"/>
              </a:ext>
            </a:extLst>
          </p:cNvPr>
          <p:cNvSpPr/>
          <p:nvPr/>
        </p:nvSpPr>
        <p:spPr>
          <a:xfrm>
            <a:off x="20961726" y="22844931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2" name="정육면체 891">
            <a:extLst>
              <a:ext uri="{FF2B5EF4-FFF2-40B4-BE49-F238E27FC236}">
                <a16:creationId xmlns:a16="http://schemas.microsoft.com/office/drawing/2014/main" id="{4F409088-F9D3-5119-AE0C-664A04B4361B}"/>
              </a:ext>
            </a:extLst>
          </p:cNvPr>
          <p:cNvSpPr/>
          <p:nvPr/>
        </p:nvSpPr>
        <p:spPr>
          <a:xfrm>
            <a:off x="21056126" y="22844496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3" name="정육면체 892">
            <a:extLst>
              <a:ext uri="{FF2B5EF4-FFF2-40B4-BE49-F238E27FC236}">
                <a16:creationId xmlns:a16="http://schemas.microsoft.com/office/drawing/2014/main" id="{6EA206FC-F3FC-796F-9AEC-6B097B19608B}"/>
              </a:ext>
            </a:extLst>
          </p:cNvPr>
          <p:cNvSpPr/>
          <p:nvPr/>
        </p:nvSpPr>
        <p:spPr>
          <a:xfrm>
            <a:off x="21149430" y="22844496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4" name="TextBox 893">
                <a:extLst>
                  <a:ext uri="{FF2B5EF4-FFF2-40B4-BE49-F238E27FC236}">
                    <a16:creationId xmlns:a16="http://schemas.microsoft.com/office/drawing/2014/main" id="{F8DE6730-8744-8E32-63AB-D15D12572C55}"/>
                  </a:ext>
                </a:extLst>
              </p:cNvPr>
              <p:cNvSpPr txBox="1"/>
              <p:nvPr/>
            </p:nvSpPr>
            <p:spPr>
              <a:xfrm>
                <a:off x="20546821" y="22724018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94" name="TextBox 893">
                <a:extLst>
                  <a:ext uri="{FF2B5EF4-FFF2-40B4-BE49-F238E27FC236}">
                    <a16:creationId xmlns:a16="http://schemas.microsoft.com/office/drawing/2014/main" id="{F8DE6730-8744-8E32-63AB-D15D12572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6821" y="22724018"/>
                <a:ext cx="434734" cy="369332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5" name="TextBox 894">
                <a:extLst>
                  <a:ext uri="{FF2B5EF4-FFF2-40B4-BE49-F238E27FC236}">
                    <a16:creationId xmlns:a16="http://schemas.microsoft.com/office/drawing/2014/main" id="{85592168-0532-6BBB-FBD3-70D0A4B71BC6}"/>
                  </a:ext>
                </a:extLst>
              </p:cNvPr>
              <p:cNvSpPr txBox="1"/>
              <p:nvPr/>
            </p:nvSpPr>
            <p:spPr>
              <a:xfrm>
                <a:off x="20498294" y="22968746"/>
                <a:ext cx="572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895" name="TextBox 894">
                <a:extLst>
                  <a:ext uri="{FF2B5EF4-FFF2-40B4-BE49-F238E27FC236}">
                    <a16:creationId xmlns:a16="http://schemas.microsoft.com/office/drawing/2014/main" id="{85592168-0532-6BBB-FBD3-70D0A4B71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8294" y="22968746"/>
                <a:ext cx="572786" cy="261610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6" name="타원 895">
            <a:extLst>
              <a:ext uri="{FF2B5EF4-FFF2-40B4-BE49-F238E27FC236}">
                <a16:creationId xmlns:a16="http://schemas.microsoft.com/office/drawing/2014/main" id="{C71DBF49-AE8A-1D4B-2008-88A52116A1C4}"/>
              </a:ext>
            </a:extLst>
          </p:cNvPr>
          <p:cNvSpPr/>
          <p:nvPr/>
        </p:nvSpPr>
        <p:spPr>
          <a:xfrm>
            <a:off x="18678010" y="22519524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7" name="타원 896">
            <a:extLst>
              <a:ext uri="{FF2B5EF4-FFF2-40B4-BE49-F238E27FC236}">
                <a16:creationId xmlns:a16="http://schemas.microsoft.com/office/drawing/2014/main" id="{8A0A57C0-563E-F976-215A-8C5F549A1D51}"/>
              </a:ext>
            </a:extLst>
          </p:cNvPr>
          <p:cNvSpPr/>
          <p:nvPr/>
        </p:nvSpPr>
        <p:spPr>
          <a:xfrm>
            <a:off x="18744095" y="22584885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8" name="타원 897">
            <a:extLst>
              <a:ext uri="{FF2B5EF4-FFF2-40B4-BE49-F238E27FC236}">
                <a16:creationId xmlns:a16="http://schemas.microsoft.com/office/drawing/2014/main" id="{BC6EEE8C-5E1D-61E2-4E97-B9A4B99037A7}"/>
              </a:ext>
            </a:extLst>
          </p:cNvPr>
          <p:cNvSpPr/>
          <p:nvPr/>
        </p:nvSpPr>
        <p:spPr>
          <a:xfrm>
            <a:off x="18812825" y="22654098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9" name="타원 898">
            <a:extLst>
              <a:ext uri="{FF2B5EF4-FFF2-40B4-BE49-F238E27FC236}">
                <a16:creationId xmlns:a16="http://schemas.microsoft.com/office/drawing/2014/main" id="{4DA21D13-BEEB-8935-69B2-FB66AF43E4F1}"/>
              </a:ext>
            </a:extLst>
          </p:cNvPr>
          <p:cNvSpPr/>
          <p:nvPr/>
        </p:nvSpPr>
        <p:spPr>
          <a:xfrm>
            <a:off x="19235222" y="23060171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0" name="연결선: 구부러짐 899">
            <a:extLst>
              <a:ext uri="{FF2B5EF4-FFF2-40B4-BE49-F238E27FC236}">
                <a16:creationId xmlns:a16="http://schemas.microsoft.com/office/drawing/2014/main" id="{BEE2FEA2-E60C-5800-2D92-5C4259C7EE79}"/>
              </a:ext>
            </a:extLst>
          </p:cNvPr>
          <p:cNvCxnSpPr>
            <a:cxnSpLocks/>
            <a:stCxn id="879" idx="1"/>
            <a:endCxn id="888" idx="1"/>
          </p:cNvCxnSpPr>
          <p:nvPr/>
        </p:nvCxnSpPr>
        <p:spPr>
          <a:xfrm rot="16200000" flipH="1">
            <a:off x="19300319" y="21890585"/>
            <a:ext cx="347417" cy="1648720"/>
          </a:xfrm>
          <a:prstGeom prst="curvedConnector3">
            <a:avLst>
              <a:gd name="adj1" fmla="val -78308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연결선: 구부러짐 900">
            <a:extLst>
              <a:ext uri="{FF2B5EF4-FFF2-40B4-BE49-F238E27FC236}">
                <a16:creationId xmlns:a16="http://schemas.microsoft.com/office/drawing/2014/main" id="{19C900CF-1266-7D06-0C31-66BA982654CD}"/>
              </a:ext>
            </a:extLst>
          </p:cNvPr>
          <p:cNvCxnSpPr>
            <a:cxnSpLocks/>
            <a:stCxn id="884" idx="1"/>
            <a:endCxn id="891" idx="1"/>
          </p:cNvCxnSpPr>
          <p:nvPr/>
        </p:nvCxnSpPr>
        <p:spPr>
          <a:xfrm rot="5400000" flipH="1" flipV="1">
            <a:off x="20007662" y="22093297"/>
            <a:ext cx="193542" cy="1783722"/>
          </a:xfrm>
          <a:prstGeom prst="curvedConnector3">
            <a:avLst>
              <a:gd name="adj1" fmla="val 394771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연결선: 구부러짐 901">
            <a:extLst>
              <a:ext uri="{FF2B5EF4-FFF2-40B4-BE49-F238E27FC236}">
                <a16:creationId xmlns:a16="http://schemas.microsoft.com/office/drawing/2014/main" id="{9A820830-9D01-7558-241F-C8118FBBAA95}"/>
              </a:ext>
            </a:extLst>
          </p:cNvPr>
          <p:cNvCxnSpPr>
            <a:cxnSpLocks/>
            <a:stCxn id="886" idx="1"/>
            <a:endCxn id="893" idx="1"/>
          </p:cNvCxnSpPr>
          <p:nvPr/>
        </p:nvCxnSpPr>
        <p:spPr>
          <a:xfrm rot="5400000" flipH="1" flipV="1">
            <a:off x="20102939" y="22136105"/>
            <a:ext cx="329211" cy="1832907"/>
          </a:xfrm>
          <a:prstGeom prst="curvedConnector3">
            <a:avLst>
              <a:gd name="adj1" fmla="val 294513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연결선: 구부러짐 902">
            <a:extLst>
              <a:ext uri="{FF2B5EF4-FFF2-40B4-BE49-F238E27FC236}">
                <a16:creationId xmlns:a16="http://schemas.microsoft.com/office/drawing/2014/main" id="{4AEEE9DC-CCD2-1BAD-EF91-C43AFDA89AE8}"/>
              </a:ext>
            </a:extLst>
          </p:cNvPr>
          <p:cNvCxnSpPr>
            <a:cxnSpLocks/>
            <a:stCxn id="881" idx="1"/>
            <a:endCxn id="889" idx="1"/>
          </p:cNvCxnSpPr>
          <p:nvPr/>
        </p:nvCxnSpPr>
        <p:spPr>
          <a:xfrm rot="16200000" flipH="1">
            <a:off x="19416597" y="21912029"/>
            <a:ext cx="280108" cy="1672273"/>
          </a:xfrm>
          <a:prstGeom prst="curvedConnector3">
            <a:avLst>
              <a:gd name="adj1" fmla="val -94859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연결선: 구부러짐 903">
            <a:extLst>
              <a:ext uri="{FF2B5EF4-FFF2-40B4-BE49-F238E27FC236}">
                <a16:creationId xmlns:a16="http://schemas.microsoft.com/office/drawing/2014/main" id="{4F34F2AC-6250-17F4-1D33-32D8220A95A4}"/>
              </a:ext>
            </a:extLst>
          </p:cNvPr>
          <p:cNvCxnSpPr>
            <a:cxnSpLocks/>
            <a:stCxn id="882" idx="1"/>
            <a:endCxn id="890" idx="1"/>
          </p:cNvCxnSpPr>
          <p:nvPr/>
        </p:nvCxnSpPr>
        <p:spPr>
          <a:xfrm rot="16200000" flipH="1">
            <a:off x="19531265" y="21933393"/>
            <a:ext cx="211748" cy="1697905"/>
          </a:xfrm>
          <a:prstGeom prst="curvedConnector3">
            <a:avLst>
              <a:gd name="adj1" fmla="val -128481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연결선: 구부러짐 904">
            <a:extLst>
              <a:ext uri="{FF2B5EF4-FFF2-40B4-BE49-F238E27FC236}">
                <a16:creationId xmlns:a16="http://schemas.microsoft.com/office/drawing/2014/main" id="{0BD469B3-9875-C3C7-3AB2-1474710D742A}"/>
              </a:ext>
            </a:extLst>
          </p:cNvPr>
          <p:cNvCxnSpPr>
            <a:cxnSpLocks/>
            <a:stCxn id="885" idx="1"/>
            <a:endCxn id="892" idx="1"/>
          </p:cNvCxnSpPr>
          <p:nvPr/>
        </p:nvCxnSpPr>
        <p:spPr>
          <a:xfrm rot="5400000" flipH="1" flipV="1">
            <a:off x="20056631" y="22114741"/>
            <a:ext cx="260851" cy="1807275"/>
          </a:xfrm>
          <a:prstGeom prst="curvedConnector3">
            <a:avLst>
              <a:gd name="adj1" fmla="val 330882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6" name="TextBox 905">
            <a:extLst>
              <a:ext uri="{FF2B5EF4-FFF2-40B4-BE49-F238E27FC236}">
                <a16:creationId xmlns:a16="http://schemas.microsoft.com/office/drawing/2014/main" id="{A842A405-18FF-4610-CD55-B39FA45B97C7}"/>
              </a:ext>
            </a:extLst>
          </p:cNvPr>
          <p:cNvSpPr txBox="1"/>
          <p:nvPr/>
        </p:nvSpPr>
        <p:spPr>
          <a:xfrm>
            <a:off x="20128687" y="23208891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class 1 </a:t>
            </a:r>
            <a:r>
              <a:rPr lang="ko-KR" altLang="en-US" sz="1400" b="1"/>
              <a:t>에 대한 </a:t>
            </a:r>
            <a:endParaRPr lang="en-US" altLang="ko-KR" sz="1400" b="1"/>
          </a:p>
          <a:p>
            <a:r>
              <a:rPr lang="en-US" altLang="ko-KR" sz="1400" b="1"/>
              <a:t>gaussian score</a:t>
            </a:r>
            <a:endParaRPr lang="ko-KR" altLang="en-US" sz="1400" b="1"/>
          </a:p>
        </p:txBody>
      </p:sp>
      <p:sp>
        <p:nvSpPr>
          <p:cNvPr id="907" name="화살표: 오른쪽 906">
            <a:extLst>
              <a:ext uri="{FF2B5EF4-FFF2-40B4-BE49-F238E27FC236}">
                <a16:creationId xmlns:a16="http://schemas.microsoft.com/office/drawing/2014/main" id="{7940CD09-CD13-24AF-2683-C15CE3931ED1}"/>
              </a:ext>
            </a:extLst>
          </p:cNvPr>
          <p:cNvSpPr/>
          <p:nvPr/>
        </p:nvSpPr>
        <p:spPr>
          <a:xfrm>
            <a:off x="15354898" y="22887333"/>
            <a:ext cx="279765" cy="133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8" name="TextBox 907">
                <a:extLst>
                  <a:ext uri="{FF2B5EF4-FFF2-40B4-BE49-F238E27FC236}">
                    <a16:creationId xmlns:a16="http://schemas.microsoft.com/office/drawing/2014/main" id="{1F34095E-A356-8895-6ADD-88D99092BE14}"/>
                  </a:ext>
                </a:extLst>
              </p:cNvPr>
              <p:cNvSpPr txBox="1"/>
              <p:nvPr/>
            </p:nvSpPr>
            <p:spPr>
              <a:xfrm>
                <a:off x="16295655" y="23990017"/>
                <a:ext cx="48763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4400"/>
              </a:p>
            </p:txBody>
          </p:sp>
        </mc:Choice>
        <mc:Fallback xmlns="">
          <p:sp>
            <p:nvSpPr>
              <p:cNvPr id="908" name="TextBox 907">
                <a:extLst>
                  <a:ext uri="{FF2B5EF4-FFF2-40B4-BE49-F238E27FC236}">
                    <a16:creationId xmlns:a16="http://schemas.microsoft.com/office/drawing/2014/main" id="{1F34095E-A356-8895-6ADD-88D99092B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5655" y="23990017"/>
                <a:ext cx="487634" cy="769441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9" name="사각형: 둥근 모서리 908">
            <a:extLst>
              <a:ext uri="{FF2B5EF4-FFF2-40B4-BE49-F238E27FC236}">
                <a16:creationId xmlns:a16="http://schemas.microsoft.com/office/drawing/2014/main" id="{3403A71A-8E46-C7C9-7D28-EEECF9C74277}"/>
              </a:ext>
            </a:extLst>
          </p:cNvPr>
          <p:cNvSpPr/>
          <p:nvPr/>
        </p:nvSpPr>
        <p:spPr>
          <a:xfrm>
            <a:off x="11804304" y="22006545"/>
            <a:ext cx="9651989" cy="20209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0" name="사각형: 둥근 모서리 909">
            <a:extLst>
              <a:ext uri="{FF2B5EF4-FFF2-40B4-BE49-F238E27FC236}">
                <a16:creationId xmlns:a16="http://schemas.microsoft.com/office/drawing/2014/main" id="{36E93601-9E1B-4788-175C-60DC167614A3}"/>
              </a:ext>
            </a:extLst>
          </p:cNvPr>
          <p:cNvSpPr/>
          <p:nvPr/>
        </p:nvSpPr>
        <p:spPr>
          <a:xfrm>
            <a:off x="11849599" y="19720130"/>
            <a:ext cx="9651989" cy="20209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1" name="정육면체 910">
            <a:extLst>
              <a:ext uri="{FF2B5EF4-FFF2-40B4-BE49-F238E27FC236}">
                <a16:creationId xmlns:a16="http://schemas.microsoft.com/office/drawing/2014/main" id="{721EC4D6-B9F0-615E-9902-1C29DF08B4FA}"/>
              </a:ext>
            </a:extLst>
          </p:cNvPr>
          <p:cNvSpPr/>
          <p:nvPr/>
        </p:nvSpPr>
        <p:spPr>
          <a:xfrm>
            <a:off x="12168507" y="25186317"/>
            <a:ext cx="446438" cy="110279"/>
          </a:xfrm>
          <a:prstGeom prst="cube">
            <a:avLst>
              <a:gd name="adj" fmla="val 34736"/>
            </a:avLst>
          </a:prstGeom>
          <a:solidFill>
            <a:srgbClr val="E5E1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12" name="정육면체 911">
            <a:extLst>
              <a:ext uri="{FF2B5EF4-FFF2-40B4-BE49-F238E27FC236}">
                <a16:creationId xmlns:a16="http://schemas.microsoft.com/office/drawing/2014/main" id="{CB0E2D8E-8EED-23F2-A5A8-29907832F673}"/>
              </a:ext>
            </a:extLst>
          </p:cNvPr>
          <p:cNvSpPr/>
          <p:nvPr/>
        </p:nvSpPr>
        <p:spPr>
          <a:xfrm>
            <a:off x="12168507" y="25323214"/>
            <a:ext cx="446438" cy="110279"/>
          </a:xfrm>
          <a:prstGeom prst="cube">
            <a:avLst>
              <a:gd name="adj" fmla="val 34736"/>
            </a:avLst>
          </a:prstGeom>
          <a:solidFill>
            <a:srgbClr val="E5E1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13" name="정육면체 912">
            <a:extLst>
              <a:ext uri="{FF2B5EF4-FFF2-40B4-BE49-F238E27FC236}">
                <a16:creationId xmlns:a16="http://schemas.microsoft.com/office/drawing/2014/main" id="{CF8ADCF3-F018-A931-6CED-0D7F6575A44C}"/>
              </a:ext>
            </a:extLst>
          </p:cNvPr>
          <p:cNvSpPr/>
          <p:nvPr/>
        </p:nvSpPr>
        <p:spPr>
          <a:xfrm>
            <a:off x="12168506" y="25977597"/>
            <a:ext cx="446438" cy="110279"/>
          </a:xfrm>
          <a:prstGeom prst="cube">
            <a:avLst>
              <a:gd name="adj" fmla="val 34736"/>
            </a:avLst>
          </a:prstGeom>
          <a:solidFill>
            <a:srgbClr val="E5E1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4" name="TextBox 913">
                <a:extLst>
                  <a:ext uri="{FF2B5EF4-FFF2-40B4-BE49-F238E27FC236}">
                    <a16:creationId xmlns:a16="http://schemas.microsoft.com/office/drawing/2014/main" id="{39789882-E549-BD5C-86CE-39B718A41103}"/>
                  </a:ext>
                </a:extLst>
              </p:cNvPr>
              <p:cNvSpPr txBox="1"/>
              <p:nvPr/>
            </p:nvSpPr>
            <p:spPr>
              <a:xfrm>
                <a:off x="12216838" y="25516129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14" name="TextBox 913">
                <a:extLst>
                  <a:ext uri="{FF2B5EF4-FFF2-40B4-BE49-F238E27FC236}">
                    <a16:creationId xmlns:a16="http://schemas.microsoft.com/office/drawing/2014/main" id="{39789882-E549-BD5C-86CE-39B718A41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838" y="25516129"/>
                <a:ext cx="349775" cy="461665"/>
              </a:xfrm>
              <a:prstGeom prst="rect">
                <a:avLst/>
              </a:prstGeom>
              <a:blipFill>
                <a:blip r:embed="rId1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5" name="TextBox 914">
            <a:extLst>
              <a:ext uri="{FF2B5EF4-FFF2-40B4-BE49-F238E27FC236}">
                <a16:creationId xmlns:a16="http://schemas.microsoft.com/office/drawing/2014/main" id="{8309CBEE-7698-F2F4-10BA-E42E9E6DD49D}"/>
              </a:ext>
            </a:extLst>
          </p:cNvPr>
          <p:cNvSpPr txBox="1"/>
          <p:nvPr/>
        </p:nvSpPr>
        <p:spPr>
          <a:xfrm>
            <a:off x="12224853" y="26057368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p:sp>
        <p:nvSpPr>
          <p:cNvPr id="916" name="원호 915">
            <a:extLst>
              <a:ext uri="{FF2B5EF4-FFF2-40B4-BE49-F238E27FC236}">
                <a16:creationId xmlns:a16="http://schemas.microsoft.com/office/drawing/2014/main" id="{967F9662-CB08-C6AF-7881-7EC484D87FDB}"/>
              </a:ext>
            </a:extLst>
          </p:cNvPr>
          <p:cNvSpPr/>
          <p:nvPr/>
        </p:nvSpPr>
        <p:spPr>
          <a:xfrm rot="16200000" flipH="1">
            <a:off x="11809659" y="25571227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17" name="원호 916">
            <a:extLst>
              <a:ext uri="{FF2B5EF4-FFF2-40B4-BE49-F238E27FC236}">
                <a16:creationId xmlns:a16="http://schemas.microsoft.com/office/drawing/2014/main" id="{38AC4179-370B-34EB-8C77-E3944164E752}"/>
              </a:ext>
            </a:extLst>
          </p:cNvPr>
          <p:cNvSpPr/>
          <p:nvPr/>
        </p:nvSpPr>
        <p:spPr>
          <a:xfrm rot="16200000">
            <a:off x="11780845" y="25400584"/>
            <a:ext cx="672943" cy="293484"/>
          </a:xfrm>
          <a:prstGeom prst="arc">
            <a:avLst>
              <a:gd name="adj1" fmla="val 16200000"/>
              <a:gd name="adj2" fmla="val 10840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8" name="TextBox 917">
                <a:extLst>
                  <a:ext uri="{FF2B5EF4-FFF2-40B4-BE49-F238E27FC236}">
                    <a16:creationId xmlns:a16="http://schemas.microsoft.com/office/drawing/2014/main" id="{E34C3B62-C627-398C-97C2-73B701AB4953}"/>
                  </a:ext>
                </a:extLst>
              </p:cNvPr>
              <p:cNvSpPr txBox="1"/>
              <p:nvPr/>
            </p:nvSpPr>
            <p:spPr>
              <a:xfrm>
                <a:off x="11807842" y="25505117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918" name="TextBox 917">
                <a:extLst>
                  <a:ext uri="{FF2B5EF4-FFF2-40B4-BE49-F238E27FC236}">
                    <a16:creationId xmlns:a16="http://schemas.microsoft.com/office/drawing/2014/main" id="{E34C3B62-C627-398C-97C2-73B701AB4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7842" y="25505117"/>
                <a:ext cx="34176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9" name="정육면체 918">
            <a:extLst>
              <a:ext uri="{FF2B5EF4-FFF2-40B4-BE49-F238E27FC236}">
                <a16:creationId xmlns:a16="http://schemas.microsoft.com/office/drawing/2014/main" id="{19332566-EB8F-6405-D23F-D12C7C0DA827}"/>
              </a:ext>
            </a:extLst>
          </p:cNvPr>
          <p:cNvSpPr/>
          <p:nvPr/>
        </p:nvSpPr>
        <p:spPr>
          <a:xfrm>
            <a:off x="13006980" y="25186317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20" name="정육면체 919">
            <a:extLst>
              <a:ext uri="{FF2B5EF4-FFF2-40B4-BE49-F238E27FC236}">
                <a16:creationId xmlns:a16="http://schemas.microsoft.com/office/drawing/2014/main" id="{CAE71B8F-A975-AA7C-D78C-4DB81C928888}"/>
              </a:ext>
            </a:extLst>
          </p:cNvPr>
          <p:cNvSpPr/>
          <p:nvPr/>
        </p:nvSpPr>
        <p:spPr>
          <a:xfrm>
            <a:off x="13006980" y="25323214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21" name="정육면체 920">
            <a:extLst>
              <a:ext uri="{FF2B5EF4-FFF2-40B4-BE49-F238E27FC236}">
                <a16:creationId xmlns:a16="http://schemas.microsoft.com/office/drawing/2014/main" id="{0F916583-C914-F1BF-2F7C-AFA8A7906CE2}"/>
              </a:ext>
            </a:extLst>
          </p:cNvPr>
          <p:cNvSpPr/>
          <p:nvPr/>
        </p:nvSpPr>
        <p:spPr>
          <a:xfrm>
            <a:off x="13006979" y="25977597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22" name="TextBox 921">
            <a:extLst>
              <a:ext uri="{FF2B5EF4-FFF2-40B4-BE49-F238E27FC236}">
                <a16:creationId xmlns:a16="http://schemas.microsoft.com/office/drawing/2014/main" id="{9ED6EC7F-9FDC-1C2A-16ED-BEA0672FB3BE}"/>
              </a:ext>
            </a:extLst>
          </p:cNvPr>
          <p:cNvSpPr txBox="1"/>
          <p:nvPr/>
        </p:nvSpPr>
        <p:spPr>
          <a:xfrm>
            <a:off x="13054115" y="26069473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3" name="TextBox 922">
                <a:extLst>
                  <a:ext uri="{FF2B5EF4-FFF2-40B4-BE49-F238E27FC236}">
                    <a16:creationId xmlns:a16="http://schemas.microsoft.com/office/drawing/2014/main" id="{6ED01A8D-8FFB-2B05-FA02-F624D16CF36C}"/>
                  </a:ext>
                </a:extLst>
              </p:cNvPr>
              <p:cNvSpPr txBox="1"/>
              <p:nvPr/>
            </p:nvSpPr>
            <p:spPr>
              <a:xfrm>
                <a:off x="12593822" y="25478392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923" name="TextBox 922">
                <a:extLst>
                  <a:ext uri="{FF2B5EF4-FFF2-40B4-BE49-F238E27FC236}">
                    <a16:creationId xmlns:a16="http://schemas.microsoft.com/office/drawing/2014/main" id="{6ED01A8D-8FFB-2B05-FA02-F624D16CF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3822" y="25478392"/>
                <a:ext cx="434734" cy="400110"/>
              </a:xfrm>
              <a:prstGeom prst="rect">
                <a:avLst/>
              </a:prstGeom>
              <a:blipFill>
                <a:blip r:embed="rId1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4" name="정육면체 923">
            <a:extLst>
              <a:ext uri="{FF2B5EF4-FFF2-40B4-BE49-F238E27FC236}">
                <a16:creationId xmlns:a16="http://schemas.microsoft.com/office/drawing/2014/main" id="{8BF5C500-1E14-724B-701C-EF9CC557A65A}"/>
              </a:ext>
            </a:extLst>
          </p:cNvPr>
          <p:cNvSpPr/>
          <p:nvPr/>
        </p:nvSpPr>
        <p:spPr>
          <a:xfrm>
            <a:off x="13910262" y="25186322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25" name="정육면체 924">
            <a:extLst>
              <a:ext uri="{FF2B5EF4-FFF2-40B4-BE49-F238E27FC236}">
                <a16:creationId xmlns:a16="http://schemas.microsoft.com/office/drawing/2014/main" id="{143CBFAF-C846-C1C8-86F0-419F1986739C}"/>
              </a:ext>
            </a:extLst>
          </p:cNvPr>
          <p:cNvSpPr/>
          <p:nvPr/>
        </p:nvSpPr>
        <p:spPr>
          <a:xfrm>
            <a:off x="13910262" y="25323219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26" name="정육면체 925">
            <a:extLst>
              <a:ext uri="{FF2B5EF4-FFF2-40B4-BE49-F238E27FC236}">
                <a16:creationId xmlns:a16="http://schemas.microsoft.com/office/drawing/2014/main" id="{74F1AF9D-9BA4-A4E5-257F-0F307C3B5252}"/>
              </a:ext>
            </a:extLst>
          </p:cNvPr>
          <p:cNvSpPr/>
          <p:nvPr/>
        </p:nvSpPr>
        <p:spPr>
          <a:xfrm>
            <a:off x="13910261" y="25977602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27" name="TextBox 926">
            <a:extLst>
              <a:ext uri="{FF2B5EF4-FFF2-40B4-BE49-F238E27FC236}">
                <a16:creationId xmlns:a16="http://schemas.microsoft.com/office/drawing/2014/main" id="{1612269A-5BB5-AE2F-97A1-FFFA909C9586}"/>
              </a:ext>
            </a:extLst>
          </p:cNvPr>
          <p:cNvSpPr txBox="1"/>
          <p:nvPr/>
        </p:nvSpPr>
        <p:spPr>
          <a:xfrm>
            <a:off x="13970097" y="26069478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8" name="TextBox 927">
                <a:extLst>
                  <a:ext uri="{FF2B5EF4-FFF2-40B4-BE49-F238E27FC236}">
                    <a16:creationId xmlns:a16="http://schemas.microsoft.com/office/drawing/2014/main" id="{65D7CC54-F3BE-983D-48AC-857F7866C6DB}"/>
                  </a:ext>
                </a:extLst>
              </p:cNvPr>
              <p:cNvSpPr txBox="1"/>
              <p:nvPr/>
            </p:nvSpPr>
            <p:spPr>
              <a:xfrm>
                <a:off x="13532792" y="25540086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928" name="TextBox 927">
                <a:extLst>
                  <a:ext uri="{FF2B5EF4-FFF2-40B4-BE49-F238E27FC236}">
                    <a16:creationId xmlns:a16="http://schemas.microsoft.com/office/drawing/2014/main" id="{65D7CC54-F3BE-983D-48AC-857F7866C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2792" y="25540086"/>
                <a:ext cx="250068" cy="307777"/>
              </a:xfrm>
              <a:prstGeom prst="rect">
                <a:avLst/>
              </a:prstGeom>
              <a:blipFill>
                <a:blip r:embed="rId123"/>
                <a:stretch>
                  <a:fillRect l="-12195" r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9" name="TextBox 928">
                <a:extLst>
                  <a:ext uri="{FF2B5EF4-FFF2-40B4-BE49-F238E27FC236}">
                    <a16:creationId xmlns:a16="http://schemas.microsoft.com/office/drawing/2014/main" id="{D504ECF4-399D-D45B-C43A-03DE7C1714EE}"/>
                  </a:ext>
                </a:extLst>
              </p:cNvPr>
              <p:cNvSpPr txBox="1"/>
              <p:nvPr/>
            </p:nvSpPr>
            <p:spPr>
              <a:xfrm>
                <a:off x="13080999" y="25525621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29" name="TextBox 928">
                <a:extLst>
                  <a:ext uri="{FF2B5EF4-FFF2-40B4-BE49-F238E27FC236}">
                    <a16:creationId xmlns:a16="http://schemas.microsoft.com/office/drawing/2014/main" id="{D504ECF4-399D-D45B-C43A-03DE7C171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0999" y="25525621"/>
                <a:ext cx="349775" cy="461665"/>
              </a:xfrm>
              <a:prstGeom prst="rect">
                <a:avLst/>
              </a:prstGeom>
              <a:blipFill>
                <a:blip r:embed="rId1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0" name="TextBox 929">
                <a:extLst>
                  <a:ext uri="{FF2B5EF4-FFF2-40B4-BE49-F238E27FC236}">
                    <a16:creationId xmlns:a16="http://schemas.microsoft.com/office/drawing/2014/main" id="{A552072B-052A-14A3-F45E-E4A3192D6AA9}"/>
                  </a:ext>
                </a:extLst>
              </p:cNvPr>
              <p:cNvSpPr txBox="1"/>
              <p:nvPr/>
            </p:nvSpPr>
            <p:spPr>
              <a:xfrm>
                <a:off x="13970097" y="25516129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30" name="TextBox 929">
                <a:extLst>
                  <a:ext uri="{FF2B5EF4-FFF2-40B4-BE49-F238E27FC236}">
                    <a16:creationId xmlns:a16="http://schemas.microsoft.com/office/drawing/2014/main" id="{A552072B-052A-14A3-F45E-E4A3192D6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097" y="25516129"/>
                <a:ext cx="349775" cy="461665"/>
              </a:xfrm>
              <a:prstGeom prst="rect">
                <a:avLst/>
              </a:prstGeom>
              <a:blipFill>
                <a:blip r:embed="rId1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1" name="정육면체 930">
            <a:extLst>
              <a:ext uri="{FF2B5EF4-FFF2-40B4-BE49-F238E27FC236}">
                <a16:creationId xmlns:a16="http://schemas.microsoft.com/office/drawing/2014/main" id="{07651AAF-2777-E7D0-233C-7F074263C05F}"/>
              </a:ext>
            </a:extLst>
          </p:cNvPr>
          <p:cNvSpPr/>
          <p:nvPr/>
        </p:nvSpPr>
        <p:spPr>
          <a:xfrm>
            <a:off x="14797412" y="25160360"/>
            <a:ext cx="446438" cy="927516"/>
          </a:xfrm>
          <a:prstGeom prst="cube">
            <a:avLst>
              <a:gd name="adj" fmla="val 1003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32" name="TextBox 931">
            <a:extLst>
              <a:ext uri="{FF2B5EF4-FFF2-40B4-BE49-F238E27FC236}">
                <a16:creationId xmlns:a16="http://schemas.microsoft.com/office/drawing/2014/main" id="{905072A2-4B25-24BF-434C-E3A9CF5C65C0}"/>
              </a:ext>
            </a:extLst>
          </p:cNvPr>
          <p:cNvSpPr txBox="1"/>
          <p:nvPr/>
        </p:nvSpPr>
        <p:spPr>
          <a:xfrm>
            <a:off x="14835891" y="26057367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3" name="TextBox 932">
                <a:extLst>
                  <a:ext uri="{FF2B5EF4-FFF2-40B4-BE49-F238E27FC236}">
                    <a16:creationId xmlns:a16="http://schemas.microsoft.com/office/drawing/2014/main" id="{27B3BB7D-F795-90C1-0310-323DD3E3E243}"/>
                  </a:ext>
                </a:extLst>
              </p:cNvPr>
              <p:cNvSpPr txBox="1"/>
              <p:nvPr/>
            </p:nvSpPr>
            <p:spPr>
              <a:xfrm>
                <a:off x="14539819" y="25531800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933" name="TextBox 932">
                <a:extLst>
                  <a:ext uri="{FF2B5EF4-FFF2-40B4-BE49-F238E27FC236}">
                    <a16:creationId xmlns:a16="http://schemas.microsoft.com/office/drawing/2014/main" id="{27B3BB7D-F795-90C1-0310-323DD3E3E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9819" y="25531800"/>
                <a:ext cx="34176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4" name="직선 화살표 연결선 933">
            <a:extLst>
              <a:ext uri="{FF2B5EF4-FFF2-40B4-BE49-F238E27FC236}">
                <a16:creationId xmlns:a16="http://schemas.microsoft.com/office/drawing/2014/main" id="{990A02F9-4271-01C6-DBCB-D49D4DC6B022}"/>
              </a:ext>
            </a:extLst>
          </p:cNvPr>
          <p:cNvCxnSpPr>
            <a:cxnSpLocks/>
          </p:cNvCxnSpPr>
          <p:nvPr/>
        </p:nvCxnSpPr>
        <p:spPr>
          <a:xfrm>
            <a:off x="14420983" y="25662605"/>
            <a:ext cx="16011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5" name="TextBox 934">
                <a:extLst>
                  <a:ext uri="{FF2B5EF4-FFF2-40B4-BE49-F238E27FC236}">
                    <a16:creationId xmlns:a16="http://schemas.microsoft.com/office/drawing/2014/main" id="{19A10625-F830-D287-EEFB-BD7720309A41}"/>
                  </a:ext>
                </a:extLst>
              </p:cNvPr>
              <p:cNvSpPr txBox="1"/>
              <p:nvPr/>
            </p:nvSpPr>
            <p:spPr>
              <a:xfrm>
                <a:off x="14314658" y="26243578"/>
                <a:ext cx="13842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/>
                  <a:t>class 9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2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sub>
                          </m:sSub>
                        </m:e>
                      </m:d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𝒗𝒆𝒄𝒕𝒐𝒓</m:t>
                      </m:r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935" name="TextBox 934">
                <a:extLst>
                  <a:ext uri="{FF2B5EF4-FFF2-40B4-BE49-F238E27FC236}">
                    <a16:creationId xmlns:a16="http://schemas.microsoft.com/office/drawing/2014/main" id="{19A10625-F830-D287-EEFB-BD7720309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4658" y="26243578"/>
                <a:ext cx="1384225" cy="461665"/>
              </a:xfrm>
              <a:prstGeom prst="rect">
                <a:avLst/>
              </a:prstGeom>
              <a:blipFill>
                <a:blip r:embed="rId1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6" name="TextBox 935">
                <a:extLst>
                  <a:ext uri="{FF2B5EF4-FFF2-40B4-BE49-F238E27FC236}">
                    <a16:creationId xmlns:a16="http://schemas.microsoft.com/office/drawing/2014/main" id="{FAD9B40B-B33B-4D6D-E0E0-220B2679D9C5}"/>
                  </a:ext>
                </a:extLst>
              </p:cNvPr>
              <p:cNvSpPr txBox="1"/>
              <p:nvPr/>
            </p:nvSpPr>
            <p:spPr>
              <a:xfrm>
                <a:off x="14702162" y="24879670"/>
                <a:ext cx="6577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936" name="TextBox 935">
                <a:extLst>
                  <a:ext uri="{FF2B5EF4-FFF2-40B4-BE49-F238E27FC236}">
                    <a16:creationId xmlns:a16="http://schemas.microsoft.com/office/drawing/2014/main" id="{FAD9B40B-B33B-4D6D-E0E0-220B2679D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2162" y="24879670"/>
                <a:ext cx="657744" cy="26161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7" name="정육면체 936">
            <a:extLst>
              <a:ext uri="{FF2B5EF4-FFF2-40B4-BE49-F238E27FC236}">
                <a16:creationId xmlns:a16="http://schemas.microsoft.com/office/drawing/2014/main" id="{7E2CBAB2-8FD2-E515-C1FD-3271F841A48F}"/>
              </a:ext>
            </a:extLst>
          </p:cNvPr>
          <p:cNvSpPr/>
          <p:nvPr/>
        </p:nvSpPr>
        <p:spPr>
          <a:xfrm>
            <a:off x="15821608" y="25115833"/>
            <a:ext cx="446438" cy="927516"/>
          </a:xfrm>
          <a:prstGeom prst="cube">
            <a:avLst>
              <a:gd name="adj" fmla="val 1003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38" name="직사각형 937">
            <a:extLst>
              <a:ext uri="{FF2B5EF4-FFF2-40B4-BE49-F238E27FC236}">
                <a16:creationId xmlns:a16="http://schemas.microsoft.com/office/drawing/2014/main" id="{CA5DF96C-B574-EA42-F549-A8AE520DE44D}"/>
              </a:ext>
            </a:extLst>
          </p:cNvPr>
          <p:cNvSpPr/>
          <p:nvPr/>
        </p:nvSpPr>
        <p:spPr>
          <a:xfrm>
            <a:off x="16672988" y="25476584"/>
            <a:ext cx="144000" cy="144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39" name="정육면체 938">
            <a:extLst>
              <a:ext uri="{FF2B5EF4-FFF2-40B4-BE49-F238E27FC236}">
                <a16:creationId xmlns:a16="http://schemas.microsoft.com/office/drawing/2014/main" id="{E7E39690-DB24-FC54-2D2A-335401C088C4}"/>
              </a:ext>
            </a:extLst>
          </p:cNvPr>
          <p:cNvSpPr/>
          <p:nvPr/>
        </p:nvSpPr>
        <p:spPr>
          <a:xfrm rot="5400000" flipH="1">
            <a:off x="17464263" y="25088878"/>
            <a:ext cx="446438" cy="927516"/>
          </a:xfrm>
          <a:prstGeom prst="cube">
            <a:avLst>
              <a:gd name="adj" fmla="val 1003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0" name="TextBox 939">
                <a:extLst>
                  <a:ext uri="{FF2B5EF4-FFF2-40B4-BE49-F238E27FC236}">
                    <a16:creationId xmlns:a16="http://schemas.microsoft.com/office/drawing/2014/main" id="{ADCBD3BF-EBCC-D32E-65DA-D716AB94ED91}"/>
                  </a:ext>
                </a:extLst>
              </p:cNvPr>
              <p:cNvSpPr txBox="1"/>
              <p:nvPr/>
            </p:nvSpPr>
            <p:spPr>
              <a:xfrm>
                <a:off x="16268567" y="25344819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940" name="TextBox 939">
                <a:extLst>
                  <a:ext uri="{FF2B5EF4-FFF2-40B4-BE49-F238E27FC236}">
                    <a16:creationId xmlns:a16="http://schemas.microsoft.com/office/drawing/2014/main" id="{ADCBD3BF-EBCC-D32E-65DA-D716AB94E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8567" y="25344819"/>
                <a:ext cx="434734" cy="400110"/>
              </a:xfrm>
              <a:prstGeom prst="rect">
                <a:avLst/>
              </a:prstGeom>
              <a:blipFill>
                <a:blip r:embed="rId1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1" name="TextBox 940">
                <a:extLst>
                  <a:ext uri="{FF2B5EF4-FFF2-40B4-BE49-F238E27FC236}">
                    <a16:creationId xmlns:a16="http://schemas.microsoft.com/office/drawing/2014/main" id="{BB83EBA5-85D0-EB1A-8090-E55C33B1DE61}"/>
                  </a:ext>
                </a:extLst>
              </p:cNvPr>
              <p:cNvSpPr txBox="1"/>
              <p:nvPr/>
            </p:nvSpPr>
            <p:spPr>
              <a:xfrm>
                <a:off x="16827380" y="25343861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941" name="TextBox 940">
                <a:extLst>
                  <a:ext uri="{FF2B5EF4-FFF2-40B4-BE49-F238E27FC236}">
                    <a16:creationId xmlns:a16="http://schemas.microsoft.com/office/drawing/2014/main" id="{BB83EBA5-85D0-EB1A-8090-E55C33B1D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7380" y="25343861"/>
                <a:ext cx="434734" cy="400110"/>
              </a:xfrm>
              <a:prstGeom prst="rect">
                <a:avLst/>
              </a:prstGeom>
              <a:blipFill>
                <a:blip r:embed="rId1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2" name="TextBox 941">
                <a:extLst>
                  <a:ext uri="{FF2B5EF4-FFF2-40B4-BE49-F238E27FC236}">
                    <a16:creationId xmlns:a16="http://schemas.microsoft.com/office/drawing/2014/main" id="{1BD8715C-9880-5C8E-BF28-E3B69A975B36}"/>
                  </a:ext>
                </a:extLst>
              </p:cNvPr>
              <p:cNvSpPr txBox="1"/>
              <p:nvPr/>
            </p:nvSpPr>
            <p:spPr>
              <a:xfrm>
                <a:off x="15702655" y="26025041"/>
                <a:ext cx="6577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942" name="TextBox 941">
                <a:extLst>
                  <a:ext uri="{FF2B5EF4-FFF2-40B4-BE49-F238E27FC236}">
                    <a16:creationId xmlns:a16="http://schemas.microsoft.com/office/drawing/2014/main" id="{1BD8715C-9880-5C8E-BF28-E3B69A975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2655" y="26025041"/>
                <a:ext cx="657744" cy="26161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3" name="TextBox 942">
                <a:extLst>
                  <a:ext uri="{FF2B5EF4-FFF2-40B4-BE49-F238E27FC236}">
                    <a16:creationId xmlns:a16="http://schemas.microsoft.com/office/drawing/2014/main" id="{72DA3604-700F-BC6E-78DA-18FD199F7318}"/>
                  </a:ext>
                </a:extLst>
              </p:cNvPr>
              <p:cNvSpPr txBox="1"/>
              <p:nvPr/>
            </p:nvSpPr>
            <p:spPr>
              <a:xfrm>
                <a:off x="16389042" y="26015050"/>
                <a:ext cx="7202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943" name="TextBox 942">
                <a:extLst>
                  <a:ext uri="{FF2B5EF4-FFF2-40B4-BE49-F238E27FC236}">
                    <a16:creationId xmlns:a16="http://schemas.microsoft.com/office/drawing/2014/main" id="{72DA3604-700F-BC6E-78DA-18FD199F7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9042" y="26015050"/>
                <a:ext cx="720262" cy="261610"/>
              </a:xfrm>
              <a:prstGeom prst="rect">
                <a:avLst/>
              </a:prstGeom>
              <a:blipFill>
                <a:blip r:embed="rId1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4" name="TextBox 943">
                <a:extLst>
                  <a:ext uri="{FF2B5EF4-FFF2-40B4-BE49-F238E27FC236}">
                    <a16:creationId xmlns:a16="http://schemas.microsoft.com/office/drawing/2014/main" id="{07E70E79-41A7-779E-E4AB-4D1B63A88D3E}"/>
                  </a:ext>
                </a:extLst>
              </p:cNvPr>
              <p:cNvSpPr txBox="1"/>
              <p:nvPr/>
            </p:nvSpPr>
            <p:spPr>
              <a:xfrm>
                <a:off x="17346537" y="26008367"/>
                <a:ext cx="6577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944" name="TextBox 943">
                <a:extLst>
                  <a:ext uri="{FF2B5EF4-FFF2-40B4-BE49-F238E27FC236}">
                    <a16:creationId xmlns:a16="http://schemas.microsoft.com/office/drawing/2014/main" id="{07E70E79-41A7-779E-E4AB-4D1B63A88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6537" y="26008367"/>
                <a:ext cx="657744" cy="261610"/>
              </a:xfrm>
              <a:prstGeom prst="rect">
                <a:avLst/>
              </a:prstGeom>
              <a:blipFill>
                <a:blip r:embed="rId1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5" name="TextBox 944">
                <a:extLst>
                  <a:ext uri="{FF2B5EF4-FFF2-40B4-BE49-F238E27FC236}">
                    <a16:creationId xmlns:a16="http://schemas.microsoft.com/office/drawing/2014/main" id="{69827B49-0BCC-43BF-9DCA-D5E9D4D34901}"/>
                  </a:ext>
                </a:extLst>
              </p:cNvPr>
              <p:cNvSpPr txBox="1"/>
              <p:nvPr/>
            </p:nvSpPr>
            <p:spPr>
              <a:xfrm>
                <a:off x="18276761" y="25394757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945" name="TextBox 944">
                <a:extLst>
                  <a:ext uri="{FF2B5EF4-FFF2-40B4-BE49-F238E27FC236}">
                    <a16:creationId xmlns:a16="http://schemas.microsoft.com/office/drawing/2014/main" id="{69827B49-0BCC-43BF-9DCA-D5E9D4D34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6761" y="25394757"/>
                <a:ext cx="250068" cy="307777"/>
              </a:xfrm>
              <a:prstGeom prst="rect">
                <a:avLst/>
              </a:prstGeom>
              <a:blipFill>
                <a:blip r:embed="rId131"/>
                <a:stretch>
                  <a:fillRect l="-9756" r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6" name="TextBox 945">
                <a:extLst>
                  <a:ext uri="{FF2B5EF4-FFF2-40B4-BE49-F238E27FC236}">
                    <a16:creationId xmlns:a16="http://schemas.microsoft.com/office/drawing/2014/main" id="{66600ED8-FE5C-674E-4033-8042C4A70E82}"/>
                  </a:ext>
                </a:extLst>
              </p:cNvPr>
              <p:cNvSpPr txBox="1"/>
              <p:nvPr/>
            </p:nvSpPr>
            <p:spPr>
              <a:xfrm>
                <a:off x="18710155" y="26015050"/>
                <a:ext cx="5952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946" name="TextBox 945">
                <a:extLst>
                  <a:ext uri="{FF2B5EF4-FFF2-40B4-BE49-F238E27FC236}">
                    <a16:creationId xmlns:a16="http://schemas.microsoft.com/office/drawing/2014/main" id="{66600ED8-FE5C-674E-4033-8042C4A70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155" y="26015050"/>
                <a:ext cx="595228" cy="261610"/>
              </a:xfrm>
              <a:prstGeom prst="rect">
                <a:avLst/>
              </a:prstGeom>
              <a:blipFill>
                <a:blip r:embed="rId1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7" name="직선 화살표 연결선 946">
            <a:extLst>
              <a:ext uri="{FF2B5EF4-FFF2-40B4-BE49-F238E27FC236}">
                <a16:creationId xmlns:a16="http://schemas.microsoft.com/office/drawing/2014/main" id="{150C4B9C-B85B-A7ED-496D-1688E80CF321}"/>
              </a:ext>
            </a:extLst>
          </p:cNvPr>
          <p:cNvCxnSpPr/>
          <p:nvPr/>
        </p:nvCxnSpPr>
        <p:spPr>
          <a:xfrm>
            <a:off x="19549218" y="25565077"/>
            <a:ext cx="486941" cy="6683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8" name="TextBox 947">
            <a:extLst>
              <a:ext uri="{FF2B5EF4-FFF2-40B4-BE49-F238E27FC236}">
                <a16:creationId xmlns:a16="http://schemas.microsoft.com/office/drawing/2014/main" id="{D373FC6D-D0FB-F471-850E-75A2E9C1ACEF}"/>
              </a:ext>
            </a:extLst>
          </p:cNvPr>
          <p:cNvSpPr txBox="1"/>
          <p:nvPr/>
        </p:nvSpPr>
        <p:spPr>
          <a:xfrm>
            <a:off x="19432653" y="25126606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diag()</a:t>
            </a:r>
            <a:endParaRPr lang="ko-KR" altLang="en-US"/>
          </a:p>
        </p:txBody>
      </p:sp>
      <p:sp>
        <p:nvSpPr>
          <p:cNvPr id="949" name="정육면체 948">
            <a:extLst>
              <a:ext uri="{FF2B5EF4-FFF2-40B4-BE49-F238E27FC236}">
                <a16:creationId xmlns:a16="http://schemas.microsoft.com/office/drawing/2014/main" id="{50F4E7AD-0D04-F803-2986-29E99F3BFDD0}"/>
              </a:ext>
            </a:extLst>
          </p:cNvPr>
          <p:cNvSpPr/>
          <p:nvPr/>
        </p:nvSpPr>
        <p:spPr>
          <a:xfrm>
            <a:off x="18618638" y="25173785"/>
            <a:ext cx="814015" cy="795950"/>
          </a:xfrm>
          <a:prstGeom prst="cube">
            <a:avLst>
              <a:gd name="adj" fmla="val 555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0" name="정육면체 949">
            <a:extLst>
              <a:ext uri="{FF2B5EF4-FFF2-40B4-BE49-F238E27FC236}">
                <a16:creationId xmlns:a16="http://schemas.microsoft.com/office/drawing/2014/main" id="{E844B285-53FA-BD61-0550-A64FB62CBF3C}"/>
              </a:ext>
            </a:extLst>
          </p:cNvPr>
          <p:cNvSpPr/>
          <p:nvPr/>
        </p:nvSpPr>
        <p:spPr>
          <a:xfrm>
            <a:off x="18618638" y="25175525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1" name="직선 연결선 950">
            <a:extLst>
              <a:ext uri="{FF2B5EF4-FFF2-40B4-BE49-F238E27FC236}">
                <a16:creationId xmlns:a16="http://schemas.microsoft.com/office/drawing/2014/main" id="{64016DBB-1035-1EFC-378B-ED9CBEA2E2DC}"/>
              </a:ext>
            </a:extLst>
          </p:cNvPr>
          <p:cNvCxnSpPr/>
          <p:nvPr/>
        </p:nvCxnSpPr>
        <p:spPr>
          <a:xfrm>
            <a:off x="18686310" y="25218884"/>
            <a:ext cx="457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2" name="정육면체 951">
            <a:extLst>
              <a:ext uri="{FF2B5EF4-FFF2-40B4-BE49-F238E27FC236}">
                <a16:creationId xmlns:a16="http://schemas.microsoft.com/office/drawing/2014/main" id="{494E0992-2D7F-1C55-9A3A-713B43F7CAAF}"/>
              </a:ext>
            </a:extLst>
          </p:cNvPr>
          <p:cNvSpPr/>
          <p:nvPr/>
        </p:nvSpPr>
        <p:spPr>
          <a:xfrm>
            <a:off x="18689485" y="25242399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3" name="정육면체 952">
            <a:extLst>
              <a:ext uri="{FF2B5EF4-FFF2-40B4-BE49-F238E27FC236}">
                <a16:creationId xmlns:a16="http://schemas.microsoft.com/office/drawing/2014/main" id="{B7536274-22EB-5508-E87F-194DB0E975BD}"/>
              </a:ext>
            </a:extLst>
          </p:cNvPr>
          <p:cNvSpPr/>
          <p:nvPr/>
        </p:nvSpPr>
        <p:spPr>
          <a:xfrm>
            <a:off x="18757157" y="25310759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4" name="TextBox 953">
                <a:extLst>
                  <a:ext uri="{FF2B5EF4-FFF2-40B4-BE49-F238E27FC236}">
                    <a16:creationId xmlns:a16="http://schemas.microsoft.com/office/drawing/2014/main" id="{2D46DF10-0867-44EB-D89E-7CC839823A85}"/>
                  </a:ext>
                </a:extLst>
              </p:cNvPr>
              <p:cNvSpPr txBox="1"/>
              <p:nvPr/>
            </p:nvSpPr>
            <p:spPr>
              <a:xfrm>
                <a:off x="18927863" y="25421528"/>
                <a:ext cx="195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54" name="TextBox 953">
                <a:extLst>
                  <a:ext uri="{FF2B5EF4-FFF2-40B4-BE49-F238E27FC236}">
                    <a16:creationId xmlns:a16="http://schemas.microsoft.com/office/drawing/2014/main" id="{2D46DF10-0867-44EB-D89E-7CC839823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7863" y="25421528"/>
                <a:ext cx="195566" cy="276999"/>
              </a:xfrm>
              <a:prstGeom prst="rect">
                <a:avLst/>
              </a:prstGeom>
              <a:blipFill>
                <a:blip r:embed="rId133"/>
                <a:stretch>
                  <a:fillRect l="-25000" r="-21875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5" name="정육면체 954">
            <a:extLst>
              <a:ext uri="{FF2B5EF4-FFF2-40B4-BE49-F238E27FC236}">
                <a16:creationId xmlns:a16="http://schemas.microsoft.com/office/drawing/2014/main" id="{FEA761DB-72B6-CE40-1B95-92760E1AF074}"/>
              </a:ext>
            </a:extLst>
          </p:cNvPr>
          <p:cNvSpPr/>
          <p:nvPr/>
        </p:nvSpPr>
        <p:spPr>
          <a:xfrm>
            <a:off x="19181542" y="25716217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6" name="정육면체 955">
            <a:extLst>
              <a:ext uri="{FF2B5EF4-FFF2-40B4-BE49-F238E27FC236}">
                <a16:creationId xmlns:a16="http://schemas.microsoft.com/office/drawing/2014/main" id="{98757202-2548-5672-B9C9-B0CB8EE49842}"/>
              </a:ext>
            </a:extLst>
          </p:cNvPr>
          <p:cNvSpPr/>
          <p:nvPr/>
        </p:nvSpPr>
        <p:spPr>
          <a:xfrm>
            <a:off x="19252389" y="25783091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7" name="정육면체 956">
            <a:extLst>
              <a:ext uri="{FF2B5EF4-FFF2-40B4-BE49-F238E27FC236}">
                <a16:creationId xmlns:a16="http://schemas.microsoft.com/office/drawing/2014/main" id="{DDA95B80-65E8-D8B8-18AE-0A3C61991324}"/>
              </a:ext>
            </a:extLst>
          </p:cNvPr>
          <p:cNvSpPr/>
          <p:nvPr/>
        </p:nvSpPr>
        <p:spPr>
          <a:xfrm>
            <a:off x="19320061" y="25851451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8" name="직선 연결선 957">
            <a:extLst>
              <a:ext uri="{FF2B5EF4-FFF2-40B4-BE49-F238E27FC236}">
                <a16:creationId xmlns:a16="http://schemas.microsoft.com/office/drawing/2014/main" id="{BD6F2581-7EEF-6C09-AE57-CDAA7FF5F581}"/>
              </a:ext>
            </a:extLst>
          </p:cNvPr>
          <p:cNvCxnSpPr>
            <a:cxnSpLocks/>
          </p:cNvCxnSpPr>
          <p:nvPr/>
        </p:nvCxnSpPr>
        <p:spPr>
          <a:xfrm flipV="1">
            <a:off x="19385882" y="25611059"/>
            <a:ext cx="0" cy="3622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9" name="정육면체 958">
            <a:extLst>
              <a:ext uri="{FF2B5EF4-FFF2-40B4-BE49-F238E27FC236}">
                <a16:creationId xmlns:a16="http://schemas.microsoft.com/office/drawing/2014/main" id="{A24D7E53-5D5F-A450-874A-82622AF7042D}"/>
              </a:ext>
            </a:extLst>
          </p:cNvPr>
          <p:cNvSpPr/>
          <p:nvPr/>
        </p:nvSpPr>
        <p:spPr>
          <a:xfrm>
            <a:off x="20267358" y="25522942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0" name="정육면체 959">
            <a:extLst>
              <a:ext uri="{FF2B5EF4-FFF2-40B4-BE49-F238E27FC236}">
                <a16:creationId xmlns:a16="http://schemas.microsoft.com/office/drawing/2014/main" id="{5C0352EA-9017-276E-5C9D-91D897481571}"/>
              </a:ext>
            </a:extLst>
          </p:cNvPr>
          <p:cNvSpPr/>
          <p:nvPr/>
        </p:nvSpPr>
        <p:spPr>
          <a:xfrm>
            <a:off x="20361758" y="25522507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1" name="정육면체 960">
            <a:extLst>
              <a:ext uri="{FF2B5EF4-FFF2-40B4-BE49-F238E27FC236}">
                <a16:creationId xmlns:a16="http://schemas.microsoft.com/office/drawing/2014/main" id="{E42EE23C-037B-AA9D-36C3-5C46F0C7A326}"/>
              </a:ext>
            </a:extLst>
          </p:cNvPr>
          <p:cNvSpPr/>
          <p:nvPr/>
        </p:nvSpPr>
        <p:spPr>
          <a:xfrm>
            <a:off x="20455062" y="25522507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2" name="정육면체 961">
            <a:extLst>
              <a:ext uri="{FF2B5EF4-FFF2-40B4-BE49-F238E27FC236}">
                <a16:creationId xmlns:a16="http://schemas.microsoft.com/office/drawing/2014/main" id="{83E2755D-0969-F063-FBE2-CF827162DAC2}"/>
              </a:ext>
            </a:extLst>
          </p:cNvPr>
          <p:cNvSpPr/>
          <p:nvPr/>
        </p:nvSpPr>
        <p:spPr>
          <a:xfrm>
            <a:off x="20965264" y="25522675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3" name="정육면체 962">
            <a:extLst>
              <a:ext uri="{FF2B5EF4-FFF2-40B4-BE49-F238E27FC236}">
                <a16:creationId xmlns:a16="http://schemas.microsoft.com/office/drawing/2014/main" id="{EBA61AFF-483F-D9C8-FB55-B14B9BD40DA4}"/>
              </a:ext>
            </a:extLst>
          </p:cNvPr>
          <p:cNvSpPr/>
          <p:nvPr/>
        </p:nvSpPr>
        <p:spPr>
          <a:xfrm>
            <a:off x="21059664" y="25522240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4" name="정육면체 963">
            <a:extLst>
              <a:ext uri="{FF2B5EF4-FFF2-40B4-BE49-F238E27FC236}">
                <a16:creationId xmlns:a16="http://schemas.microsoft.com/office/drawing/2014/main" id="{11F1F653-8A6D-4693-DDBB-F463C03FB10A}"/>
              </a:ext>
            </a:extLst>
          </p:cNvPr>
          <p:cNvSpPr/>
          <p:nvPr/>
        </p:nvSpPr>
        <p:spPr>
          <a:xfrm>
            <a:off x="21152968" y="25522240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5" name="TextBox 964">
                <a:extLst>
                  <a:ext uri="{FF2B5EF4-FFF2-40B4-BE49-F238E27FC236}">
                    <a16:creationId xmlns:a16="http://schemas.microsoft.com/office/drawing/2014/main" id="{4AC324ED-CFBF-B2D2-D26C-B1B51D1D631C}"/>
                  </a:ext>
                </a:extLst>
              </p:cNvPr>
              <p:cNvSpPr txBox="1"/>
              <p:nvPr/>
            </p:nvSpPr>
            <p:spPr>
              <a:xfrm>
                <a:off x="20550359" y="25401762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65" name="TextBox 964">
                <a:extLst>
                  <a:ext uri="{FF2B5EF4-FFF2-40B4-BE49-F238E27FC236}">
                    <a16:creationId xmlns:a16="http://schemas.microsoft.com/office/drawing/2014/main" id="{4AC324ED-CFBF-B2D2-D26C-B1B51D1D6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0359" y="25401762"/>
                <a:ext cx="434734" cy="369332"/>
              </a:xfrm>
              <a:prstGeom prst="rect">
                <a:avLst/>
              </a:prstGeom>
              <a:blipFill>
                <a:blip r:embed="rId1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6" name="TextBox 965">
                <a:extLst>
                  <a:ext uri="{FF2B5EF4-FFF2-40B4-BE49-F238E27FC236}">
                    <a16:creationId xmlns:a16="http://schemas.microsoft.com/office/drawing/2014/main" id="{8F2DD040-44DD-02EE-7215-67DCCAEF1300}"/>
                  </a:ext>
                </a:extLst>
              </p:cNvPr>
              <p:cNvSpPr txBox="1"/>
              <p:nvPr/>
            </p:nvSpPr>
            <p:spPr>
              <a:xfrm>
                <a:off x="20501832" y="25646490"/>
                <a:ext cx="572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966" name="TextBox 965">
                <a:extLst>
                  <a:ext uri="{FF2B5EF4-FFF2-40B4-BE49-F238E27FC236}">
                    <a16:creationId xmlns:a16="http://schemas.microsoft.com/office/drawing/2014/main" id="{8F2DD040-44DD-02EE-7215-67DCCAEF1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1832" y="25646490"/>
                <a:ext cx="572786" cy="26161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7" name="타원 966">
            <a:extLst>
              <a:ext uri="{FF2B5EF4-FFF2-40B4-BE49-F238E27FC236}">
                <a16:creationId xmlns:a16="http://schemas.microsoft.com/office/drawing/2014/main" id="{E2F6DD5A-5EA9-C24B-F80E-014D3E0C91A3}"/>
              </a:ext>
            </a:extLst>
          </p:cNvPr>
          <p:cNvSpPr/>
          <p:nvPr/>
        </p:nvSpPr>
        <p:spPr>
          <a:xfrm>
            <a:off x="18681548" y="25197268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8" name="타원 967">
            <a:extLst>
              <a:ext uri="{FF2B5EF4-FFF2-40B4-BE49-F238E27FC236}">
                <a16:creationId xmlns:a16="http://schemas.microsoft.com/office/drawing/2014/main" id="{A0751C4E-A883-C7D1-CAD7-B6C13E0D1948}"/>
              </a:ext>
            </a:extLst>
          </p:cNvPr>
          <p:cNvSpPr/>
          <p:nvPr/>
        </p:nvSpPr>
        <p:spPr>
          <a:xfrm>
            <a:off x="18747633" y="25262629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9" name="타원 968">
            <a:extLst>
              <a:ext uri="{FF2B5EF4-FFF2-40B4-BE49-F238E27FC236}">
                <a16:creationId xmlns:a16="http://schemas.microsoft.com/office/drawing/2014/main" id="{C7D61F16-197F-19D1-5426-EBC072960342}"/>
              </a:ext>
            </a:extLst>
          </p:cNvPr>
          <p:cNvSpPr/>
          <p:nvPr/>
        </p:nvSpPr>
        <p:spPr>
          <a:xfrm>
            <a:off x="18816363" y="25331842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0" name="타원 969">
            <a:extLst>
              <a:ext uri="{FF2B5EF4-FFF2-40B4-BE49-F238E27FC236}">
                <a16:creationId xmlns:a16="http://schemas.microsoft.com/office/drawing/2014/main" id="{D416AF93-EA9B-34AB-5BCD-934BA19A96AB}"/>
              </a:ext>
            </a:extLst>
          </p:cNvPr>
          <p:cNvSpPr/>
          <p:nvPr/>
        </p:nvSpPr>
        <p:spPr>
          <a:xfrm>
            <a:off x="19238760" y="25737915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1" name="연결선: 구부러짐 970">
            <a:extLst>
              <a:ext uri="{FF2B5EF4-FFF2-40B4-BE49-F238E27FC236}">
                <a16:creationId xmlns:a16="http://schemas.microsoft.com/office/drawing/2014/main" id="{A3BFD5DC-6278-12B0-82AA-A338508AD268}"/>
              </a:ext>
            </a:extLst>
          </p:cNvPr>
          <p:cNvCxnSpPr>
            <a:cxnSpLocks/>
            <a:stCxn id="950" idx="1"/>
            <a:endCxn id="959" idx="1"/>
          </p:cNvCxnSpPr>
          <p:nvPr/>
        </p:nvCxnSpPr>
        <p:spPr>
          <a:xfrm rot="16200000" flipH="1">
            <a:off x="19303857" y="24568329"/>
            <a:ext cx="347417" cy="1648720"/>
          </a:xfrm>
          <a:prstGeom prst="curvedConnector3">
            <a:avLst>
              <a:gd name="adj1" fmla="val -78308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연결선: 구부러짐 971">
            <a:extLst>
              <a:ext uri="{FF2B5EF4-FFF2-40B4-BE49-F238E27FC236}">
                <a16:creationId xmlns:a16="http://schemas.microsoft.com/office/drawing/2014/main" id="{3287C7AC-969C-D510-B3F2-727BBC834546}"/>
              </a:ext>
            </a:extLst>
          </p:cNvPr>
          <p:cNvCxnSpPr>
            <a:cxnSpLocks/>
            <a:stCxn id="955" idx="1"/>
            <a:endCxn id="962" idx="1"/>
          </p:cNvCxnSpPr>
          <p:nvPr/>
        </p:nvCxnSpPr>
        <p:spPr>
          <a:xfrm rot="5400000" flipH="1" flipV="1">
            <a:off x="20011200" y="24771041"/>
            <a:ext cx="193542" cy="1783722"/>
          </a:xfrm>
          <a:prstGeom prst="curvedConnector3">
            <a:avLst>
              <a:gd name="adj1" fmla="val 394771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연결선: 구부러짐 972">
            <a:extLst>
              <a:ext uri="{FF2B5EF4-FFF2-40B4-BE49-F238E27FC236}">
                <a16:creationId xmlns:a16="http://schemas.microsoft.com/office/drawing/2014/main" id="{2D82ADDE-C42E-C9EE-2644-B3280FE8D93A}"/>
              </a:ext>
            </a:extLst>
          </p:cNvPr>
          <p:cNvCxnSpPr>
            <a:cxnSpLocks/>
            <a:stCxn id="957" idx="1"/>
            <a:endCxn id="964" idx="1"/>
          </p:cNvCxnSpPr>
          <p:nvPr/>
        </p:nvCxnSpPr>
        <p:spPr>
          <a:xfrm rot="5400000" flipH="1" flipV="1">
            <a:off x="20106477" y="24813849"/>
            <a:ext cx="329211" cy="1832907"/>
          </a:xfrm>
          <a:prstGeom prst="curvedConnector3">
            <a:avLst>
              <a:gd name="adj1" fmla="val 294513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연결선: 구부러짐 973">
            <a:extLst>
              <a:ext uri="{FF2B5EF4-FFF2-40B4-BE49-F238E27FC236}">
                <a16:creationId xmlns:a16="http://schemas.microsoft.com/office/drawing/2014/main" id="{805DC5AC-48A3-4B28-98AA-6FDD06D99DC2}"/>
              </a:ext>
            </a:extLst>
          </p:cNvPr>
          <p:cNvCxnSpPr>
            <a:cxnSpLocks/>
            <a:stCxn id="952" idx="1"/>
            <a:endCxn id="960" idx="1"/>
          </p:cNvCxnSpPr>
          <p:nvPr/>
        </p:nvCxnSpPr>
        <p:spPr>
          <a:xfrm rot="16200000" flipH="1">
            <a:off x="19420135" y="24589773"/>
            <a:ext cx="280108" cy="1672273"/>
          </a:xfrm>
          <a:prstGeom prst="curvedConnector3">
            <a:avLst>
              <a:gd name="adj1" fmla="val -94859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연결선: 구부러짐 974">
            <a:extLst>
              <a:ext uri="{FF2B5EF4-FFF2-40B4-BE49-F238E27FC236}">
                <a16:creationId xmlns:a16="http://schemas.microsoft.com/office/drawing/2014/main" id="{025A9351-6699-26E3-3F2D-ED47E2933034}"/>
              </a:ext>
            </a:extLst>
          </p:cNvPr>
          <p:cNvCxnSpPr>
            <a:cxnSpLocks/>
            <a:stCxn id="953" idx="1"/>
            <a:endCxn id="961" idx="1"/>
          </p:cNvCxnSpPr>
          <p:nvPr/>
        </p:nvCxnSpPr>
        <p:spPr>
          <a:xfrm rot="16200000" flipH="1">
            <a:off x="19534803" y="24611137"/>
            <a:ext cx="211748" cy="1697905"/>
          </a:xfrm>
          <a:prstGeom prst="curvedConnector3">
            <a:avLst>
              <a:gd name="adj1" fmla="val -128481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연결선: 구부러짐 975">
            <a:extLst>
              <a:ext uri="{FF2B5EF4-FFF2-40B4-BE49-F238E27FC236}">
                <a16:creationId xmlns:a16="http://schemas.microsoft.com/office/drawing/2014/main" id="{D675A041-C702-12C6-A744-F4A67E32E381}"/>
              </a:ext>
            </a:extLst>
          </p:cNvPr>
          <p:cNvCxnSpPr>
            <a:cxnSpLocks/>
            <a:stCxn id="956" idx="1"/>
            <a:endCxn id="963" idx="1"/>
          </p:cNvCxnSpPr>
          <p:nvPr/>
        </p:nvCxnSpPr>
        <p:spPr>
          <a:xfrm rot="5400000" flipH="1" flipV="1">
            <a:off x="20060169" y="24792485"/>
            <a:ext cx="260851" cy="1807275"/>
          </a:xfrm>
          <a:prstGeom prst="curvedConnector3">
            <a:avLst>
              <a:gd name="adj1" fmla="val 330882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7" name="TextBox 976">
            <a:extLst>
              <a:ext uri="{FF2B5EF4-FFF2-40B4-BE49-F238E27FC236}">
                <a16:creationId xmlns:a16="http://schemas.microsoft.com/office/drawing/2014/main" id="{AC1433D4-B000-3F28-EF64-BC89F7AB1B0A}"/>
              </a:ext>
            </a:extLst>
          </p:cNvPr>
          <p:cNvSpPr txBox="1"/>
          <p:nvPr/>
        </p:nvSpPr>
        <p:spPr>
          <a:xfrm>
            <a:off x="20132225" y="25886635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class 9 </a:t>
            </a:r>
            <a:r>
              <a:rPr lang="ko-KR" altLang="en-US" sz="1400" b="1"/>
              <a:t>에 대한 </a:t>
            </a:r>
            <a:endParaRPr lang="en-US" altLang="ko-KR" sz="1400" b="1"/>
          </a:p>
          <a:p>
            <a:r>
              <a:rPr lang="en-US" altLang="ko-KR" sz="1400" b="1"/>
              <a:t>gaussian score</a:t>
            </a:r>
            <a:endParaRPr lang="ko-KR" altLang="en-US" sz="1400" b="1"/>
          </a:p>
        </p:txBody>
      </p:sp>
      <p:sp>
        <p:nvSpPr>
          <p:cNvPr id="978" name="화살표: 오른쪽 977">
            <a:extLst>
              <a:ext uri="{FF2B5EF4-FFF2-40B4-BE49-F238E27FC236}">
                <a16:creationId xmlns:a16="http://schemas.microsoft.com/office/drawing/2014/main" id="{C475F3E5-DB6F-CFF6-DA99-2AA2380FE09C}"/>
              </a:ext>
            </a:extLst>
          </p:cNvPr>
          <p:cNvSpPr/>
          <p:nvPr/>
        </p:nvSpPr>
        <p:spPr>
          <a:xfrm>
            <a:off x="15358436" y="25565077"/>
            <a:ext cx="279765" cy="133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9" name="사각형: 둥근 모서리 978">
            <a:extLst>
              <a:ext uri="{FF2B5EF4-FFF2-40B4-BE49-F238E27FC236}">
                <a16:creationId xmlns:a16="http://schemas.microsoft.com/office/drawing/2014/main" id="{382AAE5F-D64C-410D-168B-D6B94AD7662C}"/>
              </a:ext>
            </a:extLst>
          </p:cNvPr>
          <p:cNvSpPr/>
          <p:nvPr/>
        </p:nvSpPr>
        <p:spPr>
          <a:xfrm>
            <a:off x="11807842" y="24684289"/>
            <a:ext cx="9651989" cy="20209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0" name="정육면체 979">
            <a:extLst>
              <a:ext uri="{FF2B5EF4-FFF2-40B4-BE49-F238E27FC236}">
                <a16:creationId xmlns:a16="http://schemas.microsoft.com/office/drawing/2014/main" id="{EDC1949B-BA72-9B2C-1165-772B8EF83020}"/>
              </a:ext>
            </a:extLst>
          </p:cNvPr>
          <p:cNvSpPr/>
          <p:nvPr/>
        </p:nvSpPr>
        <p:spPr>
          <a:xfrm rot="5400000" flipH="1">
            <a:off x="23237298" y="22113178"/>
            <a:ext cx="129684" cy="1068921"/>
          </a:xfrm>
          <a:prstGeom prst="cube">
            <a:avLst>
              <a:gd name="adj" fmla="val 3065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81" name="정육면체 980">
            <a:extLst>
              <a:ext uri="{FF2B5EF4-FFF2-40B4-BE49-F238E27FC236}">
                <a16:creationId xmlns:a16="http://schemas.microsoft.com/office/drawing/2014/main" id="{4C330EDE-5AF3-394F-13AC-A96FE1FDF8C2}"/>
              </a:ext>
            </a:extLst>
          </p:cNvPr>
          <p:cNvSpPr/>
          <p:nvPr/>
        </p:nvSpPr>
        <p:spPr>
          <a:xfrm rot="5400000" flipH="1">
            <a:off x="23237298" y="22745430"/>
            <a:ext cx="129684" cy="1068921"/>
          </a:xfrm>
          <a:prstGeom prst="cube">
            <a:avLst>
              <a:gd name="adj" fmla="val 3065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82" name="정육면체 981">
            <a:extLst>
              <a:ext uri="{FF2B5EF4-FFF2-40B4-BE49-F238E27FC236}">
                <a16:creationId xmlns:a16="http://schemas.microsoft.com/office/drawing/2014/main" id="{D27D91A0-DF33-C238-879D-16D7A5FED2E6}"/>
              </a:ext>
            </a:extLst>
          </p:cNvPr>
          <p:cNvSpPr/>
          <p:nvPr/>
        </p:nvSpPr>
        <p:spPr>
          <a:xfrm rot="5400000" flipH="1">
            <a:off x="23237299" y="21992635"/>
            <a:ext cx="129684" cy="1068921"/>
          </a:xfrm>
          <a:prstGeom prst="cube">
            <a:avLst>
              <a:gd name="adj" fmla="val 3065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83" name="정육면체 982">
            <a:extLst>
              <a:ext uri="{FF2B5EF4-FFF2-40B4-BE49-F238E27FC236}">
                <a16:creationId xmlns:a16="http://schemas.microsoft.com/office/drawing/2014/main" id="{0F4B54E2-0842-2069-6F79-9050A196FCE8}"/>
              </a:ext>
            </a:extLst>
          </p:cNvPr>
          <p:cNvSpPr/>
          <p:nvPr/>
        </p:nvSpPr>
        <p:spPr>
          <a:xfrm rot="5400000" flipH="1">
            <a:off x="23237298" y="22627124"/>
            <a:ext cx="129684" cy="1068921"/>
          </a:xfrm>
          <a:prstGeom prst="cube">
            <a:avLst>
              <a:gd name="adj" fmla="val 3065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4" name="TextBox 983">
                <a:extLst>
                  <a:ext uri="{FF2B5EF4-FFF2-40B4-BE49-F238E27FC236}">
                    <a16:creationId xmlns:a16="http://schemas.microsoft.com/office/drawing/2014/main" id="{C87B0A43-0149-322C-C845-8470E068F6E8}"/>
                  </a:ext>
                </a:extLst>
              </p:cNvPr>
              <p:cNvSpPr txBox="1"/>
              <p:nvPr/>
            </p:nvSpPr>
            <p:spPr>
              <a:xfrm>
                <a:off x="23142227" y="22677582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84" name="TextBox 983">
                <a:extLst>
                  <a:ext uri="{FF2B5EF4-FFF2-40B4-BE49-F238E27FC236}">
                    <a16:creationId xmlns:a16="http://schemas.microsoft.com/office/drawing/2014/main" id="{C87B0A43-0149-322C-C845-8470E068F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2227" y="22677582"/>
                <a:ext cx="349775" cy="461665"/>
              </a:xfrm>
              <a:prstGeom prst="rect">
                <a:avLst/>
              </a:prstGeom>
              <a:blipFill>
                <a:blip r:embed="rId1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5" name="TextBox 984">
                <a:extLst>
                  <a:ext uri="{FF2B5EF4-FFF2-40B4-BE49-F238E27FC236}">
                    <a16:creationId xmlns:a16="http://schemas.microsoft.com/office/drawing/2014/main" id="{AEABF88D-13FA-840A-1ACC-65F94547A224}"/>
                  </a:ext>
                </a:extLst>
              </p:cNvPr>
              <p:cNvSpPr txBox="1"/>
              <p:nvPr/>
            </p:nvSpPr>
            <p:spPr>
              <a:xfrm>
                <a:off x="23155050" y="22190970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985" name="TextBox 984">
                <a:extLst>
                  <a:ext uri="{FF2B5EF4-FFF2-40B4-BE49-F238E27FC236}">
                    <a16:creationId xmlns:a16="http://schemas.microsoft.com/office/drawing/2014/main" id="{AEABF88D-13FA-840A-1ACC-65F94547A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5050" y="22190970"/>
                <a:ext cx="324128" cy="261610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6" name="원호 985">
            <a:extLst>
              <a:ext uri="{FF2B5EF4-FFF2-40B4-BE49-F238E27FC236}">
                <a16:creationId xmlns:a16="http://schemas.microsoft.com/office/drawing/2014/main" id="{D340A286-DA97-0459-464D-FFB5AEFAF1E3}"/>
              </a:ext>
            </a:extLst>
          </p:cNvPr>
          <p:cNvSpPr/>
          <p:nvPr/>
        </p:nvSpPr>
        <p:spPr>
          <a:xfrm rot="16200000" flipH="1">
            <a:off x="22400251" y="22825765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87" name="원호 986">
            <a:extLst>
              <a:ext uri="{FF2B5EF4-FFF2-40B4-BE49-F238E27FC236}">
                <a16:creationId xmlns:a16="http://schemas.microsoft.com/office/drawing/2014/main" id="{A23A3234-852A-2091-3840-F3806227907A}"/>
              </a:ext>
            </a:extLst>
          </p:cNvPr>
          <p:cNvSpPr/>
          <p:nvPr/>
        </p:nvSpPr>
        <p:spPr>
          <a:xfrm rot="16200000">
            <a:off x="22384137" y="22655122"/>
            <a:ext cx="672943" cy="293484"/>
          </a:xfrm>
          <a:prstGeom prst="arc">
            <a:avLst>
              <a:gd name="adj1" fmla="val 16200000"/>
              <a:gd name="adj2" fmla="val 10840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8" name="TextBox 987">
                <a:extLst>
                  <a:ext uri="{FF2B5EF4-FFF2-40B4-BE49-F238E27FC236}">
                    <a16:creationId xmlns:a16="http://schemas.microsoft.com/office/drawing/2014/main" id="{F4508917-F891-F46A-3805-0DB2EC57E6B4}"/>
                  </a:ext>
                </a:extLst>
              </p:cNvPr>
              <p:cNvSpPr txBox="1"/>
              <p:nvPr/>
            </p:nvSpPr>
            <p:spPr>
              <a:xfrm>
                <a:off x="22381455" y="22763144"/>
                <a:ext cx="3866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988" name="TextBox 987">
                <a:extLst>
                  <a:ext uri="{FF2B5EF4-FFF2-40B4-BE49-F238E27FC236}">
                    <a16:creationId xmlns:a16="http://schemas.microsoft.com/office/drawing/2014/main" id="{F4508917-F891-F46A-3805-0DB2EC57E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1455" y="22763144"/>
                <a:ext cx="386644" cy="261610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9" name="직선 화살표 연결선 988">
            <a:extLst>
              <a:ext uri="{FF2B5EF4-FFF2-40B4-BE49-F238E27FC236}">
                <a16:creationId xmlns:a16="http://schemas.microsoft.com/office/drawing/2014/main" id="{1C024FA8-F565-6419-19D4-75D3DB4E044D}"/>
              </a:ext>
            </a:extLst>
          </p:cNvPr>
          <p:cNvCxnSpPr>
            <a:cxnSpLocks/>
          </p:cNvCxnSpPr>
          <p:nvPr/>
        </p:nvCxnSpPr>
        <p:spPr>
          <a:xfrm>
            <a:off x="23219238" y="23421764"/>
            <a:ext cx="0" cy="46661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0" name="TextBox 989">
            <a:extLst>
              <a:ext uri="{FF2B5EF4-FFF2-40B4-BE49-F238E27FC236}">
                <a16:creationId xmlns:a16="http://schemas.microsoft.com/office/drawing/2014/main" id="{3E1A6313-0BF1-03EF-3732-932B91D66A70}"/>
              </a:ext>
            </a:extLst>
          </p:cNvPr>
          <p:cNvSpPr txBox="1"/>
          <p:nvPr/>
        </p:nvSpPr>
        <p:spPr>
          <a:xfrm>
            <a:off x="23204527" y="23475189"/>
            <a:ext cx="498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max</a:t>
            </a:r>
            <a:endParaRPr lang="ko-KR" altLang="en-US" b="1"/>
          </a:p>
        </p:txBody>
      </p:sp>
      <p:sp>
        <p:nvSpPr>
          <p:cNvPr id="991" name="정육면체 990">
            <a:extLst>
              <a:ext uri="{FF2B5EF4-FFF2-40B4-BE49-F238E27FC236}">
                <a16:creationId xmlns:a16="http://schemas.microsoft.com/office/drawing/2014/main" id="{B0264977-DF97-6D1F-693B-FF08407C7138}"/>
              </a:ext>
            </a:extLst>
          </p:cNvPr>
          <p:cNvSpPr/>
          <p:nvPr/>
        </p:nvSpPr>
        <p:spPr>
          <a:xfrm>
            <a:off x="22762296" y="23998647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2" name="정육면체 991">
            <a:extLst>
              <a:ext uri="{FF2B5EF4-FFF2-40B4-BE49-F238E27FC236}">
                <a16:creationId xmlns:a16="http://schemas.microsoft.com/office/drawing/2014/main" id="{1CC4836D-0AB0-FF9E-9888-0A7BCA5CB04A}"/>
              </a:ext>
            </a:extLst>
          </p:cNvPr>
          <p:cNvSpPr/>
          <p:nvPr/>
        </p:nvSpPr>
        <p:spPr>
          <a:xfrm>
            <a:off x="22861968" y="24000169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3" name="정육면체 992">
            <a:extLst>
              <a:ext uri="{FF2B5EF4-FFF2-40B4-BE49-F238E27FC236}">
                <a16:creationId xmlns:a16="http://schemas.microsoft.com/office/drawing/2014/main" id="{B07C81E4-23D2-2B8C-E131-495400D69465}"/>
              </a:ext>
            </a:extLst>
          </p:cNvPr>
          <p:cNvSpPr/>
          <p:nvPr/>
        </p:nvSpPr>
        <p:spPr>
          <a:xfrm>
            <a:off x="22961640" y="23999539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4" name="정육면체 993">
            <a:extLst>
              <a:ext uri="{FF2B5EF4-FFF2-40B4-BE49-F238E27FC236}">
                <a16:creationId xmlns:a16="http://schemas.microsoft.com/office/drawing/2014/main" id="{42862DD4-D48B-A7AE-4657-0D6AD41A9DFA}"/>
              </a:ext>
            </a:extLst>
          </p:cNvPr>
          <p:cNvSpPr/>
          <p:nvPr/>
        </p:nvSpPr>
        <p:spPr>
          <a:xfrm>
            <a:off x="23607323" y="24000344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5" name="정육면체 994">
            <a:extLst>
              <a:ext uri="{FF2B5EF4-FFF2-40B4-BE49-F238E27FC236}">
                <a16:creationId xmlns:a16="http://schemas.microsoft.com/office/drawing/2014/main" id="{E859E7A7-D5E4-66EF-977A-FAEE3F776D3B}"/>
              </a:ext>
            </a:extLst>
          </p:cNvPr>
          <p:cNvSpPr/>
          <p:nvPr/>
        </p:nvSpPr>
        <p:spPr>
          <a:xfrm>
            <a:off x="23061312" y="24001028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6" name="정육면체 995">
            <a:extLst>
              <a:ext uri="{FF2B5EF4-FFF2-40B4-BE49-F238E27FC236}">
                <a16:creationId xmlns:a16="http://schemas.microsoft.com/office/drawing/2014/main" id="{7B0C2B4C-7616-0448-0CA2-941ED60AB6CD}"/>
              </a:ext>
            </a:extLst>
          </p:cNvPr>
          <p:cNvSpPr/>
          <p:nvPr/>
        </p:nvSpPr>
        <p:spPr>
          <a:xfrm>
            <a:off x="23705340" y="24001556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7" name="TextBox 996">
                <a:extLst>
                  <a:ext uri="{FF2B5EF4-FFF2-40B4-BE49-F238E27FC236}">
                    <a16:creationId xmlns:a16="http://schemas.microsoft.com/office/drawing/2014/main" id="{E3E1D8B0-E48E-BC0E-601B-7087A4DD1944}"/>
                  </a:ext>
                </a:extLst>
              </p:cNvPr>
              <p:cNvSpPr txBox="1"/>
              <p:nvPr/>
            </p:nvSpPr>
            <p:spPr>
              <a:xfrm>
                <a:off x="23142961" y="23878250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97" name="TextBox 996">
                <a:extLst>
                  <a:ext uri="{FF2B5EF4-FFF2-40B4-BE49-F238E27FC236}">
                    <a16:creationId xmlns:a16="http://schemas.microsoft.com/office/drawing/2014/main" id="{E3E1D8B0-E48E-BC0E-601B-7087A4DD1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2961" y="23878250"/>
                <a:ext cx="434734" cy="369332"/>
              </a:xfrm>
              <a:prstGeom prst="rect">
                <a:avLst/>
              </a:prstGeom>
              <a:blipFill>
                <a:blip r:embed="rId1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8" name="TextBox 997">
            <a:extLst>
              <a:ext uri="{FF2B5EF4-FFF2-40B4-BE49-F238E27FC236}">
                <a16:creationId xmlns:a16="http://schemas.microsoft.com/office/drawing/2014/main" id="{655A1289-7F42-3218-CEC4-C499DC9E4C9B}"/>
              </a:ext>
            </a:extLst>
          </p:cNvPr>
          <p:cNvSpPr txBox="1"/>
          <p:nvPr/>
        </p:nvSpPr>
        <p:spPr>
          <a:xfrm>
            <a:off x="22256801" y="21572466"/>
            <a:ext cx="2352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r>
              <a:rPr lang="ko-KR" altLang="en-US" sz="1400" b="1"/>
              <a:t>개 </a:t>
            </a:r>
            <a:r>
              <a:rPr lang="en-US" altLang="ko-KR" sz="1400" b="1"/>
              <a:t>class</a:t>
            </a:r>
            <a:r>
              <a:rPr lang="ko-KR" altLang="en-US" sz="1400" b="1"/>
              <a:t>에 대한 </a:t>
            </a:r>
            <a:r>
              <a:rPr lang="en-US" altLang="ko-KR" sz="1400" b="1"/>
              <a:t>score</a:t>
            </a:r>
            <a:r>
              <a:rPr lang="ko-KR" altLang="en-US" sz="1400" b="1"/>
              <a:t>에서 </a:t>
            </a:r>
            <a:endParaRPr lang="en-US" altLang="ko-KR" sz="1400" b="1"/>
          </a:p>
          <a:p>
            <a:r>
              <a:rPr lang="ko-KR" altLang="en-US" sz="1400" b="1"/>
              <a:t>최대 값을 가진 </a:t>
            </a:r>
            <a:r>
              <a:rPr lang="en-US" altLang="ko-KR" sz="1400" b="1"/>
              <a:t>class</a:t>
            </a:r>
            <a:r>
              <a:rPr lang="ko-KR" altLang="en-US" sz="1400" b="1"/>
              <a:t>만 선택</a:t>
            </a:r>
          </a:p>
        </p:txBody>
      </p:sp>
      <p:sp>
        <p:nvSpPr>
          <p:cNvPr id="999" name="오른쪽 중괄호 998">
            <a:extLst>
              <a:ext uri="{FF2B5EF4-FFF2-40B4-BE49-F238E27FC236}">
                <a16:creationId xmlns:a16="http://schemas.microsoft.com/office/drawing/2014/main" id="{4AC460A1-F8DA-704C-28C9-A0932C2AC48A}"/>
              </a:ext>
            </a:extLst>
          </p:cNvPr>
          <p:cNvSpPr/>
          <p:nvPr/>
        </p:nvSpPr>
        <p:spPr>
          <a:xfrm>
            <a:off x="21691418" y="19804614"/>
            <a:ext cx="494018" cy="68542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4" name="연결선: 구부러짐 1003">
            <a:extLst>
              <a:ext uri="{FF2B5EF4-FFF2-40B4-BE49-F238E27FC236}">
                <a16:creationId xmlns:a16="http://schemas.microsoft.com/office/drawing/2014/main" id="{675CF959-8275-E0EF-89A1-503DB00F2329}"/>
              </a:ext>
            </a:extLst>
          </p:cNvPr>
          <p:cNvCxnSpPr>
            <a:cxnSpLocks/>
            <a:stCxn id="725" idx="3"/>
            <a:endCxn id="774" idx="1"/>
          </p:cNvCxnSpPr>
          <p:nvPr/>
        </p:nvCxnSpPr>
        <p:spPr>
          <a:xfrm flipV="1">
            <a:off x="10424822" y="20785047"/>
            <a:ext cx="1834088" cy="20457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7" name="연결선: 구부러짐 1006">
            <a:extLst>
              <a:ext uri="{FF2B5EF4-FFF2-40B4-BE49-F238E27FC236}">
                <a16:creationId xmlns:a16="http://schemas.microsoft.com/office/drawing/2014/main" id="{B6FEDCCF-569F-A12E-8760-1CB32BD4D878}"/>
              </a:ext>
            </a:extLst>
          </p:cNvPr>
          <p:cNvCxnSpPr>
            <a:cxnSpLocks/>
            <a:stCxn id="725" idx="3"/>
            <a:endCxn id="843" idx="1"/>
          </p:cNvCxnSpPr>
          <p:nvPr/>
        </p:nvCxnSpPr>
        <p:spPr>
          <a:xfrm>
            <a:off x="10424822" y="22830836"/>
            <a:ext cx="1788478" cy="2383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0" name="연결선: 구부러짐 1009">
            <a:extLst>
              <a:ext uri="{FF2B5EF4-FFF2-40B4-BE49-F238E27FC236}">
                <a16:creationId xmlns:a16="http://schemas.microsoft.com/office/drawing/2014/main" id="{F3AA3504-A4D9-6951-4A46-F6A584E961F7}"/>
              </a:ext>
            </a:extLst>
          </p:cNvPr>
          <p:cNvCxnSpPr>
            <a:cxnSpLocks/>
            <a:stCxn id="725" idx="3"/>
            <a:endCxn id="914" idx="1"/>
          </p:cNvCxnSpPr>
          <p:nvPr/>
        </p:nvCxnSpPr>
        <p:spPr>
          <a:xfrm>
            <a:off x="10424822" y="22830836"/>
            <a:ext cx="1792016" cy="29161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3" name="사각형: 둥근 모서리 1012">
            <a:extLst>
              <a:ext uri="{FF2B5EF4-FFF2-40B4-BE49-F238E27FC236}">
                <a16:creationId xmlns:a16="http://schemas.microsoft.com/office/drawing/2014/main" id="{596607F6-81DC-AC48-399C-6EBA945E1B1D}"/>
              </a:ext>
            </a:extLst>
          </p:cNvPr>
          <p:cNvSpPr/>
          <p:nvPr/>
        </p:nvSpPr>
        <p:spPr>
          <a:xfrm>
            <a:off x="22664256" y="23878250"/>
            <a:ext cx="1295400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4" name="TextBox 1013">
            <a:extLst>
              <a:ext uri="{FF2B5EF4-FFF2-40B4-BE49-F238E27FC236}">
                <a16:creationId xmlns:a16="http://schemas.microsoft.com/office/drawing/2014/main" id="{96002365-DE0E-6291-BD3A-74E675B88D7C}"/>
              </a:ext>
            </a:extLst>
          </p:cNvPr>
          <p:cNvSpPr txBox="1"/>
          <p:nvPr/>
        </p:nvSpPr>
        <p:spPr>
          <a:xfrm>
            <a:off x="22399553" y="24244749"/>
            <a:ext cx="1805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Mahalanobis Score</a:t>
            </a:r>
            <a:endParaRPr lang="ko-KR" altLang="en-US" sz="1600" b="1"/>
          </a:p>
        </p:txBody>
      </p:sp>
      <p:sp>
        <p:nvSpPr>
          <p:cNvPr id="1015" name="직사각형 1014">
            <a:extLst>
              <a:ext uri="{FF2B5EF4-FFF2-40B4-BE49-F238E27FC236}">
                <a16:creationId xmlns:a16="http://schemas.microsoft.com/office/drawing/2014/main" id="{C81B85C0-BC55-7475-39C0-E6023B3F2F13}"/>
              </a:ext>
            </a:extLst>
          </p:cNvPr>
          <p:cNvSpPr/>
          <p:nvPr/>
        </p:nvSpPr>
        <p:spPr>
          <a:xfrm>
            <a:off x="5011529" y="22651540"/>
            <a:ext cx="1490526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Layer 0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7" name="TextBox 1016">
                <a:extLst>
                  <a:ext uri="{FF2B5EF4-FFF2-40B4-BE49-F238E27FC236}">
                    <a16:creationId xmlns:a16="http://schemas.microsoft.com/office/drawing/2014/main" id="{FFCB9324-C803-E7E8-4968-04AAF0311B6E}"/>
                  </a:ext>
                </a:extLst>
              </p:cNvPr>
              <p:cNvSpPr txBox="1"/>
              <p:nvPr/>
            </p:nvSpPr>
            <p:spPr>
              <a:xfrm>
                <a:off x="5564616" y="22923245"/>
                <a:ext cx="45878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0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4000"/>
              </a:p>
            </p:txBody>
          </p:sp>
        </mc:Choice>
        <mc:Fallback xmlns="">
          <p:sp>
            <p:nvSpPr>
              <p:cNvPr id="1017" name="TextBox 1016">
                <a:extLst>
                  <a:ext uri="{FF2B5EF4-FFF2-40B4-BE49-F238E27FC236}">
                    <a16:creationId xmlns:a16="http://schemas.microsoft.com/office/drawing/2014/main" id="{FFCB9324-C803-E7E8-4968-04AAF0311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616" y="22923245"/>
                <a:ext cx="458780" cy="707886"/>
              </a:xfrm>
              <a:prstGeom prst="rect">
                <a:avLst/>
              </a:prstGeom>
              <a:blipFill>
                <a:blip r:embed="rId1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8" name="타원 1017">
            <a:extLst>
              <a:ext uri="{FF2B5EF4-FFF2-40B4-BE49-F238E27FC236}">
                <a16:creationId xmlns:a16="http://schemas.microsoft.com/office/drawing/2014/main" id="{558026D4-45A8-3A9D-69F8-5B0FA319E302}"/>
              </a:ext>
            </a:extLst>
          </p:cNvPr>
          <p:cNvSpPr/>
          <p:nvPr/>
        </p:nvSpPr>
        <p:spPr>
          <a:xfrm>
            <a:off x="14294848" y="17793762"/>
            <a:ext cx="116558" cy="375121"/>
          </a:xfrm>
          <a:prstGeom prst="ellipse">
            <a:avLst/>
          </a:prstGeom>
          <a:noFill/>
          <a:ln>
            <a:solidFill>
              <a:srgbClr val="B8B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0" name="연결선: 구부러짐 1019">
            <a:extLst>
              <a:ext uri="{FF2B5EF4-FFF2-40B4-BE49-F238E27FC236}">
                <a16:creationId xmlns:a16="http://schemas.microsoft.com/office/drawing/2014/main" id="{81F0AEF6-769E-9C96-CE6F-884ADF4C6D5E}"/>
              </a:ext>
            </a:extLst>
          </p:cNvPr>
          <p:cNvCxnSpPr>
            <a:stCxn id="1018" idx="6"/>
            <a:endCxn id="1015" idx="1"/>
          </p:cNvCxnSpPr>
          <p:nvPr/>
        </p:nvCxnSpPr>
        <p:spPr>
          <a:xfrm flipH="1">
            <a:off x="5011529" y="17981323"/>
            <a:ext cx="9399877" cy="4801022"/>
          </a:xfrm>
          <a:prstGeom prst="curvedConnector5">
            <a:avLst>
              <a:gd name="adj1" fmla="val -2432"/>
              <a:gd name="adj2" fmla="val 35173"/>
              <a:gd name="adj3" fmla="val 1024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653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769</Words>
  <Application>Microsoft Office PowerPoint</Application>
  <PresentationFormat>사용자 지정</PresentationFormat>
  <Paragraphs>452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지일</dc:creator>
  <cp:lastModifiedBy>user</cp:lastModifiedBy>
  <cp:revision>83</cp:revision>
  <dcterms:created xsi:type="dcterms:W3CDTF">2022-09-28T04:41:58Z</dcterms:created>
  <dcterms:modified xsi:type="dcterms:W3CDTF">2022-09-29T01:01:47Z</dcterms:modified>
</cp:coreProperties>
</file>