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27" autoAdjust="0"/>
  </p:normalViewPr>
  <p:slideViewPr>
    <p:cSldViewPr snapToGrid="0">
      <p:cViewPr>
        <p:scale>
          <a:sx n="75" d="100"/>
          <a:sy n="75" d="100"/>
        </p:scale>
        <p:origin x="-564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DF54-A012-45F1-9CF1-F5ECB2AC6B06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128-AC76-4263-B467-FB65287BF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EC128-AC76-4263-B467-FB65287BFE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3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7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0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8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6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5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5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4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3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5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77151-E31F-4A00-B5C3-8ED1B53A798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6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117" Type="http://schemas.openxmlformats.org/officeDocument/2006/relationships/image" Target="../media/image115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110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123" Type="http://schemas.openxmlformats.org/officeDocument/2006/relationships/image" Target="../media/image121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11.png"/><Relationship Id="rId118" Type="http://schemas.openxmlformats.org/officeDocument/2006/relationships/image" Target="../media/image116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06.png"/><Relationship Id="rId124" Type="http://schemas.openxmlformats.org/officeDocument/2006/relationships/image" Target="../media/image122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49" Type="http://schemas.openxmlformats.org/officeDocument/2006/relationships/image" Target="../media/image47.png"/><Relationship Id="rId114" Type="http://schemas.openxmlformats.org/officeDocument/2006/relationships/image" Target="../media/image112.png"/><Relationship Id="rId119" Type="http://schemas.openxmlformats.org/officeDocument/2006/relationships/image" Target="../media/image117.png"/><Relationship Id="rId44" Type="http://schemas.openxmlformats.org/officeDocument/2006/relationships/image" Target="../media/image42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120" Type="http://schemas.openxmlformats.org/officeDocument/2006/relationships/image" Target="../media/image118.png"/><Relationship Id="rId125" Type="http://schemas.openxmlformats.org/officeDocument/2006/relationships/image" Target="../media/image123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115" Type="http://schemas.openxmlformats.org/officeDocument/2006/relationships/image" Target="../media/image113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126" Type="http://schemas.openxmlformats.org/officeDocument/2006/relationships/image" Target="../media/image124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121" Type="http://schemas.openxmlformats.org/officeDocument/2006/relationships/image" Target="../media/image119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116" Type="http://schemas.openxmlformats.org/officeDocument/2006/relationships/image" Target="../media/image11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09.png"/><Relationship Id="rId15" Type="http://schemas.openxmlformats.org/officeDocument/2006/relationships/image" Target="../media/image13.png"/><Relationship Id="rId36" Type="http://schemas.openxmlformats.org/officeDocument/2006/relationships/image" Target="../media/image34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52" Type="http://schemas.openxmlformats.org/officeDocument/2006/relationships/image" Target="../media/image50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122" Type="http://schemas.openxmlformats.org/officeDocument/2006/relationships/image" Target="../media/image120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사각형: 둥근 모서리 1917">
            <a:extLst>
              <a:ext uri="{FF2B5EF4-FFF2-40B4-BE49-F238E27FC236}">
                <a16:creationId xmlns:a16="http://schemas.microsoft.com/office/drawing/2014/main" id="{81554C04-2D2F-CFCA-664B-81B1A4748C57}"/>
              </a:ext>
            </a:extLst>
          </p:cNvPr>
          <p:cNvSpPr/>
          <p:nvPr/>
        </p:nvSpPr>
        <p:spPr>
          <a:xfrm>
            <a:off x="10075492" y="28679941"/>
            <a:ext cx="10752324" cy="56411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2" name="사각형: 둥근 모서리 1371">
            <a:extLst>
              <a:ext uri="{FF2B5EF4-FFF2-40B4-BE49-F238E27FC236}">
                <a16:creationId xmlns:a16="http://schemas.microsoft.com/office/drawing/2014/main" id="{A4D614CA-4369-F2D0-6799-518E1D4DA0CB}"/>
              </a:ext>
            </a:extLst>
          </p:cNvPr>
          <p:cNvSpPr/>
          <p:nvPr/>
        </p:nvSpPr>
        <p:spPr>
          <a:xfrm>
            <a:off x="599140" y="28648579"/>
            <a:ext cx="7983890" cy="56411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1" name="사각형: 둥근 모서리 940">
            <a:extLst>
              <a:ext uri="{FF2B5EF4-FFF2-40B4-BE49-F238E27FC236}">
                <a16:creationId xmlns:a16="http://schemas.microsoft.com/office/drawing/2014/main" id="{06EFF640-8877-8865-9FCD-FCD9C94FA89A}"/>
              </a:ext>
            </a:extLst>
          </p:cNvPr>
          <p:cNvSpPr/>
          <p:nvPr/>
        </p:nvSpPr>
        <p:spPr>
          <a:xfrm>
            <a:off x="304631" y="7581714"/>
            <a:ext cx="12916980" cy="3016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E313C70-AE97-D163-A031-8CC92CD0B110}"/>
              </a:ext>
            </a:extLst>
          </p:cNvPr>
          <p:cNvCxnSpPr/>
          <p:nvPr/>
        </p:nvCxnSpPr>
        <p:spPr>
          <a:xfrm>
            <a:off x="1460665" y="890649"/>
            <a:ext cx="22206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C3B350-ECA5-EAF1-D750-D3AEC7CDD794}"/>
              </a:ext>
            </a:extLst>
          </p:cNvPr>
          <p:cNvCxnSpPr>
            <a:cxnSpLocks/>
          </p:cNvCxnSpPr>
          <p:nvPr/>
        </p:nvCxnSpPr>
        <p:spPr>
          <a:xfrm>
            <a:off x="1864425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FCCDA3D-5B1B-B60A-0360-5594A7227AD4}"/>
              </a:ext>
            </a:extLst>
          </p:cNvPr>
          <p:cNvSpPr/>
          <p:nvPr/>
        </p:nvSpPr>
        <p:spPr>
          <a:xfrm>
            <a:off x="1764893" y="10906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84ED81-E005-B0DB-E487-BF78DA30B302}"/>
              </a:ext>
            </a:extLst>
          </p:cNvPr>
          <p:cNvSpPr/>
          <p:nvPr/>
        </p:nvSpPr>
        <p:spPr>
          <a:xfrm>
            <a:off x="153980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2959A6-F014-6978-6171-5EB186E16B98}"/>
              </a:ext>
            </a:extLst>
          </p:cNvPr>
          <p:cNvSpPr/>
          <p:nvPr/>
        </p:nvSpPr>
        <p:spPr>
          <a:xfrm>
            <a:off x="1615474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D2B5851-36E3-6F81-58B2-FB8166F19CF4}"/>
              </a:ext>
            </a:extLst>
          </p:cNvPr>
          <p:cNvSpPr/>
          <p:nvPr/>
        </p:nvSpPr>
        <p:spPr>
          <a:xfrm>
            <a:off x="189975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1F25A0-9085-0711-A26F-868DA8141581}"/>
              </a:ext>
            </a:extLst>
          </p:cNvPr>
          <p:cNvSpPr/>
          <p:nvPr/>
        </p:nvSpPr>
        <p:spPr>
          <a:xfrm>
            <a:off x="1392287" y="240014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ADC565-2D6D-2725-7ED8-A7EF991D9DBD}"/>
              </a:ext>
            </a:extLst>
          </p:cNvPr>
          <p:cNvSpPr/>
          <p:nvPr/>
        </p:nvSpPr>
        <p:spPr>
          <a:xfrm>
            <a:off x="1467952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5DED51-D600-9567-9B6E-21EEFFE63C20}"/>
              </a:ext>
            </a:extLst>
          </p:cNvPr>
          <p:cNvSpPr/>
          <p:nvPr/>
        </p:nvSpPr>
        <p:spPr>
          <a:xfrm>
            <a:off x="1752230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DDFB172-9227-01BF-AEC6-5D5FC6542211}"/>
              </a:ext>
            </a:extLst>
          </p:cNvPr>
          <p:cNvSpPr/>
          <p:nvPr/>
        </p:nvSpPr>
        <p:spPr>
          <a:xfrm>
            <a:off x="2036508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EDD6-6A66-758A-0541-99985A4CBD0A}"/>
              </a:ext>
            </a:extLst>
          </p:cNvPr>
          <p:cNvSpPr txBox="1"/>
          <p:nvPr/>
        </p:nvSpPr>
        <p:spPr>
          <a:xfrm>
            <a:off x="1608187" y="46258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t=1</a:t>
            </a:r>
            <a:endParaRPr lang="ko-KR" altLang="en-US" sz="16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374BB1-8BD1-D9C5-F41E-EE8906497795}"/>
              </a:ext>
            </a:extLst>
          </p:cNvPr>
          <p:cNvCxnSpPr>
            <a:cxnSpLocks/>
          </p:cNvCxnSpPr>
          <p:nvPr/>
        </p:nvCxnSpPr>
        <p:spPr>
          <a:xfrm>
            <a:off x="4648357" y="890649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E80F6F-84AD-8C5A-9734-0A22235693C4}"/>
              </a:ext>
            </a:extLst>
          </p:cNvPr>
          <p:cNvCxnSpPr>
            <a:cxnSpLocks/>
          </p:cNvCxnSpPr>
          <p:nvPr/>
        </p:nvCxnSpPr>
        <p:spPr>
          <a:xfrm>
            <a:off x="5052117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4751D8-EC22-7E9A-CCF3-B7E8E2644AE6}"/>
              </a:ext>
            </a:extLst>
          </p:cNvPr>
          <p:cNvCxnSpPr>
            <a:cxnSpLocks/>
          </p:cNvCxnSpPr>
          <p:nvPr/>
        </p:nvCxnSpPr>
        <p:spPr>
          <a:xfrm>
            <a:off x="6782492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3475976-E108-C5A0-7385-3AA41449EE9C}"/>
              </a:ext>
            </a:extLst>
          </p:cNvPr>
          <p:cNvSpPr/>
          <p:nvPr/>
        </p:nvSpPr>
        <p:spPr>
          <a:xfrm>
            <a:off x="6674542" y="109063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B7BB4-24F8-692D-4534-5071E1B5FC30}"/>
              </a:ext>
            </a:extLst>
          </p:cNvPr>
          <p:cNvSpPr txBox="1"/>
          <p:nvPr/>
        </p:nvSpPr>
        <p:spPr>
          <a:xfrm>
            <a:off x="4833037" y="482813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D1762A-5CF2-2711-4CFB-15F6888CED23}"/>
              </a:ext>
            </a:extLst>
          </p:cNvPr>
          <p:cNvSpPr txBox="1"/>
          <p:nvPr/>
        </p:nvSpPr>
        <p:spPr>
          <a:xfrm>
            <a:off x="6641546" y="482813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916F1BC-8DB4-0B8B-5EAA-BB76364C2C34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1575902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C82DB3-7FB6-0AD1-2CB9-37462D7C0FDB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1723424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E786064-63A3-A054-291A-3B98C9617AE3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1723424" y="218279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9AEB009-396E-3F0D-A731-A58A4F3DE6FF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1575902" y="218279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B5533AE-08D5-8978-6944-7F187CAD6F98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1860180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869CB6C-362A-C90D-4AAF-4B48837146C3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2007702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55DC15D-7EC2-4D28-33FD-3BC2C74E642B}"/>
                  </a:ext>
                </a:extLst>
              </p:cNvPr>
              <p:cNvSpPr/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55DC15D-7EC2-4D28-33FD-3BC2C74E6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3DDF8-1294-3572-C079-32C98F7C584A}"/>
                  </a:ext>
                </a:extLst>
              </p:cNvPr>
              <p:cNvSpPr txBox="1"/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3DDF8-1294-3572-C079-32C98F7C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C4F195A-F82C-CF92-3398-71AAB15FE382}"/>
                  </a:ext>
                </a:extLst>
              </p:cNvPr>
              <p:cNvSpPr/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C4F195A-F82C-CF92-3398-71AAB15FE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EB484A0-6584-DC8C-2DE2-75042D608AFC}"/>
                  </a:ext>
                </a:extLst>
              </p:cNvPr>
              <p:cNvSpPr/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EB484A0-6584-DC8C-2DE2-75042D608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68C94EB-3065-5C4E-D483-99332BA5F023}"/>
              </a:ext>
            </a:extLst>
          </p:cNvPr>
          <p:cNvCxnSpPr>
            <a:cxnSpLocks/>
            <a:stCxn id="13" idx="4"/>
            <a:endCxn id="40" idx="0"/>
          </p:cNvCxnSpPr>
          <p:nvPr/>
        </p:nvCxnSpPr>
        <p:spPr>
          <a:xfrm flipH="1">
            <a:off x="1500237" y="265983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A87726B-9188-7F4F-1591-920069EF70BD}"/>
              </a:ext>
            </a:extLst>
          </p:cNvPr>
          <p:cNvCxnSpPr>
            <a:cxnSpLocks/>
            <a:stCxn id="13" idx="4"/>
            <a:endCxn id="42" idx="0"/>
          </p:cNvCxnSpPr>
          <p:nvPr/>
        </p:nvCxnSpPr>
        <p:spPr>
          <a:xfrm>
            <a:off x="1575902" y="265983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16E0060-75A5-95FC-FD34-30AD2ACB67EE}"/>
              </a:ext>
            </a:extLst>
          </p:cNvPr>
          <p:cNvCxnSpPr>
            <a:cxnSpLocks/>
            <a:stCxn id="13" idx="4"/>
            <a:endCxn id="43" idx="0"/>
          </p:cNvCxnSpPr>
          <p:nvPr/>
        </p:nvCxnSpPr>
        <p:spPr>
          <a:xfrm>
            <a:off x="1575902" y="265983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E72F02-8458-CC8E-F75C-A006304D5FE5}"/>
              </a:ext>
            </a:extLst>
          </p:cNvPr>
          <p:cNvCxnSpPr>
            <a:cxnSpLocks/>
            <a:stCxn id="14" idx="4"/>
            <a:endCxn id="40" idx="0"/>
          </p:cNvCxnSpPr>
          <p:nvPr/>
        </p:nvCxnSpPr>
        <p:spPr>
          <a:xfrm flipH="1">
            <a:off x="1500237" y="265983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131BA1C-7CDA-059B-FADD-8B3056DDA3C9}"/>
              </a:ext>
            </a:extLst>
          </p:cNvPr>
          <p:cNvCxnSpPr>
            <a:cxnSpLocks/>
            <a:stCxn id="15" idx="4"/>
            <a:endCxn id="40" idx="0"/>
          </p:cNvCxnSpPr>
          <p:nvPr/>
        </p:nvCxnSpPr>
        <p:spPr>
          <a:xfrm flipH="1">
            <a:off x="1500237" y="265983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C28A06-C41E-A658-B82E-ACD1CE033693}"/>
              </a:ext>
            </a:extLst>
          </p:cNvPr>
          <p:cNvCxnSpPr>
            <a:cxnSpLocks/>
            <a:stCxn id="14" idx="4"/>
            <a:endCxn id="42" idx="0"/>
          </p:cNvCxnSpPr>
          <p:nvPr/>
        </p:nvCxnSpPr>
        <p:spPr>
          <a:xfrm flipH="1">
            <a:off x="1791802" y="265983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EEF5121-42A6-74BE-0A68-C35175F58FCC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 flipH="1">
            <a:off x="1791802" y="265983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2D767DE-BB0A-334C-78B1-7BE20316F7EE}"/>
              </a:ext>
            </a:extLst>
          </p:cNvPr>
          <p:cNvCxnSpPr>
            <a:cxnSpLocks/>
            <a:stCxn id="15" idx="4"/>
            <a:endCxn id="43" idx="0"/>
          </p:cNvCxnSpPr>
          <p:nvPr/>
        </p:nvCxnSpPr>
        <p:spPr>
          <a:xfrm>
            <a:off x="2144458" y="265983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7B08475-860B-A3B2-0F51-34DF8A3FB297}"/>
              </a:ext>
            </a:extLst>
          </p:cNvPr>
          <p:cNvCxnSpPr>
            <a:cxnSpLocks/>
            <a:stCxn id="14" idx="4"/>
            <a:endCxn id="43" idx="0"/>
          </p:cNvCxnSpPr>
          <p:nvPr/>
        </p:nvCxnSpPr>
        <p:spPr>
          <a:xfrm>
            <a:off x="1860180" y="265983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23E954-6398-A523-99B8-DD2DD9386417}"/>
              </a:ext>
            </a:extLst>
          </p:cNvPr>
          <p:cNvSpPr txBox="1"/>
          <p:nvPr/>
        </p:nvSpPr>
        <p:spPr>
          <a:xfrm>
            <a:off x="788408" y="3566753"/>
            <a:ext cx="29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L1 Regularization</a:t>
            </a:r>
            <a:r>
              <a:rPr lang="ko-KR" altLang="en-US"/>
              <a:t>으로 학습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83B6F72-E289-23AF-BCAC-4D0FF921C424}"/>
              </a:ext>
            </a:extLst>
          </p:cNvPr>
          <p:cNvSpPr/>
          <p:nvPr/>
        </p:nvSpPr>
        <p:spPr>
          <a:xfrm>
            <a:off x="1539809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61E2541-4774-EF50-8EFA-7DBB9DC4D485}"/>
              </a:ext>
            </a:extLst>
          </p:cNvPr>
          <p:cNvSpPr/>
          <p:nvPr/>
        </p:nvSpPr>
        <p:spPr>
          <a:xfrm>
            <a:off x="1615474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B488B8F-4432-E5F7-E3FF-3B3BF39068A3}"/>
              </a:ext>
            </a:extLst>
          </p:cNvPr>
          <p:cNvSpPr/>
          <p:nvPr/>
        </p:nvSpPr>
        <p:spPr>
          <a:xfrm>
            <a:off x="1899752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E0CF912-3269-D8A3-486B-D92BDEA3F4D4}"/>
              </a:ext>
            </a:extLst>
          </p:cNvPr>
          <p:cNvCxnSpPr>
            <a:cxnSpLocks/>
            <a:stCxn id="8" idx="4"/>
            <a:endCxn id="55" idx="0"/>
          </p:cNvCxnSpPr>
          <p:nvPr/>
        </p:nvCxnSpPr>
        <p:spPr>
          <a:xfrm flipH="1">
            <a:off x="1723424" y="129251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47E0C33-939F-55E0-3DE8-11F72AA89CD3}"/>
              </a:ext>
            </a:extLst>
          </p:cNvPr>
          <p:cNvCxnSpPr>
            <a:cxnSpLocks/>
            <a:stCxn id="8" idx="4"/>
            <a:endCxn id="56" idx="0"/>
          </p:cNvCxnSpPr>
          <p:nvPr/>
        </p:nvCxnSpPr>
        <p:spPr>
          <a:xfrm>
            <a:off x="1872843" y="129251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6D74CF0-1502-19D8-C88B-86917ED4B214}"/>
              </a:ext>
            </a:extLst>
          </p:cNvPr>
          <p:cNvCxnSpPr>
            <a:cxnSpLocks/>
            <a:stCxn id="55" idx="4"/>
            <a:endCxn id="10" idx="0"/>
          </p:cNvCxnSpPr>
          <p:nvPr/>
        </p:nvCxnSpPr>
        <p:spPr>
          <a:xfrm>
            <a:off x="1723424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788C78-5EF5-06D1-B2D9-3D7D30706403}"/>
              </a:ext>
            </a:extLst>
          </p:cNvPr>
          <p:cNvCxnSpPr>
            <a:cxnSpLocks/>
            <a:stCxn id="56" idx="4"/>
            <a:endCxn id="10" idx="0"/>
          </p:cNvCxnSpPr>
          <p:nvPr/>
        </p:nvCxnSpPr>
        <p:spPr>
          <a:xfrm flipH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F822EB7-BF0B-31AF-639F-E78DCB3DB30B}"/>
              </a:ext>
            </a:extLst>
          </p:cNvPr>
          <p:cNvCxnSpPr>
            <a:cxnSpLocks/>
            <a:stCxn id="11" idx="0"/>
            <a:endCxn id="55" idx="4"/>
          </p:cNvCxnSpPr>
          <p:nvPr/>
        </p:nvCxnSpPr>
        <p:spPr>
          <a:xfrm flipH="1" flipV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8CF4253-B4DA-C6FD-AAC7-8E99744BD0B4}"/>
              </a:ext>
            </a:extLst>
          </p:cNvPr>
          <p:cNvCxnSpPr>
            <a:cxnSpLocks/>
            <a:stCxn id="11" idx="0"/>
            <a:endCxn id="56" idx="4"/>
          </p:cNvCxnSpPr>
          <p:nvPr/>
        </p:nvCxnSpPr>
        <p:spPr>
          <a:xfrm flipV="1">
            <a:off x="2007702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22BAE8-F1D2-126E-77B7-849BFB7841A7}"/>
              </a:ext>
            </a:extLst>
          </p:cNvPr>
          <p:cNvSpPr txBox="1"/>
          <p:nvPr/>
        </p:nvSpPr>
        <p:spPr>
          <a:xfrm>
            <a:off x="945627" y="148557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2023F1-AE66-B469-BF6B-A4FCB48F8DF8}"/>
              </a:ext>
            </a:extLst>
          </p:cNvPr>
          <p:cNvSpPr txBox="1"/>
          <p:nvPr/>
        </p:nvSpPr>
        <p:spPr>
          <a:xfrm>
            <a:off x="939435" y="195002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472026-DB23-613B-4A90-E5885E4C98EF}"/>
              </a:ext>
            </a:extLst>
          </p:cNvPr>
          <p:cNvSpPr txBox="1"/>
          <p:nvPr/>
        </p:nvSpPr>
        <p:spPr>
          <a:xfrm>
            <a:off x="636751" y="2358842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</a:t>
            </a:r>
          </a:p>
          <a:p>
            <a:pPr algn="ctr"/>
            <a:r>
              <a:rPr lang="en-US" altLang="ko-KR" sz="1000" b="1"/>
              <a:t>task 1</a:t>
            </a:r>
            <a:endParaRPr lang="ko-KR" altLang="en-US" sz="1000" b="1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C672B8D-8091-5FA6-5060-BDE077F3A8BF}"/>
              </a:ext>
            </a:extLst>
          </p:cNvPr>
          <p:cNvSpPr/>
          <p:nvPr/>
        </p:nvSpPr>
        <p:spPr>
          <a:xfrm>
            <a:off x="4927044" y="10946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B5ED879-5D28-4F81-2ADA-6B38E3B2C9C9}"/>
              </a:ext>
            </a:extLst>
          </p:cNvPr>
          <p:cNvSpPr/>
          <p:nvPr/>
        </p:nvSpPr>
        <p:spPr>
          <a:xfrm>
            <a:off x="4701960" y="192707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9B42D43-CCA5-F9B6-E92B-FFF5A7A44E5D}"/>
              </a:ext>
            </a:extLst>
          </p:cNvPr>
          <p:cNvSpPr/>
          <p:nvPr/>
        </p:nvSpPr>
        <p:spPr>
          <a:xfrm>
            <a:off x="4777625" y="19848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79908B5-C9B6-23C9-AD03-EC0E4AD45CEA}"/>
              </a:ext>
            </a:extLst>
          </p:cNvPr>
          <p:cNvSpPr/>
          <p:nvPr/>
        </p:nvSpPr>
        <p:spPr>
          <a:xfrm>
            <a:off x="5061903" y="19848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8C354D5-1F99-6877-DC40-8FC5794BC8F2}"/>
              </a:ext>
            </a:extLst>
          </p:cNvPr>
          <p:cNvSpPr/>
          <p:nvPr/>
        </p:nvSpPr>
        <p:spPr>
          <a:xfrm>
            <a:off x="4554438" y="2404110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FA84F71-7763-852B-AAA1-C0A3D4F5FB16}"/>
              </a:ext>
            </a:extLst>
          </p:cNvPr>
          <p:cNvSpPr/>
          <p:nvPr/>
        </p:nvSpPr>
        <p:spPr>
          <a:xfrm>
            <a:off x="4630103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7ED7BD9-FCFE-BBAE-8C7F-CCC7844B224D}"/>
              </a:ext>
            </a:extLst>
          </p:cNvPr>
          <p:cNvSpPr/>
          <p:nvPr/>
        </p:nvSpPr>
        <p:spPr>
          <a:xfrm>
            <a:off x="4914381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0DD85F3-2C3E-9AEA-EEAE-C9814FDE7360}"/>
              </a:ext>
            </a:extLst>
          </p:cNvPr>
          <p:cNvSpPr/>
          <p:nvPr/>
        </p:nvSpPr>
        <p:spPr>
          <a:xfrm>
            <a:off x="5198659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C6D3A7E-BE73-76C5-9B0F-BA83891A2725}"/>
              </a:ext>
            </a:extLst>
          </p:cNvPr>
          <p:cNvCxnSpPr>
            <a:cxnSpLocks/>
            <a:stCxn id="68" idx="4"/>
            <a:endCxn id="71" idx="0"/>
          </p:cNvCxnSpPr>
          <p:nvPr/>
        </p:nvCxnSpPr>
        <p:spPr>
          <a:xfrm flipH="1">
            <a:off x="4738053" y="218676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FA4918F-668B-B7A5-2A6B-982FFA153C14}"/>
              </a:ext>
            </a:extLst>
          </p:cNvPr>
          <p:cNvCxnSpPr>
            <a:cxnSpLocks/>
            <a:stCxn id="68" idx="4"/>
            <a:endCxn id="72" idx="0"/>
          </p:cNvCxnSpPr>
          <p:nvPr/>
        </p:nvCxnSpPr>
        <p:spPr>
          <a:xfrm>
            <a:off x="4885575" y="218676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20FEE17-5FB3-5F6F-1C2C-C5CCACFED7CB}"/>
              </a:ext>
            </a:extLst>
          </p:cNvPr>
          <p:cNvCxnSpPr>
            <a:cxnSpLocks/>
            <a:stCxn id="68" idx="4"/>
            <a:endCxn id="73" idx="0"/>
          </p:cNvCxnSpPr>
          <p:nvPr/>
        </p:nvCxnSpPr>
        <p:spPr>
          <a:xfrm>
            <a:off x="4885575" y="2186761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9805F7B-FFEA-9630-F73D-8DAE06D4F2FF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 flipH="1">
            <a:off x="4738053" y="2186761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44C371E-8C1B-B93D-4AAB-2818CE40BF77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 flipH="1">
            <a:off x="5022331" y="218676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FF9F72-DE3D-1C88-AD88-989AD114ED60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>
            <a:off x="5169853" y="218676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7D5CC85-1AF8-9FAF-B3DA-2E55A2ADD401}"/>
                  </a:ext>
                </a:extLst>
              </p:cNvPr>
              <p:cNvSpPr/>
              <p:nvPr/>
            </p:nvSpPr>
            <p:spPr>
              <a:xfrm>
                <a:off x="4554438" y="296697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7D5CC85-1AF8-9FAF-B3DA-2E55A2ADD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438" y="2966973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6ED76-5E6E-1E93-811B-557323B83596}"/>
                  </a:ext>
                </a:extLst>
              </p:cNvPr>
              <p:cNvSpPr txBox="1"/>
              <p:nvPr/>
            </p:nvSpPr>
            <p:spPr>
              <a:xfrm>
                <a:off x="5007180" y="287910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6ED76-5E6E-1E93-811B-557323B8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80" y="2879107"/>
                <a:ext cx="4635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7A0886D-9FAA-B76E-0940-A7E1E49200FD}"/>
                  </a:ext>
                </a:extLst>
              </p:cNvPr>
              <p:cNvSpPr/>
              <p:nvPr/>
            </p:nvSpPr>
            <p:spPr>
              <a:xfrm>
                <a:off x="4846003" y="296697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7A0886D-9FAA-B76E-0940-A7E1E4920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003" y="2966973"/>
                <a:ext cx="215900" cy="2018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BFF0279-2213-2462-A994-E96AEB880D87}"/>
                  </a:ext>
                </a:extLst>
              </p:cNvPr>
              <p:cNvSpPr/>
              <p:nvPr/>
            </p:nvSpPr>
            <p:spPr>
              <a:xfrm>
                <a:off x="5405580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BFF0279-2213-2462-A994-E96AEB880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80" y="2962834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049132B-BAE6-C7A1-37DE-50A45B704788}"/>
              </a:ext>
            </a:extLst>
          </p:cNvPr>
          <p:cNvCxnSpPr>
            <a:cxnSpLocks/>
            <a:stCxn id="71" idx="4"/>
            <a:endCxn id="80" idx="0"/>
          </p:cNvCxnSpPr>
          <p:nvPr/>
        </p:nvCxnSpPr>
        <p:spPr>
          <a:xfrm flipH="1">
            <a:off x="4662388" y="266379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34ED2D6-CF17-3FD3-04AC-3F2B267A1463}"/>
              </a:ext>
            </a:extLst>
          </p:cNvPr>
          <p:cNvCxnSpPr>
            <a:cxnSpLocks/>
            <a:stCxn id="71" idx="4"/>
            <a:endCxn id="82" idx="0"/>
          </p:cNvCxnSpPr>
          <p:nvPr/>
        </p:nvCxnSpPr>
        <p:spPr>
          <a:xfrm>
            <a:off x="4738053" y="266379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E71C170-3BD3-61DB-32A5-1E30D5DC865D}"/>
              </a:ext>
            </a:extLst>
          </p:cNvPr>
          <p:cNvCxnSpPr>
            <a:cxnSpLocks/>
            <a:stCxn id="71" idx="4"/>
            <a:endCxn id="83" idx="0"/>
          </p:cNvCxnSpPr>
          <p:nvPr/>
        </p:nvCxnSpPr>
        <p:spPr>
          <a:xfrm>
            <a:off x="4738053" y="266379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AD170A4-2E31-4F6E-4607-E107BBD59FF6}"/>
              </a:ext>
            </a:extLst>
          </p:cNvPr>
          <p:cNvCxnSpPr>
            <a:cxnSpLocks/>
            <a:stCxn id="72" idx="4"/>
            <a:endCxn id="80" idx="0"/>
          </p:cNvCxnSpPr>
          <p:nvPr/>
        </p:nvCxnSpPr>
        <p:spPr>
          <a:xfrm flipH="1">
            <a:off x="4662388" y="266379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7F33BE9-AF1C-C93A-C3B7-1A68489E5241}"/>
              </a:ext>
            </a:extLst>
          </p:cNvPr>
          <p:cNvCxnSpPr>
            <a:cxnSpLocks/>
            <a:stCxn id="73" idx="4"/>
            <a:endCxn id="80" idx="0"/>
          </p:cNvCxnSpPr>
          <p:nvPr/>
        </p:nvCxnSpPr>
        <p:spPr>
          <a:xfrm flipH="1">
            <a:off x="4662388" y="266379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2469966-8641-EE31-02C5-4D429EFBC542}"/>
              </a:ext>
            </a:extLst>
          </p:cNvPr>
          <p:cNvCxnSpPr>
            <a:cxnSpLocks/>
            <a:stCxn id="72" idx="4"/>
            <a:endCxn id="82" idx="0"/>
          </p:cNvCxnSpPr>
          <p:nvPr/>
        </p:nvCxnSpPr>
        <p:spPr>
          <a:xfrm flipH="1">
            <a:off x="4953953" y="266379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4A12C0E-AB73-DDF5-F9DC-F693C229805B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 flipH="1">
            <a:off x="4953953" y="266379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601F51B-BEDC-69AF-6735-5A922C66F394}"/>
              </a:ext>
            </a:extLst>
          </p:cNvPr>
          <p:cNvCxnSpPr>
            <a:cxnSpLocks/>
            <a:stCxn id="73" idx="4"/>
            <a:endCxn id="83" idx="0"/>
          </p:cNvCxnSpPr>
          <p:nvPr/>
        </p:nvCxnSpPr>
        <p:spPr>
          <a:xfrm>
            <a:off x="5306609" y="266379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18E650E-D289-F0C7-8655-8F26A30E6CC1}"/>
              </a:ext>
            </a:extLst>
          </p:cNvPr>
          <p:cNvCxnSpPr>
            <a:cxnSpLocks/>
            <a:stCxn id="72" idx="4"/>
            <a:endCxn id="83" idx="0"/>
          </p:cNvCxnSpPr>
          <p:nvPr/>
        </p:nvCxnSpPr>
        <p:spPr>
          <a:xfrm>
            <a:off x="5022331" y="266379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69D8C68-8C44-0757-D5D7-D7F55602740B}"/>
              </a:ext>
            </a:extLst>
          </p:cNvPr>
          <p:cNvSpPr/>
          <p:nvPr/>
        </p:nvSpPr>
        <p:spPr>
          <a:xfrm>
            <a:off x="4701960" y="145033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9285F2E-619C-C998-B13A-EDE2BF07B1E4}"/>
              </a:ext>
            </a:extLst>
          </p:cNvPr>
          <p:cNvSpPr/>
          <p:nvPr/>
        </p:nvSpPr>
        <p:spPr>
          <a:xfrm>
            <a:off x="4777625" y="15081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4A38664-7964-6CDB-3A46-E912ED823E8C}"/>
              </a:ext>
            </a:extLst>
          </p:cNvPr>
          <p:cNvSpPr/>
          <p:nvPr/>
        </p:nvSpPr>
        <p:spPr>
          <a:xfrm>
            <a:off x="5061903" y="15081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B812F66-05CB-28C1-B297-30CD1F584E4C}"/>
              </a:ext>
            </a:extLst>
          </p:cNvPr>
          <p:cNvCxnSpPr>
            <a:cxnSpLocks/>
            <a:stCxn id="66" idx="4"/>
            <a:endCxn id="94" idx="0"/>
          </p:cNvCxnSpPr>
          <p:nvPr/>
        </p:nvCxnSpPr>
        <p:spPr>
          <a:xfrm flipH="1">
            <a:off x="4885575" y="1296478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7F02D9-6272-E673-BDF2-0BF98A815D1E}"/>
              </a:ext>
            </a:extLst>
          </p:cNvPr>
          <p:cNvCxnSpPr>
            <a:cxnSpLocks/>
            <a:stCxn id="66" idx="4"/>
            <a:endCxn id="95" idx="0"/>
          </p:cNvCxnSpPr>
          <p:nvPr/>
        </p:nvCxnSpPr>
        <p:spPr>
          <a:xfrm>
            <a:off x="5034994" y="1296478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ADD1842-67F0-58DA-8934-1D0EE8A544A7}"/>
              </a:ext>
            </a:extLst>
          </p:cNvPr>
          <p:cNvCxnSpPr>
            <a:cxnSpLocks/>
            <a:stCxn id="94" idx="4"/>
            <a:endCxn id="68" idx="0"/>
          </p:cNvCxnSpPr>
          <p:nvPr/>
        </p:nvCxnSpPr>
        <p:spPr>
          <a:xfrm>
            <a:off x="4885575" y="171002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14D6976-6E38-5F14-550E-7F753EC8654F}"/>
              </a:ext>
            </a:extLst>
          </p:cNvPr>
          <p:cNvCxnSpPr>
            <a:cxnSpLocks/>
            <a:stCxn id="95" idx="4"/>
            <a:endCxn id="68" idx="0"/>
          </p:cNvCxnSpPr>
          <p:nvPr/>
        </p:nvCxnSpPr>
        <p:spPr>
          <a:xfrm flipH="1">
            <a:off x="4885575" y="171002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C52BB85-8125-A7C4-A956-720C6F01D573}"/>
              </a:ext>
            </a:extLst>
          </p:cNvPr>
          <p:cNvCxnSpPr>
            <a:cxnSpLocks/>
            <a:stCxn id="69" idx="0"/>
            <a:endCxn id="94" idx="4"/>
          </p:cNvCxnSpPr>
          <p:nvPr/>
        </p:nvCxnSpPr>
        <p:spPr>
          <a:xfrm flipH="1" flipV="1">
            <a:off x="4885575" y="171002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12D0417-B703-AE33-B473-B162AB5DDA3F}"/>
              </a:ext>
            </a:extLst>
          </p:cNvPr>
          <p:cNvCxnSpPr>
            <a:cxnSpLocks/>
            <a:stCxn id="69" idx="0"/>
            <a:endCxn id="95" idx="4"/>
          </p:cNvCxnSpPr>
          <p:nvPr/>
        </p:nvCxnSpPr>
        <p:spPr>
          <a:xfrm flipV="1">
            <a:off x="5169853" y="171002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D924FD5-AB58-AEFF-B638-9F8A88445192}"/>
              </a:ext>
            </a:extLst>
          </p:cNvPr>
          <p:cNvSpPr txBox="1"/>
          <p:nvPr/>
        </p:nvSpPr>
        <p:spPr>
          <a:xfrm>
            <a:off x="4107778" y="148954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259B18-2D47-407F-4C1D-04AD61B290DD}"/>
              </a:ext>
            </a:extLst>
          </p:cNvPr>
          <p:cNvSpPr txBox="1"/>
          <p:nvPr/>
        </p:nvSpPr>
        <p:spPr>
          <a:xfrm>
            <a:off x="4101586" y="195398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E748CD5-47B2-269C-2ECC-6F8C903B686E}"/>
              </a:ext>
            </a:extLst>
          </p:cNvPr>
          <p:cNvSpPr txBox="1"/>
          <p:nvPr/>
        </p:nvSpPr>
        <p:spPr>
          <a:xfrm>
            <a:off x="3828214" y="235884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05762A-F198-9815-5CD6-B76BA2B13D4B}"/>
              </a:ext>
            </a:extLst>
          </p:cNvPr>
          <p:cNvSpPr txBox="1"/>
          <p:nvPr/>
        </p:nvSpPr>
        <p:spPr>
          <a:xfrm>
            <a:off x="4768399" y="3518504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classifier</a:t>
            </a:r>
          </a:p>
          <a:p>
            <a:r>
              <a:rPr lang="en-US" altLang="ko-KR" sz="1400"/>
              <a:t>task t </a:t>
            </a:r>
            <a:r>
              <a:rPr lang="ko-KR" altLang="en-US" sz="1400"/>
              <a:t>생성</a:t>
            </a:r>
            <a:endParaRPr lang="en-US" altLang="ko-KR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2EB1F5B3-AF29-B07C-045F-6DAF6E7E503A}"/>
              </a:ext>
            </a:extLst>
          </p:cNvPr>
          <p:cNvSpPr/>
          <p:nvPr/>
        </p:nvSpPr>
        <p:spPr>
          <a:xfrm>
            <a:off x="5826655" y="3621857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FF860B2-21C2-2960-8BCE-3423069F351B}"/>
              </a:ext>
            </a:extLst>
          </p:cNvPr>
          <p:cNvSpPr/>
          <p:nvPr/>
        </p:nvSpPr>
        <p:spPr>
          <a:xfrm>
            <a:off x="5902320" y="367966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59E6BD1-C9EC-927A-C0A1-773D6DC43DE2}"/>
              </a:ext>
            </a:extLst>
          </p:cNvPr>
          <p:cNvSpPr/>
          <p:nvPr/>
        </p:nvSpPr>
        <p:spPr>
          <a:xfrm>
            <a:off x="6186598" y="367966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CDBEC20-3928-0925-C095-1C4370457C59}"/>
              </a:ext>
            </a:extLst>
          </p:cNvPr>
          <p:cNvSpPr/>
          <p:nvPr/>
        </p:nvSpPr>
        <p:spPr>
          <a:xfrm>
            <a:off x="6470876" y="367966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5186636-CAA4-C8D6-5F5C-F50B2CD7A8BA}"/>
              </a:ext>
            </a:extLst>
          </p:cNvPr>
          <p:cNvSpPr/>
          <p:nvPr/>
        </p:nvSpPr>
        <p:spPr>
          <a:xfrm>
            <a:off x="646457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53DCC6E-25E3-F763-A341-0C4EA403EBD9}"/>
              </a:ext>
            </a:extLst>
          </p:cNvPr>
          <p:cNvSpPr/>
          <p:nvPr/>
        </p:nvSpPr>
        <p:spPr>
          <a:xfrm>
            <a:off x="6540244" y="198092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7BF2782-64B8-8B03-8BBA-F7B8F1450796}"/>
              </a:ext>
            </a:extLst>
          </p:cNvPr>
          <p:cNvSpPr/>
          <p:nvPr/>
        </p:nvSpPr>
        <p:spPr>
          <a:xfrm>
            <a:off x="682452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73F0E16-064E-6062-9B7C-006B3B0600E4}"/>
              </a:ext>
            </a:extLst>
          </p:cNvPr>
          <p:cNvSpPr txBox="1"/>
          <p:nvPr/>
        </p:nvSpPr>
        <p:spPr>
          <a:xfrm>
            <a:off x="5868776" y="211353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61297EAE-765B-C916-6A90-98F59FFFDD32}"/>
              </a:ext>
            </a:extLst>
          </p:cNvPr>
          <p:cNvCxnSpPr>
            <a:cxnSpLocks/>
            <a:stCxn id="67" idx="3"/>
            <a:endCxn id="110" idx="1"/>
          </p:cNvCxnSpPr>
          <p:nvPr/>
        </p:nvCxnSpPr>
        <p:spPr>
          <a:xfrm flipV="1">
            <a:off x="5367480" y="2081859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0561983-DDEB-160B-3059-6FE3883EAA90}"/>
              </a:ext>
            </a:extLst>
          </p:cNvPr>
          <p:cNvSpPr/>
          <p:nvPr/>
        </p:nvSpPr>
        <p:spPr>
          <a:xfrm>
            <a:off x="6458306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DA572F3-64D4-3BAD-C791-3FE88BBB0C33}"/>
              </a:ext>
            </a:extLst>
          </p:cNvPr>
          <p:cNvSpPr/>
          <p:nvPr/>
        </p:nvSpPr>
        <p:spPr>
          <a:xfrm>
            <a:off x="6533971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DFBBE75-7EEE-A142-38D0-57BC570B3223}"/>
              </a:ext>
            </a:extLst>
          </p:cNvPr>
          <p:cNvSpPr/>
          <p:nvPr/>
        </p:nvSpPr>
        <p:spPr>
          <a:xfrm>
            <a:off x="6818249" y="150418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1DA3805A-0F8A-C0DD-8FB8-B3C529AD8DF6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flipV="1">
            <a:off x="5367480" y="1605121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0D9BD8B-05FD-588D-5994-1F0E0BA5B891}"/>
              </a:ext>
            </a:extLst>
          </p:cNvPr>
          <p:cNvSpPr txBox="1"/>
          <p:nvPr/>
        </p:nvSpPr>
        <p:spPr>
          <a:xfrm>
            <a:off x="5868068" y="170380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D27BBFD-BFEB-ADE4-65F5-551C628D7309}"/>
              </a:ext>
            </a:extLst>
          </p:cNvPr>
          <p:cNvSpPr/>
          <p:nvPr/>
        </p:nvSpPr>
        <p:spPr>
          <a:xfrm>
            <a:off x="6305459" y="2435985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6E165AD-5DA5-67E9-0013-DA6383B2FEFF}"/>
              </a:ext>
            </a:extLst>
          </p:cNvPr>
          <p:cNvSpPr/>
          <p:nvPr/>
        </p:nvSpPr>
        <p:spPr>
          <a:xfrm>
            <a:off x="6381124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C5BB281-B519-3E80-2B5B-EDA60ED29F73}"/>
              </a:ext>
            </a:extLst>
          </p:cNvPr>
          <p:cNvSpPr/>
          <p:nvPr/>
        </p:nvSpPr>
        <p:spPr>
          <a:xfrm>
            <a:off x="6665402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FFD0586-BA16-4A11-D67C-094735AF4606}"/>
              </a:ext>
            </a:extLst>
          </p:cNvPr>
          <p:cNvSpPr/>
          <p:nvPr/>
        </p:nvSpPr>
        <p:spPr>
          <a:xfrm>
            <a:off x="6949680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72AA8B7E-50DD-39CC-55A5-A0E33E86AE20}"/>
              </a:ext>
            </a:extLst>
          </p:cNvPr>
          <p:cNvCxnSpPr>
            <a:cxnSpLocks/>
            <a:stCxn id="108" idx="0"/>
            <a:endCxn id="120" idx="1"/>
          </p:cNvCxnSpPr>
          <p:nvPr/>
        </p:nvCxnSpPr>
        <p:spPr>
          <a:xfrm rot="5400000" flipH="1" flipV="1">
            <a:off x="5757537" y="3131747"/>
            <a:ext cx="1084933" cy="1091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A5D0820-7179-6E10-DFB0-45D338E34222}"/>
              </a:ext>
            </a:extLst>
          </p:cNvPr>
          <p:cNvSpPr txBox="1"/>
          <p:nvPr/>
        </p:nvSpPr>
        <p:spPr>
          <a:xfrm>
            <a:off x="5620077" y="239240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AA90D58-F50B-35E4-D50D-857EE1F4147F}"/>
              </a:ext>
            </a:extLst>
          </p:cNvPr>
          <p:cNvCxnSpPr>
            <a:cxnSpLocks/>
            <a:stCxn id="117" idx="0"/>
            <a:endCxn id="20" idx="4"/>
          </p:cNvCxnSpPr>
          <p:nvPr/>
        </p:nvCxnSpPr>
        <p:spPr>
          <a:xfrm flipH="1" flipV="1">
            <a:off x="6782492" y="1292515"/>
            <a:ext cx="143707" cy="21166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692857E-0E94-EBAA-55D0-B090DF3F8399}"/>
              </a:ext>
            </a:extLst>
          </p:cNvPr>
          <p:cNvCxnSpPr>
            <a:cxnSpLocks/>
            <a:stCxn id="111" idx="0"/>
            <a:endCxn id="117" idx="4"/>
          </p:cNvCxnSpPr>
          <p:nvPr/>
        </p:nvCxnSpPr>
        <p:spPr>
          <a:xfrm flipV="1">
            <a:off x="6648194" y="1706060"/>
            <a:ext cx="278005" cy="27486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4F3DA21-F9F8-4A8C-0CD2-4DEE42E91FE8}"/>
              </a:ext>
            </a:extLst>
          </p:cNvPr>
          <p:cNvCxnSpPr>
            <a:cxnSpLocks/>
            <a:stCxn id="121" idx="0"/>
            <a:endCxn id="111" idx="4"/>
          </p:cNvCxnSpPr>
          <p:nvPr/>
        </p:nvCxnSpPr>
        <p:spPr>
          <a:xfrm flipV="1">
            <a:off x="6489074" y="2182798"/>
            <a:ext cx="159120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8EE3812-8FA0-3679-BD49-F1C0AE59CAEB}"/>
              </a:ext>
            </a:extLst>
          </p:cNvPr>
          <p:cNvCxnSpPr>
            <a:cxnSpLocks/>
            <a:stCxn id="122" idx="0"/>
            <a:endCxn id="111" idx="4"/>
          </p:cNvCxnSpPr>
          <p:nvPr/>
        </p:nvCxnSpPr>
        <p:spPr>
          <a:xfrm flipH="1" flipV="1">
            <a:off x="6648194" y="2182798"/>
            <a:ext cx="125158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234A709-4BF1-1186-D063-B03745604447}"/>
              </a:ext>
            </a:extLst>
          </p:cNvPr>
          <p:cNvCxnSpPr>
            <a:cxnSpLocks/>
            <a:stCxn id="123" idx="0"/>
            <a:endCxn id="111" idx="4"/>
          </p:cNvCxnSpPr>
          <p:nvPr/>
        </p:nvCxnSpPr>
        <p:spPr>
          <a:xfrm flipH="1" flipV="1">
            <a:off x="6648194" y="2182798"/>
            <a:ext cx="409436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D5966553-4E75-9AA7-2290-848C902CE2E8}"/>
                  </a:ext>
                </a:extLst>
              </p:cNvPr>
              <p:cNvSpPr/>
              <p:nvPr/>
            </p:nvSpPr>
            <p:spPr>
              <a:xfrm>
                <a:off x="6294592" y="299029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D5966553-4E75-9AA7-2290-848C902C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592" y="2990296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CBD48C-6B0B-D816-8699-322D06E9E364}"/>
                  </a:ext>
                </a:extLst>
              </p:cNvPr>
              <p:cNvSpPr txBox="1"/>
              <p:nvPr/>
            </p:nvSpPr>
            <p:spPr>
              <a:xfrm>
                <a:off x="6747334" y="290243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CBD48C-6B0B-D816-8699-322D06E9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34" y="2902430"/>
                <a:ext cx="4635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20A55FC-AA9A-F2CA-FB16-3B2468511A36}"/>
                  </a:ext>
                </a:extLst>
              </p:cNvPr>
              <p:cNvSpPr/>
              <p:nvPr/>
            </p:nvSpPr>
            <p:spPr>
              <a:xfrm>
                <a:off x="6586157" y="299029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20A55FC-AA9A-F2CA-FB16-3B2468511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157" y="2990296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C9850A0-DAEC-2C66-045C-0ABCB0DFE6AA}"/>
                  </a:ext>
                </a:extLst>
              </p:cNvPr>
              <p:cNvSpPr/>
              <p:nvPr/>
            </p:nvSpPr>
            <p:spPr>
              <a:xfrm>
                <a:off x="7145734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C9850A0-DAEC-2C66-045C-0ABCB0DFE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4" y="2986157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B2E20D2-A4BF-D956-FEB3-3CE051C4D7CF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B022284-2752-9D9A-6691-FC498E431DB0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6478207" y="2687122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F8182EE-F2CA-29F1-2C4C-2B9008701252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478207" y="2687122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DD08B2B-11EC-3B04-CC99-6A221780EE90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75488B3-5945-2C31-E204-42D940B4D0C5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790E566-3614-84AE-AF57-D35613DF4E1C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6694107" y="2687122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87BC9-D8E6-B0A8-9377-007BE51C1BE7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6694107" y="2687122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50A3FD3-AAE1-0B7A-CCE0-2E09EC32CF94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046763" y="2687122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8F69767-4F09-16B0-711D-FF4AE0B815DE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762485" y="2687122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0B8BB25-A7B8-7135-912F-547CE70FE4E1}"/>
              </a:ext>
            </a:extLst>
          </p:cNvPr>
          <p:cNvSpPr txBox="1"/>
          <p:nvPr/>
        </p:nvSpPr>
        <p:spPr>
          <a:xfrm>
            <a:off x="5017154" y="132478"/>
            <a:ext cx="199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selective learning</a:t>
            </a:r>
            <a:endParaRPr lang="ko-KR" altLang="en-US"/>
          </a:p>
        </p:txBody>
      </p: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15A39F64-BDB4-A74A-8356-52D5C64B0971}"/>
              </a:ext>
            </a:extLst>
          </p:cNvPr>
          <p:cNvSpPr/>
          <p:nvPr/>
        </p:nvSpPr>
        <p:spPr>
          <a:xfrm>
            <a:off x="8519886" y="1950026"/>
            <a:ext cx="665520" cy="290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D3CAB12-4C64-E13A-C7EF-422100B7756B}"/>
              </a:ext>
            </a:extLst>
          </p:cNvPr>
          <p:cNvSpPr txBox="1"/>
          <p:nvPr/>
        </p:nvSpPr>
        <p:spPr>
          <a:xfrm>
            <a:off x="7929994" y="2382197"/>
            <a:ext cx="31000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selective Learning </a:t>
            </a:r>
            <a:r>
              <a:rPr lang="ko-KR" altLang="en-US" sz="1400"/>
              <a:t>으로 학습한 모델의 </a:t>
            </a:r>
            <a:r>
              <a:rPr lang="en-US" altLang="ko-KR" sz="1400"/>
              <a:t>Loss </a:t>
            </a:r>
            <a:r>
              <a:rPr lang="ko-KR" altLang="en-US" sz="1400"/>
              <a:t>값이 </a:t>
            </a:r>
            <a:r>
              <a:rPr lang="en-US" altLang="ko-KR" sz="1400"/>
              <a:t>threshold </a:t>
            </a:r>
            <a:r>
              <a:rPr lang="ko-KR" altLang="en-US" sz="1400"/>
              <a:t>보다 높으면 </a:t>
            </a:r>
            <a:endParaRPr lang="en-US" altLang="ko-KR" sz="1400"/>
          </a:p>
          <a:p>
            <a:r>
              <a:rPr lang="en-US" altLang="ko-KR" sz="1400"/>
              <a:t>feature</a:t>
            </a:r>
            <a:r>
              <a:rPr lang="ko-KR" altLang="en-US" sz="1400"/>
              <a:t> 수가 부족해서 학습이 잘 안됬다고 보고 </a:t>
            </a:r>
            <a:r>
              <a:rPr lang="en-US" altLang="ko-KR" sz="1400"/>
              <a:t>Network Expansion</a:t>
            </a:r>
            <a:r>
              <a:rPr lang="ko-KR" altLang="en-US" sz="1400"/>
              <a:t>을 수행함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D7C5CF6-EA58-9894-6364-B5F7365AE61C}"/>
              </a:ext>
            </a:extLst>
          </p:cNvPr>
          <p:cNvCxnSpPr>
            <a:cxnSpLocks/>
          </p:cNvCxnSpPr>
          <p:nvPr/>
        </p:nvCxnSpPr>
        <p:spPr>
          <a:xfrm>
            <a:off x="12001900" y="886510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632A9618-D208-6306-E8D4-83D5AB133A3E}"/>
              </a:ext>
            </a:extLst>
          </p:cNvPr>
          <p:cNvCxnSpPr>
            <a:cxnSpLocks/>
          </p:cNvCxnSpPr>
          <p:nvPr/>
        </p:nvCxnSpPr>
        <p:spPr>
          <a:xfrm>
            <a:off x="12405660" y="785569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72DD665-8D0C-624E-F243-B811ABD6F3C3}"/>
              </a:ext>
            </a:extLst>
          </p:cNvPr>
          <p:cNvCxnSpPr>
            <a:cxnSpLocks/>
          </p:cNvCxnSpPr>
          <p:nvPr/>
        </p:nvCxnSpPr>
        <p:spPr>
          <a:xfrm>
            <a:off x="14386482" y="786074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A988DE70-665F-067D-76FA-4FD39E8B7CEB}"/>
              </a:ext>
            </a:extLst>
          </p:cNvPr>
          <p:cNvSpPr/>
          <p:nvPr/>
        </p:nvSpPr>
        <p:spPr>
          <a:xfrm>
            <a:off x="14278532" y="108700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F3AB0B-B159-70C3-298E-7FB024855FA2}"/>
              </a:ext>
            </a:extLst>
          </p:cNvPr>
          <p:cNvSpPr txBox="1"/>
          <p:nvPr/>
        </p:nvSpPr>
        <p:spPr>
          <a:xfrm>
            <a:off x="12186580" y="478674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C5FB90C-15E7-28E4-C380-78D85A73BB97}"/>
              </a:ext>
            </a:extLst>
          </p:cNvPr>
          <p:cNvSpPr txBox="1"/>
          <p:nvPr/>
        </p:nvSpPr>
        <p:spPr>
          <a:xfrm>
            <a:off x="14245536" y="47917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27AE717-1E70-542C-1FB1-C960BB7564D1}"/>
              </a:ext>
            </a:extLst>
          </p:cNvPr>
          <p:cNvSpPr/>
          <p:nvPr/>
        </p:nvSpPr>
        <p:spPr>
          <a:xfrm>
            <a:off x="12280587" y="109046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63E0D830-7849-E993-3223-94EB016C4B15}"/>
              </a:ext>
            </a:extLst>
          </p:cNvPr>
          <p:cNvSpPr/>
          <p:nvPr/>
        </p:nvSpPr>
        <p:spPr>
          <a:xfrm>
            <a:off x="12055503" y="1922933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F1EF57F-A54D-7B56-9779-93FD8C51DD89}"/>
              </a:ext>
            </a:extLst>
          </p:cNvPr>
          <p:cNvSpPr/>
          <p:nvPr/>
        </p:nvSpPr>
        <p:spPr>
          <a:xfrm>
            <a:off x="12131168" y="198074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ECF1-91F0-8B3E-1675-932574BDE09E}"/>
              </a:ext>
            </a:extLst>
          </p:cNvPr>
          <p:cNvSpPr/>
          <p:nvPr/>
        </p:nvSpPr>
        <p:spPr>
          <a:xfrm>
            <a:off x="12415446" y="198074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D085179D-65D3-972F-1078-4C4897AA0AE6}"/>
              </a:ext>
            </a:extLst>
          </p:cNvPr>
          <p:cNvSpPr/>
          <p:nvPr/>
        </p:nvSpPr>
        <p:spPr>
          <a:xfrm>
            <a:off x="11907981" y="2399971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9F59818-5C9B-BC3A-1B57-B3E5424545B9}"/>
              </a:ext>
            </a:extLst>
          </p:cNvPr>
          <p:cNvSpPr/>
          <p:nvPr/>
        </p:nvSpPr>
        <p:spPr>
          <a:xfrm>
            <a:off x="11983646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E49E174F-B5DF-D42F-A808-C0DE50BD48D8}"/>
              </a:ext>
            </a:extLst>
          </p:cNvPr>
          <p:cNvSpPr/>
          <p:nvPr/>
        </p:nvSpPr>
        <p:spPr>
          <a:xfrm>
            <a:off x="12267924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428CDA4-71FD-6F0A-AB97-99E0A4BD9297}"/>
              </a:ext>
            </a:extLst>
          </p:cNvPr>
          <p:cNvSpPr/>
          <p:nvPr/>
        </p:nvSpPr>
        <p:spPr>
          <a:xfrm>
            <a:off x="12552202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2317180-A7F4-6F67-B4BA-6211516CCAE8}"/>
              </a:ext>
            </a:extLst>
          </p:cNvPr>
          <p:cNvCxnSpPr>
            <a:cxnSpLocks/>
            <a:stCxn id="155" idx="4"/>
            <a:endCxn id="158" idx="0"/>
          </p:cNvCxnSpPr>
          <p:nvPr/>
        </p:nvCxnSpPr>
        <p:spPr>
          <a:xfrm flipH="1">
            <a:off x="12091596" y="2182622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617490A-2249-54D2-47D6-D8F6C533F9AD}"/>
              </a:ext>
            </a:extLst>
          </p:cNvPr>
          <p:cNvCxnSpPr>
            <a:cxnSpLocks/>
            <a:stCxn id="155" idx="4"/>
            <a:endCxn id="159" idx="0"/>
          </p:cNvCxnSpPr>
          <p:nvPr/>
        </p:nvCxnSpPr>
        <p:spPr>
          <a:xfrm>
            <a:off x="12239118" y="2182622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7DF570A-6AD8-A48A-2B58-3BA75C83389E}"/>
              </a:ext>
            </a:extLst>
          </p:cNvPr>
          <p:cNvCxnSpPr>
            <a:cxnSpLocks/>
            <a:stCxn id="155" idx="4"/>
            <a:endCxn id="160" idx="0"/>
          </p:cNvCxnSpPr>
          <p:nvPr/>
        </p:nvCxnSpPr>
        <p:spPr>
          <a:xfrm>
            <a:off x="12239118" y="2182622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DE3A65C4-9E7A-C610-2D7D-55A269FF9627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12091596" y="2182622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5701719A-D35B-71BB-9959-62779DB910DE}"/>
              </a:ext>
            </a:extLst>
          </p:cNvPr>
          <p:cNvCxnSpPr>
            <a:cxnSpLocks/>
            <a:stCxn id="156" idx="4"/>
            <a:endCxn id="159" idx="0"/>
          </p:cNvCxnSpPr>
          <p:nvPr/>
        </p:nvCxnSpPr>
        <p:spPr>
          <a:xfrm flipH="1">
            <a:off x="12375874" y="2182622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B7E98FE5-FCB0-C3CE-5B54-BFDE3C3C7507}"/>
              </a:ext>
            </a:extLst>
          </p:cNvPr>
          <p:cNvCxnSpPr>
            <a:cxnSpLocks/>
            <a:stCxn id="156" idx="4"/>
            <a:endCxn id="160" idx="0"/>
          </p:cNvCxnSpPr>
          <p:nvPr/>
        </p:nvCxnSpPr>
        <p:spPr>
          <a:xfrm>
            <a:off x="12523396" y="2182622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435AE19F-D78A-9484-860D-4DC2A2036482}"/>
                  </a:ext>
                </a:extLst>
              </p:cNvPr>
              <p:cNvSpPr/>
              <p:nvPr/>
            </p:nvSpPr>
            <p:spPr>
              <a:xfrm>
                <a:off x="11907981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435AE19F-D78A-9484-860D-4DC2A2036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7981" y="2962834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8FB6851-1254-6EB7-91D6-ADC1295E056E}"/>
                  </a:ext>
                </a:extLst>
              </p:cNvPr>
              <p:cNvSpPr txBox="1"/>
              <p:nvPr/>
            </p:nvSpPr>
            <p:spPr>
              <a:xfrm>
                <a:off x="12360723" y="287496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8FB6851-1254-6EB7-91D6-ADC1295E0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723" y="2874968"/>
                <a:ext cx="4635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D3EA42E1-ED02-126F-8F24-08A5A2743F2C}"/>
                  </a:ext>
                </a:extLst>
              </p:cNvPr>
              <p:cNvSpPr/>
              <p:nvPr/>
            </p:nvSpPr>
            <p:spPr>
              <a:xfrm>
                <a:off x="12199546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D3EA42E1-ED02-126F-8F24-08A5A2743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546" y="2962834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FA96BB5F-452D-CE28-90A7-D75393AD17CC}"/>
                  </a:ext>
                </a:extLst>
              </p:cNvPr>
              <p:cNvSpPr/>
              <p:nvPr/>
            </p:nvSpPr>
            <p:spPr>
              <a:xfrm>
                <a:off x="12759123" y="295869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FA96BB5F-452D-CE28-90A7-D75393AD1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123" y="2958695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87243F3-D86B-346B-DD58-D3EDF85205D6}"/>
              </a:ext>
            </a:extLst>
          </p:cNvPr>
          <p:cNvCxnSpPr>
            <a:cxnSpLocks/>
            <a:stCxn id="158" idx="4"/>
            <a:endCxn id="167" idx="0"/>
          </p:cNvCxnSpPr>
          <p:nvPr/>
        </p:nvCxnSpPr>
        <p:spPr>
          <a:xfrm flipH="1">
            <a:off x="12015931" y="2659660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E92FAB4-21E4-DCEE-1BDB-0E955040DAA5}"/>
              </a:ext>
            </a:extLst>
          </p:cNvPr>
          <p:cNvCxnSpPr>
            <a:cxnSpLocks/>
            <a:stCxn id="158" idx="4"/>
            <a:endCxn id="169" idx="0"/>
          </p:cNvCxnSpPr>
          <p:nvPr/>
        </p:nvCxnSpPr>
        <p:spPr>
          <a:xfrm>
            <a:off x="12091596" y="2659660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6E19C13-EB35-28D3-FC9E-220539414DBA}"/>
              </a:ext>
            </a:extLst>
          </p:cNvPr>
          <p:cNvCxnSpPr>
            <a:cxnSpLocks/>
            <a:stCxn id="158" idx="4"/>
            <a:endCxn id="170" idx="0"/>
          </p:cNvCxnSpPr>
          <p:nvPr/>
        </p:nvCxnSpPr>
        <p:spPr>
          <a:xfrm>
            <a:off x="12091596" y="2659660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3F0A834D-CE58-5DA6-E1DC-EA2B0FE630FD}"/>
              </a:ext>
            </a:extLst>
          </p:cNvPr>
          <p:cNvCxnSpPr>
            <a:cxnSpLocks/>
            <a:stCxn id="159" idx="4"/>
            <a:endCxn id="167" idx="0"/>
          </p:cNvCxnSpPr>
          <p:nvPr/>
        </p:nvCxnSpPr>
        <p:spPr>
          <a:xfrm flipH="1">
            <a:off x="12015931" y="2659660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B0E4A699-9192-E2AF-FEC8-F7F3977B3488}"/>
              </a:ext>
            </a:extLst>
          </p:cNvPr>
          <p:cNvCxnSpPr>
            <a:cxnSpLocks/>
            <a:stCxn id="160" idx="4"/>
            <a:endCxn id="167" idx="0"/>
          </p:cNvCxnSpPr>
          <p:nvPr/>
        </p:nvCxnSpPr>
        <p:spPr>
          <a:xfrm flipH="1">
            <a:off x="12015931" y="2659660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87A9090-95CA-736C-E346-648B193C7D11}"/>
              </a:ext>
            </a:extLst>
          </p:cNvPr>
          <p:cNvCxnSpPr>
            <a:cxnSpLocks/>
            <a:stCxn id="159" idx="4"/>
            <a:endCxn id="169" idx="0"/>
          </p:cNvCxnSpPr>
          <p:nvPr/>
        </p:nvCxnSpPr>
        <p:spPr>
          <a:xfrm flipH="1">
            <a:off x="12307496" y="2659660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0347CD3-43ED-3D98-DD9D-E291BBBAE1EF}"/>
              </a:ext>
            </a:extLst>
          </p:cNvPr>
          <p:cNvCxnSpPr>
            <a:cxnSpLocks/>
            <a:stCxn id="160" idx="4"/>
            <a:endCxn id="169" idx="0"/>
          </p:cNvCxnSpPr>
          <p:nvPr/>
        </p:nvCxnSpPr>
        <p:spPr>
          <a:xfrm flipH="1">
            <a:off x="12307496" y="2659660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1EB11605-1C8C-0F85-294B-AAAF8D5DBE48}"/>
              </a:ext>
            </a:extLst>
          </p:cNvPr>
          <p:cNvCxnSpPr>
            <a:cxnSpLocks/>
            <a:stCxn id="160" idx="4"/>
            <a:endCxn id="170" idx="0"/>
          </p:cNvCxnSpPr>
          <p:nvPr/>
        </p:nvCxnSpPr>
        <p:spPr>
          <a:xfrm>
            <a:off x="12660152" y="2659660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E2CAAE6-3F93-FA9D-97DB-585CD94F06CC}"/>
              </a:ext>
            </a:extLst>
          </p:cNvPr>
          <p:cNvCxnSpPr>
            <a:cxnSpLocks/>
            <a:stCxn id="159" idx="4"/>
            <a:endCxn id="170" idx="0"/>
          </p:cNvCxnSpPr>
          <p:nvPr/>
        </p:nvCxnSpPr>
        <p:spPr>
          <a:xfrm>
            <a:off x="12375874" y="2659660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35A46A41-D9D5-8F10-120D-C2F06A0FB722}"/>
              </a:ext>
            </a:extLst>
          </p:cNvPr>
          <p:cNvSpPr/>
          <p:nvPr/>
        </p:nvSpPr>
        <p:spPr>
          <a:xfrm>
            <a:off x="12055503" y="1446195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A5C6509-5AB5-4DBF-3318-5073F7594723}"/>
              </a:ext>
            </a:extLst>
          </p:cNvPr>
          <p:cNvSpPr/>
          <p:nvPr/>
        </p:nvSpPr>
        <p:spPr>
          <a:xfrm>
            <a:off x="12131168" y="150400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0E74DA4-A515-0D27-B3CF-BCEB2B1163D9}"/>
              </a:ext>
            </a:extLst>
          </p:cNvPr>
          <p:cNvSpPr/>
          <p:nvPr/>
        </p:nvSpPr>
        <p:spPr>
          <a:xfrm>
            <a:off x="12415446" y="150400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83D4AA69-6E8D-FD41-935A-F2652808E0B5}"/>
              </a:ext>
            </a:extLst>
          </p:cNvPr>
          <p:cNvCxnSpPr>
            <a:cxnSpLocks/>
            <a:stCxn id="153" idx="4"/>
            <a:endCxn id="181" idx="0"/>
          </p:cNvCxnSpPr>
          <p:nvPr/>
        </p:nvCxnSpPr>
        <p:spPr>
          <a:xfrm flipH="1">
            <a:off x="12239118" y="1292339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56E7A64B-502A-3204-5059-684F53BF8F73}"/>
              </a:ext>
            </a:extLst>
          </p:cNvPr>
          <p:cNvCxnSpPr>
            <a:cxnSpLocks/>
            <a:stCxn id="153" idx="4"/>
            <a:endCxn id="182" idx="0"/>
          </p:cNvCxnSpPr>
          <p:nvPr/>
        </p:nvCxnSpPr>
        <p:spPr>
          <a:xfrm>
            <a:off x="12388537" y="1292339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1BD0B2B1-8BAD-E845-FDD4-EF443C4B1C8C}"/>
              </a:ext>
            </a:extLst>
          </p:cNvPr>
          <p:cNvCxnSpPr>
            <a:cxnSpLocks/>
            <a:stCxn id="181" idx="4"/>
            <a:endCxn id="155" idx="0"/>
          </p:cNvCxnSpPr>
          <p:nvPr/>
        </p:nvCxnSpPr>
        <p:spPr>
          <a:xfrm>
            <a:off x="12239118" y="1705884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2F1588B-98A1-956E-191E-E1CA6F9812FC}"/>
              </a:ext>
            </a:extLst>
          </p:cNvPr>
          <p:cNvCxnSpPr>
            <a:cxnSpLocks/>
            <a:stCxn id="182" idx="4"/>
            <a:endCxn id="155" idx="0"/>
          </p:cNvCxnSpPr>
          <p:nvPr/>
        </p:nvCxnSpPr>
        <p:spPr>
          <a:xfrm flipH="1">
            <a:off x="12239118" y="1705884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6E1FB34-79EF-1F26-6427-3193DC79E7F0}"/>
              </a:ext>
            </a:extLst>
          </p:cNvPr>
          <p:cNvCxnSpPr>
            <a:cxnSpLocks/>
            <a:stCxn id="156" idx="0"/>
            <a:endCxn id="181" idx="4"/>
          </p:cNvCxnSpPr>
          <p:nvPr/>
        </p:nvCxnSpPr>
        <p:spPr>
          <a:xfrm flipH="1" flipV="1">
            <a:off x="12239118" y="1705884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69FAF70-0853-277F-C82A-FAA74D932C54}"/>
              </a:ext>
            </a:extLst>
          </p:cNvPr>
          <p:cNvCxnSpPr>
            <a:cxnSpLocks/>
            <a:stCxn id="156" idx="0"/>
            <a:endCxn id="182" idx="4"/>
          </p:cNvCxnSpPr>
          <p:nvPr/>
        </p:nvCxnSpPr>
        <p:spPr>
          <a:xfrm flipV="1">
            <a:off x="12523396" y="1705884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8A0ABBD-3D78-8E7F-A0E7-E7A27124FB42}"/>
              </a:ext>
            </a:extLst>
          </p:cNvPr>
          <p:cNvSpPr txBox="1"/>
          <p:nvPr/>
        </p:nvSpPr>
        <p:spPr>
          <a:xfrm>
            <a:off x="11461321" y="1485403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8C65609-BDF7-7A5C-6767-3EFC2AF8C548}"/>
              </a:ext>
            </a:extLst>
          </p:cNvPr>
          <p:cNvSpPr txBox="1"/>
          <p:nvPr/>
        </p:nvSpPr>
        <p:spPr>
          <a:xfrm>
            <a:off x="11455129" y="1949850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ACE45161-3497-360B-249A-D1326FAF0CF4}"/>
              </a:ext>
            </a:extLst>
          </p:cNvPr>
          <p:cNvSpPr/>
          <p:nvPr/>
        </p:nvSpPr>
        <p:spPr>
          <a:xfrm>
            <a:off x="13818122" y="191897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6FC72DB4-A97C-0BD9-DAE9-620D0C25F972}"/>
              </a:ext>
            </a:extLst>
          </p:cNvPr>
          <p:cNvSpPr/>
          <p:nvPr/>
        </p:nvSpPr>
        <p:spPr>
          <a:xfrm>
            <a:off x="13893787" y="197678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84EB641C-6CEF-AA2E-7413-60ACF37F3657}"/>
              </a:ext>
            </a:extLst>
          </p:cNvPr>
          <p:cNvSpPr/>
          <p:nvPr/>
        </p:nvSpPr>
        <p:spPr>
          <a:xfrm>
            <a:off x="14178065" y="197678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EF06768-24A4-AFC9-8380-A7F5F8FFB728}"/>
              </a:ext>
            </a:extLst>
          </p:cNvPr>
          <p:cNvSpPr txBox="1"/>
          <p:nvPr/>
        </p:nvSpPr>
        <p:spPr>
          <a:xfrm>
            <a:off x="13222319" y="210939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410E9DFC-3F68-715A-144C-B66509512D05}"/>
              </a:ext>
            </a:extLst>
          </p:cNvPr>
          <p:cNvCxnSpPr>
            <a:cxnSpLocks/>
            <a:stCxn id="154" idx="3"/>
            <a:endCxn id="191" idx="1"/>
          </p:cNvCxnSpPr>
          <p:nvPr/>
        </p:nvCxnSpPr>
        <p:spPr>
          <a:xfrm flipV="1">
            <a:off x="12721023" y="2077720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505CC1C-673A-322E-72EF-09DDDBF31183}"/>
              </a:ext>
            </a:extLst>
          </p:cNvPr>
          <p:cNvSpPr/>
          <p:nvPr/>
        </p:nvSpPr>
        <p:spPr>
          <a:xfrm>
            <a:off x="13811849" y="144223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EC4B61DF-BF9F-F59E-86F9-EC0477394560}"/>
              </a:ext>
            </a:extLst>
          </p:cNvPr>
          <p:cNvSpPr/>
          <p:nvPr/>
        </p:nvSpPr>
        <p:spPr>
          <a:xfrm>
            <a:off x="13887514" y="150004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F8EBE453-F04E-A30C-D953-CB118DDFDF11}"/>
              </a:ext>
            </a:extLst>
          </p:cNvPr>
          <p:cNvSpPr/>
          <p:nvPr/>
        </p:nvSpPr>
        <p:spPr>
          <a:xfrm>
            <a:off x="14171792" y="150004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연결선: 구부러짐 198">
            <a:extLst>
              <a:ext uri="{FF2B5EF4-FFF2-40B4-BE49-F238E27FC236}">
                <a16:creationId xmlns:a16="http://schemas.microsoft.com/office/drawing/2014/main" id="{D66AEA71-479D-BD35-D42A-7B520FC3A9DD}"/>
              </a:ext>
            </a:extLst>
          </p:cNvPr>
          <p:cNvCxnSpPr>
            <a:cxnSpLocks/>
            <a:stCxn id="180" idx="3"/>
            <a:endCxn id="196" idx="1"/>
          </p:cNvCxnSpPr>
          <p:nvPr/>
        </p:nvCxnSpPr>
        <p:spPr>
          <a:xfrm flipV="1">
            <a:off x="12721023" y="1600982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F0F5C44-FADA-2CB5-019C-158696F647C2}"/>
              </a:ext>
            </a:extLst>
          </p:cNvPr>
          <p:cNvSpPr txBox="1"/>
          <p:nvPr/>
        </p:nvSpPr>
        <p:spPr>
          <a:xfrm>
            <a:off x="13221611" y="169966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A39F231-4425-16A6-1E4A-F40E39E9453C}"/>
              </a:ext>
            </a:extLst>
          </p:cNvPr>
          <p:cNvSpPr/>
          <p:nvPr/>
        </p:nvSpPr>
        <p:spPr>
          <a:xfrm>
            <a:off x="13949521" y="2431846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502FA8-BD40-DF89-E793-0004323B77DE}"/>
              </a:ext>
            </a:extLst>
          </p:cNvPr>
          <p:cNvSpPr/>
          <p:nvPr/>
        </p:nvSpPr>
        <p:spPr>
          <a:xfrm>
            <a:off x="14025186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1C51D10-7AEF-79AA-AE2E-1ECA37F88816}"/>
              </a:ext>
            </a:extLst>
          </p:cNvPr>
          <p:cNvSpPr/>
          <p:nvPr/>
        </p:nvSpPr>
        <p:spPr>
          <a:xfrm>
            <a:off x="14309464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C83B42D-D030-66AB-C057-9086B484CDF1}"/>
              </a:ext>
            </a:extLst>
          </p:cNvPr>
          <p:cNvSpPr/>
          <p:nvPr/>
        </p:nvSpPr>
        <p:spPr>
          <a:xfrm>
            <a:off x="14593742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D4DF6DA-DFFD-CCC1-7FAE-6ABB19BCB8E3}"/>
              </a:ext>
            </a:extLst>
          </p:cNvPr>
          <p:cNvSpPr txBox="1"/>
          <p:nvPr/>
        </p:nvSpPr>
        <p:spPr>
          <a:xfrm>
            <a:off x="13264139" y="2388267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F147D42-4F57-7C9D-AAF1-3333EA04C8A5}"/>
              </a:ext>
            </a:extLst>
          </p:cNvPr>
          <p:cNvCxnSpPr>
            <a:cxnSpLocks/>
            <a:stCxn id="226" idx="0"/>
            <a:endCxn id="150" idx="4"/>
          </p:cNvCxnSpPr>
          <p:nvPr/>
        </p:nvCxnSpPr>
        <p:spPr>
          <a:xfrm flipH="1" flipV="1">
            <a:off x="14386482" y="1288881"/>
            <a:ext cx="352803" cy="21979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B921BECF-D80A-3FA7-34A1-4122994F24B3}"/>
              </a:ext>
            </a:extLst>
          </p:cNvPr>
          <p:cNvCxnSpPr>
            <a:cxnSpLocks/>
            <a:stCxn id="202" idx="0"/>
            <a:endCxn id="228" idx="4"/>
          </p:cNvCxnSpPr>
          <p:nvPr/>
        </p:nvCxnSpPr>
        <p:spPr>
          <a:xfrm flipV="1">
            <a:off x="14133136" y="2177211"/>
            <a:ext cx="606149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92D4ED0D-2588-64A3-E3CE-58F8712E5FC3}"/>
              </a:ext>
            </a:extLst>
          </p:cNvPr>
          <p:cNvCxnSpPr>
            <a:cxnSpLocks/>
            <a:stCxn id="203" idx="0"/>
            <a:endCxn id="228" idx="4"/>
          </p:cNvCxnSpPr>
          <p:nvPr/>
        </p:nvCxnSpPr>
        <p:spPr>
          <a:xfrm flipV="1">
            <a:off x="14417414" y="2177211"/>
            <a:ext cx="321871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D5CE449-8ABF-F213-1864-4037B12F1C87}"/>
              </a:ext>
            </a:extLst>
          </p:cNvPr>
          <p:cNvCxnSpPr>
            <a:cxnSpLocks/>
            <a:stCxn id="204" idx="0"/>
            <a:endCxn id="228" idx="4"/>
          </p:cNvCxnSpPr>
          <p:nvPr/>
        </p:nvCxnSpPr>
        <p:spPr>
          <a:xfrm flipV="1">
            <a:off x="14701692" y="2177211"/>
            <a:ext cx="37593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A6D51A2A-9097-FAD5-2A93-92201CF6C3D9}"/>
                  </a:ext>
                </a:extLst>
              </p:cNvPr>
              <p:cNvSpPr/>
              <p:nvPr/>
            </p:nvSpPr>
            <p:spPr>
              <a:xfrm>
                <a:off x="13938654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A6D51A2A-9097-FAD5-2A93-92201CF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654" y="2986157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711E42C-7454-F730-7232-46131221EFE4}"/>
                  </a:ext>
                </a:extLst>
              </p:cNvPr>
              <p:cNvSpPr txBox="1"/>
              <p:nvPr/>
            </p:nvSpPr>
            <p:spPr>
              <a:xfrm>
                <a:off x="14100877" y="289829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711E42C-7454-F730-7232-46131221E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877" y="2898291"/>
                <a:ext cx="4635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007BB800-1686-68F1-01C6-949FD1007254}"/>
                  </a:ext>
                </a:extLst>
              </p:cNvPr>
              <p:cNvSpPr/>
              <p:nvPr/>
            </p:nvSpPr>
            <p:spPr>
              <a:xfrm>
                <a:off x="14230219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007BB800-1686-68F1-01C6-949FD1007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219" y="2986157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75C4D3A3-4670-AAC1-76B2-8BCD347044E7}"/>
                  </a:ext>
                </a:extLst>
              </p:cNvPr>
              <p:cNvSpPr/>
              <p:nvPr/>
            </p:nvSpPr>
            <p:spPr>
              <a:xfrm>
                <a:off x="14789796" y="298201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75C4D3A3-4670-AAC1-76B2-8BCD34704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796" y="2982018"/>
                <a:ext cx="215900" cy="20187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8F7D7A59-1A39-CDC0-A063-667207D5C598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29AC02A0-F85C-E2F3-DB53-D124ED3CEB59}"/>
              </a:ext>
            </a:extLst>
          </p:cNvPr>
          <p:cNvCxnSpPr>
            <a:cxnSpLocks/>
            <a:endCxn id="213" idx="0"/>
          </p:cNvCxnSpPr>
          <p:nvPr/>
        </p:nvCxnSpPr>
        <p:spPr>
          <a:xfrm>
            <a:off x="14122269" y="2682983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F2C3B8D6-ACB4-E13B-EED8-CCD2FCE94654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122269" y="2682983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36931AA-526C-2EDA-FAED-C314DA9E135A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44991C2E-30ED-2D03-D055-E73E2490070E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9B0A5A10-6BE8-5469-C389-4FD31604DBDB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4338169" y="2682983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26B85B8-C70D-8E2E-575B-BFAFE4CC1E89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4338169" y="2682983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5B95360C-ADAA-6460-0E46-3B0E308C51FD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690825" y="2682983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381CEB82-2A46-3B45-61F9-D2B29C7B6048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406547" y="2682983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2A9D5BE1-71F5-6010-9E9B-5FB893D77F2B}"/>
              </a:ext>
            </a:extLst>
          </p:cNvPr>
          <p:cNvSpPr txBox="1"/>
          <p:nvPr/>
        </p:nvSpPr>
        <p:spPr>
          <a:xfrm>
            <a:off x="12405660" y="-10372"/>
            <a:ext cx="19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Network Expansion</a:t>
            </a:r>
          </a:p>
          <a:p>
            <a:pPr algn="ctr"/>
            <a:r>
              <a:rPr lang="en-US" altLang="ko-KR"/>
              <a:t>stage 1</a:t>
            </a:r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A6BC0B9-1ED3-21C7-4D74-D5865E5615D8}"/>
              </a:ext>
            </a:extLst>
          </p:cNvPr>
          <p:cNvSpPr txBox="1"/>
          <p:nvPr/>
        </p:nvSpPr>
        <p:spPr>
          <a:xfrm>
            <a:off x="12275701" y="3385815"/>
            <a:ext cx="1795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</a:t>
            </a:r>
            <a:r>
              <a:rPr lang="ko-KR" altLang="en-US" sz="1400"/>
              <a:t> 개의 고정된 수의 </a:t>
            </a:r>
            <a:r>
              <a:rPr lang="en-US" altLang="ko-KR" sz="1400"/>
              <a:t>weight feature</a:t>
            </a:r>
            <a:r>
              <a:rPr lang="ko-KR" altLang="en-US" sz="1400"/>
              <a:t>를 각 </a:t>
            </a:r>
            <a:r>
              <a:rPr lang="en-US" altLang="ko-KR" sz="1400"/>
              <a:t>Layer</a:t>
            </a:r>
            <a:r>
              <a:rPr lang="ko-KR" altLang="en-US" sz="1400"/>
              <a:t>에 추가함</a:t>
            </a: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7EDB68C-752D-C3D7-567C-3276A9D9FC23}"/>
              </a:ext>
            </a:extLst>
          </p:cNvPr>
          <p:cNvSpPr/>
          <p:nvPr/>
        </p:nvSpPr>
        <p:spPr>
          <a:xfrm>
            <a:off x="14631335" y="1508678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BB8D035-8987-190D-E41F-9946C573AFE4}"/>
              </a:ext>
            </a:extLst>
          </p:cNvPr>
          <p:cNvSpPr/>
          <p:nvPr/>
        </p:nvSpPr>
        <p:spPr>
          <a:xfrm>
            <a:off x="14935202" y="1508405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38B84F7C-69DB-7896-974D-C9DFE02F7271}"/>
              </a:ext>
            </a:extLst>
          </p:cNvPr>
          <p:cNvSpPr/>
          <p:nvPr/>
        </p:nvSpPr>
        <p:spPr>
          <a:xfrm>
            <a:off x="14631335" y="197533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4EE681CE-AC64-A85D-B4EE-66C53DE5F306}"/>
              </a:ext>
            </a:extLst>
          </p:cNvPr>
          <p:cNvSpPr/>
          <p:nvPr/>
        </p:nvSpPr>
        <p:spPr>
          <a:xfrm>
            <a:off x="14935202" y="197506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94FC49CB-16BA-C3C1-E82D-5130A646C499}"/>
              </a:ext>
            </a:extLst>
          </p:cNvPr>
          <p:cNvSpPr/>
          <p:nvPr/>
        </p:nvSpPr>
        <p:spPr>
          <a:xfrm>
            <a:off x="14554825" y="192623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F3D73EBC-0EBF-5C0B-0D9D-EF8B77C1532D}"/>
              </a:ext>
            </a:extLst>
          </p:cNvPr>
          <p:cNvSpPr/>
          <p:nvPr/>
        </p:nvSpPr>
        <p:spPr>
          <a:xfrm>
            <a:off x="14548552" y="144949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9595BF6B-6D48-47F9-E219-80FAC8E6E455}"/>
              </a:ext>
            </a:extLst>
          </p:cNvPr>
          <p:cNvCxnSpPr>
            <a:cxnSpLocks/>
            <a:endCxn id="150" idx="4"/>
          </p:cNvCxnSpPr>
          <p:nvPr/>
        </p:nvCxnSpPr>
        <p:spPr>
          <a:xfrm flipH="1" flipV="1">
            <a:off x="14386482" y="1288881"/>
            <a:ext cx="648185" cy="20187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B231414A-3E1A-DE29-285E-A1ADA1F2A839}"/>
              </a:ext>
            </a:extLst>
          </p:cNvPr>
          <p:cNvCxnSpPr>
            <a:cxnSpLocks/>
            <a:stCxn id="228" idx="0"/>
            <a:endCxn id="226" idx="4"/>
          </p:cNvCxnSpPr>
          <p:nvPr/>
        </p:nvCxnSpPr>
        <p:spPr>
          <a:xfrm flipV="1">
            <a:off x="14739285" y="1710556"/>
            <a:ext cx="0" cy="26477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8D4BBDC7-6B70-511E-C590-B5677A671CB5}"/>
              </a:ext>
            </a:extLst>
          </p:cNvPr>
          <p:cNvCxnSpPr>
            <a:cxnSpLocks/>
            <a:stCxn id="229" idx="0"/>
            <a:endCxn id="226" idx="4"/>
          </p:cNvCxnSpPr>
          <p:nvPr/>
        </p:nvCxnSpPr>
        <p:spPr>
          <a:xfrm flipH="1" flipV="1">
            <a:off x="14739285" y="1710556"/>
            <a:ext cx="303867" cy="264504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44B55E53-65F0-637F-E88F-0A742E30FD62}"/>
              </a:ext>
            </a:extLst>
          </p:cNvPr>
          <p:cNvCxnSpPr>
            <a:cxnSpLocks/>
            <a:stCxn id="229" idx="0"/>
            <a:endCxn id="227" idx="4"/>
          </p:cNvCxnSpPr>
          <p:nvPr/>
        </p:nvCxnSpPr>
        <p:spPr>
          <a:xfrm flipV="1">
            <a:off x="15043152" y="1710283"/>
            <a:ext cx="0" cy="26477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ED77B849-C87E-DEA8-92B4-1AE7D07F579A}"/>
              </a:ext>
            </a:extLst>
          </p:cNvPr>
          <p:cNvCxnSpPr>
            <a:cxnSpLocks/>
            <a:stCxn id="228" idx="0"/>
            <a:endCxn id="227" idx="4"/>
          </p:cNvCxnSpPr>
          <p:nvPr/>
        </p:nvCxnSpPr>
        <p:spPr>
          <a:xfrm flipV="1">
            <a:off x="14739285" y="1710283"/>
            <a:ext cx="303867" cy="26505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05FD1267-C595-BC57-43A6-1DD0CF4960E0}"/>
              </a:ext>
            </a:extLst>
          </p:cNvPr>
          <p:cNvCxnSpPr>
            <a:cxnSpLocks/>
            <a:stCxn id="202" idx="0"/>
            <a:endCxn id="229" idx="4"/>
          </p:cNvCxnSpPr>
          <p:nvPr/>
        </p:nvCxnSpPr>
        <p:spPr>
          <a:xfrm flipV="1">
            <a:off x="14133136" y="2176938"/>
            <a:ext cx="910016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99C39F87-2735-A5D4-20C9-AF617DC56AA6}"/>
              </a:ext>
            </a:extLst>
          </p:cNvPr>
          <p:cNvCxnSpPr>
            <a:cxnSpLocks/>
            <a:stCxn id="203" idx="0"/>
            <a:endCxn id="229" idx="4"/>
          </p:cNvCxnSpPr>
          <p:nvPr/>
        </p:nvCxnSpPr>
        <p:spPr>
          <a:xfrm flipV="1">
            <a:off x="14417414" y="2176938"/>
            <a:ext cx="625738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6C364582-05CF-A799-FCBB-57C2D252B519}"/>
              </a:ext>
            </a:extLst>
          </p:cNvPr>
          <p:cNvCxnSpPr>
            <a:cxnSpLocks/>
            <a:stCxn id="204" idx="0"/>
            <a:endCxn id="229" idx="4"/>
          </p:cNvCxnSpPr>
          <p:nvPr/>
        </p:nvCxnSpPr>
        <p:spPr>
          <a:xfrm flipV="1">
            <a:off x="14701692" y="2176938"/>
            <a:ext cx="341460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4E003EA-AB84-0247-75DA-1D85FF139B67}"/>
                  </a:ext>
                </a:extLst>
              </p:cNvPr>
              <p:cNvSpPr txBox="1"/>
              <p:nvPr/>
            </p:nvSpPr>
            <p:spPr>
              <a:xfrm>
                <a:off x="14394574" y="289407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4E003EA-AB84-0247-75DA-1D85FF139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4574" y="2894076"/>
                <a:ext cx="46358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TextBox 267">
            <a:extLst>
              <a:ext uri="{FF2B5EF4-FFF2-40B4-BE49-F238E27FC236}">
                <a16:creationId xmlns:a16="http://schemas.microsoft.com/office/drawing/2014/main" id="{7418AA0D-13A1-F542-F70D-3BB4998784B0}"/>
              </a:ext>
            </a:extLst>
          </p:cNvPr>
          <p:cNvSpPr txBox="1"/>
          <p:nvPr/>
        </p:nvSpPr>
        <p:spPr>
          <a:xfrm>
            <a:off x="11671019" y="4406642"/>
            <a:ext cx="37282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추가된 </a:t>
            </a:r>
            <a:r>
              <a:rPr lang="en-US" altLang="ko-KR" sz="1400"/>
              <a:t>weight</a:t>
            </a:r>
            <a:r>
              <a:rPr lang="ko-KR" altLang="en-US" sz="1400"/>
              <a:t>에 대해서만 학습 이때 </a:t>
            </a:r>
            <a:endParaRPr lang="en-US" altLang="ko-KR" sz="1400"/>
          </a:p>
          <a:p>
            <a:r>
              <a:rPr lang="en-US" altLang="ko-KR" sz="1400"/>
              <a:t>group lasso regularization </a:t>
            </a:r>
            <a:r>
              <a:rPr lang="ko-KR" altLang="en-US" sz="1400"/>
              <a:t>적용</a:t>
            </a:r>
            <a:r>
              <a:rPr lang="en-US" altLang="ko-KR" sz="1400"/>
              <a:t>(</a:t>
            </a:r>
            <a:r>
              <a:rPr lang="ko-KR" altLang="en-US" sz="1400"/>
              <a:t>붉은실선은 </a:t>
            </a:r>
            <a:r>
              <a:rPr lang="en-US" altLang="ko-KR" sz="1400"/>
              <a:t>training </a:t>
            </a:r>
            <a:r>
              <a:rPr lang="ko-KR" altLang="en-US" sz="1400"/>
              <a:t>경로 검은색 실선은 단순 </a:t>
            </a:r>
            <a:r>
              <a:rPr lang="en-US" altLang="ko-KR" sz="1400"/>
              <a:t>feedfoward)</a:t>
            </a:r>
            <a:endParaRPr lang="ko-KR" altLang="en-US" sz="1400"/>
          </a:p>
        </p:txBody>
      </p: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B7A2C3A6-4519-9445-7F14-3BC6F45CC12F}"/>
              </a:ext>
            </a:extLst>
          </p:cNvPr>
          <p:cNvCxnSpPr>
            <a:cxnSpLocks/>
            <a:stCxn id="150" idx="4"/>
            <a:endCxn id="197" idx="0"/>
          </p:cNvCxnSpPr>
          <p:nvPr/>
        </p:nvCxnSpPr>
        <p:spPr>
          <a:xfrm flipH="1">
            <a:off x="13995464" y="1288881"/>
            <a:ext cx="39101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4CAC2412-23FC-EA74-8E66-DCCA8915BD14}"/>
              </a:ext>
            </a:extLst>
          </p:cNvPr>
          <p:cNvCxnSpPr>
            <a:cxnSpLocks/>
            <a:stCxn id="150" idx="4"/>
            <a:endCxn id="198" idx="0"/>
          </p:cNvCxnSpPr>
          <p:nvPr/>
        </p:nvCxnSpPr>
        <p:spPr>
          <a:xfrm flipH="1">
            <a:off x="14279742" y="1288881"/>
            <a:ext cx="10674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30ACAA4E-C218-6585-47D8-FCC0BB5322B4}"/>
              </a:ext>
            </a:extLst>
          </p:cNvPr>
          <p:cNvCxnSpPr>
            <a:cxnSpLocks/>
            <a:stCxn id="197" idx="4"/>
            <a:endCxn id="192" idx="0"/>
          </p:cNvCxnSpPr>
          <p:nvPr/>
        </p:nvCxnSpPr>
        <p:spPr>
          <a:xfrm>
            <a:off x="13995464" y="1701921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E82D2E8E-C10D-1665-81F1-8AE240C7E720}"/>
              </a:ext>
            </a:extLst>
          </p:cNvPr>
          <p:cNvCxnSpPr>
            <a:cxnSpLocks/>
            <a:stCxn id="193" idx="0"/>
            <a:endCxn id="197" idx="4"/>
          </p:cNvCxnSpPr>
          <p:nvPr/>
        </p:nvCxnSpPr>
        <p:spPr>
          <a:xfrm flipH="1" flipV="1">
            <a:off x="13995464" y="1701921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2C5F1E0B-1119-803C-B1B9-9E63CC1E7D50}"/>
              </a:ext>
            </a:extLst>
          </p:cNvPr>
          <p:cNvCxnSpPr>
            <a:cxnSpLocks/>
            <a:stCxn id="192" idx="0"/>
            <a:endCxn id="198" idx="4"/>
          </p:cNvCxnSpPr>
          <p:nvPr/>
        </p:nvCxnSpPr>
        <p:spPr>
          <a:xfrm flipV="1">
            <a:off x="14001737" y="1701921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A1E7049A-47D7-742E-0E80-A0B6D01DAA21}"/>
              </a:ext>
            </a:extLst>
          </p:cNvPr>
          <p:cNvCxnSpPr>
            <a:cxnSpLocks/>
            <a:stCxn id="193" idx="0"/>
            <a:endCxn id="198" idx="4"/>
          </p:cNvCxnSpPr>
          <p:nvPr/>
        </p:nvCxnSpPr>
        <p:spPr>
          <a:xfrm flipH="1" flipV="1">
            <a:off x="14279742" y="1701921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BD25F96-18E2-18C9-8207-A2F445CB9BC6}"/>
              </a:ext>
            </a:extLst>
          </p:cNvPr>
          <p:cNvCxnSpPr>
            <a:cxnSpLocks/>
            <a:stCxn id="228" idx="0"/>
            <a:endCxn id="197" idx="4"/>
          </p:cNvCxnSpPr>
          <p:nvPr/>
        </p:nvCxnSpPr>
        <p:spPr>
          <a:xfrm flipH="1" flipV="1">
            <a:off x="13995464" y="1701921"/>
            <a:ext cx="743821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EDDA912-7313-6C83-D164-ACD8D34CE2AB}"/>
              </a:ext>
            </a:extLst>
          </p:cNvPr>
          <p:cNvCxnSpPr>
            <a:cxnSpLocks/>
            <a:stCxn id="229" idx="0"/>
            <a:endCxn id="197" idx="4"/>
          </p:cNvCxnSpPr>
          <p:nvPr/>
        </p:nvCxnSpPr>
        <p:spPr>
          <a:xfrm flipH="1" flipV="1">
            <a:off x="13995464" y="1701921"/>
            <a:ext cx="1047688" cy="273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CDE35A80-DD6C-EFC2-138E-4634BEFAD07A}"/>
              </a:ext>
            </a:extLst>
          </p:cNvPr>
          <p:cNvCxnSpPr>
            <a:cxnSpLocks/>
            <a:stCxn id="192" idx="0"/>
            <a:endCxn id="226" idx="4"/>
          </p:cNvCxnSpPr>
          <p:nvPr/>
        </p:nvCxnSpPr>
        <p:spPr>
          <a:xfrm flipV="1">
            <a:off x="14001737" y="1710556"/>
            <a:ext cx="737548" cy="266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B49346BB-6179-2E4E-3168-AE4CDCD51502}"/>
              </a:ext>
            </a:extLst>
          </p:cNvPr>
          <p:cNvCxnSpPr>
            <a:cxnSpLocks/>
            <a:stCxn id="193" idx="0"/>
            <a:endCxn id="226" idx="4"/>
          </p:cNvCxnSpPr>
          <p:nvPr/>
        </p:nvCxnSpPr>
        <p:spPr>
          <a:xfrm flipV="1">
            <a:off x="14286015" y="1710556"/>
            <a:ext cx="453270" cy="266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16EDBA53-6445-BA67-2382-80C79C49D93F}"/>
              </a:ext>
            </a:extLst>
          </p:cNvPr>
          <p:cNvCxnSpPr>
            <a:cxnSpLocks/>
            <a:stCxn id="228" idx="0"/>
            <a:endCxn id="198" idx="4"/>
          </p:cNvCxnSpPr>
          <p:nvPr/>
        </p:nvCxnSpPr>
        <p:spPr>
          <a:xfrm flipH="1" flipV="1">
            <a:off x="14279742" y="1701921"/>
            <a:ext cx="459543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0CF741E1-F27B-7F82-D784-A3F605872085}"/>
              </a:ext>
            </a:extLst>
          </p:cNvPr>
          <p:cNvCxnSpPr>
            <a:cxnSpLocks/>
            <a:stCxn id="229" idx="0"/>
            <a:endCxn id="198" idx="4"/>
          </p:cNvCxnSpPr>
          <p:nvPr/>
        </p:nvCxnSpPr>
        <p:spPr>
          <a:xfrm flipH="1" flipV="1">
            <a:off x="14279742" y="1701921"/>
            <a:ext cx="763410" cy="273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71B4A84D-CCF9-5ED4-1474-299F6353E17D}"/>
              </a:ext>
            </a:extLst>
          </p:cNvPr>
          <p:cNvCxnSpPr>
            <a:cxnSpLocks/>
            <a:stCxn id="192" idx="0"/>
            <a:endCxn id="227" idx="4"/>
          </p:cNvCxnSpPr>
          <p:nvPr/>
        </p:nvCxnSpPr>
        <p:spPr>
          <a:xfrm flipV="1">
            <a:off x="14001737" y="1710283"/>
            <a:ext cx="1041415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24AE072D-B97C-9AB9-FCC4-3AC4D5A8DD68}"/>
              </a:ext>
            </a:extLst>
          </p:cNvPr>
          <p:cNvCxnSpPr>
            <a:cxnSpLocks/>
            <a:stCxn id="193" idx="0"/>
            <a:endCxn id="227" idx="4"/>
          </p:cNvCxnSpPr>
          <p:nvPr/>
        </p:nvCxnSpPr>
        <p:spPr>
          <a:xfrm flipV="1">
            <a:off x="14286015" y="1710283"/>
            <a:ext cx="757137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E0EDDF6C-199B-EAAB-9560-40A9B85B6B98}"/>
              </a:ext>
            </a:extLst>
          </p:cNvPr>
          <p:cNvCxnSpPr>
            <a:cxnSpLocks/>
            <a:stCxn id="192" idx="4"/>
            <a:endCxn id="202" idx="0"/>
          </p:cNvCxnSpPr>
          <p:nvPr/>
        </p:nvCxnSpPr>
        <p:spPr>
          <a:xfrm>
            <a:off x="14001737" y="2178659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8631D0FC-BFCC-8606-C405-DA6B766F8DCC}"/>
              </a:ext>
            </a:extLst>
          </p:cNvPr>
          <p:cNvCxnSpPr>
            <a:cxnSpLocks/>
            <a:stCxn id="192" idx="4"/>
            <a:endCxn id="203" idx="0"/>
          </p:cNvCxnSpPr>
          <p:nvPr/>
        </p:nvCxnSpPr>
        <p:spPr>
          <a:xfrm>
            <a:off x="14001737" y="2178659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996E71F4-8AE2-1628-413E-955130A68B17}"/>
              </a:ext>
            </a:extLst>
          </p:cNvPr>
          <p:cNvCxnSpPr>
            <a:cxnSpLocks/>
            <a:stCxn id="192" idx="4"/>
            <a:endCxn id="204" idx="0"/>
          </p:cNvCxnSpPr>
          <p:nvPr/>
        </p:nvCxnSpPr>
        <p:spPr>
          <a:xfrm>
            <a:off x="14001737" y="2178659"/>
            <a:ext cx="69995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CE739CE0-248E-45CC-C89D-FB7D89840C51}"/>
              </a:ext>
            </a:extLst>
          </p:cNvPr>
          <p:cNvCxnSpPr>
            <a:cxnSpLocks/>
            <a:stCxn id="202" idx="0"/>
            <a:endCxn id="193" idx="4"/>
          </p:cNvCxnSpPr>
          <p:nvPr/>
        </p:nvCxnSpPr>
        <p:spPr>
          <a:xfrm flipV="1">
            <a:off x="14133136" y="2178659"/>
            <a:ext cx="15287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71AEB8EC-D719-D46F-1CFA-6C3C915F3799}"/>
              </a:ext>
            </a:extLst>
          </p:cNvPr>
          <p:cNvCxnSpPr>
            <a:cxnSpLocks/>
            <a:stCxn id="193" idx="4"/>
            <a:endCxn id="203" idx="0"/>
          </p:cNvCxnSpPr>
          <p:nvPr/>
        </p:nvCxnSpPr>
        <p:spPr>
          <a:xfrm>
            <a:off x="14286015" y="2178659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FE8CAFA3-345F-A58D-51FA-2529E6CE8E5B}"/>
              </a:ext>
            </a:extLst>
          </p:cNvPr>
          <p:cNvCxnSpPr>
            <a:cxnSpLocks/>
            <a:stCxn id="204" idx="0"/>
            <a:endCxn id="193" idx="4"/>
          </p:cNvCxnSpPr>
          <p:nvPr/>
        </p:nvCxnSpPr>
        <p:spPr>
          <a:xfrm flipH="1" flipV="1">
            <a:off x="14286015" y="2178659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601472D3-455E-A788-66D2-D63B615BB01A}"/>
              </a:ext>
            </a:extLst>
          </p:cNvPr>
          <p:cNvCxnSpPr>
            <a:cxnSpLocks/>
          </p:cNvCxnSpPr>
          <p:nvPr/>
        </p:nvCxnSpPr>
        <p:spPr>
          <a:xfrm>
            <a:off x="18383596" y="1027929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EA8BD348-2763-A6AF-F5CE-7B16E2BCC188}"/>
              </a:ext>
            </a:extLst>
          </p:cNvPr>
          <p:cNvCxnSpPr>
            <a:cxnSpLocks/>
          </p:cNvCxnSpPr>
          <p:nvPr/>
        </p:nvCxnSpPr>
        <p:spPr>
          <a:xfrm>
            <a:off x="18787356" y="92698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F2C16671-B804-859C-B7CD-CC8F716926B0}"/>
              </a:ext>
            </a:extLst>
          </p:cNvPr>
          <p:cNvCxnSpPr>
            <a:cxnSpLocks/>
          </p:cNvCxnSpPr>
          <p:nvPr/>
        </p:nvCxnSpPr>
        <p:spPr>
          <a:xfrm>
            <a:off x="20768178" y="927493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타원 336">
            <a:extLst>
              <a:ext uri="{FF2B5EF4-FFF2-40B4-BE49-F238E27FC236}">
                <a16:creationId xmlns:a16="http://schemas.microsoft.com/office/drawing/2014/main" id="{F474C149-82B1-5E5E-4A1B-C02D48288AE1}"/>
              </a:ext>
            </a:extLst>
          </p:cNvPr>
          <p:cNvSpPr/>
          <p:nvPr/>
        </p:nvSpPr>
        <p:spPr>
          <a:xfrm>
            <a:off x="20660228" y="122842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41C6E0AD-64C4-5347-4B6A-2DDA05F3CF42}"/>
              </a:ext>
            </a:extLst>
          </p:cNvPr>
          <p:cNvSpPr txBox="1"/>
          <p:nvPr/>
        </p:nvSpPr>
        <p:spPr>
          <a:xfrm>
            <a:off x="18568276" y="620093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7EAD6315-FF89-F7C4-AD82-065A6CD031A4}"/>
              </a:ext>
            </a:extLst>
          </p:cNvPr>
          <p:cNvSpPr txBox="1"/>
          <p:nvPr/>
        </p:nvSpPr>
        <p:spPr>
          <a:xfrm>
            <a:off x="20627232" y="62059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E5F777D8-5BD2-AFCD-1A9C-44B57C1F83E9}"/>
              </a:ext>
            </a:extLst>
          </p:cNvPr>
          <p:cNvSpPr/>
          <p:nvPr/>
        </p:nvSpPr>
        <p:spPr>
          <a:xfrm>
            <a:off x="18662283" y="12318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8B2DF07B-0CF8-0A4B-7187-30AE4428ED65}"/>
              </a:ext>
            </a:extLst>
          </p:cNvPr>
          <p:cNvSpPr/>
          <p:nvPr/>
        </p:nvSpPr>
        <p:spPr>
          <a:xfrm>
            <a:off x="18437199" y="206435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71004D50-BC97-4A5E-FAF8-46FF3CA94B6D}"/>
              </a:ext>
            </a:extLst>
          </p:cNvPr>
          <p:cNvSpPr/>
          <p:nvPr/>
        </p:nvSpPr>
        <p:spPr>
          <a:xfrm>
            <a:off x="18512864" y="212216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88E256B1-8460-779F-6508-F380989ED4B3}"/>
              </a:ext>
            </a:extLst>
          </p:cNvPr>
          <p:cNvSpPr/>
          <p:nvPr/>
        </p:nvSpPr>
        <p:spPr>
          <a:xfrm>
            <a:off x="18797142" y="212216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11457533-11F7-47A1-5CEC-A82B7B13A6CA}"/>
              </a:ext>
            </a:extLst>
          </p:cNvPr>
          <p:cNvSpPr/>
          <p:nvPr/>
        </p:nvSpPr>
        <p:spPr>
          <a:xfrm>
            <a:off x="18289677" y="2541390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8979E880-A91B-4014-FF40-3F7B1294581D}"/>
              </a:ext>
            </a:extLst>
          </p:cNvPr>
          <p:cNvSpPr/>
          <p:nvPr/>
        </p:nvSpPr>
        <p:spPr>
          <a:xfrm>
            <a:off x="18365342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0D74DAFB-72C7-592F-5279-6A7DC4DDCEC9}"/>
              </a:ext>
            </a:extLst>
          </p:cNvPr>
          <p:cNvSpPr/>
          <p:nvPr/>
        </p:nvSpPr>
        <p:spPr>
          <a:xfrm>
            <a:off x="18649620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12D749C5-20F6-548B-EDAF-541D8C5777F0}"/>
              </a:ext>
            </a:extLst>
          </p:cNvPr>
          <p:cNvSpPr/>
          <p:nvPr/>
        </p:nvSpPr>
        <p:spPr>
          <a:xfrm>
            <a:off x="18933898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A6DDB6CA-D0E6-EDCD-F059-951AB6929FF2}"/>
              </a:ext>
            </a:extLst>
          </p:cNvPr>
          <p:cNvCxnSpPr>
            <a:cxnSpLocks/>
            <a:stCxn id="342" idx="4"/>
            <a:endCxn id="345" idx="0"/>
          </p:cNvCxnSpPr>
          <p:nvPr/>
        </p:nvCxnSpPr>
        <p:spPr>
          <a:xfrm flipH="1">
            <a:off x="18473292" y="232404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BD48BF5A-DB57-C58B-466B-01379213E2FF}"/>
              </a:ext>
            </a:extLst>
          </p:cNvPr>
          <p:cNvCxnSpPr>
            <a:cxnSpLocks/>
            <a:stCxn id="342" idx="4"/>
            <a:endCxn id="346" idx="0"/>
          </p:cNvCxnSpPr>
          <p:nvPr/>
        </p:nvCxnSpPr>
        <p:spPr>
          <a:xfrm>
            <a:off x="18620814" y="232404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C3FE6003-4EAE-13BE-FF64-85F0EC878596}"/>
              </a:ext>
            </a:extLst>
          </p:cNvPr>
          <p:cNvCxnSpPr>
            <a:cxnSpLocks/>
            <a:stCxn id="342" idx="4"/>
            <a:endCxn id="347" idx="0"/>
          </p:cNvCxnSpPr>
          <p:nvPr/>
        </p:nvCxnSpPr>
        <p:spPr>
          <a:xfrm>
            <a:off x="18620814" y="2324041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D3C1D74A-E597-2641-EDA8-B5DB1AC6959E}"/>
              </a:ext>
            </a:extLst>
          </p:cNvPr>
          <p:cNvCxnSpPr>
            <a:cxnSpLocks/>
            <a:stCxn id="343" idx="4"/>
            <a:endCxn id="345" idx="0"/>
          </p:cNvCxnSpPr>
          <p:nvPr/>
        </p:nvCxnSpPr>
        <p:spPr>
          <a:xfrm flipH="1">
            <a:off x="18473292" y="2324041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3168FF26-DA4F-01C6-A0A6-C942A94E152F}"/>
              </a:ext>
            </a:extLst>
          </p:cNvPr>
          <p:cNvCxnSpPr>
            <a:cxnSpLocks/>
            <a:stCxn id="343" idx="4"/>
            <a:endCxn id="346" idx="0"/>
          </p:cNvCxnSpPr>
          <p:nvPr/>
        </p:nvCxnSpPr>
        <p:spPr>
          <a:xfrm flipH="1">
            <a:off x="18757570" y="232404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0FD87B8-77BE-DDF9-AACB-4F1E21DDE179}"/>
              </a:ext>
            </a:extLst>
          </p:cNvPr>
          <p:cNvCxnSpPr>
            <a:cxnSpLocks/>
            <a:stCxn id="343" idx="4"/>
            <a:endCxn id="347" idx="0"/>
          </p:cNvCxnSpPr>
          <p:nvPr/>
        </p:nvCxnSpPr>
        <p:spPr>
          <a:xfrm>
            <a:off x="18905092" y="232404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3D553F3F-51DA-92FD-7EF0-E8D83A426E8E}"/>
                  </a:ext>
                </a:extLst>
              </p:cNvPr>
              <p:cNvSpPr/>
              <p:nvPr/>
            </p:nvSpPr>
            <p:spPr>
              <a:xfrm>
                <a:off x="18289677" y="310425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3D553F3F-51DA-92FD-7EF0-E8D83A42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9677" y="3104253"/>
                <a:ext cx="215900" cy="20187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3381402C-18D1-EBAF-EB5B-DBB8256FACA5}"/>
                  </a:ext>
                </a:extLst>
              </p:cNvPr>
              <p:cNvSpPr/>
              <p:nvPr/>
            </p:nvSpPr>
            <p:spPr>
              <a:xfrm>
                <a:off x="18581242" y="310425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3381402C-18D1-EBAF-EB5B-DBB8256FA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242" y="3104253"/>
                <a:ext cx="215900" cy="20187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09D73BB2-0FE8-A418-54B9-28581CEAE4C4}"/>
                  </a:ext>
                </a:extLst>
              </p:cNvPr>
              <p:cNvSpPr/>
              <p:nvPr/>
            </p:nvSpPr>
            <p:spPr>
              <a:xfrm>
                <a:off x="19140819" y="310011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09D73BB2-0FE8-A418-54B9-28581CEAE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819" y="3100114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C5B3A8D4-F31B-1FD0-1F8A-5E2307B82B87}"/>
              </a:ext>
            </a:extLst>
          </p:cNvPr>
          <p:cNvCxnSpPr>
            <a:cxnSpLocks/>
            <a:stCxn id="345" idx="4"/>
            <a:endCxn id="354" idx="0"/>
          </p:cNvCxnSpPr>
          <p:nvPr/>
        </p:nvCxnSpPr>
        <p:spPr>
          <a:xfrm flipH="1">
            <a:off x="18397627" y="280107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00645C6A-A7ED-398F-CD48-1F491170C072}"/>
              </a:ext>
            </a:extLst>
          </p:cNvPr>
          <p:cNvCxnSpPr>
            <a:cxnSpLocks/>
            <a:stCxn id="345" idx="4"/>
            <a:endCxn id="355" idx="0"/>
          </p:cNvCxnSpPr>
          <p:nvPr/>
        </p:nvCxnSpPr>
        <p:spPr>
          <a:xfrm>
            <a:off x="18473292" y="280107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73906685-1271-63B6-0F78-B0F29AC2672F}"/>
              </a:ext>
            </a:extLst>
          </p:cNvPr>
          <p:cNvCxnSpPr>
            <a:cxnSpLocks/>
            <a:stCxn id="345" idx="4"/>
            <a:endCxn id="356" idx="0"/>
          </p:cNvCxnSpPr>
          <p:nvPr/>
        </p:nvCxnSpPr>
        <p:spPr>
          <a:xfrm>
            <a:off x="18473292" y="280107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D783BE66-E483-A6F0-7324-94B27EFA36F8}"/>
              </a:ext>
            </a:extLst>
          </p:cNvPr>
          <p:cNvCxnSpPr>
            <a:cxnSpLocks/>
            <a:stCxn id="346" idx="4"/>
            <a:endCxn id="354" idx="0"/>
          </p:cNvCxnSpPr>
          <p:nvPr/>
        </p:nvCxnSpPr>
        <p:spPr>
          <a:xfrm flipH="1">
            <a:off x="18397627" y="280107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E8147784-632C-9CC2-54E6-73CE70640D0D}"/>
              </a:ext>
            </a:extLst>
          </p:cNvPr>
          <p:cNvCxnSpPr>
            <a:cxnSpLocks/>
            <a:stCxn id="347" idx="4"/>
            <a:endCxn id="354" idx="0"/>
          </p:cNvCxnSpPr>
          <p:nvPr/>
        </p:nvCxnSpPr>
        <p:spPr>
          <a:xfrm flipH="1">
            <a:off x="18397627" y="280107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>
            <a:extLst>
              <a:ext uri="{FF2B5EF4-FFF2-40B4-BE49-F238E27FC236}">
                <a16:creationId xmlns:a16="http://schemas.microsoft.com/office/drawing/2014/main" id="{1973A5A3-D9CC-03C5-4DAB-64A104F317E5}"/>
              </a:ext>
            </a:extLst>
          </p:cNvPr>
          <p:cNvCxnSpPr>
            <a:cxnSpLocks/>
            <a:stCxn id="346" idx="4"/>
            <a:endCxn id="355" idx="0"/>
          </p:cNvCxnSpPr>
          <p:nvPr/>
        </p:nvCxnSpPr>
        <p:spPr>
          <a:xfrm flipH="1">
            <a:off x="18689192" y="280107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AE98C4DC-0F99-C6F8-DE37-AF69DDDB41B6}"/>
              </a:ext>
            </a:extLst>
          </p:cNvPr>
          <p:cNvCxnSpPr>
            <a:cxnSpLocks/>
            <a:stCxn id="347" idx="4"/>
            <a:endCxn id="355" idx="0"/>
          </p:cNvCxnSpPr>
          <p:nvPr/>
        </p:nvCxnSpPr>
        <p:spPr>
          <a:xfrm flipH="1">
            <a:off x="18689192" y="280107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>
            <a:extLst>
              <a:ext uri="{FF2B5EF4-FFF2-40B4-BE49-F238E27FC236}">
                <a16:creationId xmlns:a16="http://schemas.microsoft.com/office/drawing/2014/main" id="{EF1485FA-CF10-B1A7-43F1-BA797499984D}"/>
              </a:ext>
            </a:extLst>
          </p:cNvPr>
          <p:cNvCxnSpPr>
            <a:cxnSpLocks/>
            <a:stCxn id="347" idx="4"/>
            <a:endCxn id="356" idx="0"/>
          </p:cNvCxnSpPr>
          <p:nvPr/>
        </p:nvCxnSpPr>
        <p:spPr>
          <a:xfrm>
            <a:off x="19041848" y="280107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60843DBA-0D5C-3E4D-0E75-CF80AA5B7E90}"/>
              </a:ext>
            </a:extLst>
          </p:cNvPr>
          <p:cNvCxnSpPr>
            <a:cxnSpLocks/>
            <a:stCxn id="346" idx="4"/>
            <a:endCxn id="356" idx="0"/>
          </p:cNvCxnSpPr>
          <p:nvPr/>
        </p:nvCxnSpPr>
        <p:spPr>
          <a:xfrm>
            <a:off x="18757570" y="280107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FF9AD763-8DC2-401E-C25E-5567CDB0C024}"/>
              </a:ext>
            </a:extLst>
          </p:cNvPr>
          <p:cNvSpPr/>
          <p:nvPr/>
        </p:nvSpPr>
        <p:spPr>
          <a:xfrm>
            <a:off x="18437199" y="158761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3CE95633-11A3-4AEA-3933-A8A175A3A46F}"/>
              </a:ext>
            </a:extLst>
          </p:cNvPr>
          <p:cNvSpPr/>
          <p:nvPr/>
        </p:nvSpPr>
        <p:spPr>
          <a:xfrm>
            <a:off x="18512864" y="164542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6DDECD63-B1D2-55D3-48FA-67A6E949D919}"/>
              </a:ext>
            </a:extLst>
          </p:cNvPr>
          <p:cNvSpPr/>
          <p:nvPr/>
        </p:nvSpPr>
        <p:spPr>
          <a:xfrm>
            <a:off x="18797142" y="164542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B0B77705-C8F4-4E6D-9DE5-4C673143BF41}"/>
              </a:ext>
            </a:extLst>
          </p:cNvPr>
          <p:cNvCxnSpPr>
            <a:cxnSpLocks/>
            <a:stCxn id="340" idx="4"/>
            <a:endCxn id="367" idx="0"/>
          </p:cNvCxnSpPr>
          <p:nvPr/>
        </p:nvCxnSpPr>
        <p:spPr>
          <a:xfrm flipH="1">
            <a:off x="18620814" y="1433758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0A4515D7-36F0-9172-1204-FDA77DC1E08B}"/>
              </a:ext>
            </a:extLst>
          </p:cNvPr>
          <p:cNvCxnSpPr>
            <a:cxnSpLocks/>
            <a:stCxn id="340" idx="4"/>
            <a:endCxn id="368" idx="0"/>
          </p:cNvCxnSpPr>
          <p:nvPr/>
        </p:nvCxnSpPr>
        <p:spPr>
          <a:xfrm>
            <a:off x="18770233" y="1433758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FE331CAC-BEC6-D55C-D6D9-85CD083D87E8}"/>
              </a:ext>
            </a:extLst>
          </p:cNvPr>
          <p:cNvCxnSpPr>
            <a:cxnSpLocks/>
            <a:stCxn id="367" idx="4"/>
            <a:endCxn id="342" idx="0"/>
          </p:cNvCxnSpPr>
          <p:nvPr/>
        </p:nvCxnSpPr>
        <p:spPr>
          <a:xfrm>
            <a:off x="18620814" y="184730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163573F2-DD77-00BB-7B36-2B1292495FAC}"/>
              </a:ext>
            </a:extLst>
          </p:cNvPr>
          <p:cNvCxnSpPr>
            <a:cxnSpLocks/>
            <a:stCxn id="368" idx="4"/>
            <a:endCxn id="342" idx="0"/>
          </p:cNvCxnSpPr>
          <p:nvPr/>
        </p:nvCxnSpPr>
        <p:spPr>
          <a:xfrm flipH="1">
            <a:off x="18620814" y="184730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4DE3517E-7D48-BA96-7308-2784B293A478}"/>
              </a:ext>
            </a:extLst>
          </p:cNvPr>
          <p:cNvCxnSpPr>
            <a:cxnSpLocks/>
            <a:stCxn id="343" idx="0"/>
            <a:endCxn id="367" idx="4"/>
          </p:cNvCxnSpPr>
          <p:nvPr/>
        </p:nvCxnSpPr>
        <p:spPr>
          <a:xfrm flipH="1" flipV="1">
            <a:off x="18620814" y="184730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7283B7BC-3D49-8391-2CC4-9A0285DFC8BB}"/>
              </a:ext>
            </a:extLst>
          </p:cNvPr>
          <p:cNvCxnSpPr>
            <a:cxnSpLocks/>
            <a:stCxn id="343" idx="0"/>
            <a:endCxn id="368" idx="4"/>
          </p:cNvCxnSpPr>
          <p:nvPr/>
        </p:nvCxnSpPr>
        <p:spPr>
          <a:xfrm flipV="1">
            <a:off x="18905092" y="184730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09EE8FAF-7F88-CB6A-B222-5451FEE2ECA3}"/>
              </a:ext>
            </a:extLst>
          </p:cNvPr>
          <p:cNvSpPr txBox="1"/>
          <p:nvPr/>
        </p:nvSpPr>
        <p:spPr>
          <a:xfrm>
            <a:off x="17843017" y="16268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0EEE200-0EE3-9AB6-7505-50FD1D7AB9BC}"/>
              </a:ext>
            </a:extLst>
          </p:cNvPr>
          <p:cNvSpPr txBox="1"/>
          <p:nvPr/>
        </p:nvSpPr>
        <p:spPr>
          <a:xfrm>
            <a:off x="17836825" y="209126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377" name="사각형: 둥근 모서리 376">
            <a:extLst>
              <a:ext uri="{FF2B5EF4-FFF2-40B4-BE49-F238E27FC236}">
                <a16:creationId xmlns:a16="http://schemas.microsoft.com/office/drawing/2014/main" id="{6775FE66-FBFF-792F-2D6C-E214C3389A62}"/>
              </a:ext>
            </a:extLst>
          </p:cNvPr>
          <p:cNvSpPr/>
          <p:nvPr/>
        </p:nvSpPr>
        <p:spPr>
          <a:xfrm>
            <a:off x="20199818" y="206038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DC8EAC63-6A60-7D43-BCE4-4BB24E3B5C46}"/>
              </a:ext>
            </a:extLst>
          </p:cNvPr>
          <p:cNvSpPr/>
          <p:nvPr/>
        </p:nvSpPr>
        <p:spPr>
          <a:xfrm>
            <a:off x="20275483" y="21182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B635DFF3-66C4-20D6-A9EA-F1160455EAB1}"/>
              </a:ext>
            </a:extLst>
          </p:cNvPr>
          <p:cNvSpPr/>
          <p:nvPr/>
        </p:nvSpPr>
        <p:spPr>
          <a:xfrm>
            <a:off x="20559761" y="21182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C270E6E-5A60-96AC-1C29-5F3F5D93D3EC}"/>
              </a:ext>
            </a:extLst>
          </p:cNvPr>
          <p:cNvSpPr txBox="1"/>
          <p:nvPr/>
        </p:nvSpPr>
        <p:spPr>
          <a:xfrm>
            <a:off x="19604015" y="225081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381" name="연결선: 구부러짐 380">
            <a:extLst>
              <a:ext uri="{FF2B5EF4-FFF2-40B4-BE49-F238E27FC236}">
                <a16:creationId xmlns:a16="http://schemas.microsoft.com/office/drawing/2014/main" id="{C4FF95E6-4CFB-8DFB-4AEF-ACB4996E75AD}"/>
              </a:ext>
            </a:extLst>
          </p:cNvPr>
          <p:cNvCxnSpPr>
            <a:cxnSpLocks/>
            <a:stCxn id="341" idx="3"/>
            <a:endCxn id="377" idx="1"/>
          </p:cNvCxnSpPr>
          <p:nvPr/>
        </p:nvCxnSpPr>
        <p:spPr>
          <a:xfrm flipV="1">
            <a:off x="19102719" y="2219139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2" name="사각형: 둥근 모서리 381">
            <a:extLst>
              <a:ext uri="{FF2B5EF4-FFF2-40B4-BE49-F238E27FC236}">
                <a16:creationId xmlns:a16="http://schemas.microsoft.com/office/drawing/2014/main" id="{3B9CDE7F-D326-2CCB-ADD5-09FD0B121644}"/>
              </a:ext>
            </a:extLst>
          </p:cNvPr>
          <p:cNvSpPr/>
          <p:nvPr/>
        </p:nvSpPr>
        <p:spPr>
          <a:xfrm>
            <a:off x="20193545" y="158365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2438839C-5845-6CBE-CE24-6418C5209058}"/>
              </a:ext>
            </a:extLst>
          </p:cNvPr>
          <p:cNvSpPr/>
          <p:nvPr/>
        </p:nvSpPr>
        <p:spPr>
          <a:xfrm>
            <a:off x="20269210" y="16414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8A5A3475-98FD-8677-ACF0-BA5F95BD767A}"/>
              </a:ext>
            </a:extLst>
          </p:cNvPr>
          <p:cNvSpPr/>
          <p:nvPr/>
        </p:nvSpPr>
        <p:spPr>
          <a:xfrm>
            <a:off x="20553488" y="16414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342B54A6-2C61-11EA-9FC8-FDD1DCE60B8E}"/>
              </a:ext>
            </a:extLst>
          </p:cNvPr>
          <p:cNvCxnSpPr>
            <a:cxnSpLocks/>
            <a:stCxn id="366" idx="3"/>
            <a:endCxn id="382" idx="1"/>
          </p:cNvCxnSpPr>
          <p:nvPr/>
        </p:nvCxnSpPr>
        <p:spPr>
          <a:xfrm flipV="1">
            <a:off x="19102719" y="1742401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E518BED6-C6C8-CE88-A42A-5E29F454F173}"/>
              </a:ext>
            </a:extLst>
          </p:cNvPr>
          <p:cNvSpPr txBox="1"/>
          <p:nvPr/>
        </p:nvSpPr>
        <p:spPr>
          <a:xfrm>
            <a:off x="19603307" y="184108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387" name="사각형: 둥근 모서리 386">
            <a:extLst>
              <a:ext uri="{FF2B5EF4-FFF2-40B4-BE49-F238E27FC236}">
                <a16:creationId xmlns:a16="http://schemas.microsoft.com/office/drawing/2014/main" id="{52A7417A-1B6A-2598-3F06-9EAD73A02156}"/>
              </a:ext>
            </a:extLst>
          </p:cNvPr>
          <p:cNvSpPr/>
          <p:nvPr/>
        </p:nvSpPr>
        <p:spPr>
          <a:xfrm>
            <a:off x="20331217" y="2573265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DF963DB0-DEF1-8EC8-B880-211E616D2F3B}"/>
              </a:ext>
            </a:extLst>
          </p:cNvPr>
          <p:cNvSpPr/>
          <p:nvPr/>
        </p:nvSpPr>
        <p:spPr>
          <a:xfrm>
            <a:off x="20406882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559F63C1-D7B7-D360-9CCF-02A4BA60C944}"/>
              </a:ext>
            </a:extLst>
          </p:cNvPr>
          <p:cNvSpPr/>
          <p:nvPr/>
        </p:nvSpPr>
        <p:spPr>
          <a:xfrm>
            <a:off x="20691160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AA98B0EC-A688-CD44-B9E8-462E0EBBFE19}"/>
              </a:ext>
            </a:extLst>
          </p:cNvPr>
          <p:cNvSpPr/>
          <p:nvPr/>
        </p:nvSpPr>
        <p:spPr>
          <a:xfrm>
            <a:off x="20975438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7E676BB-2D38-BF3C-DBFF-914897F5EBE4}"/>
              </a:ext>
            </a:extLst>
          </p:cNvPr>
          <p:cNvSpPr txBox="1"/>
          <p:nvPr/>
        </p:nvSpPr>
        <p:spPr>
          <a:xfrm>
            <a:off x="19645835" y="252968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7F486879-1640-97A9-4572-392BF970DF03}"/>
                  </a:ext>
                </a:extLst>
              </p:cNvPr>
              <p:cNvSpPr/>
              <p:nvPr/>
            </p:nvSpPr>
            <p:spPr>
              <a:xfrm>
                <a:off x="20320350" y="312757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7F486879-1640-97A9-4572-392BF970D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350" y="3127576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3B087F8-D498-3D0C-62A3-C50A96634A98}"/>
                  </a:ext>
                </a:extLst>
              </p:cNvPr>
              <p:cNvSpPr/>
              <p:nvPr/>
            </p:nvSpPr>
            <p:spPr>
              <a:xfrm>
                <a:off x="20611915" y="312757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3B087F8-D498-3D0C-62A3-C50A96634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915" y="3127576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C263D416-4B9C-D3C3-48C5-10C7AB80B4EC}"/>
                  </a:ext>
                </a:extLst>
              </p:cNvPr>
              <p:cNvSpPr/>
              <p:nvPr/>
            </p:nvSpPr>
            <p:spPr>
              <a:xfrm>
                <a:off x="21171492" y="312343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C263D416-4B9C-D3C3-48C5-10C7AB80B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492" y="3123437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직선 연결선 398">
            <a:extLst>
              <a:ext uri="{FF2B5EF4-FFF2-40B4-BE49-F238E27FC236}">
                <a16:creationId xmlns:a16="http://schemas.microsoft.com/office/drawing/2014/main" id="{0871C358-747E-1471-83D5-DDDC3FB1AD64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>
            <a:extLst>
              <a:ext uri="{FF2B5EF4-FFF2-40B4-BE49-F238E27FC236}">
                <a16:creationId xmlns:a16="http://schemas.microsoft.com/office/drawing/2014/main" id="{A3B0E338-9BAE-04D1-6D66-839ED12F44A5}"/>
              </a:ext>
            </a:extLst>
          </p:cNvPr>
          <p:cNvCxnSpPr>
            <a:cxnSpLocks/>
            <a:endCxn id="397" idx="0"/>
          </p:cNvCxnSpPr>
          <p:nvPr/>
        </p:nvCxnSpPr>
        <p:spPr>
          <a:xfrm>
            <a:off x="20503965" y="2824402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0314BE14-87C9-944F-6D41-42682811F15B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0503965" y="2824402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>
            <a:extLst>
              <a:ext uri="{FF2B5EF4-FFF2-40B4-BE49-F238E27FC236}">
                <a16:creationId xmlns:a16="http://schemas.microsoft.com/office/drawing/2014/main" id="{F16C41D3-F21F-6E43-3B77-0D2C64EBE532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연결선 402">
            <a:extLst>
              <a:ext uri="{FF2B5EF4-FFF2-40B4-BE49-F238E27FC236}">
                <a16:creationId xmlns:a16="http://schemas.microsoft.com/office/drawing/2014/main" id="{8E2BB33E-F24B-0B82-759F-4DD28372ABB8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FC8E602D-B611-5D2C-C5FE-766BA93582F4}"/>
              </a:ext>
            </a:extLst>
          </p:cNvPr>
          <p:cNvCxnSpPr>
            <a:cxnSpLocks/>
            <a:endCxn id="397" idx="0"/>
          </p:cNvCxnSpPr>
          <p:nvPr/>
        </p:nvCxnSpPr>
        <p:spPr>
          <a:xfrm flipH="1">
            <a:off x="20719865" y="2824402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>
            <a:extLst>
              <a:ext uri="{FF2B5EF4-FFF2-40B4-BE49-F238E27FC236}">
                <a16:creationId xmlns:a16="http://schemas.microsoft.com/office/drawing/2014/main" id="{D76BBF03-09EB-C43B-586B-55912090F864}"/>
              </a:ext>
            </a:extLst>
          </p:cNvPr>
          <p:cNvCxnSpPr>
            <a:cxnSpLocks/>
            <a:endCxn id="397" idx="0"/>
          </p:cNvCxnSpPr>
          <p:nvPr/>
        </p:nvCxnSpPr>
        <p:spPr>
          <a:xfrm flipH="1">
            <a:off x="20719865" y="2824402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B86E2197-57E3-1BE4-9A43-52D80C1B244D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1072521" y="2824402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129A73C7-470E-769B-500A-F9AC777B55B7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0788243" y="2824402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8E338721-E288-DBAB-9A1E-3930F0B8BAA4}"/>
              </a:ext>
            </a:extLst>
          </p:cNvPr>
          <p:cNvSpPr txBox="1"/>
          <p:nvPr/>
        </p:nvSpPr>
        <p:spPr>
          <a:xfrm>
            <a:off x="18787356" y="131047"/>
            <a:ext cx="19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Network Expansion</a:t>
            </a:r>
          </a:p>
          <a:p>
            <a:pPr algn="ctr"/>
            <a:r>
              <a:rPr lang="en-US" altLang="ko-KR"/>
              <a:t>stage 2</a:t>
            </a:r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7AC528CD-7FCE-0798-7F7A-DA573B074082}"/>
              </a:ext>
            </a:extLst>
          </p:cNvPr>
          <p:cNvSpPr/>
          <p:nvPr/>
        </p:nvSpPr>
        <p:spPr>
          <a:xfrm>
            <a:off x="21013031" y="1650097"/>
            <a:ext cx="215900" cy="2018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FA9FB19-842E-6343-3A32-B8AF0F0D3AC8}"/>
              </a:ext>
            </a:extLst>
          </p:cNvPr>
          <p:cNvSpPr/>
          <p:nvPr/>
        </p:nvSpPr>
        <p:spPr>
          <a:xfrm>
            <a:off x="21316898" y="1649824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3F41EC11-BD49-9C5B-5BDE-F9E0EC1BFF38}"/>
              </a:ext>
            </a:extLst>
          </p:cNvPr>
          <p:cNvSpPr/>
          <p:nvPr/>
        </p:nvSpPr>
        <p:spPr>
          <a:xfrm>
            <a:off x="21013031" y="211675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F6AD9450-246C-442B-1347-3546583985D7}"/>
              </a:ext>
            </a:extLst>
          </p:cNvPr>
          <p:cNvSpPr/>
          <p:nvPr/>
        </p:nvSpPr>
        <p:spPr>
          <a:xfrm>
            <a:off x="21316898" y="2116479"/>
            <a:ext cx="215900" cy="2018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사각형: 둥근 모서리 412">
            <a:extLst>
              <a:ext uri="{FF2B5EF4-FFF2-40B4-BE49-F238E27FC236}">
                <a16:creationId xmlns:a16="http://schemas.microsoft.com/office/drawing/2014/main" id="{4E470AF1-47DF-D53F-74A4-CE7ABD0DDD6A}"/>
              </a:ext>
            </a:extLst>
          </p:cNvPr>
          <p:cNvSpPr/>
          <p:nvPr/>
        </p:nvSpPr>
        <p:spPr>
          <a:xfrm>
            <a:off x="20936521" y="206764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사각형: 둥근 모서리 413">
            <a:extLst>
              <a:ext uri="{FF2B5EF4-FFF2-40B4-BE49-F238E27FC236}">
                <a16:creationId xmlns:a16="http://schemas.microsoft.com/office/drawing/2014/main" id="{DDDC2781-052D-DF24-A127-6566CBA5303E}"/>
              </a:ext>
            </a:extLst>
          </p:cNvPr>
          <p:cNvSpPr/>
          <p:nvPr/>
        </p:nvSpPr>
        <p:spPr>
          <a:xfrm>
            <a:off x="20930248" y="159091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2FFEF565-C028-8588-A90D-F6F8C102A61F}"/>
              </a:ext>
            </a:extLst>
          </p:cNvPr>
          <p:cNvSpPr txBox="1"/>
          <p:nvPr/>
        </p:nvSpPr>
        <p:spPr>
          <a:xfrm>
            <a:off x="11162495" y="234923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959CD1F4-5AC5-D0C2-FEC6-8B63F2A92FA2}"/>
              </a:ext>
            </a:extLst>
          </p:cNvPr>
          <p:cNvSpPr txBox="1"/>
          <p:nvPr/>
        </p:nvSpPr>
        <p:spPr>
          <a:xfrm>
            <a:off x="17585021" y="248292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446" name="화살표: 오른쪽 445">
            <a:extLst>
              <a:ext uri="{FF2B5EF4-FFF2-40B4-BE49-F238E27FC236}">
                <a16:creationId xmlns:a16="http://schemas.microsoft.com/office/drawing/2014/main" id="{F1960EAE-B123-22FE-277F-C015C067703D}"/>
              </a:ext>
            </a:extLst>
          </p:cNvPr>
          <p:cNvSpPr/>
          <p:nvPr/>
        </p:nvSpPr>
        <p:spPr>
          <a:xfrm>
            <a:off x="16254873" y="2007417"/>
            <a:ext cx="753358" cy="334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F80A6590-A6A5-BA74-6C1C-4F34C053F3AE}"/>
              </a:ext>
            </a:extLst>
          </p:cNvPr>
          <p:cNvSpPr txBox="1"/>
          <p:nvPr/>
        </p:nvSpPr>
        <p:spPr>
          <a:xfrm>
            <a:off x="18365342" y="3602123"/>
            <a:ext cx="298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weight feature</a:t>
            </a:r>
            <a:r>
              <a:rPr lang="ko-KR" altLang="en-US" sz="1400"/>
              <a:t>에서 </a:t>
            </a:r>
            <a:r>
              <a:rPr lang="en-US" altLang="ko-KR" sz="1400"/>
              <a:t>0</a:t>
            </a:r>
            <a:r>
              <a:rPr lang="ko-KR" altLang="en-US" sz="1400"/>
              <a:t>인 </a:t>
            </a:r>
            <a:r>
              <a:rPr lang="en-US" altLang="ko-KR" sz="1400"/>
              <a:t>feature</a:t>
            </a:r>
            <a:r>
              <a:rPr lang="ko-KR" altLang="en-US" sz="1400"/>
              <a:t>는 영향력이 없는 것으로 보고 삭제함</a:t>
            </a:r>
          </a:p>
        </p:txBody>
      </p: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0A79D5C9-3ED0-0802-756D-5A96B65B16E0}"/>
              </a:ext>
            </a:extLst>
          </p:cNvPr>
          <p:cNvCxnSpPr>
            <a:cxnSpLocks/>
          </p:cNvCxnSpPr>
          <p:nvPr/>
        </p:nvCxnSpPr>
        <p:spPr>
          <a:xfrm>
            <a:off x="21015781" y="164800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2C0D2CA9-5A6F-037F-3F21-8EED9E70B500}"/>
              </a:ext>
            </a:extLst>
          </p:cNvPr>
          <p:cNvCxnSpPr>
            <a:cxnSpLocks/>
          </p:cNvCxnSpPr>
          <p:nvPr/>
        </p:nvCxnSpPr>
        <p:spPr>
          <a:xfrm flipV="1">
            <a:off x="21013031" y="165028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F9E44430-F8D2-A812-7E96-FA6A99597E9A}"/>
              </a:ext>
            </a:extLst>
          </p:cNvPr>
          <p:cNvCxnSpPr>
            <a:cxnSpLocks/>
          </p:cNvCxnSpPr>
          <p:nvPr/>
        </p:nvCxnSpPr>
        <p:spPr>
          <a:xfrm>
            <a:off x="21319648" y="211719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EEDAF980-F976-B1F8-7FE7-FB86B12270BA}"/>
              </a:ext>
            </a:extLst>
          </p:cNvPr>
          <p:cNvCxnSpPr>
            <a:cxnSpLocks/>
          </p:cNvCxnSpPr>
          <p:nvPr/>
        </p:nvCxnSpPr>
        <p:spPr>
          <a:xfrm flipV="1">
            <a:off x="21316898" y="211947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BD02468C-5A92-67EF-D0CD-95877A97B775}"/>
              </a:ext>
            </a:extLst>
          </p:cNvPr>
          <p:cNvCxnSpPr>
            <a:cxnSpLocks/>
            <a:stCxn id="337" idx="4"/>
            <a:endCxn id="410" idx="0"/>
          </p:cNvCxnSpPr>
          <p:nvPr/>
        </p:nvCxnSpPr>
        <p:spPr>
          <a:xfrm>
            <a:off x="20768178" y="1430300"/>
            <a:ext cx="656670" cy="219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3CA26327-A740-8979-6369-325B0A5BE5FE}"/>
              </a:ext>
            </a:extLst>
          </p:cNvPr>
          <p:cNvCxnSpPr>
            <a:cxnSpLocks/>
            <a:stCxn id="337" idx="4"/>
            <a:endCxn id="384" idx="0"/>
          </p:cNvCxnSpPr>
          <p:nvPr/>
        </p:nvCxnSpPr>
        <p:spPr>
          <a:xfrm flipH="1">
            <a:off x="20661438" y="1430300"/>
            <a:ext cx="10674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26179C7C-5AFB-F0F7-6555-A4BD10202EFC}"/>
              </a:ext>
            </a:extLst>
          </p:cNvPr>
          <p:cNvCxnSpPr>
            <a:cxnSpLocks/>
            <a:stCxn id="337" idx="4"/>
            <a:endCxn id="383" idx="0"/>
          </p:cNvCxnSpPr>
          <p:nvPr/>
        </p:nvCxnSpPr>
        <p:spPr>
          <a:xfrm flipH="1">
            <a:off x="20377160" y="1430300"/>
            <a:ext cx="39101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B2A647C8-EE27-54B7-E017-DDFD772FA2B1}"/>
              </a:ext>
            </a:extLst>
          </p:cNvPr>
          <p:cNvCxnSpPr>
            <a:cxnSpLocks/>
            <a:stCxn id="383" idx="4"/>
            <a:endCxn id="411" idx="0"/>
          </p:cNvCxnSpPr>
          <p:nvPr/>
        </p:nvCxnSpPr>
        <p:spPr>
          <a:xfrm>
            <a:off x="20377160" y="1843340"/>
            <a:ext cx="743821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5B19B3CE-3C99-899A-0ED4-110E52533BC4}"/>
              </a:ext>
            </a:extLst>
          </p:cNvPr>
          <p:cNvCxnSpPr>
            <a:cxnSpLocks/>
            <a:stCxn id="384" idx="4"/>
            <a:endCxn id="411" idx="0"/>
          </p:cNvCxnSpPr>
          <p:nvPr/>
        </p:nvCxnSpPr>
        <p:spPr>
          <a:xfrm>
            <a:off x="20661438" y="1843340"/>
            <a:ext cx="459543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직선 연결선 474">
            <a:extLst>
              <a:ext uri="{FF2B5EF4-FFF2-40B4-BE49-F238E27FC236}">
                <a16:creationId xmlns:a16="http://schemas.microsoft.com/office/drawing/2014/main" id="{9F95217D-ED83-47E0-2217-D0789C2DD5FC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>
          <a:xfrm flipH="1">
            <a:off x="21120981" y="1851702"/>
            <a:ext cx="303867" cy="265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직선 연결선 477">
            <a:extLst>
              <a:ext uri="{FF2B5EF4-FFF2-40B4-BE49-F238E27FC236}">
                <a16:creationId xmlns:a16="http://schemas.microsoft.com/office/drawing/2014/main" id="{3912BE3C-8CA2-B051-5289-0C0868C40F7E}"/>
              </a:ext>
            </a:extLst>
          </p:cNvPr>
          <p:cNvCxnSpPr>
            <a:cxnSpLocks/>
            <a:stCxn id="410" idx="4"/>
            <a:endCxn id="379" idx="0"/>
          </p:cNvCxnSpPr>
          <p:nvPr/>
        </p:nvCxnSpPr>
        <p:spPr>
          <a:xfrm flipH="1">
            <a:off x="20667711" y="1851702"/>
            <a:ext cx="757137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직선 연결선 480">
            <a:extLst>
              <a:ext uri="{FF2B5EF4-FFF2-40B4-BE49-F238E27FC236}">
                <a16:creationId xmlns:a16="http://schemas.microsoft.com/office/drawing/2014/main" id="{5536C4B5-4918-70B4-4E49-02C785E9FD7F}"/>
              </a:ext>
            </a:extLst>
          </p:cNvPr>
          <p:cNvCxnSpPr>
            <a:cxnSpLocks/>
            <a:stCxn id="410" idx="4"/>
            <a:endCxn id="378" idx="0"/>
          </p:cNvCxnSpPr>
          <p:nvPr/>
        </p:nvCxnSpPr>
        <p:spPr>
          <a:xfrm flipH="1">
            <a:off x="20383433" y="1851702"/>
            <a:ext cx="1041415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1B05C499-AD6F-6F60-19C0-978BDA5CFC46}"/>
              </a:ext>
            </a:extLst>
          </p:cNvPr>
          <p:cNvCxnSpPr>
            <a:cxnSpLocks/>
            <a:stCxn id="384" idx="4"/>
            <a:endCxn id="379" idx="0"/>
          </p:cNvCxnSpPr>
          <p:nvPr/>
        </p:nvCxnSpPr>
        <p:spPr>
          <a:xfrm>
            <a:off x="20661438" y="1843340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F97AC130-1573-6855-E35A-FBD4BBF0B3CC}"/>
              </a:ext>
            </a:extLst>
          </p:cNvPr>
          <p:cNvCxnSpPr>
            <a:cxnSpLocks/>
            <a:stCxn id="384" idx="4"/>
            <a:endCxn id="378" idx="0"/>
          </p:cNvCxnSpPr>
          <p:nvPr/>
        </p:nvCxnSpPr>
        <p:spPr>
          <a:xfrm flipH="1">
            <a:off x="20383433" y="1843340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직선 연결선 489">
            <a:extLst>
              <a:ext uri="{FF2B5EF4-FFF2-40B4-BE49-F238E27FC236}">
                <a16:creationId xmlns:a16="http://schemas.microsoft.com/office/drawing/2014/main" id="{69779DA1-13DA-0D7E-F104-6E3172449B73}"/>
              </a:ext>
            </a:extLst>
          </p:cNvPr>
          <p:cNvCxnSpPr>
            <a:cxnSpLocks/>
            <a:stCxn id="383" idx="4"/>
            <a:endCxn id="378" idx="0"/>
          </p:cNvCxnSpPr>
          <p:nvPr/>
        </p:nvCxnSpPr>
        <p:spPr>
          <a:xfrm>
            <a:off x="20377160" y="1843340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직선 연결선 492">
            <a:extLst>
              <a:ext uri="{FF2B5EF4-FFF2-40B4-BE49-F238E27FC236}">
                <a16:creationId xmlns:a16="http://schemas.microsoft.com/office/drawing/2014/main" id="{9F4352A6-FE57-2ADE-675D-11D5406D104B}"/>
              </a:ext>
            </a:extLst>
          </p:cNvPr>
          <p:cNvCxnSpPr>
            <a:cxnSpLocks/>
            <a:stCxn id="383" idx="4"/>
            <a:endCxn id="379" idx="0"/>
          </p:cNvCxnSpPr>
          <p:nvPr/>
        </p:nvCxnSpPr>
        <p:spPr>
          <a:xfrm>
            <a:off x="20377160" y="1843340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직선 연결선 495">
            <a:extLst>
              <a:ext uri="{FF2B5EF4-FFF2-40B4-BE49-F238E27FC236}">
                <a16:creationId xmlns:a16="http://schemas.microsoft.com/office/drawing/2014/main" id="{D2B303E0-5A28-EC36-1815-D5F2F3D64DF3}"/>
              </a:ext>
            </a:extLst>
          </p:cNvPr>
          <p:cNvCxnSpPr>
            <a:cxnSpLocks/>
            <a:stCxn id="378" idx="4"/>
            <a:endCxn id="388" idx="0"/>
          </p:cNvCxnSpPr>
          <p:nvPr/>
        </p:nvCxnSpPr>
        <p:spPr>
          <a:xfrm>
            <a:off x="20383433" y="2320078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직선 연결선 498">
            <a:extLst>
              <a:ext uri="{FF2B5EF4-FFF2-40B4-BE49-F238E27FC236}">
                <a16:creationId xmlns:a16="http://schemas.microsoft.com/office/drawing/2014/main" id="{A260E728-BB33-D89C-A361-24BB77815F60}"/>
              </a:ext>
            </a:extLst>
          </p:cNvPr>
          <p:cNvCxnSpPr>
            <a:cxnSpLocks/>
            <a:stCxn id="388" idx="0"/>
            <a:endCxn id="379" idx="4"/>
          </p:cNvCxnSpPr>
          <p:nvPr/>
        </p:nvCxnSpPr>
        <p:spPr>
          <a:xfrm flipV="1">
            <a:off x="20514832" y="2320078"/>
            <a:ext cx="15287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직선 연결선 501">
            <a:extLst>
              <a:ext uri="{FF2B5EF4-FFF2-40B4-BE49-F238E27FC236}">
                <a16:creationId xmlns:a16="http://schemas.microsoft.com/office/drawing/2014/main" id="{1F10974B-A5E8-64F3-C24D-8CB744EC1E01}"/>
              </a:ext>
            </a:extLst>
          </p:cNvPr>
          <p:cNvCxnSpPr>
            <a:cxnSpLocks/>
            <a:stCxn id="411" idx="4"/>
            <a:endCxn id="388" idx="0"/>
          </p:cNvCxnSpPr>
          <p:nvPr/>
        </p:nvCxnSpPr>
        <p:spPr>
          <a:xfrm flipH="1">
            <a:off x="20514832" y="2318630"/>
            <a:ext cx="606149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직선 연결선 504">
            <a:extLst>
              <a:ext uri="{FF2B5EF4-FFF2-40B4-BE49-F238E27FC236}">
                <a16:creationId xmlns:a16="http://schemas.microsoft.com/office/drawing/2014/main" id="{72B32FAF-0DFA-9A14-CC18-79239490821B}"/>
              </a:ext>
            </a:extLst>
          </p:cNvPr>
          <p:cNvCxnSpPr>
            <a:cxnSpLocks/>
            <a:stCxn id="389" idx="0"/>
            <a:endCxn id="378" idx="4"/>
          </p:cNvCxnSpPr>
          <p:nvPr/>
        </p:nvCxnSpPr>
        <p:spPr>
          <a:xfrm flipH="1" flipV="1">
            <a:off x="20383433" y="2320078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직선 연결선 507">
            <a:extLst>
              <a:ext uri="{FF2B5EF4-FFF2-40B4-BE49-F238E27FC236}">
                <a16:creationId xmlns:a16="http://schemas.microsoft.com/office/drawing/2014/main" id="{67B2DFD4-29C1-BA72-4A5D-13EC620DB22F}"/>
              </a:ext>
            </a:extLst>
          </p:cNvPr>
          <p:cNvCxnSpPr>
            <a:cxnSpLocks/>
            <a:stCxn id="390" idx="0"/>
            <a:endCxn id="378" idx="4"/>
          </p:cNvCxnSpPr>
          <p:nvPr/>
        </p:nvCxnSpPr>
        <p:spPr>
          <a:xfrm flipH="1" flipV="1">
            <a:off x="20383433" y="2320078"/>
            <a:ext cx="69995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직선 연결선 510">
            <a:extLst>
              <a:ext uri="{FF2B5EF4-FFF2-40B4-BE49-F238E27FC236}">
                <a16:creationId xmlns:a16="http://schemas.microsoft.com/office/drawing/2014/main" id="{E5B635EA-2CEE-347E-8629-6482C3C6C185}"/>
              </a:ext>
            </a:extLst>
          </p:cNvPr>
          <p:cNvCxnSpPr>
            <a:cxnSpLocks/>
            <a:stCxn id="411" idx="4"/>
            <a:endCxn id="389" idx="0"/>
          </p:cNvCxnSpPr>
          <p:nvPr/>
        </p:nvCxnSpPr>
        <p:spPr>
          <a:xfrm flipH="1">
            <a:off x="20799110" y="2318630"/>
            <a:ext cx="321871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연결선 514">
            <a:extLst>
              <a:ext uri="{FF2B5EF4-FFF2-40B4-BE49-F238E27FC236}">
                <a16:creationId xmlns:a16="http://schemas.microsoft.com/office/drawing/2014/main" id="{C2ED6069-851A-282D-073E-734C686641C8}"/>
              </a:ext>
            </a:extLst>
          </p:cNvPr>
          <p:cNvCxnSpPr>
            <a:cxnSpLocks/>
            <a:stCxn id="379" idx="4"/>
            <a:endCxn id="389" idx="0"/>
          </p:cNvCxnSpPr>
          <p:nvPr/>
        </p:nvCxnSpPr>
        <p:spPr>
          <a:xfrm>
            <a:off x="20667711" y="2320078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직선 연결선 517">
            <a:extLst>
              <a:ext uri="{FF2B5EF4-FFF2-40B4-BE49-F238E27FC236}">
                <a16:creationId xmlns:a16="http://schemas.microsoft.com/office/drawing/2014/main" id="{5983BE1A-62CC-D55F-C80E-988FCADDAC3B}"/>
              </a:ext>
            </a:extLst>
          </p:cNvPr>
          <p:cNvCxnSpPr>
            <a:cxnSpLocks/>
            <a:stCxn id="411" idx="4"/>
            <a:endCxn id="390" idx="0"/>
          </p:cNvCxnSpPr>
          <p:nvPr/>
        </p:nvCxnSpPr>
        <p:spPr>
          <a:xfrm flipH="1">
            <a:off x="21083388" y="2318630"/>
            <a:ext cx="37593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직선 연결선 520">
            <a:extLst>
              <a:ext uri="{FF2B5EF4-FFF2-40B4-BE49-F238E27FC236}">
                <a16:creationId xmlns:a16="http://schemas.microsoft.com/office/drawing/2014/main" id="{1E851DFD-D6BD-4861-84EC-F399329DFD13}"/>
              </a:ext>
            </a:extLst>
          </p:cNvPr>
          <p:cNvCxnSpPr>
            <a:cxnSpLocks/>
            <a:stCxn id="379" idx="4"/>
            <a:endCxn id="390" idx="0"/>
          </p:cNvCxnSpPr>
          <p:nvPr/>
        </p:nvCxnSpPr>
        <p:spPr>
          <a:xfrm>
            <a:off x="20667711" y="2320078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A15C3D38-D5B1-1772-757A-FFC23A69860B}"/>
                  </a:ext>
                </a:extLst>
              </p:cNvPr>
              <p:cNvSpPr txBox="1"/>
              <p:nvPr/>
            </p:nvSpPr>
            <p:spPr>
              <a:xfrm>
                <a:off x="18743628" y="301622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A15C3D38-D5B1-1772-757A-FFC23A69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3628" y="3016222"/>
                <a:ext cx="46358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0061F02-BD09-25BA-597E-196FBBD4E393}"/>
                  </a:ext>
                </a:extLst>
              </p:cNvPr>
              <p:cNvSpPr txBox="1"/>
              <p:nvPr/>
            </p:nvSpPr>
            <p:spPr>
              <a:xfrm>
                <a:off x="20776596" y="303971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0061F02-BD09-25BA-597E-196FBBD4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6596" y="3039710"/>
                <a:ext cx="46358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직선 화살표 연결선 525">
            <a:extLst>
              <a:ext uri="{FF2B5EF4-FFF2-40B4-BE49-F238E27FC236}">
                <a16:creationId xmlns:a16="http://schemas.microsoft.com/office/drawing/2014/main" id="{FB6B4D37-E9C1-652C-FD13-EB1F525FA80C}"/>
              </a:ext>
            </a:extLst>
          </p:cNvPr>
          <p:cNvCxnSpPr>
            <a:cxnSpLocks/>
          </p:cNvCxnSpPr>
          <p:nvPr/>
        </p:nvCxnSpPr>
        <p:spPr>
          <a:xfrm>
            <a:off x="24993092" y="1071341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직선 연결선 526">
            <a:extLst>
              <a:ext uri="{FF2B5EF4-FFF2-40B4-BE49-F238E27FC236}">
                <a16:creationId xmlns:a16="http://schemas.microsoft.com/office/drawing/2014/main" id="{CE326052-DDBC-20AF-6CE6-AA26EE3D040A}"/>
              </a:ext>
            </a:extLst>
          </p:cNvPr>
          <p:cNvCxnSpPr>
            <a:cxnSpLocks/>
          </p:cNvCxnSpPr>
          <p:nvPr/>
        </p:nvCxnSpPr>
        <p:spPr>
          <a:xfrm>
            <a:off x="25396852" y="970400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직선 연결선 527">
            <a:extLst>
              <a:ext uri="{FF2B5EF4-FFF2-40B4-BE49-F238E27FC236}">
                <a16:creationId xmlns:a16="http://schemas.microsoft.com/office/drawing/2014/main" id="{5902E2CA-E919-9760-640F-440E83F96193}"/>
              </a:ext>
            </a:extLst>
          </p:cNvPr>
          <p:cNvCxnSpPr>
            <a:cxnSpLocks/>
          </p:cNvCxnSpPr>
          <p:nvPr/>
        </p:nvCxnSpPr>
        <p:spPr>
          <a:xfrm>
            <a:off x="27269724" y="97090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9" name="타원 528">
            <a:extLst>
              <a:ext uri="{FF2B5EF4-FFF2-40B4-BE49-F238E27FC236}">
                <a16:creationId xmlns:a16="http://schemas.microsoft.com/office/drawing/2014/main" id="{022E2DC1-4133-8009-A0B9-F8F113A574B6}"/>
              </a:ext>
            </a:extLst>
          </p:cNvPr>
          <p:cNvSpPr/>
          <p:nvPr/>
        </p:nvSpPr>
        <p:spPr>
          <a:xfrm>
            <a:off x="27161774" y="12718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27C2247-9008-F104-157A-4814B3CD57E9}"/>
              </a:ext>
            </a:extLst>
          </p:cNvPr>
          <p:cNvSpPr txBox="1"/>
          <p:nvPr/>
        </p:nvSpPr>
        <p:spPr>
          <a:xfrm>
            <a:off x="25177772" y="663505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23E722FF-5DB5-8431-E0CC-CAB26F65462D}"/>
              </a:ext>
            </a:extLst>
          </p:cNvPr>
          <p:cNvSpPr txBox="1"/>
          <p:nvPr/>
        </p:nvSpPr>
        <p:spPr>
          <a:xfrm>
            <a:off x="27128778" y="664010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532" name="타원 531">
            <a:extLst>
              <a:ext uri="{FF2B5EF4-FFF2-40B4-BE49-F238E27FC236}">
                <a16:creationId xmlns:a16="http://schemas.microsoft.com/office/drawing/2014/main" id="{3C0A8ED4-84A8-AFD3-B120-91B2BD78A922}"/>
              </a:ext>
            </a:extLst>
          </p:cNvPr>
          <p:cNvSpPr/>
          <p:nvPr/>
        </p:nvSpPr>
        <p:spPr>
          <a:xfrm>
            <a:off x="25271779" y="127529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3" name="사각형: 둥근 모서리 532">
            <a:extLst>
              <a:ext uri="{FF2B5EF4-FFF2-40B4-BE49-F238E27FC236}">
                <a16:creationId xmlns:a16="http://schemas.microsoft.com/office/drawing/2014/main" id="{74BF0AE2-7998-C324-0A5C-BFEE5E145930}"/>
              </a:ext>
            </a:extLst>
          </p:cNvPr>
          <p:cNvSpPr/>
          <p:nvPr/>
        </p:nvSpPr>
        <p:spPr>
          <a:xfrm>
            <a:off x="25046695" y="210776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4" name="타원 533">
            <a:extLst>
              <a:ext uri="{FF2B5EF4-FFF2-40B4-BE49-F238E27FC236}">
                <a16:creationId xmlns:a16="http://schemas.microsoft.com/office/drawing/2014/main" id="{47C05E25-5B0F-BF78-DA89-5F0F2F20B288}"/>
              </a:ext>
            </a:extLst>
          </p:cNvPr>
          <p:cNvSpPr/>
          <p:nvPr/>
        </p:nvSpPr>
        <p:spPr>
          <a:xfrm>
            <a:off x="25122360" y="216557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5" name="타원 534">
            <a:extLst>
              <a:ext uri="{FF2B5EF4-FFF2-40B4-BE49-F238E27FC236}">
                <a16:creationId xmlns:a16="http://schemas.microsoft.com/office/drawing/2014/main" id="{5757DEFC-2ABA-4C13-1FDA-59E81F179367}"/>
              </a:ext>
            </a:extLst>
          </p:cNvPr>
          <p:cNvSpPr/>
          <p:nvPr/>
        </p:nvSpPr>
        <p:spPr>
          <a:xfrm>
            <a:off x="25406638" y="216557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6" name="사각형: 둥근 모서리 535">
            <a:extLst>
              <a:ext uri="{FF2B5EF4-FFF2-40B4-BE49-F238E27FC236}">
                <a16:creationId xmlns:a16="http://schemas.microsoft.com/office/drawing/2014/main" id="{E48CF7EE-88BE-70C6-6633-D937A89B1ECB}"/>
              </a:ext>
            </a:extLst>
          </p:cNvPr>
          <p:cNvSpPr/>
          <p:nvPr/>
        </p:nvSpPr>
        <p:spPr>
          <a:xfrm>
            <a:off x="24899173" y="2584802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7" name="타원 536">
            <a:extLst>
              <a:ext uri="{FF2B5EF4-FFF2-40B4-BE49-F238E27FC236}">
                <a16:creationId xmlns:a16="http://schemas.microsoft.com/office/drawing/2014/main" id="{BED7E4A3-1987-6201-AC63-C27D1BF40B5F}"/>
              </a:ext>
            </a:extLst>
          </p:cNvPr>
          <p:cNvSpPr/>
          <p:nvPr/>
        </p:nvSpPr>
        <p:spPr>
          <a:xfrm>
            <a:off x="24974838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8" name="타원 537">
            <a:extLst>
              <a:ext uri="{FF2B5EF4-FFF2-40B4-BE49-F238E27FC236}">
                <a16:creationId xmlns:a16="http://schemas.microsoft.com/office/drawing/2014/main" id="{37115140-5452-F0DD-2244-57EC2B0945B1}"/>
              </a:ext>
            </a:extLst>
          </p:cNvPr>
          <p:cNvSpPr/>
          <p:nvPr/>
        </p:nvSpPr>
        <p:spPr>
          <a:xfrm>
            <a:off x="25259116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9" name="타원 538">
            <a:extLst>
              <a:ext uri="{FF2B5EF4-FFF2-40B4-BE49-F238E27FC236}">
                <a16:creationId xmlns:a16="http://schemas.microsoft.com/office/drawing/2014/main" id="{EFC9C82A-281E-44CF-D7B4-48FA78B3D55D}"/>
              </a:ext>
            </a:extLst>
          </p:cNvPr>
          <p:cNvSpPr/>
          <p:nvPr/>
        </p:nvSpPr>
        <p:spPr>
          <a:xfrm>
            <a:off x="25543394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21F4D5D1-EF7C-8FC1-8918-CE686B787236}"/>
              </a:ext>
            </a:extLst>
          </p:cNvPr>
          <p:cNvCxnSpPr>
            <a:cxnSpLocks/>
            <a:stCxn id="534" idx="4"/>
            <a:endCxn id="537" idx="0"/>
          </p:cNvCxnSpPr>
          <p:nvPr/>
        </p:nvCxnSpPr>
        <p:spPr>
          <a:xfrm flipH="1">
            <a:off x="25082788" y="2367453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직선 연결선 540">
            <a:extLst>
              <a:ext uri="{FF2B5EF4-FFF2-40B4-BE49-F238E27FC236}">
                <a16:creationId xmlns:a16="http://schemas.microsoft.com/office/drawing/2014/main" id="{7EDDC57A-6D8F-C0A6-6451-CE84F4CB453B}"/>
              </a:ext>
            </a:extLst>
          </p:cNvPr>
          <p:cNvCxnSpPr>
            <a:cxnSpLocks/>
            <a:stCxn id="534" idx="4"/>
            <a:endCxn id="538" idx="0"/>
          </p:cNvCxnSpPr>
          <p:nvPr/>
        </p:nvCxnSpPr>
        <p:spPr>
          <a:xfrm>
            <a:off x="25230310" y="2367453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직선 연결선 541">
            <a:extLst>
              <a:ext uri="{FF2B5EF4-FFF2-40B4-BE49-F238E27FC236}">
                <a16:creationId xmlns:a16="http://schemas.microsoft.com/office/drawing/2014/main" id="{B62791DA-7644-2F3D-4FE2-FA5203BC3B9A}"/>
              </a:ext>
            </a:extLst>
          </p:cNvPr>
          <p:cNvCxnSpPr>
            <a:cxnSpLocks/>
            <a:stCxn id="534" idx="4"/>
            <a:endCxn id="539" idx="0"/>
          </p:cNvCxnSpPr>
          <p:nvPr/>
        </p:nvCxnSpPr>
        <p:spPr>
          <a:xfrm>
            <a:off x="25230310" y="2367453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연결선 542">
            <a:extLst>
              <a:ext uri="{FF2B5EF4-FFF2-40B4-BE49-F238E27FC236}">
                <a16:creationId xmlns:a16="http://schemas.microsoft.com/office/drawing/2014/main" id="{B97269E7-DAB3-B299-ADC0-3AE19F1AC89D}"/>
              </a:ext>
            </a:extLst>
          </p:cNvPr>
          <p:cNvCxnSpPr>
            <a:cxnSpLocks/>
            <a:stCxn id="535" idx="4"/>
            <a:endCxn id="537" idx="0"/>
          </p:cNvCxnSpPr>
          <p:nvPr/>
        </p:nvCxnSpPr>
        <p:spPr>
          <a:xfrm flipH="1">
            <a:off x="25082788" y="2367453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직선 연결선 543">
            <a:extLst>
              <a:ext uri="{FF2B5EF4-FFF2-40B4-BE49-F238E27FC236}">
                <a16:creationId xmlns:a16="http://schemas.microsoft.com/office/drawing/2014/main" id="{52C0D40C-54EC-0491-9716-4B6E1E91908E}"/>
              </a:ext>
            </a:extLst>
          </p:cNvPr>
          <p:cNvCxnSpPr>
            <a:cxnSpLocks/>
            <a:stCxn id="535" idx="4"/>
            <a:endCxn id="538" idx="0"/>
          </p:cNvCxnSpPr>
          <p:nvPr/>
        </p:nvCxnSpPr>
        <p:spPr>
          <a:xfrm flipH="1">
            <a:off x="25367066" y="2367453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직선 연결선 544">
            <a:extLst>
              <a:ext uri="{FF2B5EF4-FFF2-40B4-BE49-F238E27FC236}">
                <a16:creationId xmlns:a16="http://schemas.microsoft.com/office/drawing/2014/main" id="{1F181B46-04E0-4FEA-2C07-75A5F1774E16}"/>
              </a:ext>
            </a:extLst>
          </p:cNvPr>
          <p:cNvCxnSpPr>
            <a:cxnSpLocks/>
            <a:stCxn id="535" idx="4"/>
            <a:endCxn id="539" idx="0"/>
          </p:cNvCxnSpPr>
          <p:nvPr/>
        </p:nvCxnSpPr>
        <p:spPr>
          <a:xfrm>
            <a:off x="25514588" y="2367453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F35DA467-9A21-20D5-CF70-46F713A54134}"/>
                  </a:ext>
                </a:extLst>
              </p:cNvPr>
              <p:cNvSpPr/>
              <p:nvPr/>
            </p:nvSpPr>
            <p:spPr>
              <a:xfrm>
                <a:off x="24899173" y="314766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F35DA467-9A21-20D5-CF70-46F713A54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173" y="3147665"/>
                <a:ext cx="215900" cy="20187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04ECE75D-B32B-F79D-CDB0-EE84648FF1CA}"/>
                  </a:ext>
                </a:extLst>
              </p:cNvPr>
              <p:cNvSpPr/>
              <p:nvPr/>
            </p:nvSpPr>
            <p:spPr>
              <a:xfrm>
                <a:off x="25190738" y="314766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04ECE75D-B32B-F79D-CDB0-EE84648FF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8" y="3147665"/>
                <a:ext cx="215900" cy="20187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D2CF0419-85D1-180F-BAC9-0E8ADB5A0457}"/>
                  </a:ext>
                </a:extLst>
              </p:cNvPr>
              <p:cNvSpPr/>
              <p:nvPr/>
            </p:nvSpPr>
            <p:spPr>
              <a:xfrm>
                <a:off x="25750315" y="314352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D2CF0419-85D1-180F-BAC9-0E8ADB5A0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315" y="3143526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9" name="직선 연결선 548">
            <a:extLst>
              <a:ext uri="{FF2B5EF4-FFF2-40B4-BE49-F238E27FC236}">
                <a16:creationId xmlns:a16="http://schemas.microsoft.com/office/drawing/2014/main" id="{E517C31D-EA29-4A6D-80BF-1D152BFCFB23}"/>
              </a:ext>
            </a:extLst>
          </p:cNvPr>
          <p:cNvCxnSpPr>
            <a:cxnSpLocks/>
            <a:stCxn id="537" idx="4"/>
            <a:endCxn id="546" idx="0"/>
          </p:cNvCxnSpPr>
          <p:nvPr/>
        </p:nvCxnSpPr>
        <p:spPr>
          <a:xfrm flipH="1">
            <a:off x="25007123" y="2844491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연결선 549">
            <a:extLst>
              <a:ext uri="{FF2B5EF4-FFF2-40B4-BE49-F238E27FC236}">
                <a16:creationId xmlns:a16="http://schemas.microsoft.com/office/drawing/2014/main" id="{75AEA1BA-84EF-183B-9004-FA5506E3438A}"/>
              </a:ext>
            </a:extLst>
          </p:cNvPr>
          <p:cNvCxnSpPr>
            <a:cxnSpLocks/>
            <a:stCxn id="537" idx="4"/>
            <a:endCxn id="547" idx="0"/>
          </p:cNvCxnSpPr>
          <p:nvPr/>
        </p:nvCxnSpPr>
        <p:spPr>
          <a:xfrm>
            <a:off x="25082788" y="2844491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연결선 550">
            <a:extLst>
              <a:ext uri="{FF2B5EF4-FFF2-40B4-BE49-F238E27FC236}">
                <a16:creationId xmlns:a16="http://schemas.microsoft.com/office/drawing/2014/main" id="{8CFEEF59-26D1-CD10-B600-CBA14E7CE65F}"/>
              </a:ext>
            </a:extLst>
          </p:cNvPr>
          <p:cNvCxnSpPr>
            <a:cxnSpLocks/>
            <a:stCxn id="537" idx="4"/>
            <a:endCxn id="548" idx="0"/>
          </p:cNvCxnSpPr>
          <p:nvPr/>
        </p:nvCxnSpPr>
        <p:spPr>
          <a:xfrm>
            <a:off x="25082788" y="2844491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직선 연결선 551">
            <a:extLst>
              <a:ext uri="{FF2B5EF4-FFF2-40B4-BE49-F238E27FC236}">
                <a16:creationId xmlns:a16="http://schemas.microsoft.com/office/drawing/2014/main" id="{179712A6-9957-3A11-3FB0-D1BF94BAE855}"/>
              </a:ext>
            </a:extLst>
          </p:cNvPr>
          <p:cNvCxnSpPr>
            <a:cxnSpLocks/>
            <a:stCxn id="538" idx="4"/>
            <a:endCxn id="546" idx="0"/>
          </p:cNvCxnSpPr>
          <p:nvPr/>
        </p:nvCxnSpPr>
        <p:spPr>
          <a:xfrm flipH="1">
            <a:off x="25007123" y="2844491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직선 연결선 552">
            <a:extLst>
              <a:ext uri="{FF2B5EF4-FFF2-40B4-BE49-F238E27FC236}">
                <a16:creationId xmlns:a16="http://schemas.microsoft.com/office/drawing/2014/main" id="{E3D736C4-9A76-9687-52ED-92B6650F1F90}"/>
              </a:ext>
            </a:extLst>
          </p:cNvPr>
          <p:cNvCxnSpPr>
            <a:cxnSpLocks/>
            <a:stCxn id="539" idx="4"/>
            <a:endCxn id="546" idx="0"/>
          </p:cNvCxnSpPr>
          <p:nvPr/>
        </p:nvCxnSpPr>
        <p:spPr>
          <a:xfrm flipH="1">
            <a:off x="25007123" y="2844491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직선 연결선 553">
            <a:extLst>
              <a:ext uri="{FF2B5EF4-FFF2-40B4-BE49-F238E27FC236}">
                <a16:creationId xmlns:a16="http://schemas.microsoft.com/office/drawing/2014/main" id="{CEADE2E5-F477-1836-F8BE-29264A195ED9}"/>
              </a:ext>
            </a:extLst>
          </p:cNvPr>
          <p:cNvCxnSpPr>
            <a:cxnSpLocks/>
            <a:stCxn id="538" idx="4"/>
            <a:endCxn id="547" idx="0"/>
          </p:cNvCxnSpPr>
          <p:nvPr/>
        </p:nvCxnSpPr>
        <p:spPr>
          <a:xfrm flipH="1">
            <a:off x="25298688" y="2844491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직선 연결선 554">
            <a:extLst>
              <a:ext uri="{FF2B5EF4-FFF2-40B4-BE49-F238E27FC236}">
                <a16:creationId xmlns:a16="http://schemas.microsoft.com/office/drawing/2014/main" id="{1B33DFC1-2883-F605-423E-89FC1FC58A01}"/>
              </a:ext>
            </a:extLst>
          </p:cNvPr>
          <p:cNvCxnSpPr>
            <a:cxnSpLocks/>
            <a:stCxn id="539" idx="4"/>
            <a:endCxn id="547" idx="0"/>
          </p:cNvCxnSpPr>
          <p:nvPr/>
        </p:nvCxnSpPr>
        <p:spPr>
          <a:xfrm flipH="1">
            <a:off x="25298688" y="2844491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직선 연결선 555">
            <a:extLst>
              <a:ext uri="{FF2B5EF4-FFF2-40B4-BE49-F238E27FC236}">
                <a16:creationId xmlns:a16="http://schemas.microsoft.com/office/drawing/2014/main" id="{8FFA475D-F109-1F7B-9990-F3440641C260}"/>
              </a:ext>
            </a:extLst>
          </p:cNvPr>
          <p:cNvCxnSpPr>
            <a:cxnSpLocks/>
            <a:stCxn id="539" idx="4"/>
            <a:endCxn id="548" idx="0"/>
          </p:cNvCxnSpPr>
          <p:nvPr/>
        </p:nvCxnSpPr>
        <p:spPr>
          <a:xfrm>
            <a:off x="25651344" y="2844491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직선 연결선 556">
            <a:extLst>
              <a:ext uri="{FF2B5EF4-FFF2-40B4-BE49-F238E27FC236}">
                <a16:creationId xmlns:a16="http://schemas.microsoft.com/office/drawing/2014/main" id="{C6CFEE8A-65ED-14C0-9071-DE1C08D23185}"/>
              </a:ext>
            </a:extLst>
          </p:cNvPr>
          <p:cNvCxnSpPr>
            <a:cxnSpLocks/>
            <a:stCxn id="538" idx="4"/>
            <a:endCxn id="548" idx="0"/>
          </p:cNvCxnSpPr>
          <p:nvPr/>
        </p:nvCxnSpPr>
        <p:spPr>
          <a:xfrm>
            <a:off x="25367066" y="2844491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0A68CC3D-C15F-1DE7-F2B8-99CA8E28BCA9}"/>
              </a:ext>
            </a:extLst>
          </p:cNvPr>
          <p:cNvSpPr/>
          <p:nvPr/>
        </p:nvSpPr>
        <p:spPr>
          <a:xfrm>
            <a:off x="25046695" y="1631026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9" name="타원 558">
            <a:extLst>
              <a:ext uri="{FF2B5EF4-FFF2-40B4-BE49-F238E27FC236}">
                <a16:creationId xmlns:a16="http://schemas.microsoft.com/office/drawing/2014/main" id="{90152FC2-F496-37EC-5ED0-9303E507EA21}"/>
              </a:ext>
            </a:extLst>
          </p:cNvPr>
          <p:cNvSpPr/>
          <p:nvPr/>
        </p:nvSpPr>
        <p:spPr>
          <a:xfrm>
            <a:off x="25122360" y="1688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0" name="타원 559">
            <a:extLst>
              <a:ext uri="{FF2B5EF4-FFF2-40B4-BE49-F238E27FC236}">
                <a16:creationId xmlns:a16="http://schemas.microsoft.com/office/drawing/2014/main" id="{11D1E4BB-BE26-2C75-B62E-C0DF463E14A0}"/>
              </a:ext>
            </a:extLst>
          </p:cNvPr>
          <p:cNvSpPr/>
          <p:nvPr/>
        </p:nvSpPr>
        <p:spPr>
          <a:xfrm>
            <a:off x="25406638" y="1688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1" name="직선 연결선 560">
            <a:extLst>
              <a:ext uri="{FF2B5EF4-FFF2-40B4-BE49-F238E27FC236}">
                <a16:creationId xmlns:a16="http://schemas.microsoft.com/office/drawing/2014/main" id="{05C4EEA8-A0A0-9DB3-EC33-6AA573720F69}"/>
              </a:ext>
            </a:extLst>
          </p:cNvPr>
          <p:cNvCxnSpPr>
            <a:cxnSpLocks/>
            <a:stCxn id="532" idx="4"/>
            <a:endCxn id="559" idx="0"/>
          </p:cNvCxnSpPr>
          <p:nvPr/>
        </p:nvCxnSpPr>
        <p:spPr>
          <a:xfrm flipH="1">
            <a:off x="25230310" y="1477170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직선 연결선 561">
            <a:extLst>
              <a:ext uri="{FF2B5EF4-FFF2-40B4-BE49-F238E27FC236}">
                <a16:creationId xmlns:a16="http://schemas.microsoft.com/office/drawing/2014/main" id="{5688FE7B-B172-99E0-43C3-7DB41978F5DC}"/>
              </a:ext>
            </a:extLst>
          </p:cNvPr>
          <p:cNvCxnSpPr>
            <a:cxnSpLocks/>
            <a:stCxn id="532" idx="4"/>
            <a:endCxn id="560" idx="0"/>
          </p:cNvCxnSpPr>
          <p:nvPr/>
        </p:nvCxnSpPr>
        <p:spPr>
          <a:xfrm>
            <a:off x="25379729" y="1477170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연결선 562">
            <a:extLst>
              <a:ext uri="{FF2B5EF4-FFF2-40B4-BE49-F238E27FC236}">
                <a16:creationId xmlns:a16="http://schemas.microsoft.com/office/drawing/2014/main" id="{4259E4E7-A911-3FC4-72B3-51D00F2B6599}"/>
              </a:ext>
            </a:extLst>
          </p:cNvPr>
          <p:cNvCxnSpPr>
            <a:cxnSpLocks/>
            <a:stCxn id="559" idx="4"/>
            <a:endCxn id="534" idx="0"/>
          </p:cNvCxnSpPr>
          <p:nvPr/>
        </p:nvCxnSpPr>
        <p:spPr>
          <a:xfrm>
            <a:off x="25230310" y="1890715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직선 연결선 563">
            <a:extLst>
              <a:ext uri="{FF2B5EF4-FFF2-40B4-BE49-F238E27FC236}">
                <a16:creationId xmlns:a16="http://schemas.microsoft.com/office/drawing/2014/main" id="{5581B757-DD18-0C0A-75EE-107E710CAC79}"/>
              </a:ext>
            </a:extLst>
          </p:cNvPr>
          <p:cNvCxnSpPr>
            <a:cxnSpLocks/>
            <a:stCxn id="560" idx="4"/>
            <a:endCxn id="534" idx="0"/>
          </p:cNvCxnSpPr>
          <p:nvPr/>
        </p:nvCxnSpPr>
        <p:spPr>
          <a:xfrm flipH="1">
            <a:off x="25230310" y="1890715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직선 연결선 564">
            <a:extLst>
              <a:ext uri="{FF2B5EF4-FFF2-40B4-BE49-F238E27FC236}">
                <a16:creationId xmlns:a16="http://schemas.microsoft.com/office/drawing/2014/main" id="{545C4E4B-DACF-8172-D62F-F80134B92327}"/>
              </a:ext>
            </a:extLst>
          </p:cNvPr>
          <p:cNvCxnSpPr>
            <a:cxnSpLocks/>
            <a:stCxn id="535" idx="0"/>
            <a:endCxn id="559" idx="4"/>
          </p:cNvCxnSpPr>
          <p:nvPr/>
        </p:nvCxnSpPr>
        <p:spPr>
          <a:xfrm flipH="1" flipV="1">
            <a:off x="25230310" y="1890715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직선 연결선 565">
            <a:extLst>
              <a:ext uri="{FF2B5EF4-FFF2-40B4-BE49-F238E27FC236}">
                <a16:creationId xmlns:a16="http://schemas.microsoft.com/office/drawing/2014/main" id="{30BD8B1F-2B5B-2069-A114-E9EC212E2EA9}"/>
              </a:ext>
            </a:extLst>
          </p:cNvPr>
          <p:cNvCxnSpPr>
            <a:cxnSpLocks/>
            <a:stCxn id="535" idx="0"/>
            <a:endCxn id="560" idx="4"/>
          </p:cNvCxnSpPr>
          <p:nvPr/>
        </p:nvCxnSpPr>
        <p:spPr>
          <a:xfrm flipV="1">
            <a:off x="25514588" y="1890715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8AD46FD6-0E77-4BDB-EED7-31831CD9F37B}"/>
              </a:ext>
            </a:extLst>
          </p:cNvPr>
          <p:cNvSpPr txBox="1"/>
          <p:nvPr/>
        </p:nvSpPr>
        <p:spPr>
          <a:xfrm>
            <a:off x="24452513" y="16702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4F50F3CC-6C5F-02D8-D91C-8FFEF71367B0}"/>
              </a:ext>
            </a:extLst>
          </p:cNvPr>
          <p:cNvSpPr txBox="1"/>
          <p:nvPr/>
        </p:nvSpPr>
        <p:spPr>
          <a:xfrm>
            <a:off x="24446321" y="2134681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569" name="사각형: 둥근 모서리 568">
            <a:extLst>
              <a:ext uri="{FF2B5EF4-FFF2-40B4-BE49-F238E27FC236}">
                <a16:creationId xmlns:a16="http://schemas.microsoft.com/office/drawing/2014/main" id="{468F7B53-0EF0-03A6-F263-E8F2368D3C61}"/>
              </a:ext>
            </a:extLst>
          </p:cNvPr>
          <p:cNvSpPr/>
          <p:nvPr/>
        </p:nvSpPr>
        <p:spPr>
          <a:xfrm>
            <a:off x="26809313" y="2103801"/>
            <a:ext cx="921163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74D40EBA-F160-1056-B2E1-2AE287500537}"/>
              </a:ext>
            </a:extLst>
          </p:cNvPr>
          <p:cNvSpPr/>
          <p:nvPr/>
        </p:nvSpPr>
        <p:spPr>
          <a:xfrm>
            <a:off x="26884979" y="216161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F96B8237-8BE7-F70A-C1E6-C9F8990AEC18}"/>
              </a:ext>
            </a:extLst>
          </p:cNvPr>
          <p:cNvSpPr/>
          <p:nvPr/>
        </p:nvSpPr>
        <p:spPr>
          <a:xfrm>
            <a:off x="27169257" y="216161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BA0B76E9-5708-723B-4760-C8159804A2ED}"/>
              </a:ext>
            </a:extLst>
          </p:cNvPr>
          <p:cNvSpPr txBox="1"/>
          <p:nvPr/>
        </p:nvSpPr>
        <p:spPr>
          <a:xfrm>
            <a:off x="26238127" y="2149658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574" name="사각형: 둥근 모서리 573">
            <a:extLst>
              <a:ext uri="{FF2B5EF4-FFF2-40B4-BE49-F238E27FC236}">
                <a16:creationId xmlns:a16="http://schemas.microsoft.com/office/drawing/2014/main" id="{25E9A811-8024-900F-F992-45DD8D422515}"/>
              </a:ext>
            </a:extLst>
          </p:cNvPr>
          <p:cNvSpPr/>
          <p:nvPr/>
        </p:nvSpPr>
        <p:spPr>
          <a:xfrm>
            <a:off x="26803040" y="1627063"/>
            <a:ext cx="92743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5" name="타원 574">
            <a:extLst>
              <a:ext uri="{FF2B5EF4-FFF2-40B4-BE49-F238E27FC236}">
                <a16:creationId xmlns:a16="http://schemas.microsoft.com/office/drawing/2014/main" id="{3EB75C9E-2A58-D036-026A-72C0DEB6B853}"/>
              </a:ext>
            </a:extLst>
          </p:cNvPr>
          <p:cNvSpPr/>
          <p:nvPr/>
        </p:nvSpPr>
        <p:spPr>
          <a:xfrm>
            <a:off x="26878706" y="168487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CA268772-24CC-B890-1C99-D53EA9FDE322}"/>
              </a:ext>
            </a:extLst>
          </p:cNvPr>
          <p:cNvSpPr/>
          <p:nvPr/>
        </p:nvSpPr>
        <p:spPr>
          <a:xfrm>
            <a:off x="27162984" y="168487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7CDC8D49-140C-06CF-EF29-CCD8A98FD50B}"/>
              </a:ext>
            </a:extLst>
          </p:cNvPr>
          <p:cNvSpPr txBox="1"/>
          <p:nvPr/>
        </p:nvSpPr>
        <p:spPr>
          <a:xfrm>
            <a:off x="26238127" y="16702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579" name="사각형: 둥근 모서리 578">
            <a:extLst>
              <a:ext uri="{FF2B5EF4-FFF2-40B4-BE49-F238E27FC236}">
                <a16:creationId xmlns:a16="http://schemas.microsoft.com/office/drawing/2014/main" id="{7F985E2C-2F5A-E636-E570-0D069F6B2FC0}"/>
              </a:ext>
            </a:extLst>
          </p:cNvPr>
          <p:cNvSpPr/>
          <p:nvPr/>
        </p:nvSpPr>
        <p:spPr>
          <a:xfrm>
            <a:off x="26807363" y="2616677"/>
            <a:ext cx="948225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0" name="타원 579">
            <a:extLst>
              <a:ext uri="{FF2B5EF4-FFF2-40B4-BE49-F238E27FC236}">
                <a16:creationId xmlns:a16="http://schemas.microsoft.com/office/drawing/2014/main" id="{EBE8261C-E0E4-966B-4B1F-08B4C6EFE96D}"/>
              </a:ext>
            </a:extLst>
          </p:cNvPr>
          <p:cNvSpPr/>
          <p:nvPr/>
        </p:nvSpPr>
        <p:spPr>
          <a:xfrm>
            <a:off x="26883028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타원 580">
            <a:extLst>
              <a:ext uri="{FF2B5EF4-FFF2-40B4-BE49-F238E27FC236}">
                <a16:creationId xmlns:a16="http://schemas.microsoft.com/office/drawing/2014/main" id="{40A49A1F-7270-A7DD-EC47-B92F65C4E37D}"/>
              </a:ext>
            </a:extLst>
          </p:cNvPr>
          <p:cNvSpPr/>
          <p:nvPr/>
        </p:nvSpPr>
        <p:spPr>
          <a:xfrm>
            <a:off x="27167306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2" name="타원 581">
            <a:extLst>
              <a:ext uri="{FF2B5EF4-FFF2-40B4-BE49-F238E27FC236}">
                <a16:creationId xmlns:a16="http://schemas.microsoft.com/office/drawing/2014/main" id="{AA16A0AA-5FFD-D2FB-3A2F-CD22E2754484}"/>
              </a:ext>
            </a:extLst>
          </p:cNvPr>
          <p:cNvSpPr/>
          <p:nvPr/>
        </p:nvSpPr>
        <p:spPr>
          <a:xfrm>
            <a:off x="27451584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356AB556-F472-872B-4F33-9FEA9F8EA09D}"/>
              </a:ext>
            </a:extLst>
          </p:cNvPr>
          <p:cNvSpPr txBox="1"/>
          <p:nvPr/>
        </p:nvSpPr>
        <p:spPr>
          <a:xfrm>
            <a:off x="26116269" y="258431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타원 583">
                <a:extLst>
                  <a:ext uri="{FF2B5EF4-FFF2-40B4-BE49-F238E27FC236}">
                    <a16:creationId xmlns:a16="http://schemas.microsoft.com/office/drawing/2014/main" id="{76C5CF63-11AA-B55E-B41D-931F3F9E672E}"/>
                  </a:ext>
                </a:extLst>
              </p:cNvPr>
              <p:cNvSpPr/>
              <p:nvPr/>
            </p:nvSpPr>
            <p:spPr>
              <a:xfrm>
                <a:off x="26796496" y="317098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4" name="타원 583">
                <a:extLst>
                  <a:ext uri="{FF2B5EF4-FFF2-40B4-BE49-F238E27FC236}">
                    <a16:creationId xmlns:a16="http://schemas.microsoft.com/office/drawing/2014/main" id="{76C5CF63-11AA-B55E-B41D-931F3F9E6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496" y="3170988"/>
                <a:ext cx="215900" cy="20187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D46B2FCB-B132-E628-AF69-92B1CE4584CC}"/>
                  </a:ext>
                </a:extLst>
              </p:cNvPr>
              <p:cNvSpPr/>
              <p:nvPr/>
            </p:nvSpPr>
            <p:spPr>
              <a:xfrm>
                <a:off x="27088061" y="317098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D46B2FCB-B132-E628-AF69-92B1CE458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8061" y="3170988"/>
                <a:ext cx="215900" cy="20187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883D818E-E76D-7D97-89BF-F08B103589C5}"/>
                  </a:ext>
                </a:extLst>
              </p:cNvPr>
              <p:cNvSpPr/>
              <p:nvPr/>
            </p:nvSpPr>
            <p:spPr>
              <a:xfrm>
                <a:off x="27647638" y="3166849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883D818E-E76D-7D97-89BF-F08B10358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7638" y="3166849"/>
                <a:ext cx="215900" cy="20187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7" name="직선 연결선 586">
            <a:extLst>
              <a:ext uri="{FF2B5EF4-FFF2-40B4-BE49-F238E27FC236}">
                <a16:creationId xmlns:a16="http://schemas.microsoft.com/office/drawing/2014/main" id="{E5BF4E9D-9446-5097-8355-5AF20671F077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직선 연결선 587">
            <a:extLst>
              <a:ext uri="{FF2B5EF4-FFF2-40B4-BE49-F238E27FC236}">
                <a16:creationId xmlns:a16="http://schemas.microsoft.com/office/drawing/2014/main" id="{9A879A17-AB65-5ABB-CD15-F0C45EEA8B61}"/>
              </a:ext>
            </a:extLst>
          </p:cNvPr>
          <p:cNvCxnSpPr>
            <a:cxnSpLocks/>
            <a:endCxn id="585" idx="0"/>
          </p:cNvCxnSpPr>
          <p:nvPr/>
        </p:nvCxnSpPr>
        <p:spPr>
          <a:xfrm>
            <a:off x="26980111" y="2867814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직선 연결선 588">
            <a:extLst>
              <a:ext uri="{FF2B5EF4-FFF2-40B4-BE49-F238E27FC236}">
                <a16:creationId xmlns:a16="http://schemas.microsoft.com/office/drawing/2014/main" id="{568E024E-BB24-DA8B-E8DA-21D93A73E859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6980111" y="2867814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직선 연결선 589">
            <a:extLst>
              <a:ext uri="{FF2B5EF4-FFF2-40B4-BE49-F238E27FC236}">
                <a16:creationId xmlns:a16="http://schemas.microsoft.com/office/drawing/2014/main" id="{DF618D25-0A8F-09D3-4B7F-FFAA0EAEE5DC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직선 연결선 590">
            <a:extLst>
              <a:ext uri="{FF2B5EF4-FFF2-40B4-BE49-F238E27FC236}">
                <a16:creationId xmlns:a16="http://schemas.microsoft.com/office/drawing/2014/main" id="{AF2741C9-75D6-A5A0-BE6A-087E6C75B465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연결선 591">
            <a:extLst>
              <a:ext uri="{FF2B5EF4-FFF2-40B4-BE49-F238E27FC236}">
                <a16:creationId xmlns:a16="http://schemas.microsoft.com/office/drawing/2014/main" id="{A92CEE6D-63BD-1C23-D37D-9C952AA9D920}"/>
              </a:ext>
            </a:extLst>
          </p:cNvPr>
          <p:cNvCxnSpPr>
            <a:cxnSpLocks/>
            <a:endCxn id="585" idx="0"/>
          </p:cNvCxnSpPr>
          <p:nvPr/>
        </p:nvCxnSpPr>
        <p:spPr>
          <a:xfrm flipH="1">
            <a:off x="27196011" y="2867814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직선 연결선 592">
            <a:extLst>
              <a:ext uri="{FF2B5EF4-FFF2-40B4-BE49-F238E27FC236}">
                <a16:creationId xmlns:a16="http://schemas.microsoft.com/office/drawing/2014/main" id="{1992637B-2AE9-414E-2B31-9F31E22D0877}"/>
              </a:ext>
            </a:extLst>
          </p:cNvPr>
          <p:cNvCxnSpPr>
            <a:cxnSpLocks/>
            <a:endCxn id="585" idx="0"/>
          </p:cNvCxnSpPr>
          <p:nvPr/>
        </p:nvCxnSpPr>
        <p:spPr>
          <a:xfrm flipH="1">
            <a:off x="27196011" y="2867814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직선 연결선 593">
            <a:extLst>
              <a:ext uri="{FF2B5EF4-FFF2-40B4-BE49-F238E27FC236}">
                <a16:creationId xmlns:a16="http://schemas.microsoft.com/office/drawing/2014/main" id="{18D5D67B-A976-B407-8655-6FD8E403993E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7548667" y="2867814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직선 연결선 594">
            <a:extLst>
              <a:ext uri="{FF2B5EF4-FFF2-40B4-BE49-F238E27FC236}">
                <a16:creationId xmlns:a16="http://schemas.microsoft.com/office/drawing/2014/main" id="{E6EC8F95-E19E-99CC-35D1-A63CBF860F99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7264389" y="2867814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TextBox 595">
            <a:extLst>
              <a:ext uri="{FF2B5EF4-FFF2-40B4-BE49-F238E27FC236}">
                <a16:creationId xmlns:a16="http://schemas.microsoft.com/office/drawing/2014/main" id="{2DEC4CE3-5E13-233F-69B1-5F71D00F4721}"/>
              </a:ext>
            </a:extLst>
          </p:cNvPr>
          <p:cNvSpPr txBox="1"/>
          <p:nvPr/>
        </p:nvSpPr>
        <p:spPr>
          <a:xfrm>
            <a:off x="25432473" y="174459"/>
            <a:ext cx="19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Split &amp; Duplication</a:t>
            </a:r>
            <a:endParaRPr lang="ko-KR" altLang="en-US"/>
          </a:p>
        </p:txBody>
      </p:sp>
      <p:sp>
        <p:nvSpPr>
          <p:cNvPr id="598" name="타원 597">
            <a:extLst>
              <a:ext uri="{FF2B5EF4-FFF2-40B4-BE49-F238E27FC236}">
                <a16:creationId xmlns:a16="http://schemas.microsoft.com/office/drawing/2014/main" id="{8AE78D14-3959-02F7-F7E1-2B645A852E8E}"/>
              </a:ext>
            </a:extLst>
          </p:cNvPr>
          <p:cNvSpPr/>
          <p:nvPr/>
        </p:nvSpPr>
        <p:spPr>
          <a:xfrm>
            <a:off x="27447066" y="1688036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타원 598">
            <a:extLst>
              <a:ext uri="{FF2B5EF4-FFF2-40B4-BE49-F238E27FC236}">
                <a16:creationId xmlns:a16="http://schemas.microsoft.com/office/drawing/2014/main" id="{85C2BB27-6186-63F3-5BEC-848B7C1E24FF}"/>
              </a:ext>
            </a:extLst>
          </p:cNvPr>
          <p:cNvSpPr/>
          <p:nvPr/>
        </p:nvSpPr>
        <p:spPr>
          <a:xfrm>
            <a:off x="27449866" y="2164473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AA3B7115-1D7A-5CDB-70B5-26E71C40E3D9}"/>
              </a:ext>
            </a:extLst>
          </p:cNvPr>
          <p:cNvSpPr txBox="1"/>
          <p:nvPr/>
        </p:nvSpPr>
        <p:spPr>
          <a:xfrm>
            <a:off x="24194517" y="2526340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cxnSp>
        <p:nvCxnSpPr>
          <p:cNvPr id="609" name="직선 연결선 608">
            <a:extLst>
              <a:ext uri="{FF2B5EF4-FFF2-40B4-BE49-F238E27FC236}">
                <a16:creationId xmlns:a16="http://schemas.microsoft.com/office/drawing/2014/main" id="{C7284F87-4490-EC1F-C80F-F6FC734EED16}"/>
              </a:ext>
            </a:extLst>
          </p:cNvPr>
          <p:cNvCxnSpPr>
            <a:cxnSpLocks/>
            <a:stCxn id="529" idx="4"/>
            <a:endCxn id="598" idx="0"/>
          </p:cNvCxnSpPr>
          <p:nvPr/>
        </p:nvCxnSpPr>
        <p:spPr>
          <a:xfrm>
            <a:off x="27269724" y="1473712"/>
            <a:ext cx="285292" cy="214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 609">
            <a:extLst>
              <a:ext uri="{FF2B5EF4-FFF2-40B4-BE49-F238E27FC236}">
                <a16:creationId xmlns:a16="http://schemas.microsoft.com/office/drawing/2014/main" id="{B02D58B2-61C4-E6F8-6D9B-3DFBF6F01881}"/>
              </a:ext>
            </a:extLst>
          </p:cNvPr>
          <p:cNvCxnSpPr>
            <a:cxnSpLocks/>
            <a:stCxn id="529" idx="4"/>
            <a:endCxn id="576" idx="0"/>
          </p:cNvCxnSpPr>
          <p:nvPr/>
        </p:nvCxnSpPr>
        <p:spPr>
          <a:xfrm>
            <a:off x="27269724" y="1473712"/>
            <a:ext cx="121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직선 연결선 610">
            <a:extLst>
              <a:ext uri="{FF2B5EF4-FFF2-40B4-BE49-F238E27FC236}">
                <a16:creationId xmlns:a16="http://schemas.microsoft.com/office/drawing/2014/main" id="{57B70530-085C-3175-FE8C-3D386ACFC2F8}"/>
              </a:ext>
            </a:extLst>
          </p:cNvPr>
          <p:cNvCxnSpPr>
            <a:cxnSpLocks/>
            <a:stCxn id="529" idx="4"/>
            <a:endCxn id="575" idx="0"/>
          </p:cNvCxnSpPr>
          <p:nvPr/>
        </p:nvCxnSpPr>
        <p:spPr>
          <a:xfrm flipH="1">
            <a:off x="26986656" y="1473712"/>
            <a:ext cx="28306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직선 연결선 611">
            <a:extLst>
              <a:ext uri="{FF2B5EF4-FFF2-40B4-BE49-F238E27FC236}">
                <a16:creationId xmlns:a16="http://schemas.microsoft.com/office/drawing/2014/main" id="{47C49879-81AD-D5C7-5E9D-099972F43799}"/>
              </a:ext>
            </a:extLst>
          </p:cNvPr>
          <p:cNvCxnSpPr>
            <a:cxnSpLocks/>
            <a:stCxn id="575" idx="4"/>
            <a:endCxn id="599" idx="0"/>
          </p:cNvCxnSpPr>
          <p:nvPr/>
        </p:nvCxnSpPr>
        <p:spPr>
          <a:xfrm>
            <a:off x="26986656" y="1886752"/>
            <a:ext cx="571160" cy="277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직선 연결선 612">
            <a:extLst>
              <a:ext uri="{FF2B5EF4-FFF2-40B4-BE49-F238E27FC236}">
                <a16:creationId xmlns:a16="http://schemas.microsoft.com/office/drawing/2014/main" id="{6FCDC827-4B89-7F85-D358-F7642BB69761}"/>
              </a:ext>
            </a:extLst>
          </p:cNvPr>
          <p:cNvCxnSpPr>
            <a:cxnSpLocks/>
            <a:stCxn id="576" idx="4"/>
            <a:endCxn id="599" idx="0"/>
          </p:cNvCxnSpPr>
          <p:nvPr/>
        </p:nvCxnSpPr>
        <p:spPr>
          <a:xfrm>
            <a:off x="27270934" y="1886752"/>
            <a:ext cx="286882" cy="277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직선 연결선 613">
            <a:extLst>
              <a:ext uri="{FF2B5EF4-FFF2-40B4-BE49-F238E27FC236}">
                <a16:creationId xmlns:a16="http://schemas.microsoft.com/office/drawing/2014/main" id="{C3BBDD9D-3A2D-7A34-9258-4A2A3C5A5871}"/>
              </a:ext>
            </a:extLst>
          </p:cNvPr>
          <p:cNvCxnSpPr>
            <a:cxnSpLocks/>
            <a:stCxn id="598" idx="4"/>
            <a:endCxn id="599" idx="0"/>
          </p:cNvCxnSpPr>
          <p:nvPr/>
        </p:nvCxnSpPr>
        <p:spPr>
          <a:xfrm>
            <a:off x="27555016" y="1889914"/>
            <a:ext cx="2800" cy="274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직선 연결선 614">
            <a:extLst>
              <a:ext uri="{FF2B5EF4-FFF2-40B4-BE49-F238E27FC236}">
                <a16:creationId xmlns:a16="http://schemas.microsoft.com/office/drawing/2014/main" id="{CB2746FA-1CDD-7906-C73A-25CC8C666D92}"/>
              </a:ext>
            </a:extLst>
          </p:cNvPr>
          <p:cNvCxnSpPr>
            <a:cxnSpLocks/>
            <a:stCxn id="598" idx="4"/>
            <a:endCxn id="571" idx="0"/>
          </p:cNvCxnSpPr>
          <p:nvPr/>
        </p:nvCxnSpPr>
        <p:spPr>
          <a:xfrm flipH="1">
            <a:off x="27277207" y="1889914"/>
            <a:ext cx="277809" cy="271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직선 연결선 615">
            <a:extLst>
              <a:ext uri="{FF2B5EF4-FFF2-40B4-BE49-F238E27FC236}">
                <a16:creationId xmlns:a16="http://schemas.microsoft.com/office/drawing/2014/main" id="{B85715DB-E00A-34AC-2201-83A86469F27C}"/>
              </a:ext>
            </a:extLst>
          </p:cNvPr>
          <p:cNvCxnSpPr>
            <a:cxnSpLocks/>
            <a:stCxn id="598" idx="4"/>
            <a:endCxn id="570" idx="0"/>
          </p:cNvCxnSpPr>
          <p:nvPr/>
        </p:nvCxnSpPr>
        <p:spPr>
          <a:xfrm flipH="1">
            <a:off x="26992929" y="1889914"/>
            <a:ext cx="562087" cy="271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직선 연결선 616">
            <a:extLst>
              <a:ext uri="{FF2B5EF4-FFF2-40B4-BE49-F238E27FC236}">
                <a16:creationId xmlns:a16="http://schemas.microsoft.com/office/drawing/2014/main" id="{8FBEF1C7-06AF-6153-8055-0185D26DC3A6}"/>
              </a:ext>
            </a:extLst>
          </p:cNvPr>
          <p:cNvCxnSpPr>
            <a:cxnSpLocks/>
            <a:stCxn id="576" idx="4"/>
            <a:endCxn id="571" idx="0"/>
          </p:cNvCxnSpPr>
          <p:nvPr/>
        </p:nvCxnSpPr>
        <p:spPr>
          <a:xfrm>
            <a:off x="27270934" y="1886752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직선 연결선 617">
            <a:extLst>
              <a:ext uri="{FF2B5EF4-FFF2-40B4-BE49-F238E27FC236}">
                <a16:creationId xmlns:a16="http://schemas.microsoft.com/office/drawing/2014/main" id="{AB3EEA80-A54C-99C8-1376-F9E77D810B67}"/>
              </a:ext>
            </a:extLst>
          </p:cNvPr>
          <p:cNvCxnSpPr>
            <a:cxnSpLocks/>
            <a:stCxn id="576" idx="4"/>
            <a:endCxn id="570" idx="0"/>
          </p:cNvCxnSpPr>
          <p:nvPr/>
        </p:nvCxnSpPr>
        <p:spPr>
          <a:xfrm flipH="1">
            <a:off x="26992929" y="1886752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직선 연결선 618">
            <a:extLst>
              <a:ext uri="{FF2B5EF4-FFF2-40B4-BE49-F238E27FC236}">
                <a16:creationId xmlns:a16="http://schemas.microsoft.com/office/drawing/2014/main" id="{FB934C72-A983-6845-01ED-BBB66E73DE8C}"/>
              </a:ext>
            </a:extLst>
          </p:cNvPr>
          <p:cNvCxnSpPr>
            <a:cxnSpLocks/>
            <a:stCxn id="575" idx="4"/>
            <a:endCxn id="570" idx="0"/>
          </p:cNvCxnSpPr>
          <p:nvPr/>
        </p:nvCxnSpPr>
        <p:spPr>
          <a:xfrm>
            <a:off x="26986656" y="1886752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직선 연결선 619">
            <a:extLst>
              <a:ext uri="{FF2B5EF4-FFF2-40B4-BE49-F238E27FC236}">
                <a16:creationId xmlns:a16="http://schemas.microsoft.com/office/drawing/2014/main" id="{5B7102CE-21DA-0FCF-116C-73A6930BDF70}"/>
              </a:ext>
            </a:extLst>
          </p:cNvPr>
          <p:cNvCxnSpPr>
            <a:cxnSpLocks/>
            <a:stCxn id="575" idx="4"/>
            <a:endCxn id="571" idx="0"/>
          </p:cNvCxnSpPr>
          <p:nvPr/>
        </p:nvCxnSpPr>
        <p:spPr>
          <a:xfrm>
            <a:off x="26986656" y="1886752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직선 연결선 620">
            <a:extLst>
              <a:ext uri="{FF2B5EF4-FFF2-40B4-BE49-F238E27FC236}">
                <a16:creationId xmlns:a16="http://schemas.microsoft.com/office/drawing/2014/main" id="{26B67E3C-A262-AA87-823A-CF49DB3786B7}"/>
              </a:ext>
            </a:extLst>
          </p:cNvPr>
          <p:cNvCxnSpPr>
            <a:cxnSpLocks/>
            <a:stCxn id="570" idx="4"/>
            <a:endCxn id="580" idx="0"/>
          </p:cNvCxnSpPr>
          <p:nvPr/>
        </p:nvCxnSpPr>
        <p:spPr>
          <a:xfrm flipH="1">
            <a:off x="26990978" y="2363490"/>
            <a:ext cx="1951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직선 연결선 621">
            <a:extLst>
              <a:ext uri="{FF2B5EF4-FFF2-40B4-BE49-F238E27FC236}">
                <a16:creationId xmlns:a16="http://schemas.microsoft.com/office/drawing/2014/main" id="{60D013B8-D21E-B267-2AC5-F1F692C8523C}"/>
              </a:ext>
            </a:extLst>
          </p:cNvPr>
          <p:cNvCxnSpPr>
            <a:cxnSpLocks/>
            <a:stCxn id="580" idx="0"/>
            <a:endCxn id="571" idx="4"/>
          </p:cNvCxnSpPr>
          <p:nvPr/>
        </p:nvCxnSpPr>
        <p:spPr>
          <a:xfrm flipV="1">
            <a:off x="26990978" y="2363490"/>
            <a:ext cx="28622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직선 연결선 622">
            <a:extLst>
              <a:ext uri="{FF2B5EF4-FFF2-40B4-BE49-F238E27FC236}">
                <a16:creationId xmlns:a16="http://schemas.microsoft.com/office/drawing/2014/main" id="{3E9E57DB-9579-9DBE-3896-F8150E5A2B22}"/>
              </a:ext>
            </a:extLst>
          </p:cNvPr>
          <p:cNvCxnSpPr>
            <a:cxnSpLocks/>
            <a:stCxn id="599" idx="4"/>
            <a:endCxn id="580" idx="0"/>
          </p:cNvCxnSpPr>
          <p:nvPr/>
        </p:nvCxnSpPr>
        <p:spPr>
          <a:xfrm flipH="1">
            <a:off x="26990978" y="2366351"/>
            <a:ext cx="566838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직선 연결선 623">
            <a:extLst>
              <a:ext uri="{FF2B5EF4-FFF2-40B4-BE49-F238E27FC236}">
                <a16:creationId xmlns:a16="http://schemas.microsoft.com/office/drawing/2014/main" id="{64DEE909-A4AD-67F4-0365-7DFC78EBF9E7}"/>
              </a:ext>
            </a:extLst>
          </p:cNvPr>
          <p:cNvCxnSpPr>
            <a:cxnSpLocks/>
            <a:stCxn id="581" idx="0"/>
            <a:endCxn id="570" idx="4"/>
          </p:cNvCxnSpPr>
          <p:nvPr/>
        </p:nvCxnSpPr>
        <p:spPr>
          <a:xfrm flipH="1" flipV="1">
            <a:off x="26992929" y="2363490"/>
            <a:ext cx="28232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직선 연결선 624">
            <a:extLst>
              <a:ext uri="{FF2B5EF4-FFF2-40B4-BE49-F238E27FC236}">
                <a16:creationId xmlns:a16="http://schemas.microsoft.com/office/drawing/2014/main" id="{0A6138D5-ED7B-128A-AFEA-78FAE38BD37F}"/>
              </a:ext>
            </a:extLst>
          </p:cNvPr>
          <p:cNvCxnSpPr>
            <a:cxnSpLocks/>
            <a:stCxn id="582" idx="0"/>
            <a:endCxn id="570" idx="4"/>
          </p:cNvCxnSpPr>
          <p:nvPr/>
        </p:nvCxnSpPr>
        <p:spPr>
          <a:xfrm flipH="1" flipV="1">
            <a:off x="26992929" y="2363490"/>
            <a:ext cx="56660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>
            <a:extLst>
              <a:ext uri="{FF2B5EF4-FFF2-40B4-BE49-F238E27FC236}">
                <a16:creationId xmlns:a16="http://schemas.microsoft.com/office/drawing/2014/main" id="{000A1080-6102-CF48-EF16-1873BB5528B5}"/>
              </a:ext>
            </a:extLst>
          </p:cNvPr>
          <p:cNvCxnSpPr>
            <a:cxnSpLocks/>
            <a:stCxn id="599" idx="4"/>
            <a:endCxn id="581" idx="0"/>
          </p:cNvCxnSpPr>
          <p:nvPr/>
        </p:nvCxnSpPr>
        <p:spPr>
          <a:xfrm flipH="1">
            <a:off x="27275256" y="2366351"/>
            <a:ext cx="282560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연결선 626">
            <a:extLst>
              <a:ext uri="{FF2B5EF4-FFF2-40B4-BE49-F238E27FC236}">
                <a16:creationId xmlns:a16="http://schemas.microsoft.com/office/drawing/2014/main" id="{E444DFD8-9C79-AECB-AC4A-F752C82BF662}"/>
              </a:ext>
            </a:extLst>
          </p:cNvPr>
          <p:cNvCxnSpPr>
            <a:cxnSpLocks/>
            <a:stCxn id="571" idx="4"/>
            <a:endCxn id="581" idx="0"/>
          </p:cNvCxnSpPr>
          <p:nvPr/>
        </p:nvCxnSpPr>
        <p:spPr>
          <a:xfrm flipH="1">
            <a:off x="27275256" y="2363490"/>
            <a:ext cx="1951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직선 연결선 627">
            <a:extLst>
              <a:ext uri="{FF2B5EF4-FFF2-40B4-BE49-F238E27FC236}">
                <a16:creationId xmlns:a16="http://schemas.microsoft.com/office/drawing/2014/main" id="{E7FF79B3-C39D-6FC7-EFD9-2AAFC2B2F323}"/>
              </a:ext>
            </a:extLst>
          </p:cNvPr>
          <p:cNvCxnSpPr>
            <a:cxnSpLocks/>
            <a:stCxn id="599" idx="4"/>
            <a:endCxn id="582" idx="0"/>
          </p:cNvCxnSpPr>
          <p:nvPr/>
        </p:nvCxnSpPr>
        <p:spPr>
          <a:xfrm>
            <a:off x="27557816" y="2366351"/>
            <a:ext cx="1718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직선 연결선 628">
            <a:extLst>
              <a:ext uri="{FF2B5EF4-FFF2-40B4-BE49-F238E27FC236}">
                <a16:creationId xmlns:a16="http://schemas.microsoft.com/office/drawing/2014/main" id="{6A130DC6-5ED7-19C0-B06E-2EE3CC1C980A}"/>
              </a:ext>
            </a:extLst>
          </p:cNvPr>
          <p:cNvCxnSpPr>
            <a:cxnSpLocks/>
            <a:stCxn id="571" idx="4"/>
            <a:endCxn id="582" idx="0"/>
          </p:cNvCxnSpPr>
          <p:nvPr/>
        </p:nvCxnSpPr>
        <p:spPr>
          <a:xfrm>
            <a:off x="27277207" y="2363490"/>
            <a:ext cx="28232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69896FB3-F894-134D-BD3A-9A23799CB60B}"/>
                  </a:ext>
                </a:extLst>
              </p:cNvPr>
              <p:cNvSpPr txBox="1"/>
              <p:nvPr/>
            </p:nvSpPr>
            <p:spPr>
              <a:xfrm>
                <a:off x="25353124" y="305963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69896FB3-F894-134D-BD3A-9A23799C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124" y="3059634"/>
                <a:ext cx="46358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6E2A442B-6273-8699-479F-094772D99232}"/>
                  </a:ext>
                </a:extLst>
              </p:cNvPr>
              <p:cNvSpPr txBox="1"/>
              <p:nvPr/>
            </p:nvSpPr>
            <p:spPr>
              <a:xfrm>
                <a:off x="27252742" y="308312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6E2A442B-6273-8699-479F-094772D99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742" y="3083122"/>
                <a:ext cx="46358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9" name="TextBox 648">
            <a:extLst>
              <a:ext uri="{FF2B5EF4-FFF2-40B4-BE49-F238E27FC236}">
                <a16:creationId xmlns:a16="http://schemas.microsoft.com/office/drawing/2014/main" id="{3574009C-0C84-3726-F654-C07D2CF44BB5}"/>
              </a:ext>
            </a:extLst>
          </p:cNvPr>
          <p:cNvSpPr txBox="1"/>
          <p:nvPr/>
        </p:nvSpPr>
        <p:spPr>
          <a:xfrm>
            <a:off x="24944759" y="3500479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prev_W</a:t>
            </a:r>
            <a:endParaRPr lang="ko-KR" altLang="en-US"/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7BD0FAED-28C3-311D-6C57-78042C32AB43}"/>
              </a:ext>
            </a:extLst>
          </p:cNvPr>
          <p:cNvSpPr txBox="1"/>
          <p:nvPr/>
        </p:nvSpPr>
        <p:spPr>
          <a:xfrm>
            <a:off x="26878960" y="351221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cur_W</a:t>
            </a:r>
            <a:endParaRPr lang="ko-KR" altLang="en-US"/>
          </a:p>
        </p:txBody>
      </p:sp>
      <p:sp>
        <p:nvSpPr>
          <p:cNvPr id="651" name="사각형: 둥근 모서리 650">
            <a:extLst>
              <a:ext uri="{FF2B5EF4-FFF2-40B4-BE49-F238E27FC236}">
                <a16:creationId xmlns:a16="http://schemas.microsoft.com/office/drawing/2014/main" id="{DB50A81E-B7F0-2A54-DE4E-ADB2926227E7}"/>
              </a:ext>
            </a:extLst>
          </p:cNvPr>
          <p:cNvSpPr/>
          <p:nvPr/>
        </p:nvSpPr>
        <p:spPr>
          <a:xfrm>
            <a:off x="25046695" y="3902323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2" name="타원 651">
            <a:extLst>
              <a:ext uri="{FF2B5EF4-FFF2-40B4-BE49-F238E27FC236}">
                <a16:creationId xmlns:a16="http://schemas.microsoft.com/office/drawing/2014/main" id="{DE433E9B-4D5F-AD31-E595-490A92B6EF1F}"/>
              </a:ext>
            </a:extLst>
          </p:cNvPr>
          <p:cNvSpPr/>
          <p:nvPr/>
        </p:nvSpPr>
        <p:spPr>
          <a:xfrm>
            <a:off x="25122360" y="39601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3" name="타원 652">
            <a:extLst>
              <a:ext uri="{FF2B5EF4-FFF2-40B4-BE49-F238E27FC236}">
                <a16:creationId xmlns:a16="http://schemas.microsoft.com/office/drawing/2014/main" id="{79498DAC-1E02-BFD8-5423-CAD09F71D169}"/>
              </a:ext>
            </a:extLst>
          </p:cNvPr>
          <p:cNvSpPr/>
          <p:nvPr/>
        </p:nvSpPr>
        <p:spPr>
          <a:xfrm>
            <a:off x="25406638" y="39601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4" name="사각형: 둥근 모서리 653">
            <a:extLst>
              <a:ext uri="{FF2B5EF4-FFF2-40B4-BE49-F238E27FC236}">
                <a16:creationId xmlns:a16="http://schemas.microsoft.com/office/drawing/2014/main" id="{40C070CE-3CED-1130-D743-EF439CCD50D8}"/>
              </a:ext>
            </a:extLst>
          </p:cNvPr>
          <p:cNvSpPr/>
          <p:nvPr/>
        </p:nvSpPr>
        <p:spPr>
          <a:xfrm>
            <a:off x="26848052" y="3907168"/>
            <a:ext cx="92743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5" name="타원 654">
            <a:extLst>
              <a:ext uri="{FF2B5EF4-FFF2-40B4-BE49-F238E27FC236}">
                <a16:creationId xmlns:a16="http://schemas.microsoft.com/office/drawing/2014/main" id="{3E9AF309-5515-E4DC-28C6-A4727D0E4987}"/>
              </a:ext>
            </a:extLst>
          </p:cNvPr>
          <p:cNvSpPr/>
          <p:nvPr/>
        </p:nvSpPr>
        <p:spPr>
          <a:xfrm>
            <a:off x="26923718" y="396497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6" name="타원 655">
            <a:extLst>
              <a:ext uri="{FF2B5EF4-FFF2-40B4-BE49-F238E27FC236}">
                <a16:creationId xmlns:a16="http://schemas.microsoft.com/office/drawing/2014/main" id="{0C52E63D-C202-3B38-3225-47B039404B53}"/>
              </a:ext>
            </a:extLst>
          </p:cNvPr>
          <p:cNvSpPr/>
          <p:nvPr/>
        </p:nvSpPr>
        <p:spPr>
          <a:xfrm>
            <a:off x="27207996" y="396497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FA090954-8286-F311-576C-B25A0129A690}"/>
              </a:ext>
            </a:extLst>
          </p:cNvPr>
          <p:cNvSpPr txBox="1"/>
          <p:nvPr/>
        </p:nvSpPr>
        <p:spPr>
          <a:xfrm>
            <a:off x="24487978" y="392063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925C2C4B-0AB2-B990-F807-02A001B49FFD}"/>
              </a:ext>
            </a:extLst>
          </p:cNvPr>
          <p:cNvSpPr txBox="1"/>
          <p:nvPr/>
        </p:nvSpPr>
        <p:spPr>
          <a:xfrm>
            <a:off x="26270932" y="394121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cxnSp>
        <p:nvCxnSpPr>
          <p:cNvPr id="660" name="연결선: 구부러짐 659">
            <a:extLst>
              <a:ext uri="{FF2B5EF4-FFF2-40B4-BE49-F238E27FC236}">
                <a16:creationId xmlns:a16="http://schemas.microsoft.com/office/drawing/2014/main" id="{9CDB81C3-1B64-4AA9-664A-35A1E71A3549}"/>
              </a:ext>
            </a:extLst>
          </p:cNvPr>
          <p:cNvCxnSpPr>
            <a:stCxn id="652" idx="4"/>
            <a:endCxn id="655" idx="4"/>
          </p:cNvCxnSpPr>
          <p:nvPr/>
        </p:nvCxnSpPr>
        <p:spPr>
          <a:xfrm rot="16200000" flipH="1">
            <a:off x="26128567" y="3263755"/>
            <a:ext cx="4845" cy="1801358"/>
          </a:xfrm>
          <a:prstGeom prst="curvedConnector3">
            <a:avLst>
              <a:gd name="adj1" fmla="val 4818266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1" name="타원 660">
            <a:extLst>
              <a:ext uri="{FF2B5EF4-FFF2-40B4-BE49-F238E27FC236}">
                <a16:creationId xmlns:a16="http://schemas.microsoft.com/office/drawing/2014/main" id="{9DD1121C-B494-2239-F132-6F8052B247F0}"/>
              </a:ext>
            </a:extLst>
          </p:cNvPr>
          <p:cNvSpPr/>
          <p:nvPr/>
        </p:nvSpPr>
        <p:spPr>
          <a:xfrm>
            <a:off x="27506805" y="3966636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2" name="연결선: 구부러짐 661">
            <a:extLst>
              <a:ext uri="{FF2B5EF4-FFF2-40B4-BE49-F238E27FC236}">
                <a16:creationId xmlns:a16="http://schemas.microsoft.com/office/drawing/2014/main" id="{8143935B-A034-7BD1-FCC9-966D5ADF69EC}"/>
              </a:ext>
            </a:extLst>
          </p:cNvPr>
          <p:cNvCxnSpPr>
            <a:cxnSpLocks/>
            <a:stCxn id="653" idx="0"/>
            <a:endCxn id="656" idx="0"/>
          </p:cNvCxnSpPr>
          <p:nvPr/>
        </p:nvCxnSpPr>
        <p:spPr>
          <a:xfrm rot="16200000" flipH="1">
            <a:off x="26412844" y="3061877"/>
            <a:ext cx="4845" cy="1801358"/>
          </a:xfrm>
          <a:prstGeom prst="curvedConnector3">
            <a:avLst>
              <a:gd name="adj1" fmla="val -4718266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31B3E913-BCC5-1AA7-9E45-AF351D685EF4}"/>
                  </a:ext>
                </a:extLst>
              </p:cNvPr>
              <p:cNvSpPr txBox="1"/>
              <p:nvPr/>
            </p:nvSpPr>
            <p:spPr>
              <a:xfrm>
                <a:off x="23659738" y="4487400"/>
                <a:ext cx="5860259" cy="694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모</m:t>
                    </m:r>
                  </m:oMath>
                </a14:m>
                <a:r>
                  <a:rPr lang="ko-KR" altLang="en-US" sz="1200"/>
                  <a:t>든 </a:t>
                </a:r>
                <a:r>
                  <a:rPr lang="en-US" altLang="ko-KR" sz="1200"/>
                  <a:t>hidden unit</a:t>
                </a:r>
                <a:r>
                  <a:rPr lang="ko-KR" altLang="en-US" sz="1200"/>
                  <a:t>에 대해 다음 식을 계산하여 값이 </a:t>
                </a:r>
                <a:endParaRPr lang="en-US" altLang="ko-KR" sz="1200"/>
              </a:p>
              <a:p>
                <a:r>
                  <a:rPr lang="en-US" altLang="ko-KR" sz="1200"/>
                  <a:t>threshold </a:t>
                </a:r>
                <a:r>
                  <a:rPr lang="ko-KR" altLang="en-US" sz="1200"/>
                  <a:t>보다 크면 </a:t>
                </a:r>
                <a:r>
                  <a:rPr lang="en-US" altLang="ko-KR" sz="1200"/>
                  <a:t>hidden unit</a:t>
                </a:r>
                <a:r>
                  <a:rPr lang="ko-KR" altLang="en-US" sz="1200"/>
                  <a:t>가 </a:t>
                </a:r>
                <a:r>
                  <a:rPr lang="en-US" altLang="ko-KR" sz="1200"/>
                  <a:t>semantic drift</a:t>
                </a:r>
                <a:r>
                  <a:rPr lang="ko-KR" altLang="en-US" sz="1200"/>
                  <a:t>되었다고 보고 </a:t>
                </a:r>
                <a:r>
                  <a:rPr lang="en-US" altLang="ko-KR" sz="1200"/>
                  <a:t>copy</a:t>
                </a:r>
                <a:r>
                  <a:rPr lang="ko-KR" altLang="en-US" sz="1200"/>
                  <a:t>하여 </a:t>
                </a:r>
                <a:r>
                  <a:rPr lang="en-US" altLang="ko-KR" sz="1200"/>
                  <a:t>layer</a:t>
                </a:r>
                <a:r>
                  <a:rPr lang="ko-KR" altLang="en-US" sz="1200"/>
                  <a:t>에 붙여줌</a:t>
                </a:r>
                <a:endParaRPr lang="en-US" altLang="ko-KR" sz="1200"/>
              </a:p>
              <a:p>
                <a:endParaRPr lang="en-US" altLang="ko-KR" sz="1200"/>
              </a:p>
            </p:txBody>
          </p:sp>
        </mc:Choice>
        <mc:Fallback xmlns="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31B3E913-BCC5-1AA7-9E45-AF351D685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9738" y="4487400"/>
                <a:ext cx="5860259" cy="6941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CA8AB602-3FE3-D0B2-C42E-40191361DCE2}"/>
                  </a:ext>
                </a:extLst>
              </p:cNvPr>
              <p:cNvSpPr txBox="1"/>
              <p:nvPr/>
            </p:nvSpPr>
            <p:spPr>
              <a:xfrm>
                <a:off x="28051176" y="3818699"/>
                <a:ext cx="2349426" cy="484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ko-KR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𝑐𝑜𝑝𝑦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US" altLang="ko-KR" sz="1200" b="0"/>
              </a:p>
            </p:txBody>
          </p:sp>
        </mc:Choice>
        <mc:Fallback xmlns="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CA8AB602-3FE3-D0B2-C42E-40191361D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1176" y="3818699"/>
                <a:ext cx="2349426" cy="48474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9" name="사각형: 둥근 모서리 668">
            <a:extLst>
              <a:ext uri="{FF2B5EF4-FFF2-40B4-BE49-F238E27FC236}">
                <a16:creationId xmlns:a16="http://schemas.microsoft.com/office/drawing/2014/main" id="{3F80AC97-91F3-3D3C-91F3-07622075F5A2}"/>
              </a:ext>
            </a:extLst>
          </p:cNvPr>
          <p:cNvSpPr/>
          <p:nvPr/>
        </p:nvSpPr>
        <p:spPr>
          <a:xfrm>
            <a:off x="27914093" y="1632147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0" name="타원 669">
            <a:extLst>
              <a:ext uri="{FF2B5EF4-FFF2-40B4-BE49-F238E27FC236}">
                <a16:creationId xmlns:a16="http://schemas.microsoft.com/office/drawing/2014/main" id="{B1CB5F1F-68A9-B851-D7DD-883982130732}"/>
              </a:ext>
            </a:extLst>
          </p:cNvPr>
          <p:cNvSpPr/>
          <p:nvPr/>
        </p:nvSpPr>
        <p:spPr>
          <a:xfrm>
            <a:off x="27989758" y="1689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1" name="타원 670">
            <a:extLst>
              <a:ext uri="{FF2B5EF4-FFF2-40B4-BE49-F238E27FC236}">
                <a16:creationId xmlns:a16="http://schemas.microsoft.com/office/drawing/2014/main" id="{91524A29-F55D-02F4-76FD-3B945968C51E}"/>
              </a:ext>
            </a:extLst>
          </p:cNvPr>
          <p:cNvSpPr/>
          <p:nvPr/>
        </p:nvSpPr>
        <p:spPr>
          <a:xfrm>
            <a:off x="28274036" y="1689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2" name="직선 연결선 671">
            <a:extLst>
              <a:ext uri="{FF2B5EF4-FFF2-40B4-BE49-F238E27FC236}">
                <a16:creationId xmlns:a16="http://schemas.microsoft.com/office/drawing/2014/main" id="{D3186A00-09B6-F425-C95D-FFF9D8C5D262}"/>
              </a:ext>
            </a:extLst>
          </p:cNvPr>
          <p:cNvCxnSpPr>
            <a:cxnSpLocks/>
          </p:cNvCxnSpPr>
          <p:nvPr/>
        </p:nvCxnSpPr>
        <p:spPr>
          <a:xfrm>
            <a:off x="28276786" y="1686950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3" name="직선 연결선 672">
            <a:extLst>
              <a:ext uri="{FF2B5EF4-FFF2-40B4-BE49-F238E27FC236}">
                <a16:creationId xmlns:a16="http://schemas.microsoft.com/office/drawing/2014/main" id="{0DE32030-7515-70C3-D1D9-8C339F56DA91}"/>
              </a:ext>
            </a:extLst>
          </p:cNvPr>
          <p:cNvCxnSpPr>
            <a:cxnSpLocks/>
          </p:cNvCxnSpPr>
          <p:nvPr/>
        </p:nvCxnSpPr>
        <p:spPr>
          <a:xfrm flipV="1">
            <a:off x="28274036" y="1689230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4" name="TextBox 673">
            <a:extLst>
              <a:ext uri="{FF2B5EF4-FFF2-40B4-BE49-F238E27FC236}">
                <a16:creationId xmlns:a16="http://schemas.microsoft.com/office/drawing/2014/main" id="{430F487C-A510-A885-6AF3-924320A7A4BD}"/>
              </a:ext>
            </a:extLst>
          </p:cNvPr>
          <p:cNvSpPr txBox="1"/>
          <p:nvPr/>
        </p:nvSpPr>
        <p:spPr>
          <a:xfrm>
            <a:off x="28580031" y="1662702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prev Layer 1</a:t>
            </a:r>
            <a:endParaRPr lang="ko-KR" altLang="en-US" sz="1000" b="1"/>
          </a:p>
        </p:txBody>
      </p:sp>
      <p:sp>
        <p:nvSpPr>
          <p:cNvPr id="675" name="사각형: 둥근 모서리 674">
            <a:extLst>
              <a:ext uri="{FF2B5EF4-FFF2-40B4-BE49-F238E27FC236}">
                <a16:creationId xmlns:a16="http://schemas.microsoft.com/office/drawing/2014/main" id="{A7B7E1D0-C138-0885-EA5E-E031B6E13526}"/>
              </a:ext>
            </a:extLst>
          </p:cNvPr>
          <p:cNvSpPr/>
          <p:nvPr/>
        </p:nvSpPr>
        <p:spPr>
          <a:xfrm>
            <a:off x="27922270" y="208498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6" name="타원 675">
            <a:extLst>
              <a:ext uri="{FF2B5EF4-FFF2-40B4-BE49-F238E27FC236}">
                <a16:creationId xmlns:a16="http://schemas.microsoft.com/office/drawing/2014/main" id="{E2973382-4B0A-934A-6DF3-AC09CBC77093}"/>
              </a:ext>
            </a:extLst>
          </p:cNvPr>
          <p:cNvSpPr/>
          <p:nvPr/>
        </p:nvSpPr>
        <p:spPr>
          <a:xfrm>
            <a:off x="27997935" y="214279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7" name="타원 676">
            <a:extLst>
              <a:ext uri="{FF2B5EF4-FFF2-40B4-BE49-F238E27FC236}">
                <a16:creationId xmlns:a16="http://schemas.microsoft.com/office/drawing/2014/main" id="{D0DE9F93-2B68-8B74-21E6-1FBA9AD13EE4}"/>
              </a:ext>
            </a:extLst>
          </p:cNvPr>
          <p:cNvSpPr/>
          <p:nvPr/>
        </p:nvSpPr>
        <p:spPr>
          <a:xfrm>
            <a:off x="28282213" y="214279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83162C82-C539-A336-45D4-DD99CB303421}"/>
              </a:ext>
            </a:extLst>
          </p:cNvPr>
          <p:cNvSpPr txBox="1"/>
          <p:nvPr/>
        </p:nvSpPr>
        <p:spPr>
          <a:xfrm>
            <a:off x="28580031" y="2098452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prev Layer 2</a:t>
            </a:r>
            <a:endParaRPr lang="ko-KR" altLang="en-US" sz="1000" b="1"/>
          </a:p>
        </p:txBody>
      </p: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8D0E6B8E-24D4-E918-5BD2-B7D15084DE35}"/>
              </a:ext>
            </a:extLst>
          </p:cNvPr>
          <p:cNvCxnSpPr>
            <a:cxnSpLocks/>
          </p:cNvCxnSpPr>
          <p:nvPr/>
        </p:nvCxnSpPr>
        <p:spPr>
          <a:xfrm>
            <a:off x="28000128" y="213561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68224789-A99B-6CAB-60D3-B6F9C1D7E22D}"/>
              </a:ext>
            </a:extLst>
          </p:cNvPr>
          <p:cNvCxnSpPr>
            <a:cxnSpLocks/>
          </p:cNvCxnSpPr>
          <p:nvPr/>
        </p:nvCxnSpPr>
        <p:spPr>
          <a:xfrm flipV="1">
            <a:off x="27997378" y="213789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1" name="직선 연결선 680">
            <a:extLst>
              <a:ext uri="{FF2B5EF4-FFF2-40B4-BE49-F238E27FC236}">
                <a16:creationId xmlns:a16="http://schemas.microsoft.com/office/drawing/2014/main" id="{708F142F-E949-5FE1-29BF-75C6AEE6AC1E}"/>
              </a:ext>
            </a:extLst>
          </p:cNvPr>
          <p:cNvCxnSpPr>
            <a:cxnSpLocks/>
          </p:cNvCxnSpPr>
          <p:nvPr/>
        </p:nvCxnSpPr>
        <p:spPr>
          <a:xfrm>
            <a:off x="28284729" y="2136788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2" name="직선 연결선 681">
            <a:extLst>
              <a:ext uri="{FF2B5EF4-FFF2-40B4-BE49-F238E27FC236}">
                <a16:creationId xmlns:a16="http://schemas.microsoft.com/office/drawing/2014/main" id="{5EC3CFAF-5EAD-5E5F-5535-30E9CFDB5DC7}"/>
              </a:ext>
            </a:extLst>
          </p:cNvPr>
          <p:cNvCxnSpPr>
            <a:cxnSpLocks/>
          </p:cNvCxnSpPr>
          <p:nvPr/>
        </p:nvCxnSpPr>
        <p:spPr>
          <a:xfrm flipV="1">
            <a:off x="28281979" y="2139068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3" name="TextBox 682">
            <a:extLst>
              <a:ext uri="{FF2B5EF4-FFF2-40B4-BE49-F238E27FC236}">
                <a16:creationId xmlns:a16="http://schemas.microsoft.com/office/drawing/2014/main" id="{624F29F1-F3CD-7343-F2D0-96BDEE89B425}"/>
              </a:ext>
            </a:extLst>
          </p:cNvPr>
          <p:cNvSpPr txBox="1"/>
          <p:nvPr/>
        </p:nvSpPr>
        <p:spPr>
          <a:xfrm>
            <a:off x="28164725" y="2429924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X</a:t>
            </a:r>
            <a:r>
              <a:rPr lang="ko-KR" altLang="en-US" sz="800"/>
              <a:t>표는 </a:t>
            </a:r>
            <a:r>
              <a:rPr lang="en-US" altLang="ko-KR" sz="800"/>
              <a:t>threshold</a:t>
            </a:r>
            <a:r>
              <a:rPr lang="ko-KR" altLang="en-US" sz="800"/>
              <a:t>보다 작기때문에</a:t>
            </a:r>
            <a:endParaRPr lang="en-US" altLang="ko-KR" sz="800"/>
          </a:p>
          <a:p>
            <a:r>
              <a:rPr lang="ko-KR" altLang="en-US" sz="800"/>
              <a:t>복사되지 않음</a:t>
            </a:r>
            <a:r>
              <a:rPr lang="en-US" altLang="ko-KR" sz="800"/>
              <a:t>(</a:t>
            </a:r>
            <a:r>
              <a:rPr lang="ko-KR" altLang="en-US" sz="800"/>
              <a:t>변질이 적음</a:t>
            </a:r>
            <a:r>
              <a:rPr lang="en-US" altLang="ko-KR" sz="800"/>
              <a:t>)</a:t>
            </a:r>
            <a:endParaRPr lang="ko-KR" altLang="en-US" sz="800"/>
          </a:p>
        </p:txBody>
      </p:sp>
      <p:cxnSp>
        <p:nvCxnSpPr>
          <p:cNvPr id="684" name="직선 연결선 683">
            <a:extLst>
              <a:ext uri="{FF2B5EF4-FFF2-40B4-BE49-F238E27FC236}">
                <a16:creationId xmlns:a16="http://schemas.microsoft.com/office/drawing/2014/main" id="{D67ABD3D-28E4-5D6B-5F96-8367272AE9FB}"/>
              </a:ext>
            </a:extLst>
          </p:cNvPr>
          <p:cNvCxnSpPr>
            <a:cxnSpLocks/>
            <a:stCxn id="529" idx="4"/>
            <a:endCxn id="670" idx="0"/>
          </p:cNvCxnSpPr>
          <p:nvPr/>
        </p:nvCxnSpPr>
        <p:spPr>
          <a:xfrm>
            <a:off x="27269724" y="1473712"/>
            <a:ext cx="827984" cy="216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직선 연결선 686">
            <a:extLst>
              <a:ext uri="{FF2B5EF4-FFF2-40B4-BE49-F238E27FC236}">
                <a16:creationId xmlns:a16="http://schemas.microsoft.com/office/drawing/2014/main" id="{9335504A-A8A5-3B29-5593-D45CE708ACBE}"/>
              </a:ext>
            </a:extLst>
          </p:cNvPr>
          <p:cNvCxnSpPr>
            <a:cxnSpLocks/>
            <a:stCxn id="670" idx="4"/>
            <a:endCxn id="570" idx="0"/>
          </p:cNvCxnSpPr>
          <p:nvPr/>
        </p:nvCxnSpPr>
        <p:spPr>
          <a:xfrm flipH="1">
            <a:off x="26992929" y="1891836"/>
            <a:ext cx="1104779" cy="269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직선 연결선 689">
            <a:extLst>
              <a:ext uri="{FF2B5EF4-FFF2-40B4-BE49-F238E27FC236}">
                <a16:creationId xmlns:a16="http://schemas.microsoft.com/office/drawing/2014/main" id="{0A71494E-96E2-9305-2E61-511C09DBBEA3}"/>
              </a:ext>
            </a:extLst>
          </p:cNvPr>
          <p:cNvCxnSpPr>
            <a:cxnSpLocks/>
            <a:stCxn id="670" idx="4"/>
            <a:endCxn id="599" idx="0"/>
          </p:cNvCxnSpPr>
          <p:nvPr/>
        </p:nvCxnSpPr>
        <p:spPr>
          <a:xfrm flipH="1">
            <a:off x="27557816" y="1891836"/>
            <a:ext cx="539892" cy="272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직선 연결선 692">
            <a:extLst>
              <a:ext uri="{FF2B5EF4-FFF2-40B4-BE49-F238E27FC236}">
                <a16:creationId xmlns:a16="http://schemas.microsoft.com/office/drawing/2014/main" id="{D5E57646-B244-8933-A31F-5E6153B2A031}"/>
              </a:ext>
            </a:extLst>
          </p:cNvPr>
          <p:cNvCxnSpPr>
            <a:cxnSpLocks/>
            <a:stCxn id="670" idx="4"/>
            <a:endCxn id="571" idx="0"/>
          </p:cNvCxnSpPr>
          <p:nvPr/>
        </p:nvCxnSpPr>
        <p:spPr>
          <a:xfrm flipH="1">
            <a:off x="27277207" y="1891836"/>
            <a:ext cx="820501" cy="269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타원 764">
            <a:extLst>
              <a:ext uri="{FF2B5EF4-FFF2-40B4-BE49-F238E27FC236}">
                <a16:creationId xmlns:a16="http://schemas.microsoft.com/office/drawing/2014/main" id="{8EECC061-EE17-59CC-B8DA-7C70738DE549}"/>
              </a:ext>
            </a:extLst>
          </p:cNvPr>
          <p:cNvSpPr/>
          <p:nvPr/>
        </p:nvSpPr>
        <p:spPr>
          <a:xfrm>
            <a:off x="31219547" y="132932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6" name="사각형: 둥근 모서리 765">
            <a:extLst>
              <a:ext uri="{FF2B5EF4-FFF2-40B4-BE49-F238E27FC236}">
                <a16:creationId xmlns:a16="http://schemas.microsoft.com/office/drawing/2014/main" id="{D0D847A8-DA82-5338-622C-385A468394C7}"/>
              </a:ext>
            </a:extLst>
          </p:cNvPr>
          <p:cNvSpPr/>
          <p:nvPr/>
        </p:nvSpPr>
        <p:spPr>
          <a:xfrm>
            <a:off x="30867086" y="2161293"/>
            <a:ext cx="921163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7" name="타원 766">
            <a:extLst>
              <a:ext uri="{FF2B5EF4-FFF2-40B4-BE49-F238E27FC236}">
                <a16:creationId xmlns:a16="http://schemas.microsoft.com/office/drawing/2014/main" id="{370E647B-859C-75F4-8CAC-7AAE12B15909}"/>
              </a:ext>
            </a:extLst>
          </p:cNvPr>
          <p:cNvSpPr/>
          <p:nvPr/>
        </p:nvSpPr>
        <p:spPr>
          <a:xfrm>
            <a:off x="30942752" y="221910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8" name="타원 767">
            <a:extLst>
              <a:ext uri="{FF2B5EF4-FFF2-40B4-BE49-F238E27FC236}">
                <a16:creationId xmlns:a16="http://schemas.microsoft.com/office/drawing/2014/main" id="{4E5B0AE1-1D21-8D0C-6FCD-5F4DCAE2EC16}"/>
              </a:ext>
            </a:extLst>
          </p:cNvPr>
          <p:cNvSpPr/>
          <p:nvPr/>
        </p:nvSpPr>
        <p:spPr>
          <a:xfrm>
            <a:off x="31227030" y="221910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C03FF2B1-FBD8-997A-6E3F-AF3575DE7581}"/>
              </a:ext>
            </a:extLst>
          </p:cNvPr>
          <p:cNvSpPr txBox="1"/>
          <p:nvPr/>
        </p:nvSpPr>
        <p:spPr>
          <a:xfrm>
            <a:off x="30295900" y="2207150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770" name="사각형: 둥근 모서리 769">
            <a:extLst>
              <a:ext uri="{FF2B5EF4-FFF2-40B4-BE49-F238E27FC236}">
                <a16:creationId xmlns:a16="http://schemas.microsoft.com/office/drawing/2014/main" id="{EE55F032-3C16-6EFA-1702-3BEA53179053}"/>
              </a:ext>
            </a:extLst>
          </p:cNvPr>
          <p:cNvSpPr/>
          <p:nvPr/>
        </p:nvSpPr>
        <p:spPr>
          <a:xfrm>
            <a:off x="30860812" y="1684555"/>
            <a:ext cx="121938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1" name="타원 770">
            <a:extLst>
              <a:ext uri="{FF2B5EF4-FFF2-40B4-BE49-F238E27FC236}">
                <a16:creationId xmlns:a16="http://schemas.microsoft.com/office/drawing/2014/main" id="{8FC21B53-AB0B-5E0A-EF1C-1D3220D1C92C}"/>
              </a:ext>
            </a:extLst>
          </p:cNvPr>
          <p:cNvSpPr/>
          <p:nvPr/>
        </p:nvSpPr>
        <p:spPr>
          <a:xfrm>
            <a:off x="30936479" y="174236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2" name="타원 771">
            <a:extLst>
              <a:ext uri="{FF2B5EF4-FFF2-40B4-BE49-F238E27FC236}">
                <a16:creationId xmlns:a16="http://schemas.microsoft.com/office/drawing/2014/main" id="{516F0219-39D0-8825-E6BC-D6E586056127}"/>
              </a:ext>
            </a:extLst>
          </p:cNvPr>
          <p:cNvSpPr/>
          <p:nvPr/>
        </p:nvSpPr>
        <p:spPr>
          <a:xfrm>
            <a:off x="31220757" y="174236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04C580FA-9453-FA38-AC58-DFC36DF67CEE}"/>
              </a:ext>
            </a:extLst>
          </p:cNvPr>
          <p:cNvSpPr txBox="1"/>
          <p:nvPr/>
        </p:nvSpPr>
        <p:spPr>
          <a:xfrm>
            <a:off x="30295900" y="172772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774" name="사각형: 둥근 모서리 773">
            <a:extLst>
              <a:ext uri="{FF2B5EF4-FFF2-40B4-BE49-F238E27FC236}">
                <a16:creationId xmlns:a16="http://schemas.microsoft.com/office/drawing/2014/main" id="{BDD39653-6385-C11D-545A-52CF8B74F5C0}"/>
              </a:ext>
            </a:extLst>
          </p:cNvPr>
          <p:cNvSpPr/>
          <p:nvPr/>
        </p:nvSpPr>
        <p:spPr>
          <a:xfrm>
            <a:off x="30865136" y="2674169"/>
            <a:ext cx="948225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5" name="타원 774">
            <a:extLst>
              <a:ext uri="{FF2B5EF4-FFF2-40B4-BE49-F238E27FC236}">
                <a16:creationId xmlns:a16="http://schemas.microsoft.com/office/drawing/2014/main" id="{FED65296-2832-F95F-1CF0-42DC9EF36077}"/>
              </a:ext>
            </a:extLst>
          </p:cNvPr>
          <p:cNvSpPr/>
          <p:nvPr/>
        </p:nvSpPr>
        <p:spPr>
          <a:xfrm>
            <a:off x="30940801" y="27319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6" name="타원 775">
            <a:extLst>
              <a:ext uri="{FF2B5EF4-FFF2-40B4-BE49-F238E27FC236}">
                <a16:creationId xmlns:a16="http://schemas.microsoft.com/office/drawing/2014/main" id="{D99C5A8D-94C6-A313-A284-1C9A38048921}"/>
              </a:ext>
            </a:extLst>
          </p:cNvPr>
          <p:cNvSpPr/>
          <p:nvPr/>
        </p:nvSpPr>
        <p:spPr>
          <a:xfrm>
            <a:off x="31225079" y="27319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7" name="타원 776">
            <a:extLst>
              <a:ext uri="{FF2B5EF4-FFF2-40B4-BE49-F238E27FC236}">
                <a16:creationId xmlns:a16="http://schemas.microsoft.com/office/drawing/2014/main" id="{EEAD22F1-A879-B945-1DAA-B85E7EF6C826}"/>
              </a:ext>
            </a:extLst>
          </p:cNvPr>
          <p:cNvSpPr/>
          <p:nvPr/>
        </p:nvSpPr>
        <p:spPr>
          <a:xfrm>
            <a:off x="31509357" y="27319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EFDA60D3-B2C6-4D79-A086-713B22B2252F}"/>
              </a:ext>
            </a:extLst>
          </p:cNvPr>
          <p:cNvSpPr txBox="1"/>
          <p:nvPr/>
        </p:nvSpPr>
        <p:spPr>
          <a:xfrm>
            <a:off x="30174042" y="2641805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9" name="타원 778">
                <a:extLst>
                  <a:ext uri="{FF2B5EF4-FFF2-40B4-BE49-F238E27FC236}">
                    <a16:creationId xmlns:a16="http://schemas.microsoft.com/office/drawing/2014/main" id="{86860B82-887A-3F7E-846F-22B9DBB5D139}"/>
                  </a:ext>
                </a:extLst>
              </p:cNvPr>
              <p:cNvSpPr/>
              <p:nvPr/>
            </p:nvSpPr>
            <p:spPr>
              <a:xfrm>
                <a:off x="30854269" y="322848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9" name="타원 778">
                <a:extLst>
                  <a:ext uri="{FF2B5EF4-FFF2-40B4-BE49-F238E27FC236}">
                    <a16:creationId xmlns:a16="http://schemas.microsoft.com/office/drawing/2014/main" id="{86860B82-887A-3F7E-846F-22B9DBB5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269" y="3228480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0" name="타원 779">
                <a:extLst>
                  <a:ext uri="{FF2B5EF4-FFF2-40B4-BE49-F238E27FC236}">
                    <a16:creationId xmlns:a16="http://schemas.microsoft.com/office/drawing/2014/main" id="{3979BDF3-AC90-C7B5-F98C-D0327D7302D6}"/>
                  </a:ext>
                </a:extLst>
              </p:cNvPr>
              <p:cNvSpPr/>
              <p:nvPr/>
            </p:nvSpPr>
            <p:spPr>
              <a:xfrm>
                <a:off x="31145834" y="322848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0" name="타원 779">
                <a:extLst>
                  <a:ext uri="{FF2B5EF4-FFF2-40B4-BE49-F238E27FC236}">
                    <a16:creationId xmlns:a16="http://schemas.microsoft.com/office/drawing/2014/main" id="{3979BDF3-AC90-C7B5-F98C-D0327D730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5834" y="3228480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1" name="타원 780">
                <a:extLst>
                  <a:ext uri="{FF2B5EF4-FFF2-40B4-BE49-F238E27FC236}">
                    <a16:creationId xmlns:a16="http://schemas.microsoft.com/office/drawing/2014/main" id="{8B4E209B-ED53-329D-E094-6F4D151183F3}"/>
                  </a:ext>
                </a:extLst>
              </p:cNvPr>
              <p:cNvSpPr/>
              <p:nvPr/>
            </p:nvSpPr>
            <p:spPr>
              <a:xfrm>
                <a:off x="31705411" y="322434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1" name="타원 780">
                <a:extLst>
                  <a:ext uri="{FF2B5EF4-FFF2-40B4-BE49-F238E27FC236}">
                    <a16:creationId xmlns:a16="http://schemas.microsoft.com/office/drawing/2014/main" id="{8B4E209B-ED53-329D-E094-6F4D15118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411" y="3224341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2" name="직선 연결선 781">
            <a:extLst>
              <a:ext uri="{FF2B5EF4-FFF2-40B4-BE49-F238E27FC236}">
                <a16:creationId xmlns:a16="http://schemas.microsoft.com/office/drawing/2014/main" id="{DD503B5D-69A2-0192-3E35-33B31152FF0C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2219" y="292530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직선 연결선 782">
            <a:extLst>
              <a:ext uri="{FF2B5EF4-FFF2-40B4-BE49-F238E27FC236}">
                <a16:creationId xmlns:a16="http://schemas.microsoft.com/office/drawing/2014/main" id="{16B509C3-1D8E-5E88-4FFF-BF2AE389E929}"/>
              </a:ext>
            </a:extLst>
          </p:cNvPr>
          <p:cNvCxnSpPr>
            <a:cxnSpLocks/>
            <a:endCxn id="780" idx="0"/>
          </p:cNvCxnSpPr>
          <p:nvPr/>
        </p:nvCxnSpPr>
        <p:spPr>
          <a:xfrm>
            <a:off x="31037884" y="292530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직선 연결선 783">
            <a:extLst>
              <a:ext uri="{FF2B5EF4-FFF2-40B4-BE49-F238E27FC236}">
                <a16:creationId xmlns:a16="http://schemas.microsoft.com/office/drawing/2014/main" id="{B4655357-A624-6781-643B-44D96C127E20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037884" y="292530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직선 연결선 784">
            <a:extLst>
              <a:ext uri="{FF2B5EF4-FFF2-40B4-BE49-F238E27FC236}">
                <a16:creationId xmlns:a16="http://schemas.microsoft.com/office/drawing/2014/main" id="{6FC3B26F-24DD-4F88-AB04-14E1827E3E43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2219" y="292530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직선 연결선 785">
            <a:extLst>
              <a:ext uri="{FF2B5EF4-FFF2-40B4-BE49-F238E27FC236}">
                <a16:creationId xmlns:a16="http://schemas.microsoft.com/office/drawing/2014/main" id="{95FB3C15-5EC1-CB10-B245-CCF540258AE6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2219" y="292530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직선 연결선 786">
            <a:extLst>
              <a:ext uri="{FF2B5EF4-FFF2-40B4-BE49-F238E27FC236}">
                <a16:creationId xmlns:a16="http://schemas.microsoft.com/office/drawing/2014/main" id="{1FA312C2-2435-7A1F-1733-1FC6D40B6BC7}"/>
              </a:ext>
            </a:extLst>
          </p:cNvPr>
          <p:cNvCxnSpPr>
            <a:cxnSpLocks/>
            <a:endCxn id="780" idx="0"/>
          </p:cNvCxnSpPr>
          <p:nvPr/>
        </p:nvCxnSpPr>
        <p:spPr>
          <a:xfrm flipH="1">
            <a:off x="31253784" y="292530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직선 연결선 787">
            <a:extLst>
              <a:ext uri="{FF2B5EF4-FFF2-40B4-BE49-F238E27FC236}">
                <a16:creationId xmlns:a16="http://schemas.microsoft.com/office/drawing/2014/main" id="{10C9E223-BA33-AD8D-2CF3-A2723AB84540}"/>
              </a:ext>
            </a:extLst>
          </p:cNvPr>
          <p:cNvCxnSpPr>
            <a:cxnSpLocks/>
            <a:endCxn id="780" idx="0"/>
          </p:cNvCxnSpPr>
          <p:nvPr/>
        </p:nvCxnSpPr>
        <p:spPr>
          <a:xfrm flipH="1">
            <a:off x="31253784" y="292530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직선 연결선 788">
            <a:extLst>
              <a:ext uri="{FF2B5EF4-FFF2-40B4-BE49-F238E27FC236}">
                <a16:creationId xmlns:a16="http://schemas.microsoft.com/office/drawing/2014/main" id="{ACD11DFF-BFBB-78A7-8463-60BC01D3337D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606440" y="292530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직선 연결선 789">
            <a:extLst>
              <a:ext uri="{FF2B5EF4-FFF2-40B4-BE49-F238E27FC236}">
                <a16:creationId xmlns:a16="http://schemas.microsoft.com/office/drawing/2014/main" id="{DFE515F7-E0AC-ADDD-83CB-A9154E7D6F98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322162" y="292530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타원 790">
            <a:extLst>
              <a:ext uri="{FF2B5EF4-FFF2-40B4-BE49-F238E27FC236}">
                <a16:creationId xmlns:a16="http://schemas.microsoft.com/office/drawing/2014/main" id="{ED5083A8-B8B3-5D0E-44C7-D8FEEDAC92FF}"/>
              </a:ext>
            </a:extLst>
          </p:cNvPr>
          <p:cNvSpPr/>
          <p:nvPr/>
        </p:nvSpPr>
        <p:spPr>
          <a:xfrm>
            <a:off x="31504839" y="1745528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2" name="타원 791">
            <a:extLst>
              <a:ext uri="{FF2B5EF4-FFF2-40B4-BE49-F238E27FC236}">
                <a16:creationId xmlns:a16="http://schemas.microsoft.com/office/drawing/2014/main" id="{DD23088A-F33A-B487-9CAA-F123647ED1BB}"/>
              </a:ext>
            </a:extLst>
          </p:cNvPr>
          <p:cNvSpPr/>
          <p:nvPr/>
        </p:nvSpPr>
        <p:spPr>
          <a:xfrm>
            <a:off x="31507639" y="2221965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3" name="직선 연결선 792">
            <a:extLst>
              <a:ext uri="{FF2B5EF4-FFF2-40B4-BE49-F238E27FC236}">
                <a16:creationId xmlns:a16="http://schemas.microsoft.com/office/drawing/2014/main" id="{3A7D6BBA-1D68-5292-EED7-64D83C049B87}"/>
              </a:ext>
            </a:extLst>
          </p:cNvPr>
          <p:cNvCxnSpPr>
            <a:cxnSpLocks/>
            <a:stCxn id="765" idx="4"/>
            <a:endCxn id="791" idx="0"/>
          </p:cNvCxnSpPr>
          <p:nvPr/>
        </p:nvCxnSpPr>
        <p:spPr>
          <a:xfrm>
            <a:off x="31327497" y="1531204"/>
            <a:ext cx="285292" cy="214324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직선 연결선 793">
            <a:extLst>
              <a:ext uri="{FF2B5EF4-FFF2-40B4-BE49-F238E27FC236}">
                <a16:creationId xmlns:a16="http://schemas.microsoft.com/office/drawing/2014/main" id="{D390F145-CF12-D481-A360-34F3D413C6BF}"/>
              </a:ext>
            </a:extLst>
          </p:cNvPr>
          <p:cNvCxnSpPr>
            <a:cxnSpLocks/>
            <a:stCxn id="765" idx="4"/>
            <a:endCxn id="772" idx="0"/>
          </p:cNvCxnSpPr>
          <p:nvPr/>
        </p:nvCxnSpPr>
        <p:spPr>
          <a:xfrm>
            <a:off x="31327497" y="1531204"/>
            <a:ext cx="1210" cy="211162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직선 연결선 794">
            <a:extLst>
              <a:ext uri="{FF2B5EF4-FFF2-40B4-BE49-F238E27FC236}">
                <a16:creationId xmlns:a16="http://schemas.microsoft.com/office/drawing/2014/main" id="{44D143B9-5325-5573-72C4-DBDF001B4C02}"/>
              </a:ext>
            </a:extLst>
          </p:cNvPr>
          <p:cNvCxnSpPr>
            <a:cxnSpLocks/>
            <a:stCxn id="765" idx="4"/>
            <a:endCxn id="771" idx="0"/>
          </p:cNvCxnSpPr>
          <p:nvPr/>
        </p:nvCxnSpPr>
        <p:spPr>
          <a:xfrm flipH="1">
            <a:off x="31044429" y="1531204"/>
            <a:ext cx="283068" cy="211162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직선 연결선 795">
            <a:extLst>
              <a:ext uri="{FF2B5EF4-FFF2-40B4-BE49-F238E27FC236}">
                <a16:creationId xmlns:a16="http://schemas.microsoft.com/office/drawing/2014/main" id="{54A916B8-01B3-0392-784E-EBB541A8F914}"/>
              </a:ext>
            </a:extLst>
          </p:cNvPr>
          <p:cNvCxnSpPr>
            <a:cxnSpLocks/>
            <a:stCxn id="771" idx="4"/>
            <a:endCxn id="792" idx="0"/>
          </p:cNvCxnSpPr>
          <p:nvPr/>
        </p:nvCxnSpPr>
        <p:spPr>
          <a:xfrm>
            <a:off x="31044429" y="1944244"/>
            <a:ext cx="571160" cy="277721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직선 연결선 796">
            <a:extLst>
              <a:ext uri="{FF2B5EF4-FFF2-40B4-BE49-F238E27FC236}">
                <a16:creationId xmlns:a16="http://schemas.microsoft.com/office/drawing/2014/main" id="{FEA0BA03-2C63-A2EF-E59C-246714C79973}"/>
              </a:ext>
            </a:extLst>
          </p:cNvPr>
          <p:cNvCxnSpPr>
            <a:cxnSpLocks/>
            <a:stCxn id="772" idx="4"/>
            <a:endCxn id="792" idx="0"/>
          </p:cNvCxnSpPr>
          <p:nvPr/>
        </p:nvCxnSpPr>
        <p:spPr>
          <a:xfrm>
            <a:off x="31328707" y="1944244"/>
            <a:ext cx="286882" cy="277721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직선 연결선 797">
            <a:extLst>
              <a:ext uri="{FF2B5EF4-FFF2-40B4-BE49-F238E27FC236}">
                <a16:creationId xmlns:a16="http://schemas.microsoft.com/office/drawing/2014/main" id="{0412AD24-30C1-E667-B735-1B90CC614F7F}"/>
              </a:ext>
            </a:extLst>
          </p:cNvPr>
          <p:cNvCxnSpPr>
            <a:cxnSpLocks/>
            <a:stCxn id="791" idx="4"/>
            <a:endCxn id="792" idx="0"/>
          </p:cNvCxnSpPr>
          <p:nvPr/>
        </p:nvCxnSpPr>
        <p:spPr>
          <a:xfrm>
            <a:off x="31612789" y="1947406"/>
            <a:ext cx="2800" cy="274559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직선 연결선 798">
            <a:extLst>
              <a:ext uri="{FF2B5EF4-FFF2-40B4-BE49-F238E27FC236}">
                <a16:creationId xmlns:a16="http://schemas.microsoft.com/office/drawing/2014/main" id="{9CC82C8C-B644-EECC-14B7-621702453965}"/>
              </a:ext>
            </a:extLst>
          </p:cNvPr>
          <p:cNvCxnSpPr>
            <a:cxnSpLocks/>
            <a:stCxn id="791" idx="4"/>
            <a:endCxn id="768" idx="0"/>
          </p:cNvCxnSpPr>
          <p:nvPr/>
        </p:nvCxnSpPr>
        <p:spPr>
          <a:xfrm flipH="1">
            <a:off x="31334980" y="1947406"/>
            <a:ext cx="277809" cy="2716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직선 연결선 799">
            <a:extLst>
              <a:ext uri="{FF2B5EF4-FFF2-40B4-BE49-F238E27FC236}">
                <a16:creationId xmlns:a16="http://schemas.microsoft.com/office/drawing/2014/main" id="{ADAF3C55-3C28-C173-5076-1BDC853DD4AB}"/>
              </a:ext>
            </a:extLst>
          </p:cNvPr>
          <p:cNvCxnSpPr>
            <a:cxnSpLocks/>
            <a:stCxn id="791" idx="4"/>
            <a:endCxn id="767" idx="0"/>
          </p:cNvCxnSpPr>
          <p:nvPr/>
        </p:nvCxnSpPr>
        <p:spPr>
          <a:xfrm flipH="1">
            <a:off x="31050702" y="1947406"/>
            <a:ext cx="562087" cy="2716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직선 연결선 800">
            <a:extLst>
              <a:ext uri="{FF2B5EF4-FFF2-40B4-BE49-F238E27FC236}">
                <a16:creationId xmlns:a16="http://schemas.microsoft.com/office/drawing/2014/main" id="{DF8CD568-4BD3-3EBF-7832-A5388F48B494}"/>
              </a:ext>
            </a:extLst>
          </p:cNvPr>
          <p:cNvCxnSpPr>
            <a:cxnSpLocks/>
            <a:stCxn id="772" idx="4"/>
            <a:endCxn id="768" idx="0"/>
          </p:cNvCxnSpPr>
          <p:nvPr/>
        </p:nvCxnSpPr>
        <p:spPr>
          <a:xfrm>
            <a:off x="31328707" y="1944244"/>
            <a:ext cx="6273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직선 연결선 801">
            <a:extLst>
              <a:ext uri="{FF2B5EF4-FFF2-40B4-BE49-F238E27FC236}">
                <a16:creationId xmlns:a16="http://schemas.microsoft.com/office/drawing/2014/main" id="{ED0BA3C3-1354-87D5-F700-E7B51336EC14}"/>
              </a:ext>
            </a:extLst>
          </p:cNvPr>
          <p:cNvCxnSpPr>
            <a:cxnSpLocks/>
            <a:stCxn id="772" idx="4"/>
            <a:endCxn id="767" idx="0"/>
          </p:cNvCxnSpPr>
          <p:nvPr/>
        </p:nvCxnSpPr>
        <p:spPr>
          <a:xfrm flipH="1">
            <a:off x="31050702" y="1944244"/>
            <a:ext cx="278005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직선 연결선 802">
            <a:extLst>
              <a:ext uri="{FF2B5EF4-FFF2-40B4-BE49-F238E27FC236}">
                <a16:creationId xmlns:a16="http://schemas.microsoft.com/office/drawing/2014/main" id="{FFF93CFF-62D6-228B-F53F-0311BA44656B}"/>
              </a:ext>
            </a:extLst>
          </p:cNvPr>
          <p:cNvCxnSpPr>
            <a:cxnSpLocks/>
            <a:stCxn id="771" idx="4"/>
            <a:endCxn id="767" idx="0"/>
          </p:cNvCxnSpPr>
          <p:nvPr/>
        </p:nvCxnSpPr>
        <p:spPr>
          <a:xfrm>
            <a:off x="31044429" y="1944244"/>
            <a:ext cx="6273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직선 연결선 803">
            <a:extLst>
              <a:ext uri="{FF2B5EF4-FFF2-40B4-BE49-F238E27FC236}">
                <a16:creationId xmlns:a16="http://schemas.microsoft.com/office/drawing/2014/main" id="{DAA5CB2D-C431-9221-EC64-B13FA61430DA}"/>
              </a:ext>
            </a:extLst>
          </p:cNvPr>
          <p:cNvCxnSpPr>
            <a:cxnSpLocks/>
            <a:stCxn id="771" idx="4"/>
            <a:endCxn id="768" idx="0"/>
          </p:cNvCxnSpPr>
          <p:nvPr/>
        </p:nvCxnSpPr>
        <p:spPr>
          <a:xfrm>
            <a:off x="31044429" y="1944244"/>
            <a:ext cx="290551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직선 연결선 804">
            <a:extLst>
              <a:ext uri="{FF2B5EF4-FFF2-40B4-BE49-F238E27FC236}">
                <a16:creationId xmlns:a16="http://schemas.microsoft.com/office/drawing/2014/main" id="{678087ED-0FA3-4BB4-1552-6065A672A16B}"/>
              </a:ext>
            </a:extLst>
          </p:cNvPr>
          <p:cNvCxnSpPr>
            <a:cxnSpLocks/>
            <a:stCxn id="767" idx="4"/>
            <a:endCxn id="775" idx="0"/>
          </p:cNvCxnSpPr>
          <p:nvPr/>
        </p:nvCxnSpPr>
        <p:spPr>
          <a:xfrm flipH="1">
            <a:off x="31048751" y="2420982"/>
            <a:ext cx="1951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직선 연결선 805">
            <a:extLst>
              <a:ext uri="{FF2B5EF4-FFF2-40B4-BE49-F238E27FC236}">
                <a16:creationId xmlns:a16="http://schemas.microsoft.com/office/drawing/2014/main" id="{6DFCE976-9A3F-377F-8410-C8E2DD6FA5CA}"/>
              </a:ext>
            </a:extLst>
          </p:cNvPr>
          <p:cNvCxnSpPr>
            <a:cxnSpLocks/>
            <a:stCxn id="775" idx="0"/>
            <a:endCxn id="768" idx="4"/>
          </p:cNvCxnSpPr>
          <p:nvPr/>
        </p:nvCxnSpPr>
        <p:spPr>
          <a:xfrm flipV="1">
            <a:off x="31048751" y="2420982"/>
            <a:ext cx="286229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직선 연결선 806">
            <a:extLst>
              <a:ext uri="{FF2B5EF4-FFF2-40B4-BE49-F238E27FC236}">
                <a16:creationId xmlns:a16="http://schemas.microsoft.com/office/drawing/2014/main" id="{4E1118D3-7F3E-C32E-C6B8-6EA78924BBD1}"/>
              </a:ext>
            </a:extLst>
          </p:cNvPr>
          <p:cNvCxnSpPr>
            <a:cxnSpLocks/>
            <a:stCxn id="792" idx="4"/>
            <a:endCxn id="775" idx="0"/>
          </p:cNvCxnSpPr>
          <p:nvPr/>
        </p:nvCxnSpPr>
        <p:spPr>
          <a:xfrm flipH="1">
            <a:off x="31048751" y="2423843"/>
            <a:ext cx="566838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직선 연결선 807">
            <a:extLst>
              <a:ext uri="{FF2B5EF4-FFF2-40B4-BE49-F238E27FC236}">
                <a16:creationId xmlns:a16="http://schemas.microsoft.com/office/drawing/2014/main" id="{1C33D607-CF63-2124-127B-8E3BB4B2D8DE}"/>
              </a:ext>
            </a:extLst>
          </p:cNvPr>
          <p:cNvCxnSpPr>
            <a:cxnSpLocks/>
            <a:stCxn id="776" idx="0"/>
            <a:endCxn id="767" idx="4"/>
          </p:cNvCxnSpPr>
          <p:nvPr/>
        </p:nvCxnSpPr>
        <p:spPr>
          <a:xfrm flipH="1" flipV="1">
            <a:off x="31050702" y="2420982"/>
            <a:ext cx="282327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직선 연결선 808">
            <a:extLst>
              <a:ext uri="{FF2B5EF4-FFF2-40B4-BE49-F238E27FC236}">
                <a16:creationId xmlns:a16="http://schemas.microsoft.com/office/drawing/2014/main" id="{5B522B5C-457E-C0F0-9A78-215F5F42B22A}"/>
              </a:ext>
            </a:extLst>
          </p:cNvPr>
          <p:cNvCxnSpPr>
            <a:cxnSpLocks/>
            <a:stCxn id="777" idx="0"/>
            <a:endCxn id="767" idx="4"/>
          </p:cNvCxnSpPr>
          <p:nvPr/>
        </p:nvCxnSpPr>
        <p:spPr>
          <a:xfrm flipH="1" flipV="1">
            <a:off x="31050702" y="2420982"/>
            <a:ext cx="566605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직선 연결선 809">
            <a:extLst>
              <a:ext uri="{FF2B5EF4-FFF2-40B4-BE49-F238E27FC236}">
                <a16:creationId xmlns:a16="http://schemas.microsoft.com/office/drawing/2014/main" id="{FDCE756F-7AAC-E37C-2C6A-F3C66BF9808C}"/>
              </a:ext>
            </a:extLst>
          </p:cNvPr>
          <p:cNvCxnSpPr>
            <a:cxnSpLocks/>
            <a:stCxn id="792" idx="4"/>
            <a:endCxn id="776" idx="0"/>
          </p:cNvCxnSpPr>
          <p:nvPr/>
        </p:nvCxnSpPr>
        <p:spPr>
          <a:xfrm flipH="1">
            <a:off x="31333029" y="2423843"/>
            <a:ext cx="282560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직선 연결선 810">
            <a:extLst>
              <a:ext uri="{FF2B5EF4-FFF2-40B4-BE49-F238E27FC236}">
                <a16:creationId xmlns:a16="http://schemas.microsoft.com/office/drawing/2014/main" id="{376588C7-6AA4-918B-4C3A-0AD5531D0631}"/>
              </a:ext>
            </a:extLst>
          </p:cNvPr>
          <p:cNvCxnSpPr>
            <a:cxnSpLocks/>
            <a:stCxn id="768" idx="4"/>
            <a:endCxn id="776" idx="0"/>
          </p:cNvCxnSpPr>
          <p:nvPr/>
        </p:nvCxnSpPr>
        <p:spPr>
          <a:xfrm flipH="1">
            <a:off x="31333029" y="2420982"/>
            <a:ext cx="1951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직선 연결선 811">
            <a:extLst>
              <a:ext uri="{FF2B5EF4-FFF2-40B4-BE49-F238E27FC236}">
                <a16:creationId xmlns:a16="http://schemas.microsoft.com/office/drawing/2014/main" id="{A2E79462-0885-FF76-7DF8-20F030A4EABA}"/>
              </a:ext>
            </a:extLst>
          </p:cNvPr>
          <p:cNvCxnSpPr>
            <a:cxnSpLocks/>
            <a:stCxn id="792" idx="4"/>
            <a:endCxn id="777" idx="0"/>
          </p:cNvCxnSpPr>
          <p:nvPr/>
        </p:nvCxnSpPr>
        <p:spPr>
          <a:xfrm>
            <a:off x="31615589" y="2423843"/>
            <a:ext cx="1718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직선 연결선 812">
            <a:extLst>
              <a:ext uri="{FF2B5EF4-FFF2-40B4-BE49-F238E27FC236}">
                <a16:creationId xmlns:a16="http://schemas.microsoft.com/office/drawing/2014/main" id="{C0286327-1B8E-D5B3-3BBB-40EDA52B28A8}"/>
              </a:ext>
            </a:extLst>
          </p:cNvPr>
          <p:cNvCxnSpPr>
            <a:cxnSpLocks/>
            <a:stCxn id="768" idx="4"/>
            <a:endCxn id="777" idx="0"/>
          </p:cNvCxnSpPr>
          <p:nvPr/>
        </p:nvCxnSpPr>
        <p:spPr>
          <a:xfrm>
            <a:off x="31334980" y="2420982"/>
            <a:ext cx="282327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31AD4F6B-3B8E-49F5-D2E7-9D3426707ADD}"/>
                  </a:ext>
                </a:extLst>
              </p:cNvPr>
              <p:cNvSpPr txBox="1"/>
              <p:nvPr/>
            </p:nvSpPr>
            <p:spPr>
              <a:xfrm>
                <a:off x="31310515" y="314061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31AD4F6B-3B8E-49F5-D2E7-9D3426707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0515" y="3140614"/>
                <a:ext cx="46358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6" name="타원 815">
            <a:extLst>
              <a:ext uri="{FF2B5EF4-FFF2-40B4-BE49-F238E27FC236}">
                <a16:creationId xmlns:a16="http://schemas.microsoft.com/office/drawing/2014/main" id="{1CC6945C-81EE-01DE-B90C-D8DEBF0EF19A}"/>
              </a:ext>
            </a:extLst>
          </p:cNvPr>
          <p:cNvSpPr/>
          <p:nvPr/>
        </p:nvSpPr>
        <p:spPr>
          <a:xfrm>
            <a:off x="31787181" y="1747450"/>
            <a:ext cx="215900" cy="2018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0" name="직선 연결선 829">
            <a:extLst>
              <a:ext uri="{FF2B5EF4-FFF2-40B4-BE49-F238E27FC236}">
                <a16:creationId xmlns:a16="http://schemas.microsoft.com/office/drawing/2014/main" id="{F83390DA-28BF-AD2D-3BD5-25BD4EE7619D}"/>
              </a:ext>
            </a:extLst>
          </p:cNvPr>
          <p:cNvCxnSpPr>
            <a:cxnSpLocks/>
            <a:stCxn id="765" idx="4"/>
            <a:endCxn id="816" idx="0"/>
          </p:cNvCxnSpPr>
          <p:nvPr/>
        </p:nvCxnSpPr>
        <p:spPr>
          <a:xfrm>
            <a:off x="31327497" y="1531204"/>
            <a:ext cx="567634" cy="21624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직선 연결선 830">
            <a:extLst>
              <a:ext uri="{FF2B5EF4-FFF2-40B4-BE49-F238E27FC236}">
                <a16:creationId xmlns:a16="http://schemas.microsoft.com/office/drawing/2014/main" id="{BEA57C85-5CF6-0292-6C16-71AFB4B7B507}"/>
              </a:ext>
            </a:extLst>
          </p:cNvPr>
          <p:cNvCxnSpPr>
            <a:cxnSpLocks/>
            <a:stCxn id="816" idx="4"/>
            <a:endCxn id="767" idx="0"/>
          </p:cNvCxnSpPr>
          <p:nvPr/>
        </p:nvCxnSpPr>
        <p:spPr>
          <a:xfrm flipH="1">
            <a:off x="31050702" y="1949328"/>
            <a:ext cx="844429" cy="26977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직선 연결선 831">
            <a:extLst>
              <a:ext uri="{FF2B5EF4-FFF2-40B4-BE49-F238E27FC236}">
                <a16:creationId xmlns:a16="http://schemas.microsoft.com/office/drawing/2014/main" id="{1B33754D-8A75-B6D2-F8BE-601A3AF60D80}"/>
              </a:ext>
            </a:extLst>
          </p:cNvPr>
          <p:cNvCxnSpPr>
            <a:cxnSpLocks/>
            <a:stCxn id="816" idx="4"/>
            <a:endCxn id="792" idx="0"/>
          </p:cNvCxnSpPr>
          <p:nvPr/>
        </p:nvCxnSpPr>
        <p:spPr>
          <a:xfrm flipH="1">
            <a:off x="31615589" y="1949328"/>
            <a:ext cx="279542" cy="2726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직선 연결선 832">
            <a:extLst>
              <a:ext uri="{FF2B5EF4-FFF2-40B4-BE49-F238E27FC236}">
                <a16:creationId xmlns:a16="http://schemas.microsoft.com/office/drawing/2014/main" id="{9AF30755-0B3C-5B3C-45D9-D579F463633D}"/>
              </a:ext>
            </a:extLst>
          </p:cNvPr>
          <p:cNvCxnSpPr>
            <a:cxnSpLocks/>
            <a:stCxn id="816" idx="4"/>
            <a:endCxn id="768" idx="0"/>
          </p:cNvCxnSpPr>
          <p:nvPr/>
        </p:nvCxnSpPr>
        <p:spPr>
          <a:xfrm flipH="1">
            <a:off x="31334980" y="1949328"/>
            <a:ext cx="560151" cy="26977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직선 연결선 834">
            <a:extLst>
              <a:ext uri="{FF2B5EF4-FFF2-40B4-BE49-F238E27FC236}">
                <a16:creationId xmlns:a16="http://schemas.microsoft.com/office/drawing/2014/main" id="{6C65B1D8-7E2C-4F0C-2734-A9F4B4BA8FD3}"/>
              </a:ext>
            </a:extLst>
          </p:cNvPr>
          <p:cNvCxnSpPr>
            <a:cxnSpLocks/>
          </p:cNvCxnSpPr>
          <p:nvPr/>
        </p:nvCxnSpPr>
        <p:spPr>
          <a:xfrm>
            <a:off x="31338046" y="970400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" name="TextBox 835">
            <a:extLst>
              <a:ext uri="{FF2B5EF4-FFF2-40B4-BE49-F238E27FC236}">
                <a16:creationId xmlns:a16="http://schemas.microsoft.com/office/drawing/2014/main" id="{EDE64F94-83DB-65A5-982A-CE77FA5B8668}"/>
              </a:ext>
            </a:extLst>
          </p:cNvPr>
          <p:cNvSpPr txBox="1"/>
          <p:nvPr/>
        </p:nvSpPr>
        <p:spPr>
          <a:xfrm>
            <a:off x="31197100" y="66350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cxnSp>
        <p:nvCxnSpPr>
          <p:cNvPr id="837" name="직선 화살표 연결선 836">
            <a:extLst>
              <a:ext uri="{FF2B5EF4-FFF2-40B4-BE49-F238E27FC236}">
                <a16:creationId xmlns:a16="http://schemas.microsoft.com/office/drawing/2014/main" id="{0B13957A-1CC7-85DA-71D3-D716D4A90B4C}"/>
              </a:ext>
            </a:extLst>
          </p:cNvPr>
          <p:cNvCxnSpPr>
            <a:cxnSpLocks/>
          </p:cNvCxnSpPr>
          <p:nvPr/>
        </p:nvCxnSpPr>
        <p:spPr>
          <a:xfrm flipV="1">
            <a:off x="30400602" y="1089616"/>
            <a:ext cx="1579441" cy="4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1" name="TextBox 840">
            <a:extLst>
              <a:ext uri="{FF2B5EF4-FFF2-40B4-BE49-F238E27FC236}">
                <a16:creationId xmlns:a16="http://schemas.microsoft.com/office/drawing/2014/main" id="{8474DD64-443E-6B81-F568-2914DA80C6A7}"/>
              </a:ext>
            </a:extLst>
          </p:cNvPr>
          <p:cNvSpPr txBox="1"/>
          <p:nvPr/>
        </p:nvSpPr>
        <p:spPr>
          <a:xfrm>
            <a:off x="30295900" y="3481349"/>
            <a:ext cx="489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네트워크 구조를 재구성한 이후에 전체 </a:t>
            </a:r>
            <a:r>
              <a:rPr lang="en-US" altLang="ko-KR" sz="1200"/>
              <a:t>weight</a:t>
            </a:r>
            <a:r>
              <a:rPr lang="ko-KR" altLang="en-US" sz="1200"/>
              <a:t>에 대해 재학습을 시켜줌</a:t>
            </a:r>
            <a:endParaRPr lang="en-US" altLang="ko-KR" sz="1200"/>
          </a:p>
          <a:p>
            <a:r>
              <a:rPr lang="en-US" altLang="ko-KR" sz="1200"/>
              <a:t>(2</a:t>
            </a:r>
            <a:r>
              <a:rPr lang="ko-KR" altLang="en-US" sz="1200"/>
              <a:t>번째 재학습이라 빨리 수렴함</a:t>
            </a:r>
            <a:r>
              <a:rPr lang="en-US" altLang="ko-KR" sz="1200"/>
              <a:t>) </a:t>
            </a:r>
            <a:endParaRPr lang="ko-KR" altLang="en-US" sz="1200"/>
          </a:p>
          <a:p>
            <a:endParaRPr lang="ko-KR" altLang="en-US" sz="1200"/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F81AC9A2-499B-47B5-874A-12752A548A1B}"/>
              </a:ext>
            </a:extLst>
          </p:cNvPr>
          <p:cNvSpPr txBox="1"/>
          <p:nvPr/>
        </p:nvSpPr>
        <p:spPr>
          <a:xfrm>
            <a:off x="30556103" y="250395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2nd retraining </a:t>
            </a:r>
            <a:endParaRPr lang="ko-KR" altLang="en-US"/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55D83270-9CEC-0B39-4C14-A6EDCF52CCC7}"/>
              </a:ext>
            </a:extLst>
          </p:cNvPr>
          <p:cNvSpPr txBox="1"/>
          <p:nvPr/>
        </p:nvSpPr>
        <p:spPr>
          <a:xfrm>
            <a:off x="788408" y="6763657"/>
            <a:ext cx="11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[Example]</a:t>
            </a:r>
          </a:p>
        </p:txBody>
      </p:sp>
      <p:sp>
        <p:nvSpPr>
          <p:cNvPr id="845" name="TextBox 844">
            <a:extLst>
              <a:ext uri="{FF2B5EF4-FFF2-40B4-BE49-F238E27FC236}">
                <a16:creationId xmlns:a16="http://schemas.microsoft.com/office/drawing/2014/main" id="{6F7CB85A-B971-DDE8-0278-5095620F18BB}"/>
              </a:ext>
            </a:extLst>
          </p:cNvPr>
          <p:cNvSpPr txBox="1"/>
          <p:nvPr/>
        </p:nvSpPr>
        <p:spPr>
          <a:xfrm>
            <a:off x="2469005" y="87000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846" name="TextBox 845">
            <a:extLst>
              <a:ext uri="{FF2B5EF4-FFF2-40B4-BE49-F238E27FC236}">
                <a16:creationId xmlns:a16="http://schemas.microsoft.com/office/drawing/2014/main" id="{3667DE49-06BE-3548-BAB9-497FB6934DBB}"/>
              </a:ext>
            </a:extLst>
          </p:cNvPr>
          <p:cNvSpPr txBox="1"/>
          <p:nvPr/>
        </p:nvSpPr>
        <p:spPr>
          <a:xfrm>
            <a:off x="3126125" y="771835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855" name="직사각형 854">
            <a:extLst>
              <a:ext uri="{FF2B5EF4-FFF2-40B4-BE49-F238E27FC236}">
                <a16:creationId xmlns:a16="http://schemas.microsoft.com/office/drawing/2014/main" id="{EB547133-737D-A070-5B7A-45DC1CB7CF5B}"/>
              </a:ext>
            </a:extLst>
          </p:cNvPr>
          <p:cNvSpPr/>
          <p:nvPr/>
        </p:nvSpPr>
        <p:spPr>
          <a:xfrm>
            <a:off x="2928832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7" name="직사각형 856">
            <a:extLst>
              <a:ext uri="{FF2B5EF4-FFF2-40B4-BE49-F238E27FC236}">
                <a16:creationId xmlns:a16="http://schemas.microsoft.com/office/drawing/2014/main" id="{5F66069D-60B7-DF1D-548B-32D5B74EEC6A}"/>
              </a:ext>
            </a:extLst>
          </p:cNvPr>
          <p:cNvSpPr/>
          <p:nvPr/>
        </p:nvSpPr>
        <p:spPr>
          <a:xfrm>
            <a:off x="3058846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8" name="직사각형 857">
            <a:extLst>
              <a:ext uri="{FF2B5EF4-FFF2-40B4-BE49-F238E27FC236}">
                <a16:creationId xmlns:a16="http://schemas.microsoft.com/office/drawing/2014/main" id="{9BCE0FC0-BE80-CFB0-2BF8-E99629379EC2}"/>
              </a:ext>
            </a:extLst>
          </p:cNvPr>
          <p:cNvSpPr/>
          <p:nvPr/>
        </p:nvSpPr>
        <p:spPr>
          <a:xfrm>
            <a:off x="3206531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9" name="직사각형 858">
            <a:extLst>
              <a:ext uri="{FF2B5EF4-FFF2-40B4-BE49-F238E27FC236}">
                <a16:creationId xmlns:a16="http://schemas.microsoft.com/office/drawing/2014/main" id="{A0742FA9-E2B5-784B-5886-20A087CCBEE8}"/>
              </a:ext>
            </a:extLst>
          </p:cNvPr>
          <p:cNvSpPr/>
          <p:nvPr/>
        </p:nvSpPr>
        <p:spPr>
          <a:xfrm>
            <a:off x="3716397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4A5C1CE6-5441-820A-3422-D711C9AFD03E}"/>
                  </a:ext>
                </a:extLst>
              </p:cNvPr>
              <p:cNvSpPr txBox="1"/>
              <p:nvPr/>
            </p:nvSpPr>
            <p:spPr>
              <a:xfrm>
                <a:off x="3223444" y="863006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4A5C1CE6-5441-820A-3422-D711C9AFD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44" y="8630067"/>
                <a:ext cx="516487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3" name="원호 862">
            <a:extLst>
              <a:ext uri="{FF2B5EF4-FFF2-40B4-BE49-F238E27FC236}">
                <a16:creationId xmlns:a16="http://schemas.microsoft.com/office/drawing/2014/main" id="{87A62780-579C-05D5-657D-6A9D368D3E2C}"/>
              </a:ext>
            </a:extLst>
          </p:cNvPr>
          <p:cNvSpPr/>
          <p:nvPr/>
        </p:nvSpPr>
        <p:spPr>
          <a:xfrm rot="16200000">
            <a:off x="2431111" y="8347684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4" name="원호 863">
            <a:extLst>
              <a:ext uri="{FF2B5EF4-FFF2-40B4-BE49-F238E27FC236}">
                <a16:creationId xmlns:a16="http://schemas.microsoft.com/office/drawing/2014/main" id="{99C2B1F0-75F6-1E83-1190-D6F8AF15027B}"/>
              </a:ext>
            </a:extLst>
          </p:cNvPr>
          <p:cNvSpPr/>
          <p:nvPr/>
        </p:nvSpPr>
        <p:spPr>
          <a:xfrm>
            <a:off x="3476023" y="787224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6" name="원호 865">
            <a:extLst>
              <a:ext uri="{FF2B5EF4-FFF2-40B4-BE49-F238E27FC236}">
                <a16:creationId xmlns:a16="http://schemas.microsoft.com/office/drawing/2014/main" id="{C93DA784-20F0-07FE-26C9-A485DE24700A}"/>
              </a:ext>
            </a:extLst>
          </p:cNvPr>
          <p:cNvSpPr/>
          <p:nvPr/>
        </p:nvSpPr>
        <p:spPr>
          <a:xfrm rot="16200000">
            <a:off x="2927165" y="7864048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7" name="원호 866">
            <a:extLst>
              <a:ext uri="{FF2B5EF4-FFF2-40B4-BE49-F238E27FC236}">
                <a16:creationId xmlns:a16="http://schemas.microsoft.com/office/drawing/2014/main" id="{365B8D89-7BAC-999F-D03D-9C7C8C0CEA5A}"/>
              </a:ext>
            </a:extLst>
          </p:cNvPr>
          <p:cNvSpPr/>
          <p:nvPr/>
        </p:nvSpPr>
        <p:spPr>
          <a:xfrm rot="5400000" flipV="1">
            <a:off x="2436800" y="897536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8" name="직사각형 867">
            <a:extLst>
              <a:ext uri="{FF2B5EF4-FFF2-40B4-BE49-F238E27FC236}">
                <a16:creationId xmlns:a16="http://schemas.microsoft.com/office/drawing/2014/main" id="{B0E64DBC-B4B6-E644-D860-75970EDA2ABB}"/>
              </a:ext>
            </a:extLst>
          </p:cNvPr>
          <p:cNvSpPr/>
          <p:nvPr/>
        </p:nvSpPr>
        <p:spPr>
          <a:xfrm rot="5400000">
            <a:off x="1315754" y="8049910"/>
            <a:ext cx="57638" cy="1607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9" name="TextBox 868">
            <a:extLst>
              <a:ext uri="{FF2B5EF4-FFF2-40B4-BE49-F238E27FC236}">
                <a16:creationId xmlns:a16="http://schemas.microsoft.com/office/drawing/2014/main" id="{3A9A7CB3-C66A-B419-EA31-3BE7F38982DE}"/>
              </a:ext>
            </a:extLst>
          </p:cNvPr>
          <p:cNvSpPr txBox="1"/>
          <p:nvPr/>
        </p:nvSpPr>
        <p:spPr>
          <a:xfrm>
            <a:off x="1117859" y="85427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217C79E-80B9-040D-3F19-4FEBE6FF1876}"/>
                  </a:ext>
                </a:extLst>
              </p:cNvPr>
              <p:cNvSpPr txBox="1"/>
              <p:nvPr/>
            </p:nvSpPr>
            <p:spPr>
              <a:xfrm>
                <a:off x="747354" y="8917655"/>
                <a:ext cx="12109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217C79E-80B9-040D-3F19-4FEBE6FF1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4" y="8917655"/>
                <a:ext cx="1210909" cy="307777"/>
              </a:xfrm>
              <a:prstGeom prst="rect">
                <a:avLst/>
              </a:prstGeom>
              <a:blipFill>
                <a:blip r:embed="rId3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1" name="TextBox 870">
            <a:extLst>
              <a:ext uri="{FF2B5EF4-FFF2-40B4-BE49-F238E27FC236}">
                <a16:creationId xmlns:a16="http://schemas.microsoft.com/office/drawing/2014/main" id="{CE8F2EAF-AA03-EBFB-CA2A-855C32D264E0}"/>
              </a:ext>
            </a:extLst>
          </p:cNvPr>
          <p:cNvSpPr txBox="1"/>
          <p:nvPr/>
        </p:nvSpPr>
        <p:spPr>
          <a:xfrm>
            <a:off x="2206522" y="86631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872" name="직사각형 871">
            <a:extLst>
              <a:ext uri="{FF2B5EF4-FFF2-40B4-BE49-F238E27FC236}">
                <a16:creationId xmlns:a16="http://schemas.microsoft.com/office/drawing/2014/main" id="{2BDB754A-6D2B-A7FC-E579-9F6BF1BCD38E}"/>
              </a:ext>
            </a:extLst>
          </p:cNvPr>
          <p:cNvSpPr/>
          <p:nvPr/>
        </p:nvSpPr>
        <p:spPr>
          <a:xfrm rot="5400000">
            <a:off x="5285526" y="8307953"/>
            <a:ext cx="5763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3" name="TextBox 872">
            <a:extLst>
              <a:ext uri="{FF2B5EF4-FFF2-40B4-BE49-F238E27FC236}">
                <a16:creationId xmlns:a16="http://schemas.microsoft.com/office/drawing/2014/main" id="{DFBB020D-E6D5-58C4-BF44-1D85854C8D5F}"/>
              </a:ext>
            </a:extLst>
          </p:cNvPr>
          <p:cNvSpPr txBox="1"/>
          <p:nvPr/>
        </p:nvSpPr>
        <p:spPr>
          <a:xfrm>
            <a:off x="5087947" y="85301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46E97178-AC71-37D5-3D8F-6E9EE3ADAF27}"/>
                  </a:ext>
                </a:extLst>
              </p:cNvPr>
              <p:cNvSpPr txBox="1"/>
              <p:nvPr/>
            </p:nvSpPr>
            <p:spPr>
              <a:xfrm>
                <a:off x="5036286" y="8878579"/>
                <a:ext cx="600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46E97178-AC71-37D5-3D8F-6E9EE3ADA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286" y="8878579"/>
                <a:ext cx="600228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7" name="TextBox 896">
            <a:extLst>
              <a:ext uri="{FF2B5EF4-FFF2-40B4-BE49-F238E27FC236}">
                <a16:creationId xmlns:a16="http://schemas.microsoft.com/office/drawing/2014/main" id="{3CA9271C-F02B-63B4-8054-B1206E10C826}"/>
              </a:ext>
            </a:extLst>
          </p:cNvPr>
          <p:cNvSpPr txBox="1"/>
          <p:nvPr/>
        </p:nvSpPr>
        <p:spPr>
          <a:xfrm>
            <a:off x="6187651" y="871019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4981DA11-ECAA-B7BA-F67B-E3D21E40ACD8}"/>
              </a:ext>
            </a:extLst>
          </p:cNvPr>
          <p:cNvSpPr txBox="1"/>
          <p:nvPr/>
        </p:nvSpPr>
        <p:spPr>
          <a:xfrm>
            <a:off x="5934743" y="86574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A042E6DF-707D-299D-52DC-5ED0E8D1C752}"/>
              </a:ext>
            </a:extLst>
          </p:cNvPr>
          <p:cNvSpPr txBox="1"/>
          <p:nvPr/>
        </p:nvSpPr>
        <p:spPr>
          <a:xfrm>
            <a:off x="6863541" y="79655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00" name="직사각형 899">
            <a:extLst>
              <a:ext uri="{FF2B5EF4-FFF2-40B4-BE49-F238E27FC236}">
                <a16:creationId xmlns:a16="http://schemas.microsoft.com/office/drawing/2014/main" id="{A68A642C-F7C9-5206-0972-CA0BE6D1E47A}"/>
              </a:ext>
            </a:extLst>
          </p:cNvPr>
          <p:cNvSpPr/>
          <p:nvPr/>
        </p:nvSpPr>
        <p:spPr>
          <a:xfrm>
            <a:off x="6666248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1" name="직사각형 900">
            <a:extLst>
              <a:ext uri="{FF2B5EF4-FFF2-40B4-BE49-F238E27FC236}">
                <a16:creationId xmlns:a16="http://schemas.microsoft.com/office/drawing/2014/main" id="{CCC7FDAC-DB20-ED4E-2CF7-E416E3FF8728}"/>
              </a:ext>
            </a:extLst>
          </p:cNvPr>
          <p:cNvSpPr/>
          <p:nvPr/>
        </p:nvSpPr>
        <p:spPr>
          <a:xfrm>
            <a:off x="6796262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2" name="직사각형 901">
            <a:extLst>
              <a:ext uri="{FF2B5EF4-FFF2-40B4-BE49-F238E27FC236}">
                <a16:creationId xmlns:a16="http://schemas.microsoft.com/office/drawing/2014/main" id="{30B00044-1037-6ED3-A40A-86CC31FAC982}"/>
              </a:ext>
            </a:extLst>
          </p:cNvPr>
          <p:cNvSpPr/>
          <p:nvPr/>
        </p:nvSpPr>
        <p:spPr>
          <a:xfrm>
            <a:off x="6943947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3" name="직사각형 902">
            <a:extLst>
              <a:ext uri="{FF2B5EF4-FFF2-40B4-BE49-F238E27FC236}">
                <a16:creationId xmlns:a16="http://schemas.microsoft.com/office/drawing/2014/main" id="{94503CCD-5493-0D69-F114-AD628ACA1F6B}"/>
              </a:ext>
            </a:extLst>
          </p:cNvPr>
          <p:cNvSpPr/>
          <p:nvPr/>
        </p:nvSpPr>
        <p:spPr>
          <a:xfrm>
            <a:off x="7453813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D6A6CC28-ACFE-54F2-FF2B-ADC6CF82A09C}"/>
                  </a:ext>
                </a:extLst>
              </p:cNvPr>
              <p:cNvSpPr txBox="1"/>
              <p:nvPr/>
            </p:nvSpPr>
            <p:spPr>
              <a:xfrm>
                <a:off x="6972766" y="86079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D6A6CC28-ACFE-54F2-FF2B-ADC6CF82A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766" y="8607981"/>
                <a:ext cx="516487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5" name="원호 904">
            <a:extLst>
              <a:ext uri="{FF2B5EF4-FFF2-40B4-BE49-F238E27FC236}">
                <a16:creationId xmlns:a16="http://schemas.microsoft.com/office/drawing/2014/main" id="{E5F6D4B5-00DC-EBCA-9299-83B100A76A25}"/>
              </a:ext>
            </a:extLst>
          </p:cNvPr>
          <p:cNvSpPr/>
          <p:nvPr/>
        </p:nvSpPr>
        <p:spPr>
          <a:xfrm rot="16200000">
            <a:off x="6330242" y="842331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6" name="원호 905">
            <a:extLst>
              <a:ext uri="{FF2B5EF4-FFF2-40B4-BE49-F238E27FC236}">
                <a16:creationId xmlns:a16="http://schemas.microsoft.com/office/drawing/2014/main" id="{43C27438-E95A-72AE-7D95-C58B27CD3E52}"/>
              </a:ext>
            </a:extLst>
          </p:cNvPr>
          <p:cNvSpPr/>
          <p:nvPr/>
        </p:nvSpPr>
        <p:spPr>
          <a:xfrm>
            <a:off x="7213439" y="811948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7" name="원호 906">
            <a:extLst>
              <a:ext uri="{FF2B5EF4-FFF2-40B4-BE49-F238E27FC236}">
                <a16:creationId xmlns:a16="http://schemas.microsoft.com/office/drawing/2014/main" id="{68A65335-E494-D0CB-C15C-543320A74D70}"/>
              </a:ext>
            </a:extLst>
          </p:cNvPr>
          <p:cNvSpPr/>
          <p:nvPr/>
        </p:nvSpPr>
        <p:spPr>
          <a:xfrm rot="16200000">
            <a:off x="6664581" y="8111289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8" name="원호 907">
            <a:extLst>
              <a:ext uri="{FF2B5EF4-FFF2-40B4-BE49-F238E27FC236}">
                <a16:creationId xmlns:a16="http://schemas.microsoft.com/office/drawing/2014/main" id="{483E4C86-2D32-6804-46CB-D0F3D5199B62}"/>
              </a:ext>
            </a:extLst>
          </p:cNvPr>
          <p:cNvSpPr/>
          <p:nvPr/>
        </p:nvSpPr>
        <p:spPr>
          <a:xfrm rot="5400000" flipV="1">
            <a:off x="6334387" y="88990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9" name="직사각형 908">
            <a:extLst>
              <a:ext uri="{FF2B5EF4-FFF2-40B4-BE49-F238E27FC236}">
                <a16:creationId xmlns:a16="http://schemas.microsoft.com/office/drawing/2014/main" id="{2865A28A-2707-1DB7-971A-EC374206BF61}"/>
              </a:ext>
            </a:extLst>
          </p:cNvPr>
          <p:cNvSpPr/>
          <p:nvPr/>
        </p:nvSpPr>
        <p:spPr>
          <a:xfrm rot="5400000">
            <a:off x="9014995" y="8515745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D4BCE31A-40BA-6549-C736-C1E1B7E75692}"/>
              </a:ext>
            </a:extLst>
          </p:cNvPr>
          <p:cNvSpPr txBox="1"/>
          <p:nvPr/>
        </p:nvSpPr>
        <p:spPr>
          <a:xfrm>
            <a:off x="8794995" y="85382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C865A78C-0BC4-D2D6-F027-DF0CEE0DAD6A}"/>
                  </a:ext>
                </a:extLst>
              </p:cNvPr>
              <p:cNvSpPr txBox="1"/>
              <p:nvPr/>
            </p:nvSpPr>
            <p:spPr>
              <a:xfrm>
                <a:off x="8744463" y="8909476"/>
                <a:ext cx="604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C865A78C-0BC4-D2D6-F027-DF0CEE0D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463" y="8909476"/>
                <a:ext cx="604396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2" name="TextBox 911">
            <a:extLst>
              <a:ext uri="{FF2B5EF4-FFF2-40B4-BE49-F238E27FC236}">
                <a16:creationId xmlns:a16="http://schemas.microsoft.com/office/drawing/2014/main" id="{36B35931-82D5-3C38-E5C5-24B657A8B3FD}"/>
              </a:ext>
            </a:extLst>
          </p:cNvPr>
          <p:cNvSpPr txBox="1"/>
          <p:nvPr/>
        </p:nvSpPr>
        <p:spPr>
          <a:xfrm>
            <a:off x="9744217" y="87181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44C76494-3F5B-A611-1C2C-4097A63891D5}"/>
              </a:ext>
            </a:extLst>
          </p:cNvPr>
          <p:cNvSpPr txBox="1"/>
          <p:nvPr/>
        </p:nvSpPr>
        <p:spPr>
          <a:xfrm>
            <a:off x="9484212" y="86852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D8203826-3BF2-5531-64A6-56D606BEEF03}"/>
              </a:ext>
            </a:extLst>
          </p:cNvPr>
          <p:cNvSpPr txBox="1"/>
          <p:nvPr/>
        </p:nvSpPr>
        <p:spPr>
          <a:xfrm>
            <a:off x="10370470" y="816839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15" name="직사각형 914">
            <a:extLst>
              <a:ext uri="{FF2B5EF4-FFF2-40B4-BE49-F238E27FC236}">
                <a16:creationId xmlns:a16="http://schemas.microsoft.com/office/drawing/2014/main" id="{80BDF9F9-1C0B-72BF-DD9C-7270E317F5EC}"/>
              </a:ext>
            </a:extLst>
          </p:cNvPr>
          <p:cNvSpPr/>
          <p:nvPr/>
        </p:nvSpPr>
        <p:spPr>
          <a:xfrm>
            <a:off x="10173177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6" name="직사각형 915">
            <a:extLst>
              <a:ext uri="{FF2B5EF4-FFF2-40B4-BE49-F238E27FC236}">
                <a16:creationId xmlns:a16="http://schemas.microsoft.com/office/drawing/2014/main" id="{FF2D5516-3A3E-CD46-EF66-D510AE1CD3A3}"/>
              </a:ext>
            </a:extLst>
          </p:cNvPr>
          <p:cNvSpPr/>
          <p:nvPr/>
        </p:nvSpPr>
        <p:spPr>
          <a:xfrm>
            <a:off x="10303191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7" name="직사각형 916">
            <a:extLst>
              <a:ext uri="{FF2B5EF4-FFF2-40B4-BE49-F238E27FC236}">
                <a16:creationId xmlns:a16="http://schemas.microsoft.com/office/drawing/2014/main" id="{502134E4-6F61-60E1-B79A-49B19F75343E}"/>
              </a:ext>
            </a:extLst>
          </p:cNvPr>
          <p:cNvSpPr/>
          <p:nvPr/>
        </p:nvSpPr>
        <p:spPr>
          <a:xfrm>
            <a:off x="10450876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8" name="직사각형 917">
            <a:extLst>
              <a:ext uri="{FF2B5EF4-FFF2-40B4-BE49-F238E27FC236}">
                <a16:creationId xmlns:a16="http://schemas.microsoft.com/office/drawing/2014/main" id="{CF7904B1-6F28-A555-C5C7-805BCA591D73}"/>
              </a:ext>
            </a:extLst>
          </p:cNvPr>
          <p:cNvSpPr/>
          <p:nvPr/>
        </p:nvSpPr>
        <p:spPr>
          <a:xfrm>
            <a:off x="10960742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24288D55-A19A-A173-A457-422131E27B5F}"/>
                  </a:ext>
                </a:extLst>
              </p:cNvPr>
              <p:cNvSpPr txBox="1"/>
              <p:nvPr/>
            </p:nvSpPr>
            <p:spPr>
              <a:xfrm>
                <a:off x="10482646" y="86316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24288D55-A19A-A173-A457-422131E27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646" y="8631629"/>
                <a:ext cx="516487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원호 919">
            <a:extLst>
              <a:ext uri="{FF2B5EF4-FFF2-40B4-BE49-F238E27FC236}">
                <a16:creationId xmlns:a16="http://schemas.microsoft.com/office/drawing/2014/main" id="{9329E067-DB12-AD90-015B-820625A1FD44}"/>
              </a:ext>
            </a:extLst>
          </p:cNvPr>
          <p:cNvSpPr/>
          <p:nvPr/>
        </p:nvSpPr>
        <p:spPr>
          <a:xfrm rot="16200000">
            <a:off x="9993161" y="857145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1" name="원호 920">
            <a:extLst>
              <a:ext uri="{FF2B5EF4-FFF2-40B4-BE49-F238E27FC236}">
                <a16:creationId xmlns:a16="http://schemas.microsoft.com/office/drawing/2014/main" id="{D684E932-0FD8-767B-6CE9-21A389235C90}"/>
              </a:ext>
            </a:extLst>
          </p:cNvPr>
          <p:cNvSpPr/>
          <p:nvPr/>
        </p:nvSpPr>
        <p:spPr>
          <a:xfrm>
            <a:off x="10720368" y="832228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2" name="원호 921">
            <a:extLst>
              <a:ext uri="{FF2B5EF4-FFF2-40B4-BE49-F238E27FC236}">
                <a16:creationId xmlns:a16="http://schemas.microsoft.com/office/drawing/2014/main" id="{075D413D-F3AE-CCB0-B55F-20CBB92CB884}"/>
              </a:ext>
            </a:extLst>
          </p:cNvPr>
          <p:cNvSpPr/>
          <p:nvPr/>
        </p:nvSpPr>
        <p:spPr>
          <a:xfrm rot="16200000">
            <a:off x="10171510" y="831409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3" name="원호 922">
            <a:extLst>
              <a:ext uri="{FF2B5EF4-FFF2-40B4-BE49-F238E27FC236}">
                <a16:creationId xmlns:a16="http://schemas.microsoft.com/office/drawing/2014/main" id="{E159B8B5-65DC-DD91-D792-60998336A925}"/>
              </a:ext>
            </a:extLst>
          </p:cNvPr>
          <p:cNvSpPr/>
          <p:nvPr/>
        </p:nvSpPr>
        <p:spPr>
          <a:xfrm rot="5400000" flipV="1">
            <a:off x="10001997" y="898724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4" name="직사각형 923">
            <a:extLst>
              <a:ext uri="{FF2B5EF4-FFF2-40B4-BE49-F238E27FC236}">
                <a16:creationId xmlns:a16="http://schemas.microsoft.com/office/drawing/2014/main" id="{9A67EA53-FD12-08B0-AE24-6D0FD1A1945A}"/>
              </a:ext>
            </a:extLst>
          </p:cNvPr>
          <p:cNvSpPr/>
          <p:nvPr/>
        </p:nvSpPr>
        <p:spPr>
          <a:xfrm rot="5400000">
            <a:off x="12391905" y="8477904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A36E44B6-BCC8-2A65-AB7C-72D173959EB9}"/>
                  </a:ext>
                </a:extLst>
              </p:cNvPr>
              <p:cNvSpPr txBox="1"/>
              <p:nvPr/>
            </p:nvSpPr>
            <p:spPr>
              <a:xfrm>
                <a:off x="11771544" y="8976044"/>
                <a:ext cx="1353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A36E44B6-BCC8-2A65-AB7C-72D173959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1544" y="8976044"/>
                <a:ext cx="1353127" cy="307777"/>
              </a:xfrm>
              <a:prstGeom prst="rect">
                <a:avLst/>
              </a:prstGeom>
              <a:blipFill>
                <a:blip r:embed="rId3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8" name="TextBox 927">
            <a:extLst>
              <a:ext uri="{FF2B5EF4-FFF2-40B4-BE49-F238E27FC236}">
                <a16:creationId xmlns:a16="http://schemas.microsoft.com/office/drawing/2014/main" id="{3422260C-FCC2-1AD4-AED1-AA2A2B38885D}"/>
              </a:ext>
            </a:extLst>
          </p:cNvPr>
          <p:cNvSpPr txBox="1"/>
          <p:nvPr/>
        </p:nvSpPr>
        <p:spPr>
          <a:xfrm>
            <a:off x="12237020" y="84714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4738CB7-C46D-ACA7-83C0-2163E383A77D}"/>
              </a:ext>
            </a:extLst>
          </p:cNvPr>
          <p:cNvSpPr txBox="1"/>
          <p:nvPr/>
        </p:nvSpPr>
        <p:spPr>
          <a:xfrm>
            <a:off x="731168" y="7351159"/>
            <a:ext cx="25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/>
              <a:t>Task 1 - Initial training</a:t>
            </a:r>
            <a:endParaRPr lang="ko-KR" altLang="en-US" sz="2000" b="1"/>
          </a:p>
        </p:txBody>
      </p:sp>
      <p:cxnSp>
        <p:nvCxnSpPr>
          <p:cNvPr id="931" name="직선 화살표 연결선 930">
            <a:extLst>
              <a:ext uri="{FF2B5EF4-FFF2-40B4-BE49-F238E27FC236}">
                <a16:creationId xmlns:a16="http://schemas.microsoft.com/office/drawing/2014/main" id="{9AB12E93-55F3-D76B-642A-DBEA7D9FEFFE}"/>
              </a:ext>
            </a:extLst>
          </p:cNvPr>
          <p:cNvCxnSpPr/>
          <p:nvPr/>
        </p:nvCxnSpPr>
        <p:spPr>
          <a:xfrm>
            <a:off x="4134783" y="8837904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2" name="직선 화살표 연결선 931">
            <a:extLst>
              <a:ext uri="{FF2B5EF4-FFF2-40B4-BE49-F238E27FC236}">
                <a16:creationId xmlns:a16="http://schemas.microsoft.com/office/drawing/2014/main" id="{C02C4A2A-1FC1-2780-5C45-914F43EC7961}"/>
              </a:ext>
            </a:extLst>
          </p:cNvPr>
          <p:cNvCxnSpPr/>
          <p:nvPr/>
        </p:nvCxnSpPr>
        <p:spPr>
          <a:xfrm>
            <a:off x="7893330" y="887452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3" name="직선 화살표 연결선 932">
            <a:extLst>
              <a:ext uri="{FF2B5EF4-FFF2-40B4-BE49-F238E27FC236}">
                <a16:creationId xmlns:a16="http://schemas.microsoft.com/office/drawing/2014/main" id="{36255064-275E-55A1-F66C-F730DDB11AED}"/>
              </a:ext>
            </a:extLst>
          </p:cNvPr>
          <p:cNvCxnSpPr/>
          <p:nvPr/>
        </p:nvCxnSpPr>
        <p:spPr>
          <a:xfrm>
            <a:off x="11293879" y="8837904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38" name="그림 937">
            <a:extLst>
              <a:ext uri="{FF2B5EF4-FFF2-40B4-BE49-F238E27FC236}">
                <a16:creationId xmlns:a16="http://schemas.microsoft.com/office/drawing/2014/main" id="{CE30153B-C9F3-7C63-23C3-40E4EFDB339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447996" y="9830022"/>
            <a:ext cx="4095750" cy="714375"/>
          </a:xfrm>
          <a:prstGeom prst="rect">
            <a:avLst/>
          </a:prstGeom>
        </p:spPr>
      </p:pic>
      <p:sp>
        <p:nvSpPr>
          <p:cNvPr id="939" name="TextBox 938">
            <a:extLst>
              <a:ext uri="{FF2B5EF4-FFF2-40B4-BE49-F238E27FC236}">
                <a16:creationId xmlns:a16="http://schemas.microsoft.com/office/drawing/2014/main" id="{CAD4D96B-A3BA-8619-B1EB-1D9C7B89644D}"/>
              </a:ext>
            </a:extLst>
          </p:cNvPr>
          <p:cNvSpPr txBox="1"/>
          <p:nvPr/>
        </p:nvSpPr>
        <p:spPr>
          <a:xfrm>
            <a:off x="790413" y="11059938"/>
            <a:ext cx="889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Task 2 </a:t>
            </a:r>
            <a:endParaRPr lang="ko-KR" altLang="en-US" sz="2000" b="1"/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97D6CA37-A8C4-7798-F888-68F92FEFB238}"/>
              </a:ext>
            </a:extLst>
          </p:cNvPr>
          <p:cNvSpPr txBox="1"/>
          <p:nvPr/>
        </p:nvSpPr>
        <p:spPr>
          <a:xfrm>
            <a:off x="816029" y="11546525"/>
            <a:ext cx="23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select weight feature</a:t>
            </a:r>
            <a:endParaRPr lang="ko-KR" altLang="en-US"/>
          </a:p>
        </p:txBody>
      </p:sp>
      <p:sp>
        <p:nvSpPr>
          <p:cNvPr id="943" name="TextBox 942">
            <a:extLst>
              <a:ext uri="{FF2B5EF4-FFF2-40B4-BE49-F238E27FC236}">
                <a16:creationId xmlns:a16="http://schemas.microsoft.com/office/drawing/2014/main" id="{7DCCE462-591C-CA37-214C-A910547F4E5B}"/>
              </a:ext>
            </a:extLst>
          </p:cNvPr>
          <p:cNvSpPr txBox="1"/>
          <p:nvPr/>
        </p:nvSpPr>
        <p:spPr>
          <a:xfrm>
            <a:off x="949546" y="131887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44" name="TextBox 943">
            <a:extLst>
              <a:ext uri="{FF2B5EF4-FFF2-40B4-BE49-F238E27FC236}">
                <a16:creationId xmlns:a16="http://schemas.microsoft.com/office/drawing/2014/main" id="{DE6A137A-2754-5A0E-586B-F3DE8DAA9B66}"/>
              </a:ext>
            </a:extLst>
          </p:cNvPr>
          <p:cNvSpPr txBox="1"/>
          <p:nvPr/>
        </p:nvSpPr>
        <p:spPr>
          <a:xfrm>
            <a:off x="1575799" y="1263901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A5B12200-E71F-51F9-3068-35DB4817880A}"/>
              </a:ext>
            </a:extLst>
          </p:cNvPr>
          <p:cNvSpPr/>
          <p:nvPr/>
        </p:nvSpPr>
        <p:spPr>
          <a:xfrm>
            <a:off x="1378506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6" name="직사각형 945">
            <a:extLst>
              <a:ext uri="{FF2B5EF4-FFF2-40B4-BE49-F238E27FC236}">
                <a16:creationId xmlns:a16="http://schemas.microsoft.com/office/drawing/2014/main" id="{291BD2C4-A573-A322-9788-E60D648B2E98}"/>
              </a:ext>
            </a:extLst>
          </p:cNvPr>
          <p:cNvSpPr/>
          <p:nvPr/>
        </p:nvSpPr>
        <p:spPr>
          <a:xfrm>
            <a:off x="1508520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4B9C6B93-1AE9-6BE9-A90F-50F2F414414D}"/>
              </a:ext>
            </a:extLst>
          </p:cNvPr>
          <p:cNvSpPr/>
          <p:nvPr/>
        </p:nvSpPr>
        <p:spPr>
          <a:xfrm>
            <a:off x="1656205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8" name="직사각형 947">
            <a:extLst>
              <a:ext uri="{FF2B5EF4-FFF2-40B4-BE49-F238E27FC236}">
                <a16:creationId xmlns:a16="http://schemas.microsoft.com/office/drawing/2014/main" id="{6B210A12-E751-DB48-9004-9D122AAD465B}"/>
              </a:ext>
            </a:extLst>
          </p:cNvPr>
          <p:cNvSpPr/>
          <p:nvPr/>
        </p:nvSpPr>
        <p:spPr>
          <a:xfrm>
            <a:off x="2166071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AD9D3EB6-BA2A-ADF6-6BF3-68315358A661}"/>
                  </a:ext>
                </a:extLst>
              </p:cNvPr>
              <p:cNvSpPr txBox="1"/>
              <p:nvPr/>
            </p:nvSpPr>
            <p:spPr>
              <a:xfrm>
                <a:off x="1687975" y="1310224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AD9D3EB6-BA2A-ADF6-6BF3-68315358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75" y="13102244"/>
                <a:ext cx="516487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0" name="원호 949">
            <a:extLst>
              <a:ext uri="{FF2B5EF4-FFF2-40B4-BE49-F238E27FC236}">
                <a16:creationId xmlns:a16="http://schemas.microsoft.com/office/drawing/2014/main" id="{D0A2A8C5-A694-4678-D1B3-CE56B6096AC8}"/>
              </a:ext>
            </a:extLst>
          </p:cNvPr>
          <p:cNvSpPr/>
          <p:nvPr/>
        </p:nvSpPr>
        <p:spPr>
          <a:xfrm rot="16200000">
            <a:off x="1198490" y="1304207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1" name="원호 950">
            <a:extLst>
              <a:ext uri="{FF2B5EF4-FFF2-40B4-BE49-F238E27FC236}">
                <a16:creationId xmlns:a16="http://schemas.microsoft.com/office/drawing/2014/main" id="{CBD0A000-D33D-575B-B8DA-5EB25F8B27DF}"/>
              </a:ext>
            </a:extLst>
          </p:cNvPr>
          <p:cNvSpPr/>
          <p:nvPr/>
        </p:nvSpPr>
        <p:spPr>
          <a:xfrm>
            <a:off x="1925697" y="1279290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2" name="원호 951">
            <a:extLst>
              <a:ext uri="{FF2B5EF4-FFF2-40B4-BE49-F238E27FC236}">
                <a16:creationId xmlns:a16="http://schemas.microsoft.com/office/drawing/2014/main" id="{D1C1D034-8640-4612-9377-9BB0BE723B7F}"/>
              </a:ext>
            </a:extLst>
          </p:cNvPr>
          <p:cNvSpPr/>
          <p:nvPr/>
        </p:nvSpPr>
        <p:spPr>
          <a:xfrm rot="16200000">
            <a:off x="1376839" y="12784709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3" name="원호 952">
            <a:extLst>
              <a:ext uri="{FF2B5EF4-FFF2-40B4-BE49-F238E27FC236}">
                <a16:creationId xmlns:a16="http://schemas.microsoft.com/office/drawing/2014/main" id="{99FE2842-774A-9A40-7506-20AB25824BF6}"/>
              </a:ext>
            </a:extLst>
          </p:cNvPr>
          <p:cNvSpPr/>
          <p:nvPr/>
        </p:nvSpPr>
        <p:spPr>
          <a:xfrm rot="5400000" flipV="1">
            <a:off x="1207326" y="1345785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4" name="직사각형 953">
            <a:extLst>
              <a:ext uri="{FF2B5EF4-FFF2-40B4-BE49-F238E27FC236}">
                <a16:creationId xmlns:a16="http://schemas.microsoft.com/office/drawing/2014/main" id="{1B3FDCC8-0DA3-84FD-0ACB-763DC2068AD2}"/>
              </a:ext>
            </a:extLst>
          </p:cNvPr>
          <p:cNvSpPr/>
          <p:nvPr/>
        </p:nvSpPr>
        <p:spPr>
          <a:xfrm>
            <a:off x="3286853" y="1279290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1FE69388-FE2A-012A-BA44-B9DECADD5418}"/>
              </a:ext>
            </a:extLst>
          </p:cNvPr>
          <p:cNvSpPr/>
          <p:nvPr/>
        </p:nvSpPr>
        <p:spPr>
          <a:xfrm>
            <a:off x="3286853" y="13077751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6" name="직사각형 955">
            <a:extLst>
              <a:ext uri="{FF2B5EF4-FFF2-40B4-BE49-F238E27FC236}">
                <a16:creationId xmlns:a16="http://schemas.microsoft.com/office/drawing/2014/main" id="{8DE72228-3364-A77F-8555-99A005ABF072}"/>
              </a:ext>
            </a:extLst>
          </p:cNvPr>
          <p:cNvSpPr/>
          <p:nvPr/>
        </p:nvSpPr>
        <p:spPr>
          <a:xfrm>
            <a:off x="3286853" y="13362600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0" name="직사각형 959">
            <a:extLst>
              <a:ext uri="{FF2B5EF4-FFF2-40B4-BE49-F238E27FC236}">
                <a16:creationId xmlns:a16="http://schemas.microsoft.com/office/drawing/2014/main" id="{D8C163FD-CD6C-E7AA-F699-8F237947CFCE}"/>
              </a:ext>
            </a:extLst>
          </p:cNvPr>
          <p:cNvSpPr/>
          <p:nvPr/>
        </p:nvSpPr>
        <p:spPr>
          <a:xfrm>
            <a:off x="3286853" y="14217147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3" name="직사각형 962">
            <a:extLst>
              <a:ext uri="{FF2B5EF4-FFF2-40B4-BE49-F238E27FC236}">
                <a16:creationId xmlns:a16="http://schemas.microsoft.com/office/drawing/2014/main" id="{73EABB32-5BA8-6076-B599-C675A06B0C04}"/>
              </a:ext>
            </a:extLst>
          </p:cNvPr>
          <p:cNvSpPr/>
          <p:nvPr/>
        </p:nvSpPr>
        <p:spPr>
          <a:xfrm>
            <a:off x="3286853" y="1564139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4" name="직사각형 963">
            <a:extLst>
              <a:ext uri="{FF2B5EF4-FFF2-40B4-BE49-F238E27FC236}">
                <a16:creationId xmlns:a16="http://schemas.microsoft.com/office/drawing/2014/main" id="{6709D958-8EDD-853D-503F-95D6A8DD8185}"/>
              </a:ext>
            </a:extLst>
          </p:cNvPr>
          <p:cNvSpPr/>
          <p:nvPr/>
        </p:nvSpPr>
        <p:spPr>
          <a:xfrm>
            <a:off x="3286853" y="15926241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5" name="직사각형 964">
            <a:extLst>
              <a:ext uri="{FF2B5EF4-FFF2-40B4-BE49-F238E27FC236}">
                <a16:creationId xmlns:a16="http://schemas.microsoft.com/office/drawing/2014/main" id="{9267C9DC-37FA-FEF1-FAC2-2F6803D68D8F}"/>
              </a:ext>
            </a:extLst>
          </p:cNvPr>
          <p:cNvSpPr/>
          <p:nvPr/>
        </p:nvSpPr>
        <p:spPr>
          <a:xfrm>
            <a:off x="3286853" y="16211090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6" name="직사각형 965">
            <a:extLst>
              <a:ext uri="{FF2B5EF4-FFF2-40B4-BE49-F238E27FC236}">
                <a16:creationId xmlns:a16="http://schemas.microsoft.com/office/drawing/2014/main" id="{36A66FF0-FDE8-C353-D177-C81DB4962DB2}"/>
              </a:ext>
            </a:extLst>
          </p:cNvPr>
          <p:cNvSpPr/>
          <p:nvPr/>
        </p:nvSpPr>
        <p:spPr>
          <a:xfrm>
            <a:off x="3286853" y="16495942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0" name="직사각형 969">
            <a:extLst>
              <a:ext uri="{FF2B5EF4-FFF2-40B4-BE49-F238E27FC236}">
                <a16:creationId xmlns:a16="http://schemas.microsoft.com/office/drawing/2014/main" id="{30104CE4-FA37-07AE-77D4-1750C1606D1B}"/>
              </a:ext>
            </a:extLst>
          </p:cNvPr>
          <p:cNvSpPr/>
          <p:nvPr/>
        </p:nvSpPr>
        <p:spPr>
          <a:xfrm>
            <a:off x="3286853" y="14786845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1" name="직사각형 970">
            <a:extLst>
              <a:ext uri="{FF2B5EF4-FFF2-40B4-BE49-F238E27FC236}">
                <a16:creationId xmlns:a16="http://schemas.microsoft.com/office/drawing/2014/main" id="{E2BAB9BB-5BC6-B367-6553-B7199C81385B}"/>
              </a:ext>
            </a:extLst>
          </p:cNvPr>
          <p:cNvSpPr/>
          <p:nvPr/>
        </p:nvSpPr>
        <p:spPr>
          <a:xfrm>
            <a:off x="3286853" y="14501996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89315421-0455-7B59-F3A3-30CA4B73D4EB}"/>
                  </a:ext>
                </a:extLst>
              </p:cNvPr>
              <p:cNvSpPr txBox="1"/>
              <p:nvPr/>
            </p:nvSpPr>
            <p:spPr>
              <a:xfrm>
                <a:off x="3212942" y="1364371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89315421-0455-7B59-F3A3-30CA4B73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942" y="13643712"/>
                <a:ext cx="349775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3407DA3A-0A62-B11E-5AD7-1A08AB4C7330}"/>
                  </a:ext>
                </a:extLst>
              </p:cNvPr>
              <p:cNvSpPr txBox="1"/>
              <p:nvPr/>
            </p:nvSpPr>
            <p:spPr>
              <a:xfrm>
                <a:off x="3200350" y="15118409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3407DA3A-0A62-B11E-5AD7-1A08AB4C7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50" y="15118409"/>
                <a:ext cx="349775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8" name="TextBox 977">
            <a:extLst>
              <a:ext uri="{FF2B5EF4-FFF2-40B4-BE49-F238E27FC236}">
                <a16:creationId xmlns:a16="http://schemas.microsoft.com/office/drawing/2014/main" id="{22007F67-014C-B23E-A868-01DFF25D6ACF}"/>
              </a:ext>
            </a:extLst>
          </p:cNvPr>
          <p:cNvSpPr txBox="1"/>
          <p:nvPr/>
        </p:nvSpPr>
        <p:spPr>
          <a:xfrm>
            <a:off x="2661637" y="145305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128</a:t>
            </a:r>
            <a:endParaRPr lang="ko-KR" altLang="en-US" b="1"/>
          </a:p>
        </p:txBody>
      </p:sp>
      <p:sp>
        <p:nvSpPr>
          <p:cNvPr id="981" name="원호 980">
            <a:extLst>
              <a:ext uri="{FF2B5EF4-FFF2-40B4-BE49-F238E27FC236}">
                <a16:creationId xmlns:a16="http://schemas.microsoft.com/office/drawing/2014/main" id="{65592AB9-CDE1-6A52-13DE-5F9E68FADA39}"/>
              </a:ext>
            </a:extLst>
          </p:cNvPr>
          <p:cNvSpPr/>
          <p:nvPr/>
        </p:nvSpPr>
        <p:spPr>
          <a:xfrm rot="5400000" flipV="1">
            <a:off x="1775988" y="14811438"/>
            <a:ext cx="2913618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2" name="원호 981">
            <a:extLst>
              <a:ext uri="{FF2B5EF4-FFF2-40B4-BE49-F238E27FC236}">
                <a16:creationId xmlns:a16="http://schemas.microsoft.com/office/drawing/2014/main" id="{4259DAD0-AE0E-E3D9-9BBD-51AE6FA03272}"/>
              </a:ext>
            </a:extLst>
          </p:cNvPr>
          <p:cNvSpPr/>
          <p:nvPr/>
        </p:nvSpPr>
        <p:spPr>
          <a:xfrm rot="16200000">
            <a:off x="1775988" y="13912623"/>
            <a:ext cx="2913618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4" name="연결선: 구부러짐 983">
            <a:extLst>
              <a:ext uri="{FF2B5EF4-FFF2-40B4-BE49-F238E27FC236}">
                <a16:creationId xmlns:a16="http://schemas.microsoft.com/office/drawing/2014/main" id="{89B213A2-2A52-554B-82B2-5AD209E96F47}"/>
              </a:ext>
            </a:extLst>
          </p:cNvPr>
          <p:cNvCxnSpPr>
            <a:stCxn id="945" idx="2"/>
            <a:endCxn id="978" idx="1"/>
          </p:cNvCxnSpPr>
          <p:nvPr/>
        </p:nvCxnSpPr>
        <p:spPr>
          <a:xfrm rot="16200000" flipH="1">
            <a:off x="1525680" y="13579212"/>
            <a:ext cx="1017602" cy="12543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7" name="직사각형 986">
            <a:extLst>
              <a:ext uri="{FF2B5EF4-FFF2-40B4-BE49-F238E27FC236}">
                <a16:creationId xmlns:a16="http://schemas.microsoft.com/office/drawing/2014/main" id="{F8DF4351-725B-828C-E26F-EAEC82DF8D3C}"/>
              </a:ext>
            </a:extLst>
          </p:cNvPr>
          <p:cNvSpPr/>
          <p:nvPr/>
        </p:nvSpPr>
        <p:spPr>
          <a:xfrm>
            <a:off x="5117439" y="13127869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8" name="직사각형 987">
            <a:extLst>
              <a:ext uri="{FF2B5EF4-FFF2-40B4-BE49-F238E27FC236}">
                <a16:creationId xmlns:a16="http://schemas.microsoft.com/office/drawing/2014/main" id="{4A698298-8875-C2D8-0044-C72EC2DA0B3B}"/>
              </a:ext>
            </a:extLst>
          </p:cNvPr>
          <p:cNvSpPr/>
          <p:nvPr/>
        </p:nvSpPr>
        <p:spPr>
          <a:xfrm>
            <a:off x="5117439" y="13412718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9" name="직사각형 988">
            <a:extLst>
              <a:ext uri="{FF2B5EF4-FFF2-40B4-BE49-F238E27FC236}">
                <a16:creationId xmlns:a16="http://schemas.microsoft.com/office/drawing/2014/main" id="{14933ADC-0E0F-41EF-88C6-762E85D8756F}"/>
              </a:ext>
            </a:extLst>
          </p:cNvPr>
          <p:cNvSpPr/>
          <p:nvPr/>
        </p:nvSpPr>
        <p:spPr>
          <a:xfrm>
            <a:off x="5117439" y="13697567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0" name="직사각형 989">
            <a:extLst>
              <a:ext uri="{FF2B5EF4-FFF2-40B4-BE49-F238E27FC236}">
                <a16:creationId xmlns:a16="http://schemas.microsoft.com/office/drawing/2014/main" id="{6ABDC429-6E30-F856-75BA-7EFDCA689152}"/>
              </a:ext>
            </a:extLst>
          </p:cNvPr>
          <p:cNvSpPr/>
          <p:nvPr/>
        </p:nvSpPr>
        <p:spPr>
          <a:xfrm>
            <a:off x="5133774" y="14467963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1" name="직사각형 990">
            <a:extLst>
              <a:ext uri="{FF2B5EF4-FFF2-40B4-BE49-F238E27FC236}">
                <a16:creationId xmlns:a16="http://schemas.microsoft.com/office/drawing/2014/main" id="{EF18AE3B-E73B-AE06-467E-E7A4BF0A1D28}"/>
              </a:ext>
            </a:extLst>
          </p:cNvPr>
          <p:cNvSpPr/>
          <p:nvPr/>
        </p:nvSpPr>
        <p:spPr>
          <a:xfrm>
            <a:off x="5133774" y="1475281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2" name="직사각형 991">
            <a:extLst>
              <a:ext uri="{FF2B5EF4-FFF2-40B4-BE49-F238E27FC236}">
                <a16:creationId xmlns:a16="http://schemas.microsoft.com/office/drawing/2014/main" id="{02432D9F-4450-097F-5A0F-140DCFBDF615}"/>
              </a:ext>
            </a:extLst>
          </p:cNvPr>
          <p:cNvSpPr/>
          <p:nvPr/>
        </p:nvSpPr>
        <p:spPr>
          <a:xfrm>
            <a:off x="5133774" y="15037661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727B6BFE-0EF5-330E-59D3-4BF77FEC4B25}"/>
                  </a:ext>
                </a:extLst>
              </p:cNvPr>
              <p:cNvSpPr txBox="1"/>
              <p:nvPr/>
            </p:nvSpPr>
            <p:spPr>
              <a:xfrm>
                <a:off x="5031495" y="1392748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727B6BFE-0EF5-330E-59D3-4BF77FEC4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95" y="13927482"/>
                <a:ext cx="349775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4" name="연결선: 구부러짐 993">
            <a:extLst>
              <a:ext uri="{FF2B5EF4-FFF2-40B4-BE49-F238E27FC236}">
                <a16:creationId xmlns:a16="http://schemas.microsoft.com/office/drawing/2014/main" id="{F0A0C58D-6309-0258-1FDC-8299C499C3A2}"/>
              </a:ext>
            </a:extLst>
          </p:cNvPr>
          <p:cNvCxnSpPr>
            <a:cxnSpLocks/>
            <a:stCxn id="954" idx="3"/>
            <a:endCxn id="987" idx="1"/>
          </p:cNvCxnSpPr>
          <p:nvPr/>
        </p:nvCxnSpPr>
        <p:spPr>
          <a:xfrm>
            <a:off x="3466853" y="12882902"/>
            <a:ext cx="1650586" cy="33496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7" name="연결선: 구부러짐 996">
            <a:extLst>
              <a:ext uri="{FF2B5EF4-FFF2-40B4-BE49-F238E27FC236}">
                <a16:creationId xmlns:a16="http://schemas.microsoft.com/office/drawing/2014/main" id="{7E2A3705-8793-591F-12B4-E93CC45129AA}"/>
              </a:ext>
            </a:extLst>
          </p:cNvPr>
          <p:cNvCxnSpPr>
            <a:cxnSpLocks/>
            <a:stCxn id="956" idx="3"/>
            <a:endCxn id="988" idx="1"/>
          </p:cNvCxnSpPr>
          <p:nvPr/>
        </p:nvCxnSpPr>
        <p:spPr>
          <a:xfrm>
            <a:off x="3466853" y="13452600"/>
            <a:ext cx="1650586" cy="501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0" name="연결선: 구부러짐 999">
            <a:extLst>
              <a:ext uri="{FF2B5EF4-FFF2-40B4-BE49-F238E27FC236}">
                <a16:creationId xmlns:a16="http://schemas.microsoft.com/office/drawing/2014/main" id="{A5658884-CC6F-7A49-A8B0-10F26E8EEA48}"/>
              </a:ext>
            </a:extLst>
          </p:cNvPr>
          <p:cNvCxnSpPr>
            <a:cxnSpLocks/>
            <a:stCxn id="964" idx="3"/>
            <a:endCxn id="992" idx="1"/>
          </p:cNvCxnSpPr>
          <p:nvPr/>
        </p:nvCxnSpPr>
        <p:spPr>
          <a:xfrm flipV="1">
            <a:off x="3466853" y="15127661"/>
            <a:ext cx="1666921" cy="8885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3" name="연결선: 구부러짐 1002">
            <a:extLst>
              <a:ext uri="{FF2B5EF4-FFF2-40B4-BE49-F238E27FC236}">
                <a16:creationId xmlns:a16="http://schemas.microsoft.com/office/drawing/2014/main" id="{182F4896-F71C-E4CA-ED7C-B4E76D2C2F7E}"/>
              </a:ext>
            </a:extLst>
          </p:cNvPr>
          <p:cNvCxnSpPr>
            <a:cxnSpLocks/>
            <a:stCxn id="963" idx="3"/>
            <a:endCxn id="991" idx="1"/>
          </p:cNvCxnSpPr>
          <p:nvPr/>
        </p:nvCxnSpPr>
        <p:spPr>
          <a:xfrm flipV="1">
            <a:off x="3466853" y="14842812"/>
            <a:ext cx="1666921" cy="8885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6" name="TextBox 1005">
            <a:extLst>
              <a:ext uri="{FF2B5EF4-FFF2-40B4-BE49-F238E27FC236}">
                <a16:creationId xmlns:a16="http://schemas.microsoft.com/office/drawing/2014/main" id="{9960849E-C697-27E6-1A94-E3A825C88719}"/>
              </a:ext>
            </a:extLst>
          </p:cNvPr>
          <p:cNvSpPr txBox="1"/>
          <p:nvPr/>
        </p:nvSpPr>
        <p:spPr>
          <a:xfrm>
            <a:off x="3529609" y="14244172"/>
            <a:ext cx="111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0</a:t>
            </a:r>
            <a:r>
              <a:rPr lang="ko-KR" altLang="en-US" sz="1200" b="1"/>
              <a:t>이 아닌 </a:t>
            </a:r>
            <a:endParaRPr lang="en-US" altLang="ko-KR" sz="1200" b="1"/>
          </a:p>
          <a:p>
            <a:r>
              <a:rPr lang="en-US" altLang="ko-KR" sz="1200" b="1"/>
              <a:t>weight</a:t>
            </a:r>
            <a:r>
              <a:rPr lang="ko-KR" altLang="en-US" sz="1200" b="1"/>
              <a:t>만 선택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E3EF218B-7EED-7F21-678D-3690919AC193}"/>
              </a:ext>
            </a:extLst>
          </p:cNvPr>
          <p:cNvSpPr txBox="1"/>
          <p:nvPr/>
        </p:nvSpPr>
        <p:spPr>
          <a:xfrm>
            <a:off x="4592143" y="13993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98</a:t>
            </a:r>
            <a:endParaRPr lang="ko-KR" altLang="en-US" b="1"/>
          </a:p>
        </p:txBody>
      </p:sp>
      <p:sp>
        <p:nvSpPr>
          <p:cNvPr id="1011" name="원호 1010">
            <a:extLst>
              <a:ext uri="{FF2B5EF4-FFF2-40B4-BE49-F238E27FC236}">
                <a16:creationId xmlns:a16="http://schemas.microsoft.com/office/drawing/2014/main" id="{A606410F-352C-3964-3916-2B0998C3D2F8}"/>
              </a:ext>
            </a:extLst>
          </p:cNvPr>
          <p:cNvSpPr/>
          <p:nvPr/>
        </p:nvSpPr>
        <p:spPr>
          <a:xfrm rot="16200000">
            <a:off x="4424599" y="13486249"/>
            <a:ext cx="1402636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3" name="원호 1012">
            <a:extLst>
              <a:ext uri="{FF2B5EF4-FFF2-40B4-BE49-F238E27FC236}">
                <a16:creationId xmlns:a16="http://schemas.microsoft.com/office/drawing/2014/main" id="{EF660141-52CB-B25E-BEC0-9997006A9D35}"/>
              </a:ext>
            </a:extLst>
          </p:cNvPr>
          <p:cNvSpPr/>
          <p:nvPr/>
        </p:nvSpPr>
        <p:spPr>
          <a:xfrm rot="5400000" flipV="1">
            <a:off x="4411337" y="14158962"/>
            <a:ext cx="1402636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9270DA5B-716E-D535-855A-C95741E75128}"/>
              </a:ext>
            </a:extLst>
          </p:cNvPr>
          <p:cNvSpPr txBox="1"/>
          <p:nvPr/>
        </p:nvSpPr>
        <p:spPr>
          <a:xfrm>
            <a:off x="6659528" y="1322049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8D1E1FA7-6441-9AB2-4F4F-ECE11869FBA1}"/>
              </a:ext>
            </a:extLst>
          </p:cNvPr>
          <p:cNvSpPr/>
          <p:nvPr/>
        </p:nvSpPr>
        <p:spPr>
          <a:xfrm>
            <a:off x="713812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F48C0AFB-328D-90F4-9ABF-B1BDF841E3FE}"/>
              </a:ext>
            </a:extLst>
          </p:cNvPr>
          <p:cNvSpPr/>
          <p:nvPr/>
        </p:nvSpPr>
        <p:spPr>
          <a:xfrm>
            <a:off x="7268139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5C510C57-5483-BCC8-1698-CBC50E280965}"/>
              </a:ext>
            </a:extLst>
          </p:cNvPr>
          <p:cNvSpPr/>
          <p:nvPr/>
        </p:nvSpPr>
        <p:spPr>
          <a:xfrm>
            <a:off x="7415824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EDA0387C-ACEA-ACC4-8B40-57EF68EE20AE}"/>
                  </a:ext>
                </a:extLst>
              </p:cNvPr>
              <p:cNvSpPr txBox="1"/>
              <p:nvPr/>
            </p:nvSpPr>
            <p:spPr>
              <a:xfrm>
                <a:off x="7444643" y="13095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EDA0387C-ACEA-ACC4-8B40-57EF68EE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643" y="13095899"/>
                <a:ext cx="516487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1" name="원호 1020">
            <a:extLst>
              <a:ext uri="{FF2B5EF4-FFF2-40B4-BE49-F238E27FC236}">
                <a16:creationId xmlns:a16="http://schemas.microsoft.com/office/drawing/2014/main" id="{E1A3CFC9-EDFA-CB66-F1C8-F21407DFC17F}"/>
              </a:ext>
            </a:extLst>
          </p:cNvPr>
          <p:cNvSpPr/>
          <p:nvPr/>
        </p:nvSpPr>
        <p:spPr>
          <a:xfrm rot="16200000">
            <a:off x="6802119" y="1293361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원호 1023">
            <a:extLst>
              <a:ext uri="{FF2B5EF4-FFF2-40B4-BE49-F238E27FC236}">
                <a16:creationId xmlns:a16="http://schemas.microsoft.com/office/drawing/2014/main" id="{81C947FE-99A5-4165-5143-1DF56CDA828A}"/>
              </a:ext>
            </a:extLst>
          </p:cNvPr>
          <p:cNvSpPr/>
          <p:nvPr/>
        </p:nvSpPr>
        <p:spPr>
          <a:xfrm rot="5400000" flipV="1">
            <a:off x="6806264" y="134093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E7FF4DA-B361-57F9-6CF9-26E6FD22B778}"/>
              </a:ext>
            </a:extLst>
          </p:cNvPr>
          <p:cNvSpPr txBox="1"/>
          <p:nvPr/>
        </p:nvSpPr>
        <p:spPr>
          <a:xfrm>
            <a:off x="10186275" y="933444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1C783216-4D7E-D1FE-E035-E2646EAF2088}"/>
              </a:ext>
            </a:extLst>
          </p:cNvPr>
          <p:cNvSpPr txBox="1"/>
          <p:nvPr/>
        </p:nvSpPr>
        <p:spPr>
          <a:xfrm>
            <a:off x="6630086" y="939884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E663C13-3341-2A23-2276-FF5A256F5AA1}"/>
              </a:ext>
            </a:extLst>
          </p:cNvPr>
          <p:cNvSpPr txBox="1"/>
          <p:nvPr/>
        </p:nvSpPr>
        <p:spPr>
          <a:xfrm>
            <a:off x="2922704" y="965348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CD0A4C13-9369-DE23-D614-5E763F9CFDB3}"/>
              </a:ext>
            </a:extLst>
          </p:cNvPr>
          <p:cNvSpPr/>
          <p:nvPr/>
        </p:nvSpPr>
        <p:spPr>
          <a:xfrm>
            <a:off x="800167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7CCD21C4-EEA0-C2E3-8F49-AF1AF484F7A5}"/>
              </a:ext>
            </a:extLst>
          </p:cNvPr>
          <p:cNvSpPr/>
          <p:nvPr/>
        </p:nvSpPr>
        <p:spPr>
          <a:xfrm>
            <a:off x="8131689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62069076-2C22-5EAB-09CC-B258ED6198A4}"/>
              </a:ext>
            </a:extLst>
          </p:cNvPr>
          <p:cNvSpPr/>
          <p:nvPr/>
        </p:nvSpPr>
        <p:spPr>
          <a:xfrm>
            <a:off x="8279374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06A37DB1-0E31-933A-52E5-45F87022A51B}"/>
              </a:ext>
            </a:extLst>
          </p:cNvPr>
          <p:cNvSpPr/>
          <p:nvPr/>
        </p:nvSpPr>
        <p:spPr>
          <a:xfrm>
            <a:off x="8910326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8BFB8F83-0954-0823-2311-A7B7782BC5C2}"/>
              </a:ext>
            </a:extLst>
          </p:cNvPr>
          <p:cNvSpPr/>
          <p:nvPr/>
        </p:nvSpPr>
        <p:spPr>
          <a:xfrm>
            <a:off x="9040340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78554BD7-850E-819C-B5F9-D936B30E0A00}"/>
              </a:ext>
            </a:extLst>
          </p:cNvPr>
          <p:cNvSpPr/>
          <p:nvPr/>
        </p:nvSpPr>
        <p:spPr>
          <a:xfrm>
            <a:off x="918802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2464C8AC-204E-7C1F-0D4A-01644FFCAB48}"/>
                  </a:ext>
                </a:extLst>
              </p:cNvPr>
              <p:cNvSpPr txBox="1"/>
              <p:nvPr/>
            </p:nvSpPr>
            <p:spPr>
              <a:xfrm>
                <a:off x="8393839" y="13095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2464C8AC-204E-7C1F-0D4A-01644FFCA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839" y="13095899"/>
                <a:ext cx="516487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1B7EFAC1-9A45-640B-4725-194BE2DB73E0}"/>
              </a:ext>
            </a:extLst>
          </p:cNvPr>
          <p:cNvSpPr txBox="1"/>
          <p:nvPr/>
        </p:nvSpPr>
        <p:spPr>
          <a:xfrm>
            <a:off x="1376411" y="12320032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cxnSp>
        <p:nvCxnSpPr>
          <p:cNvPr id="1037" name="연결선: 구부러짐 1036">
            <a:extLst>
              <a:ext uri="{FF2B5EF4-FFF2-40B4-BE49-F238E27FC236}">
                <a16:creationId xmlns:a16="http://schemas.microsoft.com/office/drawing/2014/main" id="{C238D3BB-388F-5AD9-C942-8CD85D0D3341}"/>
              </a:ext>
            </a:extLst>
          </p:cNvPr>
          <p:cNvCxnSpPr>
            <a:cxnSpLocks/>
            <a:stCxn id="987" idx="3"/>
            <a:endCxn id="1016" idx="0"/>
          </p:cNvCxnSpPr>
          <p:nvPr/>
        </p:nvCxnSpPr>
        <p:spPr>
          <a:xfrm flipV="1">
            <a:off x="5297439" y="12788954"/>
            <a:ext cx="1869505" cy="428915"/>
          </a:xfrm>
          <a:prstGeom prst="curvedConnector4">
            <a:avLst>
              <a:gd name="adj1" fmla="val 49229"/>
              <a:gd name="adj2" fmla="val 15329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1" name="연결선: 구부러짐 1040">
            <a:extLst>
              <a:ext uri="{FF2B5EF4-FFF2-40B4-BE49-F238E27FC236}">
                <a16:creationId xmlns:a16="http://schemas.microsoft.com/office/drawing/2014/main" id="{79D77E2B-B1BC-0259-493B-EE65A480C4C2}"/>
              </a:ext>
            </a:extLst>
          </p:cNvPr>
          <p:cNvCxnSpPr>
            <a:cxnSpLocks/>
            <a:stCxn id="988" idx="3"/>
            <a:endCxn id="1018" idx="0"/>
          </p:cNvCxnSpPr>
          <p:nvPr/>
        </p:nvCxnSpPr>
        <p:spPr>
          <a:xfrm flipV="1">
            <a:off x="5297439" y="12788954"/>
            <a:ext cx="2147204" cy="713764"/>
          </a:xfrm>
          <a:prstGeom prst="curvedConnector4">
            <a:avLst>
              <a:gd name="adj1" fmla="val 49329"/>
              <a:gd name="adj2" fmla="val 14092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57CC90D3-471C-89AC-A77C-A7E9A156012E}"/>
              </a:ext>
            </a:extLst>
          </p:cNvPr>
          <p:cNvCxnSpPr>
            <a:cxnSpLocks/>
            <a:stCxn id="992" idx="3"/>
            <a:endCxn id="1031" idx="0"/>
          </p:cNvCxnSpPr>
          <p:nvPr/>
        </p:nvCxnSpPr>
        <p:spPr>
          <a:xfrm flipV="1">
            <a:off x="5313774" y="12788954"/>
            <a:ext cx="3625371" cy="2338707"/>
          </a:xfrm>
          <a:prstGeom prst="curvedConnector4">
            <a:avLst>
              <a:gd name="adj1" fmla="val 25782"/>
              <a:gd name="adj2" fmla="val 1195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0218FA89-B1C7-1781-8BF0-41826E5B7C57}"/>
              </a:ext>
            </a:extLst>
          </p:cNvPr>
          <p:cNvSpPr txBox="1"/>
          <p:nvPr/>
        </p:nvSpPr>
        <p:spPr>
          <a:xfrm>
            <a:off x="6435846" y="14041087"/>
            <a:ext cx="1478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Layer3 </a:t>
            </a:r>
            <a:r>
              <a:rPr lang="ko-KR" altLang="en-US" sz="1200" b="1"/>
              <a:t>에서 선택된 </a:t>
            </a:r>
            <a:endParaRPr lang="en-US" altLang="ko-KR" sz="1200" b="1"/>
          </a:p>
          <a:p>
            <a:r>
              <a:rPr lang="en-US" altLang="ko-KR" sz="1200" b="1"/>
              <a:t>feature</a:t>
            </a:r>
            <a:r>
              <a:rPr lang="ko-KR" altLang="en-US" sz="1200" b="1"/>
              <a:t>만 </a:t>
            </a:r>
            <a:r>
              <a:rPr lang="en-US" altLang="ko-KR" sz="1200" b="1"/>
              <a:t>select</a:t>
            </a:r>
            <a:endParaRPr lang="ko-KR" altLang="en-US" sz="1200" b="1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70AC0E2E-4D73-48EF-DCC0-DD503E4BE4E7}"/>
              </a:ext>
            </a:extLst>
          </p:cNvPr>
          <p:cNvSpPr txBox="1"/>
          <p:nvPr/>
        </p:nvSpPr>
        <p:spPr>
          <a:xfrm>
            <a:off x="7199715" y="1533310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F1AAEC4-6BA7-056A-9B8D-E34F54E1998D}"/>
              </a:ext>
            </a:extLst>
          </p:cNvPr>
          <p:cNvSpPr txBox="1"/>
          <p:nvPr/>
        </p:nvSpPr>
        <p:spPr>
          <a:xfrm>
            <a:off x="7875605" y="145885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8A48FB57-8770-5378-5298-8510039F1EC1}"/>
              </a:ext>
            </a:extLst>
          </p:cNvPr>
          <p:cNvSpPr/>
          <p:nvPr/>
        </p:nvSpPr>
        <p:spPr>
          <a:xfrm>
            <a:off x="7678312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5F32F6E7-A4FE-9711-917C-108F29040F90}"/>
              </a:ext>
            </a:extLst>
          </p:cNvPr>
          <p:cNvSpPr/>
          <p:nvPr/>
        </p:nvSpPr>
        <p:spPr>
          <a:xfrm>
            <a:off x="7808326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2CCD1DD2-B9FB-9D3A-2368-9DD6C6543242}"/>
              </a:ext>
            </a:extLst>
          </p:cNvPr>
          <p:cNvSpPr/>
          <p:nvPr/>
        </p:nvSpPr>
        <p:spPr>
          <a:xfrm>
            <a:off x="7956011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71AEAF4F-B3C0-986C-7B1C-BD03552D62FE}"/>
              </a:ext>
            </a:extLst>
          </p:cNvPr>
          <p:cNvSpPr/>
          <p:nvPr/>
        </p:nvSpPr>
        <p:spPr>
          <a:xfrm>
            <a:off x="8465877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0DC24573-98E5-655A-2C04-7648C0BE8FE9}"/>
                  </a:ext>
                </a:extLst>
              </p:cNvPr>
              <p:cNvSpPr txBox="1"/>
              <p:nvPr/>
            </p:nvSpPr>
            <p:spPr>
              <a:xfrm>
                <a:off x="7984830" y="1523089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0DC24573-98E5-655A-2C04-7648C0BE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830" y="15230893"/>
                <a:ext cx="516487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1" name="원호 1060">
            <a:extLst>
              <a:ext uri="{FF2B5EF4-FFF2-40B4-BE49-F238E27FC236}">
                <a16:creationId xmlns:a16="http://schemas.microsoft.com/office/drawing/2014/main" id="{B031B37D-330C-C4F9-A086-18402A38DE77}"/>
              </a:ext>
            </a:extLst>
          </p:cNvPr>
          <p:cNvSpPr/>
          <p:nvPr/>
        </p:nvSpPr>
        <p:spPr>
          <a:xfrm rot="16200000">
            <a:off x="7342306" y="1504622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원호 1061">
            <a:extLst>
              <a:ext uri="{FF2B5EF4-FFF2-40B4-BE49-F238E27FC236}">
                <a16:creationId xmlns:a16="http://schemas.microsoft.com/office/drawing/2014/main" id="{7B0EF20C-C330-F3E6-E937-449C32B81CEF}"/>
              </a:ext>
            </a:extLst>
          </p:cNvPr>
          <p:cNvSpPr/>
          <p:nvPr/>
        </p:nvSpPr>
        <p:spPr>
          <a:xfrm>
            <a:off x="8225503" y="1474239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3" name="원호 1062">
            <a:extLst>
              <a:ext uri="{FF2B5EF4-FFF2-40B4-BE49-F238E27FC236}">
                <a16:creationId xmlns:a16="http://schemas.microsoft.com/office/drawing/2014/main" id="{0A8E8D84-3B79-263B-EED6-A80D35CD4743}"/>
              </a:ext>
            </a:extLst>
          </p:cNvPr>
          <p:cNvSpPr/>
          <p:nvPr/>
        </p:nvSpPr>
        <p:spPr>
          <a:xfrm rot="16200000">
            <a:off x="7676645" y="1473420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4" name="원호 1063">
            <a:extLst>
              <a:ext uri="{FF2B5EF4-FFF2-40B4-BE49-F238E27FC236}">
                <a16:creationId xmlns:a16="http://schemas.microsoft.com/office/drawing/2014/main" id="{8446562A-62C7-1046-F94C-DFC5E3FC147D}"/>
              </a:ext>
            </a:extLst>
          </p:cNvPr>
          <p:cNvSpPr/>
          <p:nvPr/>
        </p:nvSpPr>
        <p:spPr>
          <a:xfrm rot="5400000" flipV="1">
            <a:off x="7346451" y="1552198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ECFE97D-B1CE-65CF-C5D0-5B341E277776}"/>
              </a:ext>
            </a:extLst>
          </p:cNvPr>
          <p:cNvSpPr txBox="1"/>
          <p:nvPr/>
        </p:nvSpPr>
        <p:spPr>
          <a:xfrm>
            <a:off x="7676900" y="1240883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066" name="화살표: 아래쪽 1065">
            <a:extLst>
              <a:ext uri="{FF2B5EF4-FFF2-40B4-BE49-F238E27FC236}">
                <a16:creationId xmlns:a16="http://schemas.microsoft.com/office/drawing/2014/main" id="{33CE8234-0622-5501-B3FB-1E88F7641D8F}"/>
              </a:ext>
            </a:extLst>
          </p:cNvPr>
          <p:cNvSpPr/>
          <p:nvPr/>
        </p:nvSpPr>
        <p:spPr>
          <a:xfrm>
            <a:off x="7943275" y="14126421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DE56548E-F148-A13B-FB9A-44AEC19B22AB}"/>
              </a:ext>
            </a:extLst>
          </p:cNvPr>
          <p:cNvSpPr/>
          <p:nvPr/>
        </p:nvSpPr>
        <p:spPr>
          <a:xfrm rot="5400000">
            <a:off x="10010000" y="14172828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D35F6942-6D08-B96C-4845-3B4D1A833453}"/>
              </a:ext>
            </a:extLst>
          </p:cNvPr>
          <p:cNvSpPr/>
          <p:nvPr/>
        </p:nvSpPr>
        <p:spPr>
          <a:xfrm rot="5400000">
            <a:off x="10010000" y="14313990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1E8D15CE-91DE-E554-0018-018943ED9051}"/>
              </a:ext>
            </a:extLst>
          </p:cNvPr>
          <p:cNvSpPr/>
          <p:nvPr/>
        </p:nvSpPr>
        <p:spPr>
          <a:xfrm rot="5400000">
            <a:off x="10010000" y="1447799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76E4BE0-3F5B-004E-9B13-ACA065CE4935}"/>
              </a:ext>
            </a:extLst>
          </p:cNvPr>
          <p:cNvSpPr/>
          <p:nvPr/>
        </p:nvSpPr>
        <p:spPr>
          <a:xfrm rot="5400000">
            <a:off x="10010000" y="14906312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B7BE5721-852B-5EA2-ADFD-710B695B96E4}"/>
              </a:ext>
            </a:extLst>
          </p:cNvPr>
          <p:cNvSpPr/>
          <p:nvPr/>
        </p:nvSpPr>
        <p:spPr>
          <a:xfrm rot="5400000">
            <a:off x="10010000" y="15053566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8" name="직사각형 1077">
            <a:extLst>
              <a:ext uri="{FF2B5EF4-FFF2-40B4-BE49-F238E27FC236}">
                <a16:creationId xmlns:a16="http://schemas.microsoft.com/office/drawing/2014/main" id="{72B90267-0DDF-C397-E448-CAE747790960}"/>
              </a:ext>
            </a:extLst>
          </p:cNvPr>
          <p:cNvSpPr/>
          <p:nvPr/>
        </p:nvSpPr>
        <p:spPr>
          <a:xfrm rot="5400000">
            <a:off x="10010000" y="15498822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17D12D55-AB51-73A1-F755-01D0D347F68F}"/>
              </a:ext>
            </a:extLst>
          </p:cNvPr>
          <p:cNvSpPr/>
          <p:nvPr/>
        </p:nvSpPr>
        <p:spPr>
          <a:xfrm rot="5400000">
            <a:off x="10010000" y="1563998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4704BA96-EB24-E833-50B7-9965BC49C189}"/>
              </a:ext>
            </a:extLst>
          </p:cNvPr>
          <p:cNvSpPr/>
          <p:nvPr/>
        </p:nvSpPr>
        <p:spPr>
          <a:xfrm rot="5400000">
            <a:off x="10010000" y="15803990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F2DA726-AE41-C9ED-C73A-348D3CCDF6C4}"/>
              </a:ext>
            </a:extLst>
          </p:cNvPr>
          <p:cNvSpPr txBox="1"/>
          <p:nvPr/>
        </p:nvSpPr>
        <p:spPr>
          <a:xfrm>
            <a:off x="9813285" y="142497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083" name="원호 1082">
            <a:extLst>
              <a:ext uri="{FF2B5EF4-FFF2-40B4-BE49-F238E27FC236}">
                <a16:creationId xmlns:a16="http://schemas.microsoft.com/office/drawing/2014/main" id="{44D1193F-5982-47AA-961A-9D1A1E4E9F4C}"/>
              </a:ext>
            </a:extLst>
          </p:cNvPr>
          <p:cNvSpPr/>
          <p:nvPr/>
        </p:nvSpPr>
        <p:spPr>
          <a:xfrm>
            <a:off x="10163183" y="1440367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4" name="원호 1083">
            <a:extLst>
              <a:ext uri="{FF2B5EF4-FFF2-40B4-BE49-F238E27FC236}">
                <a16:creationId xmlns:a16="http://schemas.microsoft.com/office/drawing/2014/main" id="{E41779F3-E738-7830-4790-0A393F5A7526}"/>
              </a:ext>
            </a:extLst>
          </p:cNvPr>
          <p:cNvSpPr/>
          <p:nvPr/>
        </p:nvSpPr>
        <p:spPr>
          <a:xfrm rot="16200000">
            <a:off x="9550825" y="1439548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2E221303-EC77-6855-51BC-B910EE410367}"/>
              </a:ext>
            </a:extLst>
          </p:cNvPr>
          <p:cNvSpPr txBox="1"/>
          <p:nvPr/>
        </p:nvSpPr>
        <p:spPr>
          <a:xfrm>
            <a:off x="8898220" y="153583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89" name="원호 1088">
            <a:extLst>
              <a:ext uri="{FF2B5EF4-FFF2-40B4-BE49-F238E27FC236}">
                <a16:creationId xmlns:a16="http://schemas.microsoft.com/office/drawing/2014/main" id="{E78FE4A9-5FBC-CD43-DDED-6411FC94FE04}"/>
              </a:ext>
            </a:extLst>
          </p:cNvPr>
          <p:cNvSpPr/>
          <p:nvPr/>
        </p:nvSpPr>
        <p:spPr>
          <a:xfrm rot="16200000">
            <a:off x="8882429" y="14973990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원호 1089">
            <a:extLst>
              <a:ext uri="{FF2B5EF4-FFF2-40B4-BE49-F238E27FC236}">
                <a16:creationId xmlns:a16="http://schemas.microsoft.com/office/drawing/2014/main" id="{768E7B38-ECC9-B846-1EA1-9B3BCA08BB7E}"/>
              </a:ext>
            </a:extLst>
          </p:cNvPr>
          <p:cNvSpPr/>
          <p:nvPr/>
        </p:nvSpPr>
        <p:spPr>
          <a:xfrm rot="5400000" flipV="1">
            <a:off x="8869630" y="15493460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283CE427-F925-AA91-578C-23F617855AE3}"/>
                  </a:ext>
                </a:extLst>
              </p:cNvPr>
              <p:cNvSpPr txBox="1"/>
              <p:nvPr/>
            </p:nvSpPr>
            <p:spPr>
              <a:xfrm>
                <a:off x="9845491" y="1499540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283CE427-F925-AA91-578C-23F61785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91" y="14995403"/>
                <a:ext cx="349775" cy="46166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1889FD87-F40C-022A-7534-D88913FADE30}"/>
                  </a:ext>
                </a:extLst>
              </p:cNvPr>
              <p:cNvSpPr txBox="1"/>
              <p:nvPr/>
            </p:nvSpPr>
            <p:spPr>
              <a:xfrm>
                <a:off x="9843122" y="15580074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1889FD87-F40C-022A-7534-D88913FAD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122" y="15580074"/>
                <a:ext cx="349775" cy="46166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7404D25D-B0D7-A066-4860-373F11E38535}"/>
              </a:ext>
            </a:extLst>
          </p:cNvPr>
          <p:cNvSpPr/>
          <p:nvPr/>
        </p:nvSpPr>
        <p:spPr>
          <a:xfrm>
            <a:off x="7611052" y="14916392"/>
            <a:ext cx="971978" cy="13739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5" name="연결선: 구부러짐 1094">
            <a:extLst>
              <a:ext uri="{FF2B5EF4-FFF2-40B4-BE49-F238E27FC236}">
                <a16:creationId xmlns:a16="http://schemas.microsoft.com/office/drawing/2014/main" id="{3DE67850-E7A3-14D2-A1D7-66110E41F48F}"/>
              </a:ext>
            </a:extLst>
          </p:cNvPr>
          <p:cNvCxnSpPr>
            <a:stCxn id="1093" idx="3"/>
            <a:endCxn id="1072" idx="2"/>
          </p:cNvCxnSpPr>
          <p:nvPr/>
        </p:nvCxnSpPr>
        <p:spPr>
          <a:xfrm flipV="1">
            <a:off x="8583030" y="14712828"/>
            <a:ext cx="915789" cy="272260"/>
          </a:xfrm>
          <a:prstGeom prst="curved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8B6D4FFE-3D07-85CE-42E0-576CDFD004DD}"/>
              </a:ext>
            </a:extLst>
          </p:cNvPr>
          <p:cNvSpPr/>
          <p:nvPr/>
        </p:nvSpPr>
        <p:spPr>
          <a:xfrm rot="5400000">
            <a:off x="12295505" y="12951051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7D09E5D8-57F8-6853-6820-8F46D5CBD2FD}"/>
              </a:ext>
            </a:extLst>
          </p:cNvPr>
          <p:cNvSpPr/>
          <p:nvPr/>
        </p:nvSpPr>
        <p:spPr>
          <a:xfrm rot="5400000">
            <a:off x="12295505" y="1309221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5AD8AECE-1C77-C739-3B6F-500797DFA3B5}"/>
              </a:ext>
            </a:extLst>
          </p:cNvPr>
          <p:cNvSpPr/>
          <p:nvPr/>
        </p:nvSpPr>
        <p:spPr>
          <a:xfrm rot="5400000">
            <a:off x="12295505" y="1325621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9" name="직사각형 1098">
            <a:extLst>
              <a:ext uri="{FF2B5EF4-FFF2-40B4-BE49-F238E27FC236}">
                <a16:creationId xmlns:a16="http://schemas.microsoft.com/office/drawing/2014/main" id="{619897AD-7850-1479-5CDF-E9BF886265B8}"/>
              </a:ext>
            </a:extLst>
          </p:cNvPr>
          <p:cNvSpPr/>
          <p:nvPr/>
        </p:nvSpPr>
        <p:spPr>
          <a:xfrm rot="5400000">
            <a:off x="12295505" y="1368453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0" name="직사각형 1099">
            <a:extLst>
              <a:ext uri="{FF2B5EF4-FFF2-40B4-BE49-F238E27FC236}">
                <a16:creationId xmlns:a16="http://schemas.microsoft.com/office/drawing/2014/main" id="{CF117771-CB12-8FF5-46FE-ED453470E8B4}"/>
              </a:ext>
            </a:extLst>
          </p:cNvPr>
          <p:cNvSpPr/>
          <p:nvPr/>
        </p:nvSpPr>
        <p:spPr>
          <a:xfrm rot="5400000">
            <a:off x="12295505" y="1383178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1" name="직사각형 1100">
            <a:extLst>
              <a:ext uri="{FF2B5EF4-FFF2-40B4-BE49-F238E27FC236}">
                <a16:creationId xmlns:a16="http://schemas.microsoft.com/office/drawing/2014/main" id="{4969F8E4-9C4E-2A57-A0CE-B068ECFCF496}"/>
              </a:ext>
            </a:extLst>
          </p:cNvPr>
          <p:cNvSpPr/>
          <p:nvPr/>
        </p:nvSpPr>
        <p:spPr>
          <a:xfrm rot="5400000">
            <a:off x="12295505" y="1427704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2" name="직사각형 1101">
            <a:extLst>
              <a:ext uri="{FF2B5EF4-FFF2-40B4-BE49-F238E27FC236}">
                <a16:creationId xmlns:a16="http://schemas.microsoft.com/office/drawing/2014/main" id="{141FB7EC-A4FB-5CD0-B12F-BD6A557922FA}"/>
              </a:ext>
            </a:extLst>
          </p:cNvPr>
          <p:cNvSpPr/>
          <p:nvPr/>
        </p:nvSpPr>
        <p:spPr>
          <a:xfrm rot="5400000">
            <a:off x="12295505" y="1441820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11F56C58-670A-8ED3-80B9-871E82723E59}"/>
              </a:ext>
            </a:extLst>
          </p:cNvPr>
          <p:cNvSpPr/>
          <p:nvPr/>
        </p:nvSpPr>
        <p:spPr>
          <a:xfrm rot="5400000">
            <a:off x="12295505" y="1458221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50E2257B-5EED-7C20-E595-C3B585C404EC}"/>
                  </a:ext>
                </a:extLst>
              </p:cNvPr>
              <p:cNvSpPr txBox="1"/>
              <p:nvPr/>
            </p:nvSpPr>
            <p:spPr>
              <a:xfrm>
                <a:off x="12130996" y="13773626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50E2257B-5EED-7C20-E595-C3B585C4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0996" y="13773626"/>
                <a:ext cx="349775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27B37D05-51CE-E400-290A-4D13DCF32856}"/>
                  </a:ext>
                </a:extLst>
              </p:cNvPr>
              <p:cNvSpPr txBox="1"/>
              <p:nvPr/>
            </p:nvSpPr>
            <p:spPr>
              <a:xfrm>
                <a:off x="12128627" y="1435829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27B37D05-51CE-E400-290A-4D13DCF3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627" y="14358297"/>
                <a:ext cx="349775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6" name="연결선: 구부러짐 1105">
            <a:extLst>
              <a:ext uri="{FF2B5EF4-FFF2-40B4-BE49-F238E27FC236}">
                <a16:creationId xmlns:a16="http://schemas.microsoft.com/office/drawing/2014/main" id="{6E28143F-088F-5121-A050-653F8D2F9813}"/>
              </a:ext>
            </a:extLst>
          </p:cNvPr>
          <p:cNvCxnSpPr>
            <a:cxnSpLocks/>
            <a:stCxn id="1072" idx="0"/>
            <a:endCxn id="1096" idx="2"/>
          </p:cNvCxnSpPr>
          <p:nvPr/>
        </p:nvCxnSpPr>
        <p:spPr>
          <a:xfrm flipV="1">
            <a:off x="10578819" y="13491051"/>
            <a:ext cx="1205505" cy="1221777"/>
          </a:xfrm>
          <a:prstGeom prst="curvedConnector3">
            <a:avLst>
              <a:gd name="adj1" fmla="val 3498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9" name="연결선: 구부러짐 1108">
            <a:extLst>
              <a:ext uri="{FF2B5EF4-FFF2-40B4-BE49-F238E27FC236}">
                <a16:creationId xmlns:a16="http://schemas.microsoft.com/office/drawing/2014/main" id="{F443622B-687E-9AFB-94C1-9DBD06FB2FDB}"/>
              </a:ext>
            </a:extLst>
          </p:cNvPr>
          <p:cNvCxnSpPr>
            <a:cxnSpLocks/>
            <a:stCxn id="1074" idx="0"/>
            <a:endCxn id="1097" idx="2"/>
          </p:cNvCxnSpPr>
          <p:nvPr/>
        </p:nvCxnSpPr>
        <p:spPr>
          <a:xfrm flipV="1">
            <a:off x="10578819" y="13632213"/>
            <a:ext cx="1205505" cy="138578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2" name="연결선: 구부러짐 1111">
            <a:extLst>
              <a:ext uri="{FF2B5EF4-FFF2-40B4-BE49-F238E27FC236}">
                <a16:creationId xmlns:a16="http://schemas.microsoft.com/office/drawing/2014/main" id="{705A1374-3F7D-66C2-051C-8F01C79C846B}"/>
              </a:ext>
            </a:extLst>
          </p:cNvPr>
          <p:cNvCxnSpPr>
            <a:cxnSpLocks/>
            <a:stCxn id="1075" idx="0"/>
            <a:endCxn id="1100" idx="2"/>
          </p:cNvCxnSpPr>
          <p:nvPr/>
        </p:nvCxnSpPr>
        <p:spPr>
          <a:xfrm flipV="1">
            <a:off x="10578819" y="14371789"/>
            <a:ext cx="1205505" cy="10745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5" name="연결선: 구부러짐 1114">
            <a:extLst>
              <a:ext uri="{FF2B5EF4-FFF2-40B4-BE49-F238E27FC236}">
                <a16:creationId xmlns:a16="http://schemas.microsoft.com/office/drawing/2014/main" id="{55A6CB2C-713C-0273-8846-1771B2E0A151}"/>
              </a:ext>
            </a:extLst>
          </p:cNvPr>
          <p:cNvCxnSpPr>
            <a:cxnSpLocks/>
            <a:stCxn id="1079" idx="0"/>
            <a:endCxn id="1103" idx="2"/>
          </p:cNvCxnSpPr>
          <p:nvPr/>
        </p:nvCxnSpPr>
        <p:spPr>
          <a:xfrm flipV="1">
            <a:off x="10578819" y="15122213"/>
            <a:ext cx="1205505" cy="105777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8" name="TextBox 1117">
            <a:extLst>
              <a:ext uri="{FF2B5EF4-FFF2-40B4-BE49-F238E27FC236}">
                <a16:creationId xmlns:a16="http://schemas.microsoft.com/office/drawing/2014/main" id="{2D2D7768-BFBB-02F5-CD4C-27C0E159FE04}"/>
              </a:ext>
            </a:extLst>
          </p:cNvPr>
          <p:cNvSpPr txBox="1"/>
          <p:nvPr/>
        </p:nvSpPr>
        <p:spPr>
          <a:xfrm>
            <a:off x="12116836" y="13164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0E8A968D-8714-1D31-59B4-FF4AF3A98D33}"/>
              </a:ext>
            </a:extLst>
          </p:cNvPr>
          <p:cNvSpPr txBox="1"/>
          <p:nvPr/>
        </p:nvSpPr>
        <p:spPr>
          <a:xfrm>
            <a:off x="11172682" y="1415228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122" name="원호 1121">
            <a:extLst>
              <a:ext uri="{FF2B5EF4-FFF2-40B4-BE49-F238E27FC236}">
                <a16:creationId xmlns:a16="http://schemas.microsoft.com/office/drawing/2014/main" id="{71A783A7-4D08-0009-7EF8-90ACF2C5D9AD}"/>
              </a:ext>
            </a:extLst>
          </p:cNvPr>
          <p:cNvSpPr/>
          <p:nvPr/>
        </p:nvSpPr>
        <p:spPr>
          <a:xfrm rot="16200000">
            <a:off x="11128525" y="13755821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3" name="원호 1122">
            <a:extLst>
              <a:ext uri="{FF2B5EF4-FFF2-40B4-BE49-F238E27FC236}">
                <a16:creationId xmlns:a16="http://schemas.microsoft.com/office/drawing/2014/main" id="{4E188276-703B-6FDB-6720-81D3A6E5391A}"/>
              </a:ext>
            </a:extLst>
          </p:cNvPr>
          <p:cNvSpPr/>
          <p:nvPr/>
        </p:nvSpPr>
        <p:spPr>
          <a:xfrm rot="5400000" flipV="1">
            <a:off x="11115726" y="14275291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4A19EF3-1C0A-AC36-2413-2F493BD5AE8C}"/>
              </a:ext>
            </a:extLst>
          </p:cNvPr>
          <p:cNvSpPr txBox="1"/>
          <p:nvPr/>
        </p:nvSpPr>
        <p:spPr>
          <a:xfrm>
            <a:off x="10205344" y="13539126"/>
            <a:ext cx="124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0-vector</a:t>
            </a:r>
            <a:r>
              <a:rPr lang="ko-KR" altLang="en-US" sz="1200" b="1"/>
              <a:t>가 아닌 </a:t>
            </a:r>
            <a:endParaRPr lang="en-US" altLang="ko-KR" sz="1200" b="1"/>
          </a:p>
          <a:p>
            <a:r>
              <a:rPr lang="en-US" altLang="ko-KR" sz="1200" b="1"/>
              <a:t>weight</a:t>
            </a:r>
            <a:r>
              <a:rPr lang="ko-KR" altLang="en-US" sz="1200" b="1"/>
              <a:t>만 선택</a:t>
            </a:r>
            <a:endParaRPr lang="en-US" altLang="ko-KR" sz="1200" b="1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65F34854-204E-1F80-58B5-5C9C900D5A1B}"/>
              </a:ext>
            </a:extLst>
          </p:cNvPr>
          <p:cNvSpPr txBox="1"/>
          <p:nvPr/>
        </p:nvSpPr>
        <p:spPr>
          <a:xfrm>
            <a:off x="11487611" y="15292194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2</a:t>
            </a:r>
            <a:endParaRPr lang="ko-KR" altLang="en-US" b="1"/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78E89272-80A8-75E5-8C2A-DE488274F82E}"/>
              </a:ext>
            </a:extLst>
          </p:cNvPr>
          <p:cNvSpPr/>
          <p:nvPr/>
        </p:nvSpPr>
        <p:spPr>
          <a:xfrm>
            <a:off x="4565223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5" name="직사각형 1144">
            <a:extLst>
              <a:ext uri="{FF2B5EF4-FFF2-40B4-BE49-F238E27FC236}">
                <a16:creationId xmlns:a16="http://schemas.microsoft.com/office/drawing/2014/main" id="{9D95DB3E-1FAB-522F-4CA4-5A49744CD120}"/>
              </a:ext>
            </a:extLst>
          </p:cNvPr>
          <p:cNvSpPr/>
          <p:nvPr/>
        </p:nvSpPr>
        <p:spPr>
          <a:xfrm>
            <a:off x="4695237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6" name="직사각형 1145">
            <a:extLst>
              <a:ext uri="{FF2B5EF4-FFF2-40B4-BE49-F238E27FC236}">
                <a16:creationId xmlns:a16="http://schemas.microsoft.com/office/drawing/2014/main" id="{B47121C3-4ED0-CAE6-3667-54E6DF0247DB}"/>
              </a:ext>
            </a:extLst>
          </p:cNvPr>
          <p:cNvSpPr/>
          <p:nvPr/>
        </p:nvSpPr>
        <p:spPr>
          <a:xfrm>
            <a:off x="4842922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1A2D3B03-5032-C448-3676-0DE8169ABFC4}"/>
                  </a:ext>
                </a:extLst>
              </p:cNvPr>
              <p:cNvSpPr txBox="1"/>
              <p:nvPr/>
            </p:nvSpPr>
            <p:spPr>
              <a:xfrm>
                <a:off x="4885575" y="193574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1A2D3B03-5032-C448-3676-0DE8169AB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575" y="19357452"/>
                <a:ext cx="516487" cy="46166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0" name="직사각형 1149">
            <a:extLst>
              <a:ext uri="{FF2B5EF4-FFF2-40B4-BE49-F238E27FC236}">
                <a16:creationId xmlns:a16="http://schemas.microsoft.com/office/drawing/2014/main" id="{A614C875-9DB0-8CBE-B562-3CEED1E21648}"/>
              </a:ext>
            </a:extLst>
          </p:cNvPr>
          <p:cNvSpPr/>
          <p:nvPr/>
        </p:nvSpPr>
        <p:spPr>
          <a:xfrm>
            <a:off x="5428773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03083DA2-D656-A272-6740-DC218DEA5277}"/>
              </a:ext>
            </a:extLst>
          </p:cNvPr>
          <p:cNvSpPr/>
          <p:nvPr/>
        </p:nvSpPr>
        <p:spPr>
          <a:xfrm>
            <a:off x="5558787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2" name="직사각형 1151">
            <a:extLst>
              <a:ext uri="{FF2B5EF4-FFF2-40B4-BE49-F238E27FC236}">
                <a16:creationId xmlns:a16="http://schemas.microsoft.com/office/drawing/2014/main" id="{5598D105-DEE9-FD4A-A8FB-B29A3C4E7A4C}"/>
              </a:ext>
            </a:extLst>
          </p:cNvPr>
          <p:cNvSpPr/>
          <p:nvPr/>
        </p:nvSpPr>
        <p:spPr>
          <a:xfrm>
            <a:off x="5706472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EE024162-65A3-ED97-ED98-7F345E75A8C7}"/>
              </a:ext>
            </a:extLst>
          </p:cNvPr>
          <p:cNvSpPr/>
          <p:nvPr/>
        </p:nvSpPr>
        <p:spPr>
          <a:xfrm>
            <a:off x="6340599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835F2A01-01A6-CD4B-4B72-11806505A24E}"/>
              </a:ext>
            </a:extLst>
          </p:cNvPr>
          <p:cNvSpPr/>
          <p:nvPr/>
        </p:nvSpPr>
        <p:spPr>
          <a:xfrm>
            <a:off x="6467438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48C0B2E0-AE98-0318-FB65-A20FC72CC84F}"/>
              </a:ext>
            </a:extLst>
          </p:cNvPr>
          <p:cNvSpPr/>
          <p:nvPr/>
        </p:nvSpPr>
        <p:spPr>
          <a:xfrm>
            <a:off x="6618298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6" name="TextBox 1155">
                <a:extLst>
                  <a:ext uri="{FF2B5EF4-FFF2-40B4-BE49-F238E27FC236}">
                    <a16:creationId xmlns:a16="http://schemas.microsoft.com/office/drawing/2014/main" id="{934EF72A-E4E2-A9FE-44E4-66E465CDA3C2}"/>
                  </a:ext>
                </a:extLst>
              </p:cNvPr>
              <p:cNvSpPr txBox="1"/>
              <p:nvPr/>
            </p:nvSpPr>
            <p:spPr>
              <a:xfrm>
                <a:off x="5834771" y="193574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56" name="TextBox 1155">
                <a:extLst>
                  <a:ext uri="{FF2B5EF4-FFF2-40B4-BE49-F238E27FC236}">
                    <a16:creationId xmlns:a16="http://schemas.microsoft.com/office/drawing/2014/main" id="{934EF72A-E4E2-A9FE-44E4-66E465CD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771" y="19357452"/>
                <a:ext cx="516487" cy="46166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7" name="TextBox 1156">
            <a:extLst>
              <a:ext uri="{FF2B5EF4-FFF2-40B4-BE49-F238E27FC236}">
                <a16:creationId xmlns:a16="http://schemas.microsoft.com/office/drawing/2014/main" id="{16A6FF00-2D6C-D98A-892D-7D12FBFA15C9}"/>
              </a:ext>
            </a:extLst>
          </p:cNvPr>
          <p:cNvSpPr txBox="1"/>
          <p:nvPr/>
        </p:nvSpPr>
        <p:spPr>
          <a:xfrm>
            <a:off x="5183614" y="1831462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200" name="사각형: 둥근 모서리 1199">
            <a:extLst>
              <a:ext uri="{FF2B5EF4-FFF2-40B4-BE49-F238E27FC236}">
                <a16:creationId xmlns:a16="http://schemas.microsoft.com/office/drawing/2014/main" id="{29E35D85-AB79-D2CA-264E-36593380003A}"/>
              </a:ext>
            </a:extLst>
          </p:cNvPr>
          <p:cNvSpPr/>
          <p:nvPr/>
        </p:nvSpPr>
        <p:spPr>
          <a:xfrm>
            <a:off x="394422" y="12195156"/>
            <a:ext cx="12916980" cy="474276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1" name="TextBox 1200">
            <a:extLst>
              <a:ext uri="{FF2B5EF4-FFF2-40B4-BE49-F238E27FC236}">
                <a16:creationId xmlns:a16="http://schemas.microsoft.com/office/drawing/2014/main" id="{E06AA83B-A124-8056-090E-5578FF074F95}"/>
              </a:ext>
            </a:extLst>
          </p:cNvPr>
          <p:cNvSpPr txBox="1"/>
          <p:nvPr/>
        </p:nvSpPr>
        <p:spPr>
          <a:xfrm>
            <a:off x="968193" y="11999043"/>
            <a:ext cx="1906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Layer 3 to Layer 2 </a:t>
            </a:r>
            <a:endParaRPr lang="ko-KR" altLang="en-US" b="1"/>
          </a:p>
        </p:txBody>
      </p: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7D5D72E3-D346-8BD3-C87F-5A08AB26B2A1}"/>
              </a:ext>
            </a:extLst>
          </p:cNvPr>
          <p:cNvSpPr/>
          <p:nvPr/>
        </p:nvSpPr>
        <p:spPr>
          <a:xfrm rot="5400000">
            <a:off x="2311336" y="1811278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3" name="직사각형 1202">
            <a:extLst>
              <a:ext uri="{FF2B5EF4-FFF2-40B4-BE49-F238E27FC236}">
                <a16:creationId xmlns:a16="http://schemas.microsoft.com/office/drawing/2014/main" id="{D4BA24FF-8146-1899-42ED-A8B032B3A2DB}"/>
              </a:ext>
            </a:extLst>
          </p:cNvPr>
          <p:cNvSpPr/>
          <p:nvPr/>
        </p:nvSpPr>
        <p:spPr>
          <a:xfrm rot="5400000">
            <a:off x="2311336" y="18253949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4" name="직사각형 1203">
            <a:extLst>
              <a:ext uri="{FF2B5EF4-FFF2-40B4-BE49-F238E27FC236}">
                <a16:creationId xmlns:a16="http://schemas.microsoft.com/office/drawing/2014/main" id="{915EDECC-A665-5B97-DABF-C75EA15A41A9}"/>
              </a:ext>
            </a:extLst>
          </p:cNvPr>
          <p:cNvSpPr/>
          <p:nvPr/>
        </p:nvSpPr>
        <p:spPr>
          <a:xfrm rot="5400000">
            <a:off x="2311336" y="1841795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D9999A6A-5EC8-2003-EF82-2DFBC6AA0835}"/>
              </a:ext>
            </a:extLst>
          </p:cNvPr>
          <p:cNvSpPr/>
          <p:nvPr/>
        </p:nvSpPr>
        <p:spPr>
          <a:xfrm rot="5400000">
            <a:off x="2311336" y="18846271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6" name="직사각형 1205">
            <a:extLst>
              <a:ext uri="{FF2B5EF4-FFF2-40B4-BE49-F238E27FC236}">
                <a16:creationId xmlns:a16="http://schemas.microsoft.com/office/drawing/2014/main" id="{EC7C7E81-C1BC-6375-C13A-AC062EFD93BB}"/>
              </a:ext>
            </a:extLst>
          </p:cNvPr>
          <p:cNvSpPr/>
          <p:nvPr/>
        </p:nvSpPr>
        <p:spPr>
          <a:xfrm rot="5400000">
            <a:off x="2311336" y="18993525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9338A188-A2B3-3426-AC41-B991B63D19A4}"/>
              </a:ext>
            </a:extLst>
          </p:cNvPr>
          <p:cNvSpPr/>
          <p:nvPr/>
        </p:nvSpPr>
        <p:spPr>
          <a:xfrm rot="5400000">
            <a:off x="2311336" y="19438781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FD82CE3F-FE59-A84D-5731-361ED2283387}"/>
              </a:ext>
            </a:extLst>
          </p:cNvPr>
          <p:cNvSpPr/>
          <p:nvPr/>
        </p:nvSpPr>
        <p:spPr>
          <a:xfrm rot="5400000">
            <a:off x="2311336" y="1957994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9" name="직사각형 1208">
            <a:extLst>
              <a:ext uri="{FF2B5EF4-FFF2-40B4-BE49-F238E27FC236}">
                <a16:creationId xmlns:a16="http://schemas.microsoft.com/office/drawing/2014/main" id="{7FADD757-A7D0-1082-73BE-D8587793D2CE}"/>
              </a:ext>
            </a:extLst>
          </p:cNvPr>
          <p:cNvSpPr/>
          <p:nvPr/>
        </p:nvSpPr>
        <p:spPr>
          <a:xfrm rot="5400000">
            <a:off x="2311336" y="19743949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A3E1C3AB-7CEF-8300-C28A-E995070EBD84}"/>
              </a:ext>
            </a:extLst>
          </p:cNvPr>
          <p:cNvSpPr txBox="1"/>
          <p:nvPr/>
        </p:nvSpPr>
        <p:spPr>
          <a:xfrm>
            <a:off x="2114621" y="181897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211" name="원호 1210">
            <a:extLst>
              <a:ext uri="{FF2B5EF4-FFF2-40B4-BE49-F238E27FC236}">
                <a16:creationId xmlns:a16="http://schemas.microsoft.com/office/drawing/2014/main" id="{6FF5C5F5-DF1E-BF68-CA80-B12279059808}"/>
              </a:ext>
            </a:extLst>
          </p:cNvPr>
          <p:cNvSpPr/>
          <p:nvPr/>
        </p:nvSpPr>
        <p:spPr>
          <a:xfrm>
            <a:off x="2464519" y="18343636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2" name="원호 1211">
            <a:extLst>
              <a:ext uri="{FF2B5EF4-FFF2-40B4-BE49-F238E27FC236}">
                <a16:creationId xmlns:a16="http://schemas.microsoft.com/office/drawing/2014/main" id="{8CDB4DD8-3B7E-DECC-CCC2-F9B41CF34624}"/>
              </a:ext>
            </a:extLst>
          </p:cNvPr>
          <p:cNvSpPr/>
          <p:nvPr/>
        </p:nvSpPr>
        <p:spPr>
          <a:xfrm rot="16200000">
            <a:off x="1852161" y="1833544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3" name="TextBox 1212">
            <a:extLst>
              <a:ext uri="{FF2B5EF4-FFF2-40B4-BE49-F238E27FC236}">
                <a16:creationId xmlns:a16="http://schemas.microsoft.com/office/drawing/2014/main" id="{847DA39D-6FF7-D140-0B9C-50649044985E}"/>
              </a:ext>
            </a:extLst>
          </p:cNvPr>
          <p:cNvSpPr txBox="1"/>
          <p:nvPr/>
        </p:nvSpPr>
        <p:spPr>
          <a:xfrm>
            <a:off x="1199556" y="1929826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214" name="원호 1213">
            <a:extLst>
              <a:ext uri="{FF2B5EF4-FFF2-40B4-BE49-F238E27FC236}">
                <a16:creationId xmlns:a16="http://schemas.microsoft.com/office/drawing/2014/main" id="{D8BBFA9A-9EAB-B90F-D6D4-846A474D461F}"/>
              </a:ext>
            </a:extLst>
          </p:cNvPr>
          <p:cNvSpPr/>
          <p:nvPr/>
        </p:nvSpPr>
        <p:spPr>
          <a:xfrm rot="16200000">
            <a:off x="1183765" y="18913949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5" name="원호 1214">
            <a:extLst>
              <a:ext uri="{FF2B5EF4-FFF2-40B4-BE49-F238E27FC236}">
                <a16:creationId xmlns:a16="http://schemas.microsoft.com/office/drawing/2014/main" id="{55BA141B-8997-095D-ABD6-45443E8EA264}"/>
              </a:ext>
            </a:extLst>
          </p:cNvPr>
          <p:cNvSpPr/>
          <p:nvPr/>
        </p:nvSpPr>
        <p:spPr>
          <a:xfrm rot="5400000" flipV="1">
            <a:off x="1170966" y="19433419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6" name="TextBox 1215">
                <a:extLst>
                  <a:ext uri="{FF2B5EF4-FFF2-40B4-BE49-F238E27FC236}">
                    <a16:creationId xmlns:a16="http://schemas.microsoft.com/office/drawing/2014/main" id="{0B62FAA0-90D1-38A4-4E1E-C24DBD74B0C9}"/>
                  </a:ext>
                </a:extLst>
              </p:cNvPr>
              <p:cNvSpPr txBox="1"/>
              <p:nvPr/>
            </p:nvSpPr>
            <p:spPr>
              <a:xfrm>
                <a:off x="2146827" y="1893536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16" name="TextBox 1215">
                <a:extLst>
                  <a:ext uri="{FF2B5EF4-FFF2-40B4-BE49-F238E27FC236}">
                    <a16:creationId xmlns:a16="http://schemas.microsoft.com/office/drawing/2014/main" id="{0B62FAA0-90D1-38A4-4E1E-C24DBD74B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27" y="18935362"/>
                <a:ext cx="349775" cy="46166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D4B91473-027D-7B6C-CD14-819B6D5903B0}"/>
                  </a:ext>
                </a:extLst>
              </p:cNvPr>
              <p:cNvSpPr txBox="1"/>
              <p:nvPr/>
            </p:nvSpPr>
            <p:spPr>
              <a:xfrm>
                <a:off x="2144458" y="1952003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D4B91473-027D-7B6C-CD14-819B6D590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58" y="19520033"/>
                <a:ext cx="349775" cy="461665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" name="직사각형 1217">
            <a:extLst>
              <a:ext uri="{FF2B5EF4-FFF2-40B4-BE49-F238E27FC236}">
                <a16:creationId xmlns:a16="http://schemas.microsoft.com/office/drawing/2014/main" id="{8C438CE3-584C-DF65-315F-B3C39D2A06B3}"/>
              </a:ext>
            </a:extLst>
          </p:cNvPr>
          <p:cNvSpPr/>
          <p:nvPr/>
        </p:nvSpPr>
        <p:spPr>
          <a:xfrm rot="5400000">
            <a:off x="2295708" y="20824502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17877995-37B7-034D-6CDC-2929A583DB63}"/>
              </a:ext>
            </a:extLst>
          </p:cNvPr>
          <p:cNvSpPr/>
          <p:nvPr/>
        </p:nvSpPr>
        <p:spPr>
          <a:xfrm rot="5400000">
            <a:off x="2295708" y="2096566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444B3B01-3677-BAF4-AE33-7EB338362F09}"/>
              </a:ext>
            </a:extLst>
          </p:cNvPr>
          <p:cNvSpPr/>
          <p:nvPr/>
        </p:nvSpPr>
        <p:spPr>
          <a:xfrm rot="5400000">
            <a:off x="2295708" y="21129670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CD2472A5-7607-F962-1F7A-DE703F76B562}"/>
              </a:ext>
            </a:extLst>
          </p:cNvPr>
          <p:cNvSpPr/>
          <p:nvPr/>
        </p:nvSpPr>
        <p:spPr>
          <a:xfrm rot="5400000">
            <a:off x="2295708" y="2155798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2" name="직사각형 1221">
            <a:extLst>
              <a:ext uri="{FF2B5EF4-FFF2-40B4-BE49-F238E27FC236}">
                <a16:creationId xmlns:a16="http://schemas.microsoft.com/office/drawing/2014/main" id="{0B9C2430-C1AF-C0AD-7C7D-5F745A4F8C46}"/>
              </a:ext>
            </a:extLst>
          </p:cNvPr>
          <p:cNvSpPr/>
          <p:nvPr/>
        </p:nvSpPr>
        <p:spPr>
          <a:xfrm rot="5400000">
            <a:off x="2295708" y="21705240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3" name="직사각형 1222">
            <a:extLst>
              <a:ext uri="{FF2B5EF4-FFF2-40B4-BE49-F238E27FC236}">
                <a16:creationId xmlns:a16="http://schemas.microsoft.com/office/drawing/2014/main" id="{71D24A75-D45D-5AB1-4EA5-4F62EC11D8E5}"/>
              </a:ext>
            </a:extLst>
          </p:cNvPr>
          <p:cNvSpPr/>
          <p:nvPr/>
        </p:nvSpPr>
        <p:spPr>
          <a:xfrm rot="5400000">
            <a:off x="2295708" y="2215049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4" name="직사각형 1223">
            <a:extLst>
              <a:ext uri="{FF2B5EF4-FFF2-40B4-BE49-F238E27FC236}">
                <a16:creationId xmlns:a16="http://schemas.microsoft.com/office/drawing/2014/main" id="{6E5AFFCB-84EA-E24C-155B-9C40AEAAB7B0}"/>
              </a:ext>
            </a:extLst>
          </p:cNvPr>
          <p:cNvSpPr/>
          <p:nvPr/>
        </p:nvSpPr>
        <p:spPr>
          <a:xfrm rot="5400000">
            <a:off x="2295708" y="22291658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08ED863F-F630-1056-80C4-3D242834EBD9}"/>
              </a:ext>
            </a:extLst>
          </p:cNvPr>
          <p:cNvSpPr/>
          <p:nvPr/>
        </p:nvSpPr>
        <p:spPr>
          <a:xfrm rot="5400000">
            <a:off x="2295708" y="2245566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5922B190-5AFE-19BD-977B-5271EF2F6603}"/>
                  </a:ext>
                </a:extLst>
              </p:cNvPr>
              <p:cNvSpPr txBox="1"/>
              <p:nvPr/>
            </p:nvSpPr>
            <p:spPr>
              <a:xfrm>
                <a:off x="2131199" y="2164707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5922B190-5AFE-19BD-977B-5271EF2F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199" y="21647077"/>
                <a:ext cx="349775" cy="46166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82FE0404-9845-FF91-1D89-8FCEAB95F4D9}"/>
                  </a:ext>
                </a:extLst>
              </p:cNvPr>
              <p:cNvSpPr txBox="1"/>
              <p:nvPr/>
            </p:nvSpPr>
            <p:spPr>
              <a:xfrm>
                <a:off x="2128830" y="22231748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82FE0404-9845-FF91-1D89-8FCEAB95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30" y="22231748"/>
                <a:ext cx="349775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2" name="TextBox 1231">
            <a:extLst>
              <a:ext uri="{FF2B5EF4-FFF2-40B4-BE49-F238E27FC236}">
                <a16:creationId xmlns:a16="http://schemas.microsoft.com/office/drawing/2014/main" id="{3CE0363C-4C3E-C5B9-773C-43D35B0010E1}"/>
              </a:ext>
            </a:extLst>
          </p:cNvPr>
          <p:cNvSpPr txBox="1"/>
          <p:nvPr/>
        </p:nvSpPr>
        <p:spPr>
          <a:xfrm>
            <a:off x="2117039" y="210381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7043CDAC-16D9-ABB9-238C-BC78B34CDFA2}"/>
              </a:ext>
            </a:extLst>
          </p:cNvPr>
          <p:cNvSpPr txBox="1"/>
          <p:nvPr/>
        </p:nvSpPr>
        <p:spPr>
          <a:xfrm>
            <a:off x="1172885" y="220257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234" name="원호 1233">
            <a:extLst>
              <a:ext uri="{FF2B5EF4-FFF2-40B4-BE49-F238E27FC236}">
                <a16:creationId xmlns:a16="http://schemas.microsoft.com/office/drawing/2014/main" id="{3898BF54-103D-791F-A60B-FF55BB5B870B}"/>
              </a:ext>
            </a:extLst>
          </p:cNvPr>
          <p:cNvSpPr/>
          <p:nvPr/>
        </p:nvSpPr>
        <p:spPr>
          <a:xfrm rot="16200000">
            <a:off x="1128728" y="21629272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5" name="원호 1234">
            <a:extLst>
              <a:ext uri="{FF2B5EF4-FFF2-40B4-BE49-F238E27FC236}">
                <a16:creationId xmlns:a16="http://schemas.microsoft.com/office/drawing/2014/main" id="{ABE91670-4251-06D0-EC8C-9069739E12A3}"/>
              </a:ext>
            </a:extLst>
          </p:cNvPr>
          <p:cNvSpPr/>
          <p:nvPr/>
        </p:nvSpPr>
        <p:spPr>
          <a:xfrm rot="5400000" flipV="1">
            <a:off x="1115929" y="22148742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1" name="TextBox 1240">
            <a:extLst>
              <a:ext uri="{FF2B5EF4-FFF2-40B4-BE49-F238E27FC236}">
                <a16:creationId xmlns:a16="http://schemas.microsoft.com/office/drawing/2014/main" id="{9AA2FFA6-90CD-0AED-2F54-1FBAA8C1E8A7}"/>
              </a:ext>
            </a:extLst>
          </p:cNvPr>
          <p:cNvSpPr txBox="1"/>
          <p:nvPr/>
        </p:nvSpPr>
        <p:spPr>
          <a:xfrm>
            <a:off x="1537992" y="23195378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2</a:t>
            </a:r>
            <a:endParaRPr lang="ko-KR" altLang="en-US" b="1"/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D67F589D-70A5-6F26-42A4-EF804590D777}"/>
              </a:ext>
            </a:extLst>
          </p:cNvPr>
          <p:cNvSpPr txBox="1"/>
          <p:nvPr/>
        </p:nvSpPr>
        <p:spPr>
          <a:xfrm>
            <a:off x="2840630" y="21233949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1</a:t>
            </a:r>
            <a:endParaRPr lang="ko-KR" altLang="en-US" sz="1000" b="1"/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E512DA91-A180-66CE-F8DA-1DF3C9E15ECA}"/>
              </a:ext>
            </a:extLst>
          </p:cNvPr>
          <p:cNvSpPr txBox="1"/>
          <p:nvPr/>
        </p:nvSpPr>
        <p:spPr>
          <a:xfrm>
            <a:off x="2840630" y="21380651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3</a:t>
            </a:r>
            <a:endParaRPr lang="ko-KR" altLang="en-US" sz="1000" b="1"/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C601FB61-DF4C-F14D-33C8-5CDA3EB5C661}"/>
              </a:ext>
            </a:extLst>
          </p:cNvPr>
          <p:cNvSpPr txBox="1"/>
          <p:nvPr/>
        </p:nvSpPr>
        <p:spPr>
          <a:xfrm>
            <a:off x="2840630" y="22119759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146</a:t>
            </a:r>
            <a:endParaRPr lang="ko-KR" altLang="en-US" sz="1000" b="1"/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F10FCB1B-D093-F000-9C9C-3275C54CF04E}"/>
              </a:ext>
            </a:extLst>
          </p:cNvPr>
          <p:cNvSpPr txBox="1"/>
          <p:nvPr/>
        </p:nvSpPr>
        <p:spPr>
          <a:xfrm>
            <a:off x="2840630" y="22865506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311</a:t>
            </a:r>
            <a:endParaRPr lang="ko-KR" altLang="en-US" sz="1000" b="1"/>
          </a:p>
        </p:txBody>
      </p:sp>
      <p:cxnSp>
        <p:nvCxnSpPr>
          <p:cNvPr id="1250" name="연결선: 구부러짐 1249">
            <a:extLst>
              <a:ext uri="{FF2B5EF4-FFF2-40B4-BE49-F238E27FC236}">
                <a16:creationId xmlns:a16="http://schemas.microsoft.com/office/drawing/2014/main" id="{A65125EB-93A2-D888-8EED-D9849112186F}"/>
              </a:ext>
            </a:extLst>
          </p:cNvPr>
          <p:cNvCxnSpPr>
            <a:cxnSpLocks/>
            <a:stCxn id="1243" idx="3"/>
            <a:endCxn id="1144" idx="0"/>
          </p:cNvCxnSpPr>
          <p:nvPr/>
        </p:nvCxnSpPr>
        <p:spPr>
          <a:xfrm flipV="1">
            <a:off x="3280174" y="18812355"/>
            <a:ext cx="1313868" cy="2544705"/>
          </a:xfrm>
          <a:prstGeom prst="curvedConnector4">
            <a:avLst>
              <a:gd name="adj1" fmla="val 15762"/>
              <a:gd name="adj2" fmla="val 10613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5" name="연결선: 구부러짐 1254">
            <a:extLst>
              <a:ext uri="{FF2B5EF4-FFF2-40B4-BE49-F238E27FC236}">
                <a16:creationId xmlns:a16="http://schemas.microsoft.com/office/drawing/2014/main" id="{6EA23BAC-F5F0-7B2E-A001-443BACBA46BB}"/>
              </a:ext>
            </a:extLst>
          </p:cNvPr>
          <p:cNvCxnSpPr>
            <a:cxnSpLocks/>
            <a:stCxn id="1246" idx="3"/>
            <a:endCxn id="1154" idx="0"/>
          </p:cNvCxnSpPr>
          <p:nvPr/>
        </p:nvCxnSpPr>
        <p:spPr>
          <a:xfrm flipV="1">
            <a:off x="3411620" y="18812355"/>
            <a:ext cx="3084637" cy="4176262"/>
          </a:xfrm>
          <a:prstGeom prst="curvedConnector4">
            <a:avLst>
              <a:gd name="adj1" fmla="val 14713"/>
              <a:gd name="adj2" fmla="val 1148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8" name="연결선: 구부러짐 1257">
            <a:extLst>
              <a:ext uri="{FF2B5EF4-FFF2-40B4-BE49-F238E27FC236}">
                <a16:creationId xmlns:a16="http://schemas.microsoft.com/office/drawing/2014/main" id="{2D34E92A-9063-D0EA-EDB7-041303243B21}"/>
              </a:ext>
            </a:extLst>
          </p:cNvPr>
          <p:cNvCxnSpPr>
            <a:cxnSpLocks/>
            <a:stCxn id="1244" idx="3"/>
            <a:endCxn id="1146" idx="0"/>
          </p:cNvCxnSpPr>
          <p:nvPr/>
        </p:nvCxnSpPr>
        <p:spPr>
          <a:xfrm flipV="1">
            <a:off x="3280174" y="18812355"/>
            <a:ext cx="1591567" cy="2691407"/>
          </a:xfrm>
          <a:prstGeom prst="curvedConnector4">
            <a:avLst>
              <a:gd name="adj1" fmla="val 31769"/>
              <a:gd name="adj2" fmla="val 12251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6" name="화살표: 아래쪽 1275">
            <a:extLst>
              <a:ext uri="{FF2B5EF4-FFF2-40B4-BE49-F238E27FC236}">
                <a16:creationId xmlns:a16="http://schemas.microsoft.com/office/drawing/2014/main" id="{2EE89D89-2F35-4A1D-E404-1617F6FFEAC9}"/>
              </a:ext>
            </a:extLst>
          </p:cNvPr>
          <p:cNvSpPr/>
          <p:nvPr/>
        </p:nvSpPr>
        <p:spPr>
          <a:xfrm>
            <a:off x="2203424" y="20550734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8" name="TextBox 1277">
            <a:extLst>
              <a:ext uri="{FF2B5EF4-FFF2-40B4-BE49-F238E27FC236}">
                <a16:creationId xmlns:a16="http://schemas.microsoft.com/office/drawing/2014/main" id="{EEA597D5-E814-673E-6391-9DD144AFCCB4}"/>
              </a:ext>
            </a:extLst>
          </p:cNvPr>
          <p:cNvSpPr txBox="1"/>
          <p:nvPr/>
        </p:nvSpPr>
        <p:spPr>
          <a:xfrm>
            <a:off x="2419298" y="20515720"/>
            <a:ext cx="891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select</a:t>
            </a:r>
            <a:endParaRPr lang="ko-KR" altLang="en-US"/>
          </a:p>
        </p:txBody>
      </p:sp>
      <p:sp>
        <p:nvSpPr>
          <p:cNvPr id="1295" name="화살표: 아래쪽 1294">
            <a:extLst>
              <a:ext uri="{FF2B5EF4-FFF2-40B4-BE49-F238E27FC236}">
                <a16:creationId xmlns:a16="http://schemas.microsoft.com/office/drawing/2014/main" id="{C907670D-278F-EB65-8B44-8560CE937484}"/>
              </a:ext>
            </a:extLst>
          </p:cNvPr>
          <p:cNvSpPr/>
          <p:nvPr/>
        </p:nvSpPr>
        <p:spPr>
          <a:xfrm>
            <a:off x="5441564" y="20702820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0D720202-191C-7F48-12E1-C514B9D40F89}"/>
              </a:ext>
            </a:extLst>
          </p:cNvPr>
          <p:cNvSpPr txBox="1"/>
          <p:nvPr/>
        </p:nvSpPr>
        <p:spPr>
          <a:xfrm>
            <a:off x="4798899" y="2223893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32B94652-9F11-6099-E6DE-D4CB809DA54E}"/>
              </a:ext>
            </a:extLst>
          </p:cNvPr>
          <p:cNvSpPr txBox="1"/>
          <p:nvPr/>
        </p:nvSpPr>
        <p:spPr>
          <a:xfrm>
            <a:off x="5456019" y="2125727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298" name="직사각형 1297">
            <a:extLst>
              <a:ext uri="{FF2B5EF4-FFF2-40B4-BE49-F238E27FC236}">
                <a16:creationId xmlns:a16="http://schemas.microsoft.com/office/drawing/2014/main" id="{8B087472-A0AD-F46D-ADE6-282D42C47D88}"/>
              </a:ext>
            </a:extLst>
          </p:cNvPr>
          <p:cNvSpPr/>
          <p:nvPr/>
        </p:nvSpPr>
        <p:spPr>
          <a:xfrm>
            <a:off x="5258726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9" name="직사각형 1298">
            <a:extLst>
              <a:ext uri="{FF2B5EF4-FFF2-40B4-BE49-F238E27FC236}">
                <a16:creationId xmlns:a16="http://schemas.microsoft.com/office/drawing/2014/main" id="{79CA620C-E7E0-9E73-FF76-FBCBA9672ECB}"/>
              </a:ext>
            </a:extLst>
          </p:cNvPr>
          <p:cNvSpPr/>
          <p:nvPr/>
        </p:nvSpPr>
        <p:spPr>
          <a:xfrm>
            <a:off x="5388740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0" name="직사각형 1299">
            <a:extLst>
              <a:ext uri="{FF2B5EF4-FFF2-40B4-BE49-F238E27FC236}">
                <a16:creationId xmlns:a16="http://schemas.microsoft.com/office/drawing/2014/main" id="{A724D7F7-89BB-526E-6C72-BBEB1F6A26C0}"/>
              </a:ext>
            </a:extLst>
          </p:cNvPr>
          <p:cNvSpPr/>
          <p:nvPr/>
        </p:nvSpPr>
        <p:spPr>
          <a:xfrm>
            <a:off x="5536425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D70EEB0B-5ECB-6AFC-9F8F-0455ABBF75E8}"/>
              </a:ext>
            </a:extLst>
          </p:cNvPr>
          <p:cNvSpPr/>
          <p:nvPr/>
        </p:nvSpPr>
        <p:spPr>
          <a:xfrm>
            <a:off x="6046291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ACA57BA9-67FC-7922-8A6C-21834FBB16FF}"/>
                  </a:ext>
                </a:extLst>
              </p:cNvPr>
              <p:cNvSpPr txBox="1"/>
              <p:nvPr/>
            </p:nvSpPr>
            <p:spPr>
              <a:xfrm>
                <a:off x="5553338" y="2216898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ACA57BA9-67FC-7922-8A6C-21834FBB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38" y="22168989"/>
                <a:ext cx="516487" cy="46166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3" name="원호 1302">
            <a:extLst>
              <a:ext uri="{FF2B5EF4-FFF2-40B4-BE49-F238E27FC236}">
                <a16:creationId xmlns:a16="http://schemas.microsoft.com/office/drawing/2014/main" id="{4C220EB7-72C5-9A93-648B-AEB817E102C4}"/>
              </a:ext>
            </a:extLst>
          </p:cNvPr>
          <p:cNvSpPr/>
          <p:nvPr/>
        </p:nvSpPr>
        <p:spPr>
          <a:xfrm rot="16200000">
            <a:off x="4761005" y="2188660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4" name="원호 1303">
            <a:extLst>
              <a:ext uri="{FF2B5EF4-FFF2-40B4-BE49-F238E27FC236}">
                <a16:creationId xmlns:a16="http://schemas.microsoft.com/office/drawing/2014/main" id="{D311468E-5DE4-5720-56CC-67FD591AB8FC}"/>
              </a:ext>
            </a:extLst>
          </p:cNvPr>
          <p:cNvSpPr/>
          <p:nvPr/>
        </p:nvSpPr>
        <p:spPr>
          <a:xfrm>
            <a:off x="5805917" y="2141116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원호 1304">
            <a:extLst>
              <a:ext uri="{FF2B5EF4-FFF2-40B4-BE49-F238E27FC236}">
                <a16:creationId xmlns:a16="http://schemas.microsoft.com/office/drawing/2014/main" id="{9B9F6452-0089-B671-ADCA-615B0E162391}"/>
              </a:ext>
            </a:extLst>
          </p:cNvPr>
          <p:cNvSpPr/>
          <p:nvPr/>
        </p:nvSpPr>
        <p:spPr>
          <a:xfrm rot="16200000">
            <a:off x="5257059" y="2140297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6" name="원호 1305">
            <a:extLst>
              <a:ext uri="{FF2B5EF4-FFF2-40B4-BE49-F238E27FC236}">
                <a16:creationId xmlns:a16="http://schemas.microsoft.com/office/drawing/2014/main" id="{3EDBC3B5-ACFB-5A8D-BA66-9691F55C3197}"/>
              </a:ext>
            </a:extLst>
          </p:cNvPr>
          <p:cNvSpPr/>
          <p:nvPr/>
        </p:nvSpPr>
        <p:spPr>
          <a:xfrm rot="5400000" flipV="1">
            <a:off x="4766694" y="2251428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E70759FE-F69D-0EB9-89DC-3E0D8A424D91}"/>
              </a:ext>
            </a:extLst>
          </p:cNvPr>
          <p:cNvSpPr txBox="1"/>
          <p:nvPr/>
        </p:nvSpPr>
        <p:spPr>
          <a:xfrm>
            <a:off x="5706472" y="20683062"/>
            <a:ext cx="1647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layer 2</a:t>
            </a:r>
            <a:r>
              <a:rPr lang="ko-KR" altLang="en-US" sz="1200" b="1"/>
              <a:t>에서 선택된 </a:t>
            </a:r>
            <a:r>
              <a:rPr lang="en-US" altLang="ko-KR" sz="1200" b="1"/>
              <a:t>f</a:t>
            </a:r>
          </a:p>
          <a:p>
            <a:r>
              <a:rPr lang="en-US" altLang="ko-KR" sz="1200" b="1"/>
              <a:t>eature</a:t>
            </a:r>
            <a:r>
              <a:rPr lang="ko-KR" altLang="en-US" sz="1200" b="1"/>
              <a:t>만 선택</a:t>
            </a:r>
            <a:endParaRPr lang="ko-KR" altLang="en-US" sz="1200"/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5D9EA568-75EC-273C-61B4-D525CC745E2C}"/>
              </a:ext>
            </a:extLst>
          </p:cNvPr>
          <p:cNvSpPr txBox="1"/>
          <p:nvPr/>
        </p:nvSpPr>
        <p:spPr>
          <a:xfrm>
            <a:off x="4907741" y="23192446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1</a:t>
            </a:r>
            <a:endParaRPr lang="ko-KR" altLang="en-US" b="1"/>
          </a:p>
        </p:txBody>
      </p:sp>
      <p:sp>
        <p:nvSpPr>
          <p:cNvPr id="1310" name="사각형: 둥근 모서리 1309">
            <a:extLst>
              <a:ext uri="{FF2B5EF4-FFF2-40B4-BE49-F238E27FC236}">
                <a16:creationId xmlns:a16="http://schemas.microsoft.com/office/drawing/2014/main" id="{EBC63398-EBAD-D5FA-09B5-31FCAC1C898F}"/>
              </a:ext>
            </a:extLst>
          </p:cNvPr>
          <p:cNvSpPr/>
          <p:nvPr/>
        </p:nvSpPr>
        <p:spPr>
          <a:xfrm>
            <a:off x="359759" y="17920891"/>
            <a:ext cx="7376191" cy="592607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E658928F-10DA-946E-2D22-D941BAD6D542}"/>
              </a:ext>
            </a:extLst>
          </p:cNvPr>
          <p:cNvSpPr txBox="1"/>
          <p:nvPr/>
        </p:nvSpPr>
        <p:spPr>
          <a:xfrm>
            <a:off x="933531" y="17724779"/>
            <a:ext cx="1907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Layer 2 to Layer 1</a:t>
            </a:r>
            <a:endParaRPr lang="ko-KR" altLang="en-US" b="1"/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5074E862-126A-25B3-B588-B7E46D55526B}"/>
              </a:ext>
            </a:extLst>
          </p:cNvPr>
          <p:cNvSpPr txBox="1"/>
          <p:nvPr/>
        </p:nvSpPr>
        <p:spPr>
          <a:xfrm>
            <a:off x="520880" y="24324520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selected sub-network retraining</a:t>
            </a:r>
            <a:endParaRPr lang="ko-KR" altLang="en-US"/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1B997712-5EB8-B275-2E9D-675797B674DC}"/>
              </a:ext>
            </a:extLst>
          </p:cNvPr>
          <p:cNvSpPr txBox="1"/>
          <p:nvPr/>
        </p:nvSpPr>
        <p:spPr>
          <a:xfrm>
            <a:off x="2836413" y="260847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FFA1CB0-12A6-DA63-06A7-3274D355BDBB}"/>
              </a:ext>
            </a:extLst>
          </p:cNvPr>
          <p:cNvSpPr txBox="1"/>
          <p:nvPr/>
        </p:nvSpPr>
        <p:spPr>
          <a:xfrm>
            <a:off x="3493533" y="251031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2C24E562-1563-7786-66AA-03AD72D81774}"/>
              </a:ext>
            </a:extLst>
          </p:cNvPr>
          <p:cNvSpPr/>
          <p:nvPr/>
        </p:nvSpPr>
        <p:spPr>
          <a:xfrm>
            <a:off x="3296240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6" name="직사각형 1315">
            <a:extLst>
              <a:ext uri="{FF2B5EF4-FFF2-40B4-BE49-F238E27FC236}">
                <a16:creationId xmlns:a16="http://schemas.microsoft.com/office/drawing/2014/main" id="{661EC360-FA59-EB40-7E2F-F2B407E999B5}"/>
              </a:ext>
            </a:extLst>
          </p:cNvPr>
          <p:cNvSpPr/>
          <p:nvPr/>
        </p:nvSpPr>
        <p:spPr>
          <a:xfrm>
            <a:off x="3426254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1641512A-290B-D6FA-57BD-53F424AD8848}"/>
              </a:ext>
            </a:extLst>
          </p:cNvPr>
          <p:cNvSpPr/>
          <p:nvPr/>
        </p:nvSpPr>
        <p:spPr>
          <a:xfrm>
            <a:off x="3573939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8" name="직사각형 1317">
            <a:extLst>
              <a:ext uri="{FF2B5EF4-FFF2-40B4-BE49-F238E27FC236}">
                <a16:creationId xmlns:a16="http://schemas.microsoft.com/office/drawing/2014/main" id="{D77F3A1F-E95A-0B93-F8D0-273BD85CF22F}"/>
              </a:ext>
            </a:extLst>
          </p:cNvPr>
          <p:cNvSpPr/>
          <p:nvPr/>
        </p:nvSpPr>
        <p:spPr>
          <a:xfrm>
            <a:off x="4083805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3B902569-C6AB-E63F-DF40-1EDF7A193833}"/>
                  </a:ext>
                </a:extLst>
              </p:cNvPr>
              <p:cNvSpPr txBox="1"/>
              <p:nvPr/>
            </p:nvSpPr>
            <p:spPr>
              <a:xfrm>
                <a:off x="3590852" y="260148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3B902569-C6AB-E63F-DF40-1EDF7A193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52" y="26014823"/>
                <a:ext cx="516487" cy="461665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0" name="원호 1319">
            <a:extLst>
              <a:ext uri="{FF2B5EF4-FFF2-40B4-BE49-F238E27FC236}">
                <a16:creationId xmlns:a16="http://schemas.microsoft.com/office/drawing/2014/main" id="{417D622D-4FBF-2F0A-27C2-58A4BDE08BC3}"/>
              </a:ext>
            </a:extLst>
          </p:cNvPr>
          <p:cNvSpPr/>
          <p:nvPr/>
        </p:nvSpPr>
        <p:spPr>
          <a:xfrm rot="16200000">
            <a:off x="2798519" y="2573244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1" name="원호 1320">
            <a:extLst>
              <a:ext uri="{FF2B5EF4-FFF2-40B4-BE49-F238E27FC236}">
                <a16:creationId xmlns:a16="http://schemas.microsoft.com/office/drawing/2014/main" id="{590804D1-C6D9-C2BA-E5AE-57D1DD080119}"/>
              </a:ext>
            </a:extLst>
          </p:cNvPr>
          <p:cNvSpPr/>
          <p:nvPr/>
        </p:nvSpPr>
        <p:spPr>
          <a:xfrm>
            <a:off x="3843431" y="2525699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2" name="원호 1321">
            <a:extLst>
              <a:ext uri="{FF2B5EF4-FFF2-40B4-BE49-F238E27FC236}">
                <a16:creationId xmlns:a16="http://schemas.microsoft.com/office/drawing/2014/main" id="{0DC970BE-A875-4779-ED02-41910566B91E}"/>
              </a:ext>
            </a:extLst>
          </p:cNvPr>
          <p:cNvSpPr/>
          <p:nvPr/>
        </p:nvSpPr>
        <p:spPr>
          <a:xfrm rot="16200000">
            <a:off x="3294573" y="2524880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3" name="원호 1322">
            <a:extLst>
              <a:ext uri="{FF2B5EF4-FFF2-40B4-BE49-F238E27FC236}">
                <a16:creationId xmlns:a16="http://schemas.microsoft.com/office/drawing/2014/main" id="{2EDE755A-F024-AFFA-2A80-3CB507F26704}"/>
              </a:ext>
            </a:extLst>
          </p:cNvPr>
          <p:cNvSpPr/>
          <p:nvPr/>
        </p:nvSpPr>
        <p:spPr>
          <a:xfrm rot="5400000" flipV="1">
            <a:off x="2804208" y="2636012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3A22A9ED-0939-671E-8AF8-9945571AB18D}"/>
              </a:ext>
            </a:extLst>
          </p:cNvPr>
          <p:cNvSpPr/>
          <p:nvPr/>
        </p:nvSpPr>
        <p:spPr>
          <a:xfrm rot="5400000">
            <a:off x="1683162" y="25434666"/>
            <a:ext cx="57638" cy="1607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33BF3706-BF1F-AD72-5287-96B5B32990FF}"/>
              </a:ext>
            </a:extLst>
          </p:cNvPr>
          <p:cNvSpPr txBox="1"/>
          <p:nvPr/>
        </p:nvSpPr>
        <p:spPr>
          <a:xfrm>
            <a:off x="1485267" y="2592754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1BA27D07-F461-82CB-EC47-6AED720D4EDB}"/>
                  </a:ext>
                </a:extLst>
              </p:cNvPr>
              <p:cNvSpPr txBox="1"/>
              <p:nvPr/>
            </p:nvSpPr>
            <p:spPr>
              <a:xfrm>
                <a:off x="1114762" y="26302411"/>
                <a:ext cx="12109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1BA27D07-F461-82CB-EC47-6AED720D4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62" y="26302411"/>
                <a:ext cx="1210909" cy="307777"/>
              </a:xfrm>
              <a:prstGeom prst="rect">
                <a:avLst/>
              </a:prstGeom>
              <a:blipFill>
                <a:blip r:embed="rId5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7" name="TextBox 1326">
            <a:extLst>
              <a:ext uri="{FF2B5EF4-FFF2-40B4-BE49-F238E27FC236}">
                <a16:creationId xmlns:a16="http://schemas.microsoft.com/office/drawing/2014/main" id="{DEB84A63-95D0-97D5-FC15-C6B383401BDD}"/>
              </a:ext>
            </a:extLst>
          </p:cNvPr>
          <p:cNvSpPr txBox="1"/>
          <p:nvPr/>
        </p:nvSpPr>
        <p:spPr>
          <a:xfrm>
            <a:off x="2573930" y="260478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003C94A6-A502-70FD-8B7B-3C09F100CD0D}"/>
              </a:ext>
            </a:extLst>
          </p:cNvPr>
          <p:cNvSpPr/>
          <p:nvPr/>
        </p:nvSpPr>
        <p:spPr>
          <a:xfrm rot="5400000">
            <a:off x="5652934" y="25692709"/>
            <a:ext cx="5763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A091E684-67CE-C31D-22E3-6D27C6F53AAF}"/>
              </a:ext>
            </a:extLst>
          </p:cNvPr>
          <p:cNvSpPr txBox="1"/>
          <p:nvPr/>
        </p:nvSpPr>
        <p:spPr>
          <a:xfrm>
            <a:off x="5455355" y="259148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58E69680-839F-E4F2-AD15-5DEB4588726C}"/>
                  </a:ext>
                </a:extLst>
              </p:cNvPr>
              <p:cNvSpPr txBox="1"/>
              <p:nvPr/>
            </p:nvSpPr>
            <p:spPr>
              <a:xfrm>
                <a:off x="5403694" y="26263335"/>
                <a:ext cx="600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58E69680-839F-E4F2-AD15-5DEB4588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94" y="26263335"/>
                <a:ext cx="600228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" name="TextBox 1330">
            <a:extLst>
              <a:ext uri="{FF2B5EF4-FFF2-40B4-BE49-F238E27FC236}">
                <a16:creationId xmlns:a16="http://schemas.microsoft.com/office/drawing/2014/main" id="{A680F1D8-8392-6A08-B2E7-EC0406D302DB}"/>
              </a:ext>
            </a:extLst>
          </p:cNvPr>
          <p:cNvSpPr txBox="1"/>
          <p:nvPr/>
        </p:nvSpPr>
        <p:spPr>
          <a:xfrm>
            <a:off x="6555059" y="260949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630DC4B1-D6E6-C685-6173-597614894590}"/>
              </a:ext>
            </a:extLst>
          </p:cNvPr>
          <p:cNvSpPr txBox="1"/>
          <p:nvPr/>
        </p:nvSpPr>
        <p:spPr>
          <a:xfrm>
            <a:off x="6302151" y="260422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6B7324B7-B98F-D4BF-1AED-E8B8D0FD8019}"/>
              </a:ext>
            </a:extLst>
          </p:cNvPr>
          <p:cNvSpPr txBox="1"/>
          <p:nvPr/>
        </p:nvSpPr>
        <p:spPr>
          <a:xfrm>
            <a:off x="7230949" y="253503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5EE209F7-4ACE-0111-10EF-28CE171ED146}"/>
              </a:ext>
            </a:extLst>
          </p:cNvPr>
          <p:cNvSpPr/>
          <p:nvPr/>
        </p:nvSpPr>
        <p:spPr>
          <a:xfrm>
            <a:off x="7033656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5" name="직사각형 1334">
            <a:extLst>
              <a:ext uri="{FF2B5EF4-FFF2-40B4-BE49-F238E27FC236}">
                <a16:creationId xmlns:a16="http://schemas.microsoft.com/office/drawing/2014/main" id="{F7C699F9-F5F3-6147-B99B-A256DB33217C}"/>
              </a:ext>
            </a:extLst>
          </p:cNvPr>
          <p:cNvSpPr/>
          <p:nvPr/>
        </p:nvSpPr>
        <p:spPr>
          <a:xfrm>
            <a:off x="7163670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3EB2B25B-F3B8-EF57-067A-1E4A2A3B852A}"/>
              </a:ext>
            </a:extLst>
          </p:cNvPr>
          <p:cNvSpPr/>
          <p:nvPr/>
        </p:nvSpPr>
        <p:spPr>
          <a:xfrm>
            <a:off x="7311355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46E37549-8BD8-D662-192D-4EF9A77C9C08}"/>
              </a:ext>
            </a:extLst>
          </p:cNvPr>
          <p:cNvSpPr/>
          <p:nvPr/>
        </p:nvSpPr>
        <p:spPr>
          <a:xfrm>
            <a:off x="7821221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E642304F-D401-0264-4CBD-5C2B8AF4470C}"/>
                  </a:ext>
                </a:extLst>
              </p:cNvPr>
              <p:cNvSpPr txBox="1"/>
              <p:nvPr/>
            </p:nvSpPr>
            <p:spPr>
              <a:xfrm>
                <a:off x="7340174" y="2599273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E642304F-D401-0264-4CBD-5C2B8AF44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74" y="25992737"/>
                <a:ext cx="516487" cy="461665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9" name="원호 1338">
            <a:extLst>
              <a:ext uri="{FF2B5EF4-FFF2-40B4-BE49-F238E27FC236}">
                <a16:creationId xmlns:a16="http://schemas.microsoft.com/office/drawing/2014/main" id="{1E4FB95B-B77B-15B0-B5D7-3C2248F219AC}"/>
              </a:ext>
            </a:extLst>
          </p:cNvPr>
          <p:cNvSpPr/>
          <p:nvPr/>
        </p:nvSpPr>
        <p:spPr>
          <a:xfrm rot="16200000">
            <a:off x="6697650" y="2580807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0" name="원호 1339">
            <a:extLst>
              <a:ext uri="{FF2B5EF4-FFF2-40B4-BE49-F238E27FC236}">
                <a16:creationId xmlns:a16="http://schemas.microsoft.com/office/drawing/2014/main" id="{8651D3DA-0274-E0E6-FE61-0118B8BE8FD1}"/>
              </a:ext>
            </a:extLst>
          </p:cNvPr>
          <p:cNvSpPr/>
          <p:nvPr/>
        </p:nvSpPr>
        <p:spPr>
          <a:xfrm>
            <a:off x="7580847" y="25504238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1" name="원호 1340">
            <a:extLst>
              <a:ext uri="{FF2B5EF4-FFF2-40B4-BE49-F238E27FC236}">
                <a16:creationId xmlns:a16="http://schemas.microsoft.com/office/drawing/2014/main" id="{59F984CB-A637-F43F-775D-E2E0F86AE8D2}"/>
              </a:ext>
            </a:extLst>
          </p:cNvPr>
          <p:cNvSpPr/>
          <p:nvPr/>
        </p:nvSpPr>
        <p:spPr>
          <a:xfrm rot="16200000">
            <a:off x="7031989" y="25496045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2" name="원호 1341">
            <a:extLst>
              <a:ext uri="{FF2B5EF4-FFF2-40B4-BE49-F238E27FC236}">
                <a16:creationId xmlns:a16="http://schemas.microsoft.com/office/drawing/2014/main" id="{AE14EC3E-B684-0CA8-DCBD-8693A1765CFB}"/>
              </a:ext>
            </a:extLst>
          </p:cNvPr>
          <p:cNvSpPr/>
          <p:nvPr/>
        </p:nvSpPr>
        <p:spPr>
          <a:xfrm rot="5400000" flipV="1">
            <a:off x="6701795" y="2628382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3" name="직사각형 1342">
            <a:extLst>
              <a:ext uri="{FF2B5EF4-FFF2-40B4-BE49-F238E27FC236}">
                <a16:creationId xmlns:a16="http://schemas.microsoft.com/office/drawing/2014/main" id="{36F41994-444A-2620-17E1-1C4F5A6BC3C3}"/>
              </a:ext>
            </a:extLst>
          </p:cNvPr>
          <p:cNvSpPr/>
          <p:nvPr/>
        </p:nvSpPr>
        <p:spPr>
          <a:xfrm rot="5400000">
            <a:off x="9382403" y="25900501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5B01ED64-2A4A-29FD-283A-DC47DE195F2C}"/>
              </a:ext>
            </a:extLst>
          </p:cNvPr>
          <p:cNvSpPr txBox="1"/>
          <p:nvPr/>
        </p:nvSpPr>
        <p:spPr>
          <a:xfrm>
            <a:off x="9215743" y="259230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5" name="TextBox 1344">
                <a:extLst>
                  <a:ext uri="{FF2B5EF4-FFF2-40B4-BE49-F238E27FC236}">
                    <a16:creationId xmlns:a16="http://schemas.microsoft.com/office/drawing/2014/main" id="{1B6838BB-9E60-B121-C3F8-7A5E1471EFF7}"/>
                  </a:ext>
                </a:extLst>
              </p:cNvPr>
              <p:cNvSpPr txBox="1"/>
              <p:nvPr/>
            </p:nvSpPr>
            <p:spPr>
              <a:xfrm>
                <a:off x="9111871" y="26294232"/>
                <a:ext cx="604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45" name="TextBox 1344">
                <a:extLst>
                  <a:ext uri="{FF2B5EF4-FFF2-40B4-BE49-F238E27FC236}">
                    <a16:creationId xmlns:a16="http://schemas.microsoft.com/office/drawing/2014/main" id="{1B6838BB-9E60-B121-C3F8-7A5E1471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71" y="26294232"/>
                <a:ext cx="604396" cy="307777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6" name="TextBox 1345">
            <a:extLst>
              <a:ext uri="{FF2B5EF4-FFF2-40B4-BE49-F238E27FC236}">
                <a16:creationId xmlns:a16="http://schemas.microsoft.com/office/drawing/2014/main" id="{44B77453-0DED-4421-1281-D86D599AB110}"/>
              </a:ext>
            </a:extLst>
          </p:cNvPr>
          <p:cNvSpPr txBox="1"/>
          <p:nvPr/>
        </p:nvSpPr>
        <p:spPr>
          <a:xfrm>
            <a:off x="10111625" y="261028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3DA139F6-F131-E1AA-2CE6-777C96D6FCC0}"/>
              </a:ext>
            </a:extLst>
          </p:cNvPr>
          <p:cNvSpPr txBox="1"/>
          <p:nvPr/>
        </p:nvSpPr>
        <p:spPr>
          <a:xfrm>
            <a:off x="9851620" y="260700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48" name="TextBox 1347">
            <a:extLst>
              <a:ext uri="{FF2B5EF4-FFF2-40B4-BE49-F238E27FC236}">
                <a16:creationId xmlns:a16="http://schemas.microsoft.com/office/drawing/2014/main" id="{B3A35B36-20A0-70CF-29BF-BA976BBABC8B}"/>
              </a:ext>
            </a:extLst>
          </p:cNvPr>
          <p:cNvSpPr txBox="1"/>
          <p:nvPr/>
        </p:nvSpPr>
        <p:spPr>
          <a:xfrm>
            <a:off x="10737878" y="255531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EDA2B041-40A7-549F-42BB-2B45ED30F023}"/>
              </a:ext>
            </a:extLst>
          </p:cNvPr>
          <p:cNvSpPr/>
          <p:nvPr/>
        </p:nvSpPr>
        <p:spPr>
          <a:xfrm>
            <a:off x="10540585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A0F9DB0D-C091-D1B8-F9A9-CB480E3A193C}"/>
              </a:ext>
            </a:extLst>
          </p:cNvPr>
          <p:cNvSpPr/>
          <p:nvPr/>
        </p:nvSpPr>
        <p:spPr>
          <a:xfrm>
            <a:off x="10670599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1" name="직사각형 1350">
            <a:extLst>
              <a:ext uri="{FF2B5EF4-FFF2-40B4-BE49-F238E27FC236}">
                <a16:creationId xmlns:a16="http://schemas.microsoft.com/office/drawing/2014/main" id="{EE8DCB79-E087-4F4F-846A-5132396DD59E}"/>
              </a:ext>
            </a:extLst>
          </p:cNvPr>
          <p:cNvSpPr/>
          <p:nvPr/>
        </p:nvSpPr>
        <p:spPr>
          <a:xfrm>
            <a:off x="10818284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2" name="직사각형 1351">
            <a:extLst>
              <a:ext uri="{FF2B5EF4-FFF2-40B4-BE49-F238E27FC236}">
                <a16:creationId xmlns:a16="http://schemas.microsoft.com/office/drawing/2014/main" id="{4F63ED4A-5025-AB02-29C8-6B08533B9DD6}"/>
              </a:ext>
            </a:extLst>
          </p:cNvPr>
          <p:cNvSpPr/>
          <p:nvPr/>
        </p:nvSpPr>
        <p:spPr>
          <a:xfrm>
            <a:off x="11328150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F8A3A502-47B9-B54C-CCC6-BFDA711FB3AB}"/>
                  </a:ext>
                </a:extLst>
              </p:cNvPr>
              <p:cNvSpPr txBox="1"/>
              <p:nvPr/>
            </p:nvSpPr>
            <p:spPr>
              <a:xfrm>
                <a:off x="10850054" y="2601638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F8A3A502-47B9-B54C-CCC6-BFDA711F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054" y="26016385"/>
                <a:ext cx="516487" cy="461665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4" name="원호 1353">
            <a:extLst>
              <a:ext uri="{FF2B5EF4-FFF2-40B4-BE49-F238E27FC236}">
                <a16:creationId xmlns:a16="http://schemas.microsoft.com/office/drawing/2014/main" id="{A231923A-6B90-4FC7-86D5-28AADBD52468}"/>
              </a:ext>
            </a:extLst>
          </p:cNvPr>
          <p:cNvSpPr/>
          <p:nvPr/>
        </p:nvSpPr>
        <p:spPr>
          <a:xfrm rot="16200000">
            <a:off x="10360569" y="25956211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5" name="원호 1354">
            <a:extLst>
              <a:ext uri="{FF2B5EF4-FFF2-40B4-BE49-F238E27FC236}">
                <a16:creationId xmlns:a16="http://schemas.microsoft.com/office/drawing/2014/main" id="{89A06B7B-CDD1-2C08-772F-B274A643D955}"/>
              </a:ext>
            </a:extLst>
          </p:cNvPr>
          <p:cNvSpPr/>
          <p:nvPr/>
        </p:nvSpPr>
        <p:spPr>
          <a:xfrm>
            <a:off x="11087776" y="2570704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6" name="원호 1355">
            <a:extLst>
              <a:ext uri="{FF2B5EF4-FFF2-40B4-BE49-F238E27FC236}">
                <a16:creationId xmlns:a16="http://schemas.microsoft.com/office/drawing/2014/main" id="{A5DA9D09-0DD3-F051-D458-A07A02C2FF0E}"/>
              </a:ext>
            </a:extLst>
          </p:cNvPr>
          <p:cNvSpPr/>
          <p:nvPr/>
        </p:nvSpPr>
        <p:spPr>
          <a:xfrm rot="16200000">
            <a:off x="10538918" y="2569885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7" name="원호 1356">
            <a:extLst>
              <a:ext uri="{FF2B5EF4-FFF2-40B4-BE49-F238E27FC236}">
                <a16:creationId xmlns:a16="http://schemas.microsoft.com/office/drawing/2014/main" id="{69B721CE-3643-9FD0-1F1E-32971A681BFE}"/>
              </a:ext>
            </a:extLst>
          </p:cNvPr>
          <p:cNvSpPr/>
          <p:nvPr/>
        </p:nvSpPr>
        <p:spPr>
          <a:xfrm rot="5400000" flipV="1">
            <a:off x="10369405" y="26371996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8" name="직사각형 1357">
            <a:extLst>
              <a:ext uri="{FF2B5EF4-FFF2-40B4-BE49-F238E27FC236}">
                <a16:creationId xmlns:a16="http://schemas.microsoft.com/office/drawing/2014/main" id="{B9622173-0C2A-7740-CB6B-0A3DA77659C2}"/>
              </a:ext>
            </a:extLst>
          </p:cNvPr>
          <p:cNvSpPr/>
          <p:nvPr/>
        </p:nvSpPr>
        <p:spPr>
          <a:xfrm rot="5400000">
            <a:off x="12759313" y="25862660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9" name="TextBox 1358">
            <a:extLst>
              <a:ext uri="{FF2B5EF4-FFF2-40B4-BE49-F238E27FC236}">
                <a16:creationId xmlns:a16="http://schemas.microsoft.com/office/drawing/2014/main" id="{32DD43B9-A482-A16B-DAB6-FF31877756C3}"/>
              </a:ext>
            </a:extLst>
          </p:cNvPr>
          <p:cNvSpPr txBox="1"/>
          <p:nvPr/>
        </p:nvSpPr>
        <p:spPr>
          <a:xfrm>
            <a:off x="12604428" y="258562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cxnSp>
        <p:nvCxnSpPr>
          <p:cNvPr id="1360" name="직선 화살표 연결선 1359">
            <a:extLst>
              <a:ext uri="{FF2B5EF4-FFF2-40B4-BE49-F238E27FC236}">
                <a16:creationId xmlns:a16="http://schemas.microsoft.com/office/drawing/2014/main" id="{F6836012-3DDA-F3CD-DC00-06CF3BBDBBA3}"/>
              </a:ext>
            </a:extLst>
          </p:cNvPr>
          <p:cNvCxnSpPr/>
          <p:nvPr/>
        </p:nvCxnSpPr>
        <p:spPr>
          <a:xfrm>
            <a:off x="4502191" y="2622266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1" name="직선 화살표 연결선 1360">
            <a:extLst>
              <a:ext uri="{FF2B5EF4-FFF2-40B4-BE49-F238E27FC236}">
                <a16:creationId xmlns:a16="http://schemas.microsoft.com/office/drawing/2014/main" id="{2A55F232-3E18-5C29-872A-C845C2DF19D7}"/>
              </a:ext>
            </a:extLst>
          </p:cNvPr>
          <p:cNvCxnSpPr/>
          <p:nvPr/>
        </p:nvCxnSpPr>
        <p:spPr>
          <a:xfrm>
            <a:off x="8260738" y="26259276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2" name="직선 화살표 연결선 1361">
            <a:extLst>
              <a:ext uri="{FF2B5EF4-FFF2-40B4-BE49-F238E27FC236}">
                <a16:creationId xmlns:a16="http://schemas.microsoft.com/office/drawing/2014/main" id="{8DB0FE31-A898-9215-E128-01D9E5CFEF79}"/>
              </a:ext>
            </a:extLst>
          </p:cNvPr>
          <p:cNvCxnSpPr/>
          <p:nvPr/>
        </p:nvCxnSpPr>
        <p:spPr>
          <a:xfrm>
            <a:off x="11661287" y="2622266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3" name="TextBox 1362">
            <a:extLst>
              <a:ext uri="{FF2B5EF4-FFF2-40B4-BE49-F238E27FC236}">
                <a16:creationId xmlns:a16="http://schemas.microsoft.com/office/drawing/2014/main" id="{52BD02B0-FC4B-A375-104F-12DD25E5C195}"/>
              </a:ext>
            </a:extLst>
          </p:cNvPr>
          <p:cNvSpPr txBox="1"/>
          <p:nvPr/>
        </p:nvSpPr>
        <p:spPr>
          <a:xfrm>
            <a:off x="10365672" y="26681102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3</a:t>
            </a:r>
            <a:endParaRPr lang="ko-KR" altLang="en-US" b="1"/>
          </a:p>
        </p:txBody>
      </p:sp>
      <p:sp>
        <p:nvSpPr>
          <p:cNvPr id="1364" name="TextBox 1363">
            <a:extLst>
              <a:ext uri="{FF2B5EF4-FFF2-40B4-BE49-F238E27FC236}">
                <a16:creationId xmlns:a16="http://schemas.microsoft.com/office/drawing/2014/main" id="{B9C70573-A095-4343-6390-B97FBEB245B0}"/>
              </a:ext>
            </a:extLst>
          </p:cNvPr>
          <p:cNvSpPr txBox="1"/>
          <p:nvPr/>
        </p:nvSpPr>
        <p:spPr>
          <a:xfrm>
            <a:off x="6823536" y="26761524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2</a:t>
            </a:r>
            <a:endParaRPr lang="ko-KR" altLang="en-US" b="1"/>
          </a:p>
        </p:txBody>
      </p:sp>
      <p:sp>
        <p:nvSpPr>
          <p:cNvPr id="1365" name="TextBox 1364">
            <a:extLst>
              <a:ext uri="{FF2B5EF4-FFF2-40B4-BE49-F238E27FC236}">
                <a16:creationId xmlns:a16="http://schemas.microsoft.com/office/drawing/2014/main" id="{F6F8620C-2B80-64F8-7382-DA8169B3B997}"/>
              </a:ext>
            </a:extLst>
          </p:cNvPr>
          <p:cNvSpPr txBox="1"/>
          <p:nvPr/>
        </p:nvSpPr>
        <p:spPr>
          <a:xfrm>
            <a:off x="3104455" y="27068719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1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6" name="TextBox 1365">
                <a:extLst>
                  <a:ext uri="{FF2B5EF4-FFF2-40B4-BE49-F238E27FC236}">
                    <a16:creationId xmlns:a16="http://schemas.microsoft.com/office/drawing/2014/main" id="{80ABA433-AB25-B818-2282-D924FD5285D0}"/>
                  </a:ext>
                </a:extLst>
              </p:cNvPr>
              <p:cNvSpPr txBox="1"/>
              <p:nvPr/>
            </p:nvSpPr>
            <p:spPr>
              <a:xfrm>
                <a:off x="12147747" y="26260794"/>
                <a:ext cx="1353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66" name="TextBox 1365">
                <a:extLst>
                  <a:ext uri="{FF2B5EF4-FFF2-40B4-BE49-F238E27FC236}">
                    <a16:creationId xmlns:a16="http://schemas.microsoft.com/office/drawing/2014/main" id="{80ABA433-AB25-B818-2282-D924FD528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747" y="26260794"/>
                <a:ext cx="1353127" cy="307777"/>
              </a:xfrm>
              <a:prstGeom prst="rect">
                <a:avLst/>
              </a:prstGeom>
              <a:blipFill>
                <a:blip r:embed="rId6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8" name="그림 1367">
            <a:extLst>
              <a:ext uri="{FF2B5EF4-FFF2-40B4-BE49-F238E27FC236}">
                <a16:creationId xmlns:a16="http://schemas.microsoft.com/office/drawing/2014/main" id="{F05AD0F7-B9D4-F1F2-7DBE-CBC48036DCAB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4861531" y="27258619"/>
            <a:ext cx="3905250" cy="762000"/>
          </a:xfrm>
          <a:prstGeom prst="rect">
            <a:avLst/>
          </a:prstGeom>
        </p:spPr>
      </p:pic>
      <p:sp>
        <p:nvSpPr>
          <p:cNvPr id="1369" name="사각형: 둥근 모서리 1368">
            <a:extLst>
              <a:ext uri="{FF2B5EF4-FFF2-40B4-BE49-F238E27FC236}">
                <a16:creationId xmlns:a16="http://schemas.microsoft.com/office/drawing/2014/main" id="{26455146-F354-91A4-9206-BCB8CE67C5D1}"/>
              </a:ext>
            </a:extLst>
          </p:cNvPr>
          <p:cNvSpPr/>
          <p:nvPr/>
        </p:nvSpPr>
        <p:spPr>
          <a:xfrm>
            <a:off x="575659" y="24925291"/>
            <a:ext cx="12916980" cy="335609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3" name="TextBox 1372">
            <a:extLst>
              <a:ext uri="{FF2B5EF4-FFF2-40B4-BE49-F238E27FC236}">
                <a16:creationId xmlns:a16="http://schemas.microsoft.com/office/drawing/2014/main" id="{57000B05-0B39-B52E-5B5C-FBFB6CDDDA67}"/>
              </a:ext>
            </a:extLst>
          </p:cNvPr>
          <p:cNvSpPr txBox="1"/>
          <p:nvPr/>
        </p:nvSpPr>
        <p:spPr>
          <a:xfrm>
            <a:off x="1337407" y="3034019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74" name="직사각형 1373">
            <a:extLst>
              <a:ext uri="{FF2B5EF4-FFF2-40B4-BE49-F238E27FC236}">
                <a16:creationId xmlns:a16="http://schemas.microsoft.com/office/drawing/2014/main" id="{6EE50FCE-CEF7-AAD4-2A42-113076211DD5}"/>
              </a:ext>
            </a:extLst>
          </p:cNvPr>
          <p:cNvSpPr/>
          <p:nvPr/>
        </p:nvSpPr>
        <p:spPr>
          <a:xfrm>
            <a:off x="1797234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5" name="직사각형 1374">
            <a:extLst>
              <a:ext uri="{FF2B5EF4-FFF2-40B4-BE49-F238E27FC236}">
                <a16:creationId xmlns:a16="http://schemas.microsoft.com/office/drawing/2014/main" id="{BA960A83-355E-DB53-ED5D-84EEA2AD8361}"/>
              </a:ext>
            </a:extLst>
          </p:cNvPr>
          <p:cNvSpPr/>
          <p:nvPr/>
        </p:nvSpPr>
        <p:spPr>
          <a:xfrm>
            <a:off x="1927248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6" name="직사각형 1375">
            <a:extLst>
              <a:ext uri="{FF2B5EF4-FFF2-40B4-BE49-F238E27FC236}">
                <a16:creationId xmlns:a16="http://schemas.microsoft.com/office/drawing/2014/main" id="{C32C9ABB-CF30-8709-B354-5AF1B097DAB5}"/>
              </a:ext>
            </a:extLst>
          </p:cNvPr>
          <p:cNvSpPr/>
          <p:nvPr/>
        </p:nvSpPr>
        <p:spPr>
          <a:xfrm>
            <a:off x="2074933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7" name="직사각형 1376">
            <a:extLst>
              <a:ext uri="{FF2B5EF4-FFF2-40B4-BE49-F238E27FC236}">
                <a16:creationId xmlns:a16="http://schemas.microsoft.com/office/drawing/2014/main" id="{36674BB6-EEC9-A48C-385C-C6C911D0EAA7}"/>
              </a:ext>
            </a:extLst>
          </p:cNvPr>
          <p:cNvSpPr/>
          <p:nvPr/>
        </p:nvSpPr>
        <p:spPr>
          <a:xfrm>
            <a:off x="2584799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9C131DB3-D25E-8DA4-F3FF-E892531AD2B0}"/>
                  </a:ext>
                </a:extLst>
              </p:cNvPr>
              <p:cNvSpPr txBox="1"/>
              <p:nvPr/>
            </p:nvSpPr>
            <p:spPr>
              <a:xfrm>
                <a:off x="2091846" y="3027025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9C131DB3-D25E-8DA4-F3FF-E892531AD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846" y="30270250"/>
                <a:ext cx="516487" cy="461665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9" name="원호 1378">
            <a:extLst>
              <a:ext uri="{FF2B5EF4-FFF2-40B4-BE49-F238E27FC236}">
                <a16:creationId xmlns:a16="http://schemas.microsoft.com/office/drawing/2014/main" id="{EAB89DF9-6E43-4960-44E3-DD437CA313D5}"/>
              </a:ext>
            </a:extLst>
          </p:cNvPr>
          <p:cNvSpPr/>
          <p:nvPr/>
        </p:nvSpPr>
        <p:spPr>
          <a:xfrm rot="16200000">
            <a:off x="1299513" y="2998786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0" name="원호 1379">
            <a:extLst>
              <a:ext uri="{FF2B5EF4-FFF2-40B4-BE49-F238E27FC236}">
                <a16:creationId xmlns:a16="http://schemas.microsoft.com/office/drawing/2014/main" id="{EF5DAD21-42A9-75BC-AF7C-E30870A3CDE7}"/>
              </a:ext>
            </a:extLst>
          </p:cNvPr>
          <p:cNvSpPr/>
          <p:nvPr/>
        </p:nvSpPr>
        <p:spPr>
          <a:xfrm>
            <a:off x="2344425" y="2951242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1" name="원호 1380">
            <a:extLst>
              <a:ext uri="{FF2B5EF4-FFF2-40B4-BE49-F238E27FC236}">
                <a16:creationId xmlns:a16="http://schemas.microsoft.com/office/drawing/2014/main" id="{2662FE98-2A2E-D833-072E-B5C97128A582}"/>
              </a:ext>
            </a:extLst>
          </p:cNvPr>
          <p:cNvSpPr/>
          <p:nvPr/>
        </p:nvSpPr>
        <p:spPr>
          <a:xfrm rot="16200000">
            <a:off x="1795567" y="2950423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2" name="원호 1381">
            <a:extLst>
              <a:ext uri="{FF2B5EF4-FFF2-40B4-BE49-F238E27FC236}">
                <a16:creationId xmlns:a16="http://schemas.microsoft.com/office/drawing/2014/main" id="{9BE46858-0F8A-2AAF-0272-758C9682BE2C}"/>
              </a:ext>
            </a:extLst>
          </p:cNvPr>
          <p:cNvSpPr/>
          <p:nvPr/>
        </p:nvSpPr>
        <p:spPr>
          <a:xfrm rot="5400000" flipV="1">
            <a:off x="1305202" y="30615548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ECBC957A-8696-100F-BF2E-EE580D86CB63}"/>
              </a:ext>
            </a:extLst>
          </p:cNvPr>
          <p:cNvSpPr txBox="1"/>
          <p:nvPr/>
        </p:nvSpPr>
        <p:spPr>
          <a:xfrm>
            <a:off x="1390635" y="28463913"/>
            <a:ext cx="14880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Union weight </a:t>
            </a:r>
            <a:endParaRPr lang="ko-KR" altLang="en-US" b="1"/>
          </a:p>
        </p:txBody>
      </p:sp>
      <p:sp>
        <p:nvSpPr>
          <p:cNvPr id="1384" name="TextBox 1383">
            <a:extLst>
              <a:ext uri="{FF2B5EF4-FFF2-40B4-BE49-F238E27FC236}">
                <a16:creationId xmlns:a16="http://schemas.microsoft.com/office/drawing/2014/main" id="{E2CB4266-8820-01CC-D19C-512466609A0D}"/>
              </a:ext>
            </a:extLst>
          </p:cNvPr>
          <p:cNvSpPr txBox="1"/>
          <p:nvPr/>
        </p:nvSpPr>
        <p:spPr>
          <a:xfrm>
            <a:off x="1990860" y="293381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D27FEF29-C44E-450A-5E72-BBA4F5892727}"/>
              </a:ext>
            </a:extLst>
          </p:cNvPr>
          <p:cNvSpPr txBox="1"/>
          <p:nvPr/>
        </p:nvSpPr>
        <p:spPr>
          <a:xfrm>
            <a:off x="929351" y="326737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86" name="TextBox 1385">
            <a:extLst>
              <a:ext uri="{FF2B5EF4-FFF2-40B4-BE49-F238E27FC236}">
                <a16:creationId xmlns:a16="http://schemas.microsoft.com/office/drawing/2014/main" id="{FA1C0144-3721-F495-B1E1-28034594F3EE}"/>
              </a:ext>
            </a:extLst>
          </p:cNvPr>
          <p:cNvSpPr txBox="1"/>
          <p:nvPr/>
        </p:nvSpPr>
        <p:spPr>
          <a:xfrm>
            <a:off x="2054944" y="316515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67A1F35D-28DA-D738-2C17-C81A0C098A75}"/>
              </a:ext>
            </a:extLst>
          </p:cNvPr>
          <p:cNvSpPr/>
          <p:nvPr/>
        </p:nvSpPr>
        <p:spPr>
          <a:xfrm>
            <a:off x="1389178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8" name="직사각형 1387">
            <a:extLst>
              <a:ext uri="{FF2B5EF4-FFF2-40B4-BE49-F238E27FC236}">
                <a16:creationId xmlns:a16="http://schemas.microsoft.com/office/drawing/2014/main" id="{F8C18C8E-8D01-D87D-1C0D-3F157834C479}"/>
              </a:ext>
            </a:extLst>
          </p:cNvPr>
          <p:cNvSpPr/>
          <p:nvPr/>
        </p:nvSpPr>
        <p:spPr>
          <a:xfrm>
            <a:off x="1519192" y="320305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9" name="직사각형 1388">
            <a:extLst>
              <a:ext uri="{FF2B5EF4-FFF2-40B4-BE49-F238E27FC236}">
                <a16:creationId xmlns:a16="http://schemas.microsoft.com/office/drawing/2014/main" id="{F7AB9FA7-E638-2C9B-48B2-C69406BC195C}"/>
              </a:ext>
            </a:extLst>
          </p:cNvPr>
          <p:cNvSpPr/>
          <p:nvPr/>
        </p:nvSpPr>
        <p:spPr>
          <a:xfrm>
            <a:off x="1647827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0" name="직사각형 1389">
            <a:extLst>
              <a:ext uri="{FF2B5EF4-FFF2-40B4-BE49-F238E27FC236}">
                <a16:creationId xmlns:a16="http://schemas.microsoft.com/office/drawing/2014/main" id="{F5FB38E4-93EA-0E30-B7F7-B98DFBBFA922}"/>
              </a:ext>
            </a:extLst>
          </p:cNvPr>
          <p:cNvSpPr/>
          <p:nvPr/>
        </p:nvSpPr>
        <p:spPr>
          <a:xfrm>
            <a:off x="2176743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1" name="TextBox 1390">
                <a:extLst>
                  <a:ext uri="{FF2B5EF4-FFF2-40B4-BE49-F238E27FC236}">
                    <a16:creationId xmlns:a16="http://schemas.microsoft.com/office/drawing/2014/main" id="{98354137-D5DA-C8CA-69DD-BCDFEB995A46}"/>
                  </a:ext>
                </a:extLst>
              </p:cNvPr>
              <p:cNvSpPr txBox="1"/>
              <p:nvPr/>
            </p:nvSpPr>
            <p:spPr>
              <a:xfrm>
                <a:off x="1683790" y="3260375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91" name="TextBox 1390">
                <a:extLst>
                  <a:ext uri="{FF2B5EF4-FFF2-40B4-BE49-F238E27FC236}">
                    <a16:creationId xmlns:a16="http://schemas.microsoft.com/office/drawing/2014/main" id="{98354137-D5DA-C8CA-69DD-BCDFEB99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90" y="32603754"/>
                <a:ext cx="516487" cy="461665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2" name="원호 1391">
            <a:extLst>
              <a:ext uri="{FF2B5EF4-FFF2-40B4-BE49-F238E27FC236}">
                <a16:creationId xmlns:a16="http://schemas.microsoft.com/office/drawing/2014/main" id="{C3DD06E7-5C29-3966-57A6-F5B1FA3A5071}"/>
              </a:ext>
            </a:extLst>
          </p:cNvPr>
          <p:cNvSpPr/>
          <p:nvPr/>
        </p:nvSpPr>
        <p:spPr>
          <a:xfrm rot="16200000">
            <a:off x="891457" y="3232137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3" name="원호 1392">
            <a:extLst>
              <a:ext uri="{FF2B5EF4-FFF2-40B4-BE49-F238E27FC236}">
                <a16:creationId xmlns:a16="http://schemas.microsoft.com/office/drawing/2014/main" id="{033EDC22-7C5A-39F2-DB45-226841F2CB7A}"/>
              </a:ext>
            </a:extLst>
          </p:cNvPr>
          <p:cNvSpPr/>
          <p:nvPr/>
        </p:nvSpPr>
        <p:spPr>
          <a:xfrm>
            <a:off x="2139073" y="3185369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4" name="원호 1393">
            <a:extLst>
              <a:ext uri="{FF2B5EF4-FFF2-40B4-BE49-F238E27FC236}">
                <a16:creationId xmlns:a16="http://schemas.microsoft.com/office/drawing/2014/main" id="{F5B9AA5F-4182-B17A-2A70-181500F5363C}"/>
              </a:ext>
            </a:extLst>
          </p:cNvPr>
          <p:cNvSpPr/>
          <p:nvPr/>
        </p:nvSpPr>
        <p:spPr>
          <a:xfrm rot="16200000">
            <a:off x="1747083" y="3147816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5" name="원호 1394">
            <a:extLst>
              <a:ext uri="{FF2B5EF4-FFF2-40B4-BE49-F238E27FC236}">
                <a16:creationId xmlns:a16="http://schemas.microsoft.com/office/drawing/2014/main" id="{9EC4D3F0-D73C-153D-C183-61860745040C}"/>
              </a:ext>
            </a:extLst>
          </p:cNvPr>
          <p:cNvSpPr/>
          <p:nvPr/>
        </p:nvSpPr>
        <p:spPr>
          <a:xfrm rot="5400000" flipV="1">
            <a:off x="897146" y="32949052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6" name="TextBox 1395">
            <a:extLst>
              <a:ext uri="{FF2B5EF4-FFF2-40B4-BE49-F238E27FC236}">
                <a16:creationId xmlns:a16="http://schemas.microsoft.com/office/drawing/2014/main" id="{14558649-BF67-0F27-52F0-BF548EDFF535}"/>
              </a:ext>
            </a:extLst>
          </p:cNvPr>
          <p:cNvSpPr txBox="1"/>
          <p:nvPr/>
        </p:nvSpPr>
        <p:spPr>
          <a:xfrm>
            <a:off x="1894097" y="3373252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397" name="직사각형 1396">
            <a:extLst>
              <a:ext uri="{FF2B5EF4-FFF2-40B4-BE49-F238E27FC236}">
                <a16:creationId xmlns:a16="http://schemas.microsoft.com/office/drawing/2014/main" id="{C309687B-D3E2-0489-EA37-034F1DB8AFFA}"/>
              </a:ext>
            </a:extLst>
          </p:cNvPr>
          <p:cNvSpPr/>
          <p:nvPr/>
        </p:nvSpPr>
        <p:spPr>
          <a:xfrm>
            <a:off x="2314208" y="32030705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8" name="직사각형 1397">
            <a:extLst>
              <a:ext uri="{FF2B5EF4-FFF2-40B4-BE49-F238E27FC236}">
                <a16:creationId xmlns:a16="http://schemas.microsoft.com/office/drawing/2014/main" id="{DCCCBB9A-F21D-BBA7-DFB5-3DEF30E0D3F7}"/>
              </a:ext>
            </a:extLst>
          </p:cNvPr>
          <p:cNvSpPr/>
          <p:nvPr/>
        </p:nvSpPr>
        <p:spPr>
          <a:xfrm>
            <a:off x="2848944" y="320395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9" name="직사각형 1398">
            <a:extLst>
              <a:ext uri="{FF2B5EF4-FFF2-40B4-BE49-F238E27FC236}">
                <a16:creationId xmlns:a16="http://schemas.microsoft.com/office/drawing/2014/main" id="{E287A8C1-D703-0C8A-73C6-0DC54CDE5D60}"/>
              </a:ext>
            </a:extLst>
          </p:cNvPr>
          <p:cNvSpPr/>
          <p:nvPr/>
        </p:nvSpPr>
        <p:spPr>
          <a:xfrm>
            <a:off x="2978958" y="32039524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0" name="직사각형 1399">
            <a:extLst>
              <a:ext uri="{FF2B5EF4-FFF2-40B4-BE49-F238E27FC236}">
                <a16:creationId xmlns:a16="http://schemas.microsoft.com/office/drawing/2014/main" id="{2FE081B6-B2EE-D519-AE62-813C357380EF}"/>
              </a:ext>
            </a:extLst>
          </p:cNvPr>
          <p:cNvSpPr/>
          <p:nvPr/>
        </p:nvSpPr>
        <p:spPr>
          <a:xfrm>
            <a:off x="3107593" y="320395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FFE0AF7E-94D7-388B-5F39-340CDC6BE8B3}"/>
                  </a:ext>
                </a:extLst>
              </p:cNvPr>
              <p:cNvSpPr txBox="1"/>
              <p:nvPr/>
            </p:nvSpPr>
            <p:spPr>
              <a:xfrm>
                <a:off x="2368806" y="326140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FFE0AF7E-94D7-388B-5F39-340CDC6B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06" y="32614026"/>
                <a:ext cx="516487" cy="461665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2" name="연결선: 구부러짐 1401">
            <a:extLst>
              <a:ext uri="{FF2B5EF4-FFF2-40B4-BE49-F238E27FC236}">
                <a16:creationId xmlns:a16="http://schemas.microsoft.com/office/drawing/2014/main" id="{163FA906-84F7-6E03-89A1-361BB01790AD}"/>
              </a:ext>
            </a:extLst>
          </p:cNvPr>
          <p:cNvCxnSpPr>
            <a:cxnSpLocks/>
            <a:stCxn id="1374" idx="2"/>
            <a:endCxn id="1387" idx="0"/>
          </p:cNvCxnSpPr>
          <p:nvPr/>
        </p:nvCxnSpPr>
        <p:spPr>
          <a:xfrm rot="5400000">
            <a:off x="1259267" y="31463807"/>
            <a:ext cx="725516" cy="4080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6" name="연결선: 구부러짐 1405">
            <a:extLst>
              <a:ext uri="{FF2B5EF4-FFF2-40B4-BE49-F238E27FC236}">
                <a16:creationId xmlns:a16="http://schemas.microsoft.com/office/drawing/2014/main" id="{46558F1B-ABD6-6424-8201-0DC4597E6AD8}"/>
              </a:ext>
            </a:extLst>
          </p:cNvPr>
          <p:cNvCxnSpPr>
            <a:cxnSpLocks/>
            <a:stCxn id="1375" idx="2"/>
            <a:endCxn id="1389" idx="0"/>
          </p:cNvCxnSpPr>
          <p:nvPr/>
        </p:nvCxnSpPr>
        <p:spPr>
          <a:xfrm rot="5400000">
            <a:off x="1453599" y="31528125"/>
            <a:ext cx="725516" cy="2794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9" name="연결선: 구부러짐 1408">
            <a:extLst>
              <a:ext uri="{FF2B5EF4-FFF2-40B4-BE49-F238E27FC236}">
                <a16:creationId xmlns:a16="http://schemas.microsoft.com/office/drawing/2014/main" id="{82F76710-BCE8-7693-3FFC-55A3B9574217}"/>
              </a:ext>
            </a:extLst>
          </p:cNvPr>
          <p:cNvCxnSpPr>
            <a:cxnSpLocks/>
            <a:endCxn id="1390" idx="0"/>
          </p:cNvCxnSpPr>
          <p:nvPr/>
        </p:nvCxnSpPr>
        <p:spPr>
          <a:xfrm rot="16200000" flipH="1">
            <a:off x="1658631" y="31483662"/>
            <a:ext cx="944526" cy="1493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1" name="연결선: 구부러짐 1410">
            <a:extLst>
              <a:ext uri="{FF2B5EF4-FFF2-40B4-BE49-F238E27FC236}">
                <a16:creationId xmlns:a16="http://schemas.microsoft.com/office/drawing/2014/main" id="{1D3ADA5D-BA3B-9292-3FB4-0ABC921A0BB1}"/>
              </a:ext>
            </a:extLst>
          </p:cNvPr>
          <p:cNvCxnSpPr>
            <a:cxnSpLocks/>
            <a:stCxn id="1377" idx="2"/>
            <a:endCxn id="1399" idx="0"/>
          </p:cNvCxnSpPr>
          <p:nvPr/>
        </p:nvCxnSpPr>
        <p:spPr>
          <a:xfrm rot="16200000" flipH="1">
            <a:off x="2443474" y="31475220"/>
            <a:ext cx="734447" cy="3941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4" name="TextBox 1413">
            <a:extLst>
              <a:ext uri="{FF2B5EF4-FFF2-40B4-BE49-F238E27FC236}">
                <a16:creationId xmlns:a16="http://schemas.microsoft.com/office/drawing/2014/main" id="{EA3DF256-67E2-0B30-E463-CD5C02DFEAF7}"/>
              </a:ext>
            </a:extLst>
          </p:cNvPr>
          <p:cNvSpPr txBox="1"/>
          <p:nvPr/>
        </p:nvSpPr>
        <p:spPr>
          <a:xfrm>
            <a:off x="4847945" y="32948285"/>
            <a:ext cx="3165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selective retraining</a:t>
            </a:r>
            <a:r>
              <a:rPr lang="ko-KR" altLang="en-US" sz="1200" b="1"/>
              <a:t>에서 학습된 </a:t>
            </a:r>
            <a:r>
              <a:rPr lang="en-US" altLang="ko-KR" sz="1200" b="1"/>
              <a:t>weight</a:t>
            </a:r>
            <a:r>
              <a:rPr lang="ko-KR" altLang="en-US" sz="1200" b="1"/>
              <a:t>를 </a:t>
            </a:r>
            <a:endParaRPr lang="en-US" altLang="ko-KR" sz="1200" b="1"/>
          </a:p>
          <a:p>
            <a:r>
              <a:rPr lang="ko-KR" altLang="en-US" sz="1200" b="1"/>
              <a:t>기존 </a:t>
            </a:r>
            <a:r>
              <a:rPr lang="en-US" altLang="ko-KR" sz="1200" b="1"/>
              <a:t>network</a:t>
            </a:r>
            <a:r>
              <a:rPr lang="ko-KR" altLang="en-US" sz="1200" b="1"/>
              <a:t>에 병합</a:t>
            </a:r>
            <a:endParaRPr lang="ko-KR" altLang="en-US" sz="1200"/>
          </a:p>
        </p:txBody>
      </p:sp>
      <p:sp>
        <p:nvSpPr>
          <p:cNvPr id="1415" name="TextBox 1414">
            <a:extLst>
              <a:ext uri="{FF2B5EF4-FFF2-40B4-BE49-F238E27FC236}">
                <a16:creationId xmlns:a16="http://schemas.microsoft.com/office/drawing/2014/main" id="{3E72D574-CC63-FF41-DE25-94AD12AA286D}"/>
              </a:ext>
            </a:extLst>
          </p:cNvPr>
          <p:cNvSpPr txBox="1"/>
          <p:nvPr/>
        </p:nvSpPr>
        <p:spPr>
          <a:xfrm>
            <a:off x="4005733" y="3010226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416" name="TextBox 1415">
            <a:extLst>
              <a:ext uri="{FF2B5EF4-FFF2-40B4-BE49-F238E27FC236}">
                <a16:creationId xmlns:a16="http://schemas.microsoft.com/office/drawing/2014/main" id="{ED833590-AB51-01CA-912B-A1DC588458E2}"/>
              </a:ext>
            </a:extLst>
          </p:cNvPr>
          <p:cNvSpPr txBox="1"/>
          <p:nvPr/>
        </p:nvSpPr>
        <p:spPr>
          <a:xfrm>
            <a:off x="4757823" y="293576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422" name="원호 1421">
            <a:extLst>
              <a:ext uri="{FF2B5EF4-FFF2-40B4-BE49-F238E27FC236}">
                <a16:creationId xmlns:a16="http://schemas.microsoft.com/office/drawing/2014/main" id="{048977DB-FA91-3AC8-61D3-4904CD5D51C8}"/>
              </a:ext>
            </a:extLst>
          </p:cNvPr>
          <p:cNvSpPr/>
          <p:nvPr/>
        </p:nvSpPr>
        <p:spPr>
          <a:xfrm rot="16200000">
            <a:off x="4148324" y="2981538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3" name="원호 1422">
            <a:extLst>
              <a:ext uri="{FF2B5EF4-FFF2-40B4-BE49-F238E27FC236}">
                <a16:creationId xmlns:a16="http://schemas.microsoft.com/office/drawing/2014/main" id="{82DDA2C3-A98F-C8C5-04E6-575103C6493A}"/>
              </a:ext>
            </a:extLst>
          </p:cNvPr>
          <p:cNvSpPr/>
          <p:nvPr/>
        </p:nvSpPr>
        <p:spPr>
          <a:xfrm>
            <a:off x="5100101" y="2951155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4" name="원호 1423">
            <a:extLst>
              <a:ext uri="{FF2B5EF4-FFF2-40B4-BE49-F238E27FC236}">
                <a16:creationId xmlns:a16="http://schemas.microsoft.com/office/drawing/2014/main" id="{08A963F8-52A2-F51F-DA6D-3E3EFC652036}"/>
              </a:ext>
            </a:extLst>
          </p:cNvPr>
          <p:cNvSpPr/>
          <p:nvPr/>
        </p:nvSpPr>
        <p:spPr>
          <a:xfrm rot="16200000">
            <a:off x="4482663" y="2950336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5" name="원호 1424">
            <a:extLst>
              <a:ext uri="{FF2B5EF4-FFF2-40B4-BE49-F238E27FC236}">
                <a16:creationId xmlns:a16="http://schemas.microsoft.com/office/drawing/2014/main" id="{ECA3B6AB-3075-AB88-37B2-4EA93C395D2C}"/>
              </a:ext>
            </a:extLst>
          </p:cNvPr>
          <p:cNvSpPr/>
          <p:nvPr/>
        </p:nvSpPr>
        <p:spPr>
          <a:xfrm rot="5400000" flipV="1">
            <a:off x="4152469" y="3029114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6" name="TextBox 1425">
            <a:extLst>
              <a:ext uri="{FF2B5EF4-FFF2-40B4-BE49-F238E27FC236}">
                <a16:creationId xmlns:a16="http://schemas.microsoft.com/office/drawing/2014/main" id="{B93CEE86-56D0-3683-66F3-1E44BECD5DC6}"/>
              </a:ext>
            </a:extLst>
          </p:cNvPr>
          <p:cNvSpPr txBox="1"/>
          <p:nvPr/>
        </p:nvSpPr>
        <p:spPr>
          <a:xfrm>
            <a:off x="6550998" y="299713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427" name="TextBox 1426">
            <a:extLst>
              <a:ext uri="{FF2B5EF4-FFF2-40B4-BE49-F238E27FC236}">
                <a16:creationId xmlns:a16="http://schemas.microsoft.com/office/drawing/2014/main" id="{F1335DE2-39E1-A15E-37FF-6E8A86994059}"/>
              </a:ext>
            </a:extLst>
          </p:cNvPr>
          <p:cNvSpPr txBox="1"/>
          <p:nvPr/>
        </p:nvSpPr>
        <p:spPr>
          <a:xfrm>
            <a:off x="7177251" y="2942161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428" name="직사각형 1427">
            <a:extLst>
              <a:ext uri="{FF2B5EF4-FFF2-40B4-BE49-F238E27FC236}">
                <a16:creationId xmlns:a16="http://schemas.microsoft.com/office/drawing/2014/main" id="{F3B412B9-F99E-9358-5DB5-30104FF43414}"/>
              </a:ext>
            </a:extLst>
          </p:cNvPr>
          <p:cNvSpPr/>
          <p:nvPr/>
        </p:nvSpPr>
        <p:spPr>
          <a:xfrm>
            <a:off x="6979958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F747B946-25C2-69D9-A14B-C2B0E4DA6438}"/>
                  </a:ext>
                </a:extLst>
              </p:cNvPr>
              <p:cNvSpPr txBox="1"/>
              <p:nvPr/>
            </p:nvSpPr>
            <p:spPr>
              <a:xfrm>
                <a:off x="7203367" y="2986817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F747B946-25C2-69D9-A14B-C2B0E4DA6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367" y="29868178"/>
                <a:ext cx="516487" cy="461665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" name="원호 1432">
            <a:extLst>
              <a:ext uri="{FF2B5EF4-FFF2-40B4-BE49-F238E27FC236}">
                <a16:creationId xmlns:a16="http://schemas.microsoft.com/office/drawing/2014/main" id="{4E856F22-71CB-21FC-6884-4D75FF32A461}"/>
              </a:ext>
            </a:extLst>
          </p:cNvPr>
          <p:cNvSpPr/>
          <p:nvPr/>
        </p:nvSpPr>
        <p:spPr>
          <a:xfrm rot="16200000">
            <a:off x="6799942" y="29824673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4" name="원호 1433">
            <a:extLst>
              <a:ext uri="{FF2B5EF4-FFF2-40B4-BE49-F238E27FC236}">
                <a16:creationId xmlns:a16="http://schemas.microsoft.com/office/drawing/2014/main" id="{66941E5E-C3E3-B926-3891-6C258F8CA6CE}"/>
              </a:ext>
            </a:extLst>
          </p:cNvPr>
          <p:cNvSpPr/>
          <p:nvPr/>
        </p:nvSpPr>
        <p:spPr>
          <a:xfrm>
            <a:off x="7527149" y="29575505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5" name="원호 1434">
            <a:extLst>
              <a:ext uri="{FF2B5EF4-FFF2-40B4-BE49-F238E27FC236}">
                <a16:creationId xmlns:a16="http://schemas.microsoft.com/office/drawing/2014/main" id="{40581541-C119-5E18-A14B-8E5CF72F352B}"/>
              </a:ext>
            </a:extLst>
          </p:cNvPr>
          <p:cNvSpPr/>
          <p:nvPr/>
        </p:nvSpPr>
        <p:spPr>
          <a:xfrm rot="16200000">
            <a:off x="6978291" y="2956731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6" name="원호 1435">
            <a:extLst>
              <a:ext uri="{FF2B5EF4-FFF2-40B4-BE49-F238E27FC236}">
                <a16:creationId xmlns:a16="http://schemas.microsoft.com/office/drawing/2014/main" id="{18AFABD7-1E0B-0768-C4B7-2709640DC836}"/>
              </a:ext>
            </a:extLst>
          </p:cNvPr>
          <p:cNvSpPr/>
          <p:nvPr/>
        </p:nvSpPr>
        <p:spPr>
          <a:xfrm rot="5400000" flipV="1">
            <a:off x="6808778" y="30240458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7" name="TextBox 1436">
            <a:extLst>
              <a:ext uri="{FF2B5EF4-FFF2-40B4-BE49-F238E27FC236}">
                <a16:creationId xmlns:a16="http://schemas.microsoft.com/office/drawing/2014/main" id="{315F2153-4019-E537-444D-83CED13BF80A}"/>
              </a:ext>
            </a:extLst>
          </p:cNvPr>
          <p:cNvSpPr txBox="1"/>
          <p:nvPr/>
        </p:nvSpPr>
        <p:spPr>
          <a:xfrm>
            <a:off x="6757787" y="2897022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3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2" name="TextBox 1441">
                <a:extLst>
                  <a:ext uri="{FF2B5EF4-FFF2-40B4-BE49-F238E27FC236}">
                    <a16:creationId xmlns:a16="http://schemas.microsoft.com/office/drawing/2014/main" id="{1804B53D-ED58-750F-79DD-0E9FFDD90D7A}"/>
                  </a:ext>
                </a:extLst>
              </p:cNvPr>
              <p:cNvSpPr txBox="1"/>
              <p:nvPr/>
            </p:nvSpPr>
            <p:spPr>
              <a:xfrm>
                <a:off x="4363226" y="3176392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42" name="TextBox 1441">
                <a:extLst>
                  <a:ext uri="{FF2B5EF4-FFF2-40B4-BE49-F238E27FC236}">
                    <a16:creationId xmlns:a16="http://schemas.microsoft.com/office/drawing/2014/main" id="{1804B53D-ED58-750F-79DD-0E9FFDD90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26" y="31763920"/>
                <a:ext cx="516487" cy="461665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4" name="원호 1443">
            <a:extLst>
              <a:ext uri="{FF2B5EF4-FFF2-40B4-BE49-F238E27FC236}">
                <a16:creationId xmlns:a16="http://schemas.microsoft.com/office/drawing/2014/main" id="{B175BAD9-C288-76D1-D51A-06E692C005C5}"/>
              </a:ext>
            </a:extLst>
          </p:cNvPr>
          <p:cNvSpPr/>
          <p:nvPr/>
        </p:nvSpPr>
        <p:spPr>
          <a:xfrm>
            <a:off x="4763559" y="3124966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5" name="원호 1444">
            <a:extLst>
              <a:ext uri="{FF2B5EF4-FFF2-40B4-BE49-F238E27FC236}">
                <a16:creationId xmlns:a16="http://schemas.microsoft.com/office/drawing/2014/main" id="{29B0B45A-F4E7-B9BF-FB2D-40CC51AE56C5}"/>
              </a:ext>
            </a:extLst>
          </p:cNvPr>
          <p:cNvSpPr/>
          <p:nvPr/>
        </p:nvSpPr>
        <p:spPr>
          <a:xfrm rot="16200000">
            <a:off x="4476223" y="3089268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EB43B6BB-2644-660E-4BEE-49964D6DCC62}"/>
                  </a:ext>
                </a:extLst>
              </p:cNvPr>
              <p:cNvSpPr txBox="1"/>
              <p:nvPr/>
            </p:nvSpPr>
            <p:spPr>
              <a:xfrm>
                <a:off x="5045251" y="3176438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EB43B6BB-2644-660E-4BEE-49964D6DC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51" y="31764389"/>
                <a:ext cx="516487" cy="461665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7" name="TextBox 1456">
                <a:extLst>
                  <a:ext uri="{FF2B5EF4-FFF2-40B4-BE49-F238E27FC236}">
                    <a16:creationId xmlns:a16="http://schemas.microsoft.com/office/drawing/2014/main" id="{D0220F0B-FBC0-00D4-5EEA-A7B236228676}"/>
                  </a:ext>
                </a:extLst>
              </p:cNvPr>
              <p:cNvSpPr txBox="1"/>
              <p:nvPr/>
            </p:nvSpPr>
            <p:spPr>
              <a:xfrm>
                <a:off x="7221623" y="3112335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57" name="TextBox 1456">
                <a:extLst>
                  <a:ext uri="{FF2B5EF4-FFF2-40B4-BE49-F238E27FC236}">
                    <a16:creationId xmlns:a16="http://schemas.microsoft.com/office/drawing/2014/main" id="{D0220F0B-FBC0-00D4-5EEA-A7B23622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23" y="31123359"/>
                <a:ext cx="516487" cy="46166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2" name="TextBox 1461">
            <a:extLst>
              <a:ext uri="{FF2B5EF4-FFF2-40B4-BE49-F238E27FC236}">
                <a16:creationId xmlns:a16="http://schemas.microsoft.com/office/drawing/2014/main" id="{13230883-4D04-640A-D98F-E29A7F3C2862}"/>
              </a:ext>
            </a:extLst>
          </p:cNvPr>
          <p:cNvSpPr txBox="1"/>
          <p:nvPr/>
        </p:nvSpPr>
        <p:spPr>
          <a:xfrm>
            <a:off x="7013868" y="3179769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468" name="직사각형 1467">
            <a:extLst>
              <a:ext uri="{FF2B5EF4-FFF2-40B4-BE49-F238E27FC236}">
                <a16:creationId xmlns:a16="http://schemas.microsoft.com/office/drawing/2014/main" id="{3FD01398-6EBF-FFC7-C029-97D77676DC7D}"/>
              </a:ext>
            </a:extLst>
          </p:cNvPr>
          <p:cNvSpPr/>
          <p:nvPr/>
        </p:nvSpPr>
        <p:spPr>
          <a:xfrm>
            <a:off x="6979958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9" name="직사각형 1468">
            <a:extLst>
              <a:ext uri="{FF2B5EF4-FFF2-40B4-BE49-F238E27FC236}">
                <a16:creationId xmlns:a16="http://schemas.microsoft.com/office/drawing/2014/main" id="{867ED409-6903-9B65-B92F-302269AED2B3}"/>
              </a:ext>
            </a:extLst>
          </p:cNvPr>
          <p:cNvSpPr/>
          <p:nvPr/>
        </p:nvSpPr>
        <p:spPr>
          <a:xfrm>
            <a:off x="6979958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0" name="직사각형 1469">
            <a:extLst>
              <a:ext uri="{FF2B5EF4-FFF2-40B4-BE49-F238E27FC236}">
                <a16:creationId xmlns:a16="http://schemas.microsoft.com/office/drawing/2014/main" id="{394A5056-B99C-E0C5-C0CD-2B438F79A671}"/>
              </a:ext>
            </a:extLst>
          </p:cNvPr>
          <p:cNvSpPr/>
          <p:nvPr/>
        </p:nvSpPr>
        <p:spPr>
          <a:xfrm>
            <a:off x="6979958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1" name="직사각형 1470">
            <a:extLst>
              <a:ext uri="{FF2B5EF4-FFF2-40B4-BE49-F238E27FC236}">
                <a16:creationId xmlns:a16="http://schemas.microsoft.com/office/drawing/2014/main" id="{B196E58A-3DC0-1361-AD8A-57F9553DB62B}"/>
              </a:ext>
            </a:extLst>
          </p:cNvPr>
          <p:cNvSpPr/>
          <p:nvPr/>
        </p:nvSpPr>
        <p:spPr>
          <a:xfrm>
            <a:off x="6979958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2" name="직사각형 1471">
            <a:extLst>
              <a:ext uri="{FF2B5EF4-FFF2-40B4-BE49-F238E27FC236}">
                <a16:creationId xmlns:a16="http://schemas.microsoft.com/office/drawing/2014/main" id="{65812CFA-192C-0E52-53F1-DE3E66EB70C7}"/>
              </a:ext>
            </a:extLst>
          </p:cNvPr>
          <p:cNvSpPr/>
          <p:nvPr/>
        </p:nvSpPr>
        <p:spPr>
          <a:xfrm>
            <a:off x="6979958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3" name="직사각형 1472">
            <a:extLst>
              <a:ext uri="{FF2B5EF4-FFF2-40B4-BE49-F238E27FC236}">
                <a16:creationId xmlns:a16="http://schemas.microsoft.com/office/drawing/2014/main" id="{2DE19AB0-0A38-840E-6492-CB2BDE3DC249}"/>
              </a:ext>
            </a:extLst>
          </p:cNvPr>
          <p:cNvSpPr/>
          <p:nvPr/>
        </p:nvSpPr>
        <p:spPr>
          <a:xfrm>
            <a:off x="6979958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4" name="직사각형 1473">
            <a:extLst>
              <a:ext uri="{FF2B5EF4-FFF2-40B4-BE49-F238E27FC236}">
                <a16:creationId xmlns:a16="http://schemas.microsoft.com/office/drawing/2014/main" id="{D8D0B78A-2823-67B0-F463-28B6B64968D4}"/>
              </a:ext>
            </a:extLst>
          </p:cNvPr>
          <p:cNvSpPr/>
          <p:nvPr/>
        </p:nvSpPr>
        <p:spPr>
          <a:xfrm>
            <a:off x="6979958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5" name="직사각형 1474">
            <a:extLst>
              <a:ext uri="{FF2B5EF4-FFF2-40B4-BE49-F238E27FC236}">
                <a16:creationId xmlns:a16="http://schemas.microsoft.com/office/drawing/2014/main" id="{782C1F70-D79B-EBCC-A97F-563756E913D6}"/>
              </a:ext>
            </a:extLst>
          </p:cNvPr>
          <p:cNvSpPr/>
          <p:nvPr/>
        </p:nvSpPr>
        <p:spPr>
          <a:xfrm>
            <a:off x="7083735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6" name="직사각형 1475">
            <a:extLst>
              <a:ext uri="{FF2B5EF4-FFF2-40B4-BE49-F238E27FC236}">
                <a16:creationId xmlns:a16="http://schemas.microsoft.com/office/drawing/2014/main" id="{744D8B9C-0CC5-8B65-B65C-7C90061774DC}"/>
              </a:ext>
            </a:extLst>
          </p:cNvPr>
          <p:cNvSpPr/>
          <p:nvPr/>
        </p:nvSpPr>
        <p:spPr>
          <a:xfrm>
            <a:off x="7083735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7" name="직사각형 1476">
            <a:extLst>
              <a:ext uri="{FF2B5EF4-FFF2-40B4-BE49-F238E27FC236}">
                <a16:creationId xmlns:a16="http://schemas.microsoft.com/office/drawing/2014/main" id="{48987895-5823-6E05-62B3-5B615C308C69}"/>
              </a:ext>
            </a:extLst>
          </p:cNvPr>
          <p:cNvSpPr/>
          <p:nvPr/>
        </p:nvSpPr>
        <p:spPr>
          <a:xfrm>
            <a:off x="7083735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8" name="직사각형 1477">
            <a:extLst>
              <a:ext uri="{FF2B5EF4-FFF2-40B4-BE49-F238E27FC236}">
                <a16:creationId xmlns:a16="http://schemas.microsoft.com/office/drawing/2014/main" id="{394CAC1C-539E-F0CF-1D97-E4CD827932D4}"/>
              </a:ext>
            </a:extLst>
          </p:cNvPr>
          <p:cNvSpPr/>
          <p:nvPr/>
        </p:nvSpPr>
        <p:spPr>
          <a:xfrm>
            <a:off x="7083735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9" name="직사각형 1478">
            <a:extLst>
              <a:ext uri="{FF2B5EF4-FFF2-40B4-BE49-F238E27FC236}">
                <a16:creationId xmlns:a16="http://schemas.microsoft.com/office/drawing/2014/main" id="{0A55CDFB-9BD7-0C63-097E-EDB0DDB1A9E9}"/>
              </a:ext>
            </a:extLst>
          </p:cNvPr>
          <p:cNvSpPr/>
          <p:nvPr/>
        </p:nvSpPr>
        <p:spPr>
          <a:xfrm>
            <a:off x="7083735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0" name="직사각형 1479">
            <a:extLst>
              <a:ext uri="{FF2B5EF4-FFF2-40B4-BE49-F238E27FC236}">
                <a16:creationId xmlns:a16="http://schemas.microsoft.com/office/drawing/2014/main" id="{2C43722C-3FF5-218F-B727-600EDD9738FB}"/>
              </a:ext>
            </a:extLst>
          </p:cNvPr>
          <p:cNvSpPr/>
          <p:nvPr/>
        </p:nvSpPr>
        <p:spPr>
          <a:xfrm>
            <a:off x="7083735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1" name="직사각형 1480">
            <a:extLst>
              <a:ext uri="{FF2B5EF4-FFF2-40B4-BE49-F238E27FC236}">
                <a16:creationId xmlns:a16="http://schemas.microsoft.com/office/drawing/2014/main" id="{2DB5EBB4-3B02-A33A-2F2A-E174A8B1ABA8}"/>
              </a:ext>
            </a:extLst>
          </p:cNvPr>
          <p:cNvSpPr/>
          <p:nvPr/>
        </p:nvSpPr>
        <p:spPr>
          <a:xfrm>
            <a:off x="7083735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2" name="직사각형 1481">
            <a:extLst>
              <a:ext uri="{FF2B5EF4-FFF2-40B4-BE49-F238E27FC236}">
                <a16:creationId xmlns:a16="http://schemas.microsoft.com/office/drawing/2014/main" id="{515487EC-3FC0-1F9D-6090-15456A5C0794}"/>
              </a:ext>
            </a:extLst>
          </p:cNvPr>
          <p:cNvSpPr/>
          <p:nvPr/>
        </p:nvSpPr>
        <p:spPr>
          <a:xfrm>
            <a:off x="7083735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3" name="직사각형 1482">
            <a:extLst>
              <a:ext uri="{FF2B5EF4-FFF2-40B4-BE49-F238E27FC236}">
                <a16:creationId xmlns:a16="http://schemas.microsoft.com/office/drawing/2014/main" id="{50CA08EF-1F73-725C-363C-E9605897AE62}"/>
              </a:ext>
            </a:extLst>
          </p:cNvPr>
          <p:cNvSpPr/>
          <p:nvPr/>
        </p:nvSpPr>
        <p:spPr>
          <a:xfrm>
            <a:off x="7187748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4" name="직사각형 1483">
            <a:extLst>
              <a:ext uri="{FF2B5EF4-FFF2-40B4-BE49-F238E27FC236}">
                <a16:creationId xmlns:a16="http://schemas.microsoft.com/office/drawing/2014/main" id="{068FB576-C77B-9B2D-64BA-6D6E08CEF1DD}"/>
              </a:ext>
            </a:extLst>
          </p:cNvPr>
          <p:cNvSpPr/>
          <p:nvPr/>
        </p:nvSpPr>
        <p:spPr>
          <a:xfrm>
            <a:off x="7187748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5" name="직사각형 1484">
            <a:extLst>
              <a:ext uri="{FF2B5EF4-FFF2-40B4-BE49-F238E27FC236}">
                <a16:creationId xmlns:a16="http://schemas.microsoft.com/office/drawing/2014/main" id="{262B1456-184F-F554-B616-5A9123C247F4}"/>
              </a:ext>
            </a:extLst>
          </p:cNvPr>
          <p:cNvSpPr/>
          <p:nvPr/>
        </p:nvSpPr>
        <p:spPr>
          <a:xfrm>
            <a:off x="7187748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6" name="직사각형 1485">
            <a:extLst>
              <a:ext uri="{FF2B5EF4-FFF2-40B4-BE49-F238E27FC236}">
                <a16:creationId xmlns:a16="http://schemas.microsoft.com/office/drawing/2014/main" id="{9CE7A4DA-AD1F-7C27-7503-843241CFF41B}"/>
              </a:ext>
            </a:extLst>
          </p:cNvPr>
          <p:cNvSpPr/>
          <p:nvPr/>
        </p:nvSpPr>
        <p:spPr>
          <a:xfrm>
            <a:off x="7187748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7" name="직사각형 1486">
            <a:extLst>
              <a:ext uri="{FF2B5EF4-FFF2-40B4-BE49-F238E27FC236}">
                <a16:creationId xmlns:a16="http://schemas.microsoft.com/office/drawing/2014/main" id="{395A0371-2CC1-D56D-1197-8F8F86ADC664}"/>
              </a:ext>
            </a:extLst>
          </p:cNvPr>
          <p:cNvSpPr/>
          <p:nvPr/>
        </p:nvSpPr>
        <p:spPr>
          <a:xfrm>
            <a:off x="7187748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8" name="직사각형 1487">
            <a:extLst>
              <a:ext uri="{FF2B5EF4-FFF2-40B4-BE49-F238E27FC236}">
                <a16:creationId xmlns:a16="http://schemas.microsoft.com/office/drawing/2014/main" id="{E8B5374A-39BC-43FE-22EC-5A0E28AC14B3}"/>
              </a:ext>
            </a:extLst>
          </p:cNvPr>
          <p:cNvSpPr/>
          <p:nvPr/>
        </p:nvSpPr>
        <p:spPr>
          <a:xfrm>
            <a:off x="7187748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9" name="직사각형 1488">
            <a:extLst>
              <a:ext uri="{FF2B5EF4-FFF2-40B4-BE49-F238E27FC236}">
                <a16:creationId xmlns:a16="http://schemas.microsoft.com/office/drawing/2014/main" id="{252A80D5-75A3-23CC-6C84-667B420E29EB}"/>
              </a:ext>
            </a:extLst>
          </p:cNvPr>
          <p:cNvSpPr/>
          <p:nvPr/>
        </p:nvSpPr>
        <p:spPr>
          <a:xfrm>
            <a:off x="7187748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0" name="직사각형 1489">
            <a:extLst>
              <a:ext uri="{FF2B5EF4-FFF2-40B4-BE49-F238E27FC236}">
                <a16:creationId xmlns:a16="http://schemas.microsoft.com/office/drawing/2014/main" id="{D5229513-51C2-0ECF-5AC7-DFB7334F164F}"/>
              </a:ext>
            </a:extLst>
          </p:cNvPr>
          <p:cNvSpPr/>
          <p:nvPr/>
        </p:nvSpPr>
        <p:spPr>
          <a:xfrm>
            <a:off x="7187748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1" name="직사각형 1490">
            <a:extLst>
              <a:ext uri="{FF2B5EF4-FFF2-40B4-BE49-F238E27FC236}">
                <a16:creationId xmlns:a16="http://schemas.microsoft.com/office/drawing/2014/main" id="{540D7922-EEE3-19BB-D378-53E656D2FF02}"/>
              </a:ext>
            </a:extLst>
          </p:cNvPr>
          <p:cNvSpPr/>
          <p:nvPr/>
        </p:nvSpPr>
        <p:spPr>
          <a:xfrm>
            <a:off x="7648264" y="29757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2" name="직사각형 1491">
            <a:extLst>
              <a:ext uri="{FF2B5EF4-FFF2-40B4-BE49-F238E27FC236}">
                <a16:creationId xmlns:a16="http://schemas.microsoft.com/office/drawing/2014/main" id="{AEA27B4B-20A2-9DCB-18B6-83F603766B2B}"/>
              </a:ext>
            </a:extLst>
          </p:cNvPr>
          <p:cNvSpPr/>
          <p:nvPr/>
        </p:nvSpPr>
        <p:spPr>
          <a:xfrm>
            <a:off x="7648264" y="29851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3" name="직사각형 1492">
            <a:extLst>
              <a:ext uri="{FF2B5EF4-FFF2-40B4-BE49-F238E27FC236}">
                <a16:creationId xmlns:a16="http://schemas.microsoft.com/office/drawing/2014/main" id="{3A707F71-0F57-1CFB-B29F-B0BF227FD2A1}"/>
              </a:ext>
            </a:extLst>
          </p:cNvPr>
          <p:cNvSpPr/>
          <p:nvPr/>
        </p:nvSpPr>
        <p:spPr>
          <a:xfrm>
            <a:off x="7648264" y="303190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4" name="직사각형 1493">
            <a:extLst>
              <a:ext uri="{FF2B5EF4-FFF2-40B4-BE49-F238E27FC236}">
                <a16:creationId xmlns:a16="http://schemas.microsoft.com/office/drawing/2014/main" id="{AAA7AC97-64B2-4F9B-AA32-42644276523D}"/>
              </a:ext>
            </a:extLst>
          </p:cNvPr>
          <p:cNvSpPr/>
          <p:nvPr/>
        </p:nvSpPr>
        <p:spPr>
          <a:xfrm>
            <a:off x="7648264" y="304126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5" name="직사각형 1494">
            <a:extLst>
              <a:ext uri="{FF2B5EF4-FFF2-40B4-BE49-F238E27FC236}">
                <a16:creationId xmlns:a16="http://schemas.microsoft.com/office/drawing/2014/main" id="{4457C38D-1BF1-0F19-46BE-2497B6431873}"/>
              </a:ext>
            </a:extLst>
          </p:cNvPr>
          <p:cNvSpPr/>
          <p:nvPr/>
        </p:nvSpPr>
        <p:spPr>
          <a:xfrm>
            <a:off x="7648264" y="301319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6" name="직사각형 1495">
            <a:extLst>
              <a:ext uri="{FF2B5EF4-FFF2-40B4-BE49-F238E27FC236}">
                <a16:creationId xmlns:a16="http://schemas.microsoft.com/office/drawing/2014/main" id="{327A4F25-84C4-65F6-ECE0-7C1596B5FA11}"/>
              </a:ext>
            </a:extLst>
          </p:cNvPr>
          <p:cNvSpPr/>
          <p:nvPr/>
        </p:nvSpPr>
        <p:spPr>
          <a:xfrm>
            <a:off x="7648264" y="302255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7" name="직사각형 1496">
            <a:extLst>
              <a:ext uri="{FF2B5EF4-FFF2-40B4-BE49-F238E27FC236}">
                <a16:creationId xmlns:a16="http://schemas.microsoft.com/office/drawing/2014/main" id="{6DFAAE71-C157-F1A5-5B94-E8CD3A183A76}"/>
              </a:ext>
            </a:extLst>
          </p:cNvPr>
          <p:cNvSpPr/>
          <p:nvPr/>
        </p:nvSpPr>
        <p:spPr>
          <a:xfrm>
            <a:off x="7648264" y="29944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8" name="직사각형 1497">
            <a:extLst>
              <a:ext uri="{FF2B5EF4-FFF2-40B4-BE49-F238E27FC236}">
                <a16:creationId xmlns:a16="http://schemas.microsoft.com/office/drawing/2014/main" id="{572FA72A-9166-7CF5-6E71-3731B38FFD60}"/>
              </a:ext>
            </a:extLst>
          </p:cNvPr>
          <p:cNvSpPr/>
          <p:nvPr/>
        </p:nvSpPr>
        <p:spPr>
          <a:xfrm>
            <a:off x="7648264" y="30038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9" name="직사각형 1498">
            <a:extLst>
              <a:ext uri="{FF2B5EF4-FFF2-40B4-BE49-F238E27FC236}">
                <a16:creationId xmlns:a16="http://schemas.microsoft.com/office/drawing/2014/main" id="{F43B5D96-B6D9-5ED4-E8F2-C9F85607387E}"/>
              </a:ext>
            </a:extLst>
          </p:cNvPr>
          <p:cNvSpPr/>
          <p:nvPr/>
        </p:nvSpPr>
        <p:spPr>
          <a:xfrm>
            <a:off x="7748276" y="29757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0" name="직사각형 1499">
            <a:extLst>
              <a:ext uri="{FF2B5EF4-FFF2-40B4-BE49-F238E27FC236}">
                <a16:creationId xmlns:a16="http://schemas.microsoft.com/office/drawing/2014/main" id="{84D1B6BD-B1B9-C01A-8301-FD0A4016E1D9}"/>
              </a:ext>
            </a:extLst>
          </p:cNvPr>
          <p:cNvSpPr/>
          <p:nvPr/>
        </p:nvSpPr>
        <p:spPr>
          <a:xfrm>
            <a:off x="7748276" y="29851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1" name="직사각형 1500">
            <a:extLst>
              <a:ext uri="{FF2B5EF4-FFF2-40B4-BE49-F238E27FC236}">
                <a16:creationId xmlns:a16="http://schemas.microsoft.com/office/drawing/2014/main" id="{8C190B09-74E4-E0F1-D847-C9F28CDB3642}"/>
              </a:ext>
            </a:extLst>
          </p:cNvPr>
          <p:cNvSpPr/>
          <p:nvPr/>
        </p:nvSpPr>
        <p:spPr>
          <a:xfrm>
            <a:off x="7748276" y="303190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2" name="직사각형 1501">
            <a:extLst>
              <a:ext uri="{FF2B5EF4-FFF2-40B4-BE49-F238E27FC236}">
                <a16:creationId xmlns:a16="http://schemas.microsoft.com/office/drawing/2014/main" id="{37A3F63C-295B-4426-A497-0DD9EAFB8D85}"/>
              </a:ext>
            </a:extLst>
          </p:cNvPr>
          <p:cNvSpPr/>
          <p:nvPr/>
        </p:nvSpPr>
        <p:spPr>
          <a:xfrm>
            <a:off x="7748276" y="304126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3" name="직사각형 1502">
            <a:extLst>
              <a:ext uri="{FF2B5EF4-FFF2-40B4-BE49-F238E27FC236}">
                <a16:creationId xmlns:a16="http://schemas.microsoft.com/office/drawing/2014/main" id="{E30DEF93-912A-745A-9AC5-219F7DE25221}"/>
              </a:ext>
            </a:extLst>
          </p:cNvPr>
          <p:cNvSpPr/>
          <p:nvPr/>
        </p:nvSpPr>
        <p:spPr>
          <a:xfrm>
            <a:off x="7748276" y="301319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4" name="직사각형 1503">
            <a:extLst>
              <a:ext uri="{FF2B5EF4-FFF2-40B4-BE49-F238E27FC236}">
                <a16:creationId xmlns:a16="http://schemas.microsoft.com/office/drawing/2014/main" id="{D4419E96-89EF-B7FC-E26D-A8B4BCC8E832}"/>
              </a:ext>
            </a:extLst>
          </p:cNvPr>
          <p:cNvSpPr/>
          <p:nvPr/>
        </p:nvSpPr>
        <p:spPr>
          <a:xfrm>
            <a:off x="7748276" y="302255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5" name="직사각형 1504">
            <a:extLst>
              <a:ext uri="{FF2B5EF4-FFF2-40B4-BE49-F238E27FC236}">
                <a16:creationId xmlns:a16="http://schemas.microsoft.com/office/drawing/2014/main" id="{16B03F6F-9816-ACC3-C229-0F29B97A4754}"/>
              </a:ext>
            </a:extLst>
          </p:cNvPr>
          <p:cNvSpPr/>
          <p:nvPr/>
        </p:nvSpPr>
        <p:spPr>
          <a:xfrm>
            <a:off x="7748276" y="29944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6" name="직사각형 1505">
            <a:extLst>
              <a:ext uri="{FF2B5EF4-FFF2-40B4-BE49-F238E27FC236}">
                <a16:creationId xmlns:a16="http://schemas.microsoft.com/office/drawing/2014/main" id="{D757AF88-BAC2-4258-F661-F6B2FDB132ED}"/>
              </a:ext>
            </a:extLst>
          </p:cNvPr>
          <p:cNvSpPr/>
          <p:nvPr/>
        </p:nvSpPr>
        <p:spPr>
          <a:xfrm>
            <a:off x="7748276" y="30038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4" name="직사각형 1573">
            <a:extLst>
              <a:ext uri="{FF2B5EF4-FFF2-40B4-BE49-F238E27FC236}">
                <a16:creationId xmlns:a16="http://schemas.microsoft.com/office/drawing/2014/main" id="{544A9EB9-9C44-27F7-FCD2-0D66160AAD1B}"/>
              </a:ext>
            </a:extLst>
          </p:cNvPr>
          <p:cNvSpPr/>
          <p:nvPr/>
        </p:nvSpPr>
        <p:spPr>
          <a:xfrm>
            <a:off x="7029823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6" name="원호 1575">
            <a:extLst>
              <a:ext uri="{FF2B5EF4-FFF2-40B4-BE49-F238E27FC236}">
                <a16:creationId xmlns:a16="http://schemas.microsoft.com/office/drawing/2014/main" id="{CA3C89B6-0293-56A3-B7BC-AA2036238467}"/>
              </a:ext>
            </a:extLst>
          </p:cNvPr>
          <p:cNvSpPr/>
          <p:nvPr/>
        </p:nvSpPr>
        <p:spPr>
          <a:xfrm rot="16200000">
            <a:off x="6849807" y="31047618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7" name="원호 1576">
            <a:extLst>
              <a:ext uri="{FF2B5EF4-FFF2-40B4-BE49-F238E27FC236}">
                <a16:creationId xmlns:a16="http://schemas.microsoft.com/office/drawing/2014/main" id="{1703D042-6963-095C-5694-9FC2439A73AB}"/>
              </a:ext>
            </a:extLst>
          </p:cNvPr>
          <p:cNvSpPr/>
          <p:nvPr/>
        </p:nvSpPr>
        <p:spPr>
          <a:xfrm rot="5400000" flipV="1">
            <a:off x="6858643" y="31482453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8" name="직사각형 1577">
            <a:extLst>
              <a:ext uri="{FF2B5EF4-FFF2-40B4-BE49-F238E27FC236}">
                <a16:creationId xmlns:a16="http://schemas.microsoft.com/office/drawing/2014/main" id="{AB12A685-5BEA-1A7D-24AB-D378DFDF55D0}"/>
              </a:ext>
            </a:extLst>
          </p:cNvPr>
          <p:cNvSpPr/>
          <p:nvPr/>
        </p:nvSpPr>
        <p:spPr>
          <a:xfrm>
            <a:off x="7029823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9" name="직사각형 1578">
            <a:extLst>
              <a:ext uri="{FF2B5EF4-FFF2-40B4-BE49-F238E27FC236}">
                <a16:creationId xmlns:a16="http://schemas.microsoft.com/office/drawing/2014/main" id="{F203B9EE-523E-732E-0E2F-7137731874DA}"/>
              </a:ext>
            </a:extLst>
          </p:cNvPr>
          <p:cNvSpPr/>
          <p:nvPr/>
        </p:nvSpPr>
        <p:spPr>
          <a:xfrm>
            <a:off x="7029823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0" name="직사각형 1579">
            <a:extLst>
              <a:ext uri="{FF2B5EF4-FFF2-40B4-BE49-F238E27FC236}">
                <a16:creationId xmlns:a16="http://schemas.microsoft.com/office/drawing/2014/main" id="{11DC4BD7-E17E-BFD6-EBF6-7311B077BEC5}"/>
              </a:ext>
            </a:extLst>
          </p:cNvPr>
          <p:cNvSpPr/>
          <p:nvPr/>
        </p:nvSpPr>
        <p:spPr>
          <a:xfrm>
            <a:off x="7029823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1" name="직사각형 1580">
            <a:extLst>
              <a:ext uri="{FF2B5EF4-FFF2-40B4-BE49-F238E27FC236}">
                <a16:creationId xmlns:a16="http://schemas.microsoft.com/office/drawing/2014/main" id="{8A20E49D-5958-832C-2E2A-62A35C2918B5}"/>
              </a:ext>
            </a:extLst>
          </p:cNvPr>
          <p:cNvSpPr/>
          <p:nvPr/>
        </p:nvSpPr>
        <p:spPr>
          <a:xfrm>
            <a:off x="7029823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2" name="직사각형 1581">
            <a:extLst>
              <a:ext uri="{FF2B5EF4-FFF2-40B4-BE49-F238E27FC236}">
                <a16:creationId xmlns:a16="http://schemas.microsoft.com/office/drawing/2014/main" id="{711E4CFD-BEE0-106F-1737-6058C28BA8A2}"/>
              </a:ext>
            </a:extLst>
          </p:cNvPr>
          <p:cNvSpPr/>
          <p:nvPr/>
        </p:nvSpPr>
        <p:spPr>
          <a:xfrm>
            <a:off x="7029823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3" name="직사각형 1582">
            <a:extLst>
              <a:ext uri="{FF2B5EF4-FFF2-40B4-BE49-F238E27FC236}">
                <a16:creationId xmlns:a16="http://schemas.microsoft.com/office/drawing/2014/main" id="{76DB5CB6-FD71-24C6-0521-67A7B9B6D494}"/>
              </a:ext>
            </a:extLst>
          </p:cNvPr>
          <p:cNvSpPr/>
          <p:nvPr/>
        </p:nvSpPr>
        <p:spPr>
          <a:xfrm>
            <a:off x="7029823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4" name="직사각형 1583">
            <a:extLst>
              <a:ext uri="{FF2B5EF4-FFF2-40B4-BE49-F238E27FC236}">
                <a16:creationId xmlns:a16="http://schemas.microsoft.com/office/drawing/2014/main" id="{2A693179-F0FB-3744-BC30-E57575F9F756}"/>
              </a:ext>
            </a:extLst>
          </p:cNvPr>
          <p:cNvSpPr/>
          <p:nvPr/>
        </p:nvSpPr>
        <p:spPr>
          <a:xfrm>
            <a:off x="7029823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5" name="직사각형 1584">
            <a:extLst>
              <a:ext uri="{FF2B5EF4-FFF2-40B4-BE49-F238E27FC236}">
                <a16:creationId xmlns:a16="http://schemas.microsoft.com/office/drawing/2014/main" id="{E2768B55-E740-917C-663F-1E63BC9AE54B}"/>
              </a:ext>
            </a:extLst>
          </p:cNvPr>
          <p:cNvSpPr/>
          <p:nvPr/>
        </p:nvSpPr>
        <p:spPr>
          <a:xfrm>
            <a:off x="7133600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6" name="직사각형 1585">
            <a:extLst>
              <a:ext uri="{FF2B5EF4-FFF2-40B4-BE49-F238E27FC236}">
                <a16:creationId xmlns:a16="http://schemas.microsoft.com/office/drawing/2014/main" id="{7ED75E17-91F2-399C-B3A0-A179166A5ADB}"/>
              </a:ext>
            </a:extLst>
          </p:cNvPr>
          <p:cNvSpPr/>
          <p:nvPr/>
        </p:nvSpPr>
        <p:spPr>
          <a:xfrm>
            <a:off x="7133600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7" name="직사각형 1586">
            <a:extLst>
              <a:ext uri="{FF2B5EF4-FFF2-40B4-BE49-F238E27FC236}">
                <a16:creationId xmlns:a16="http://schemas.microsoft.com/office/drawing/2014/main" id="{0C63152E-9F89-BEBE-B125-4AAEE325302D}"/>
              </a:ext>
            </a:extLst>
          </p:cNvPr>
          <p:cNvSpPr/>
          <p:nvPr/>
        </p:nvSpPr>
        <p:spPr>
          <a:xfrm>
            <a:off x="7133600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8" name="직사각형 1587">
            <a:extLst>
              <a:ext uri="{FF2B5EF4-FFF2-40B4-BE49-F238E27FC236}">
                <a16:creationId xmlns:a16="http://schemas.microsoft.com/office/drawing/2014/main" id="{D88DB49A-97CF-C3A4-2032-5A1B73CC7CC5}"/>
              </a:ext>
            </a:extLst>
          </p:cNvPr>
          <p:cNvSpPr/>
          <p:nvPr/>
        </p:nvSpPr>
        <p:spPr>
          <a:xfrm>
            <a:off x="7133600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9" name="직사각형 1588">
            <a:extLst>
              <a:ext uri="{FF2B5EF4-FFF2-40B4-BE49-F238E27FC236}">
                <a16:creationId xmlns:a16="http://schemas.microsoft.com/office/drawing/2014/main" id="{937BB850-ED53-A6E5-6FD5-C0B12D4BED54}"/>
              </a:ext>
            </a:extLst>
          </p:cNvPr>
          <p:cNvSpPr/>
          <p:nvPr/>
        </p:nvSpPr>
        <p:spPr>
          <a:xfrm>
            <a:off x="7133600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0" name="직사각형 1589">
            <a:extLst>
              <a:ext uri="{FF2B5EF4-FFF2-40B4-BE49-F238E27FC236}">
                <a16:creationId xmlns:a16="http://schemas.microsoft.com/office/drawing/2014/main" id="{82CE8914-D50E-BDEC-B0FF-2AF962BB5DAC}"/>
              </a:ext>
            </a:extLst>
          </p:cNvPr>
          <p:cNvSpPr/>
          <p:nvPr/>
        </p:nvSpPr>
        <p:spPr>
          <a:xfrm>
            <a:off x="7133600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1" name="직사각형 1590">
            <a:extLst>
              <a:ext uri="{FF2B5EF4-FFF2-40B4-BE49-F238E27FC236}">
                <a16:creationId xmlns:a16="http://schemas.microsoft.com/office/drawing/2014/main" id="{99CA6F84-5349-3F3E-8EAA-9FA69EA5CE4C}"/>
              </a:ext>
            </a:extLst>
          </p:cNvPr>
          <p:cNvSpPr/>
          <p:nvPr/>
        </p:nvSpPr>
        <p:spPr>
          <a:xfrm>
            <a:off x="7133600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2" name="직사각형 1591">
            <a:extLst>
              <a:ext uri="{FF2B5EF4-FFF2-40B4-BE49-F238E27FC236}">
                <a16:creationId xmlns:a16="http://schemas.microsoft.com/office/drawing/2014/main" id="{BC0512E6-CBA4-0929-9814-B49A05996630}"/>
              </a:ext>
            </a:extLst>
          </p:cNvPr>
          <p:cNvSpPr/>
          <p:nvPr/>
        </p:nvSpPr>
        <p:spPr>
          <a:xfrm>
            <a:off x="7133600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3" name="직사각형 1592">
            <a:extLst>
              <a:ext uri="{FF2B5EF4-FFF2-40B4-BE49-F238E27FC236}">
                <a16:creationId xmlns:a16="http://schemas.microsoft.com/office/drawing/2014/main" id="{7E46DF4E-C91F-8B5A-3296-DDBB77C8A42A}"/>
              </a:ext>
            </a:extLst>
          </p:cNvPr>
          <p:cNvSpPr/>
          <p:nvPr/>
        </p:nvSpPr>
        <p:spPr>
          <a:xfrm>
            <a:off x="7237613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4" name="직사각형 1593">
            <a:extLst>
              <a:ext uri="{FF2B5EF4-FFF2-40B4-BE49-F238E27FC236}">
                <a16:creationId xmlns:a16="http://schemas.microsoft.com/office/drawing/2014/main" id="{81A1110A-3F27-5314-CADC-C15947AEBB58}"/>
              </a:ext>
            </a:extLst>
          </p:cNvPr>
          <p:cNvSpPr/>
          <p:nvPr/>
        </p:nvSpPr>
        <p:spPr>
          <a:xfrm>
            <a:off x="7237613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5" name="직사각형 1594">
            <a:extLst>
              <a:ext uri="{FF2B5EF4-FFF2-40B4-BE49-F238E27FC236}">
                <a16:creationId xmlns:a16="http://schemas.microsoft.com/office/drawing/2014/main" id="{A98BB0AB-846F-89BC-85EE-8710B0D58188}"/>
              </a:ext>
            </a:extLst>
          </p:cNvPr>
          <p:cNvSpPr/>
          <p:nvPr/>
        </p:nvSpPr>
        <p:spPr>
          <a:xfrm>
            <a:off x="7237613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6" name="직사각형 1595">
            <a:extLst>
              <a:ext uri="{FF2B5EF4-FFF2-40B4-BE49-F238E27FC236}">
                <a16:creationId xmlns:a16="http://schemas.microsoft.com/office/drawing/2014/main" id="{1B94B522-8E61-6BC1-8DCD-D87135449784}"/>
              </a:ext>
            </a:extLst>
          </p:cNvPr>
          <p:cNvSpPr/>
          <p:nvPr/>
        </p:nvSpPr>
        <p:spPr>
          <a:xfrm>
            <a:off x="7237613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7" name="직사각형 1596">
            <a:extLst>
              <a:ext uri="{FF2B5EF4-FFF2-40B4-BE49-F238E27FC236}">
                <a16:creationId xmlns:a16="http://schemas.microsoft.com/office/drawing/2014/main" id="{0CC6D8D2-F88E-B420-E4DC-B9916C31447B}"/>
              </a:ext>
            </a:extLst>
          </p:cNvPr>
          <p:cNvSpPr/>
          <p:nvPr/>
        </p:nvSpPr>
        <p:spPr>
          <a:xfrm>
            <a:off x="7237613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8" name="직사각형 1597">
            <a:extLst>
              <a:ext uri="{FF2B5EF4-FFF2-40B4-BE49-F238E27FC236}">
                <a16:creationId xmlns:a16="http://schemas.microsoft.com/office/drawing/2014/main" id="{B6A9E23A-BF3D-D398-382E-7308E983FE9A}"/>
              </a:ext>
            </a:extLst>
          </p:cNvPr>
          <p:cNvSpPr/>
          <p:nvPr/>
        </p:nvSpPr>
        <p:spPr>
          <a:xfrm>
            <a:off x="7237613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9" name="직사각형 1598">
            <a:extLst>
              <a:ext uri="{FF2B5EF4-FFF2-40B4-BE49-F238E27FC236}">
                <a16:creationId xmlns:a16="http://schemas.microsoft.com/office/drawing/2014/main" id="{978A8F4E-C904-B210-D47E-AE00FA3CC2CA}"/>
              </a:ext>
            </a:extLst>
          </p:cNvPr>
          <p:cNvSpPr/>
          <p:nvPr/>
        </p:nvSpPr>
        <p:spPr>
          <a:xfrm>
            <a:off x="7237613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0" name="직사각형 1599">
            <a:extLst>
              <a:ext uri="{FF2B5EF4-FFF2-40B4-BE49-F238E27FC236}">
                <a16:creationId xmlns:a16="http://schemas.microsoft.com/office/drawing/2014/main" id="{B3E8AEB0-47FD-3434-0AC1-577C60B5A680}"/>
              </a:ext>
            </a:extLst>
          </p:cNvPr>
          <p:cNvSpPr/>
          <p:nvPr/>
        </p:nvSpPr>
        <p:spPr>
          <a:xfrm>
            <a:off x="7237613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1" name="직사각형 1600">
            <a:extLst>
              <a:ext uri="{FF2B5EF4-FFF2-40B4-BE49-F238E27FC236}">
                <a16:creationId xmlns:a16="http://schemas.microsoft.com/office/drawing/2014/main" id="{4D24911E-23C5-BAFC-0C53-4CF3B1AA2E7B}"/>
              </a:ext>
            </a:extLst>
          </p:cNvPr>
          <p:cNvSpPr/>
          <p:nvPr/>
        </p:nvSpPr>
        <p:spPr>
          <a:xfrm>
            <a:off x="7698129" y="3099978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2" name="직사각형 1601">
            <a:extLst>
              <a:ext uri="{FF2B5EF4-FFF2-40B4-BE49-F238E27FC236}">
                <a16:creationId xmlns:a16="http://schemas.microsoft.com/office/drawing/2014/main" id="{5874E455-51FF-2F2C-E288-EA861A7CAB19}"/>
              </a:ext>
            </a:extLst>
          </p:cNvPr>
          <p:cNvSpPr/>
          <p:nvPr/>
        </p:nvSpPr>
        <p:spPr>
          <a:xfrm>
            <a:off x="7698129" y="3109333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3" name="직사각형 1602">
            <a:extLst>
              <a:ext uri="{FF2B5EF4-FFF2-40B4-BE49-F238E27FC236}">
                <a16:creationId xmlns:a16="http://schemas.microsoft.com/office/drawing/2014/main" id="{490633DD-46B0-2FC3-1BCA-C844F48EC55D}"/>
              </a:ext>
            </a:extLst>
          </p:cNvPr>
          <p:cNvSpPr/>
          <p:nvPr/>
        </p:nvSpPr>
        <p:spPr>
          <a:xfrm>
            <a:off x="7698129" y="31561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4" name="직사각형 1603">
            <a:extLst>
              <a:ext uri="{FF2B5EF4-FFF2-40B4-BE49-F238E27FC236}">
                <a16:creationId xmlns:a16="http://schemas.microsoft.com/office/drawing/2014/main" id="{8960EF31-75B8-2881-1165-6A66F6615054}"/>
              </a:ext>
            </a:extLst>
          </p:cNvPr>
          <p:cNvSpPr/>
          <p:nvPr/>
        </p:nvSpPr>
        <p:spPr>
          <a:xfrm>
            <a:off x="7698129" y="3165462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5" name="직사각형 1604">
            <a:extLst>
              <a:ext uri="{FF2B5EF4-FFF2-40B4-BE49-F238E27FC236}">
                <a16:creationId xmlns:a16="http://schemas.microsoft.com/office/drawing/2014/main" id="{136B1DBB-BC69-808D-9FF8-70510D236E49}"/>
              </a:ext>
            </a:extLst>
          </p:cNvPr>
          <p:cNvSpPr/>
          <p:nvPr/>
        </p:nvSpPr>
        <p:spPr>
          <a:xfrm>
            <a:off x="7698129" y="3137398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6" name="직사각형 1605">
            <a:extLst>
              <a:ext uri="{FF2B5EF4-FFF2-40B4-BE49-F238E27FC236}">
                <a16:creationId xmlns:a16="http://schemas.microsoft.com/office/drawing/2014/main" id="{BB55BCF6-E7B8-0C55-4935-A6A30B0F1AD4}"/>
              </a:ext>
            </a:extLst>
          </p:cNvPr>
          <p:cNvSpPr/>
          <p:nvPr/>
        </p:nvSpPr>
        <p:spPr>
          <a:xfrm>
            <a:off x="7698129" y="3146752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7" name="직사각형 1606">
            <a:extLst>
              <a:ext uri="{FF2B5EF4-FFF2-40B4-BE49-F238E27FC236}">
                <a16:creationId xmlns:a16="http://schemas.microsoft.com/office/drawing/2014/main" id="{BC9CBD6D-95DF-0956-DAF2-CC49F34EE683}"/>
              </a:ext>
            </a:extLst>
          </p:cNvPr>
          <p:cNvSpPr/>
          <p:nvPr/>
        </p:nvSpPr>
        <p:spPr>
          <a:xfrm>
            <a:off x="7698129" y="3118688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8" name="직사각형 1607">
            <a:extLst>
              <a:ext uri="{FF2B5EF4-FFF2-40B4-BE49-F238E27FC236}">
                <a16:creationId xmlns:a16="http://schemas.microsoft.com/office/drawing/2014/main" id="{8FDA6D85-EAF4-A79E-B2A8-B239EBBD2F83}"/>
              </a:ext>
            </a:extLst>
          </p:cNvPr>
          <p:cNvSpPr/>
          <p:nvPr/>
        </p:nvSpPr>
        <p:spPr>
          <a:xfrm>
            <a:off x="7698129" y="312804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9" name="직사각형 1608">
            <a:extLst>
              <a:ext uri="{FF2B5EF4-FFF2-40B4-BE49-F238E27FC236}">
                <a16:creationId xmlns:a16="http://schemas.microsoft.com/office/drawing/2014/main" id="{994C4190-B434-B48F-0A00-6E78841DC0F4}"/>
              </a:ext>
            </a:extLst>
          </p:cNvPr>
          <p:cNvSpPr/>
          <p:nvPr/>
        </p:nvSpPr>
        <p:spPr>
          <a:xfrm>
            <a:off x="7798141" y="3099978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0" name="직사각형 1609">
            <a:extLst>
              <a:ext uri="{FF2B5EF4-FFF2-40B4-BE49-F238E27FC236}">
                <a16:creationId xmlns:a16="http://schemas.microsoft.com/office/drawing/2014/main" id="{23B6497E-47F0-73DE-64DC-4ABBB9AA5E52}"/>
              </a:ext>
            </a:extLst>
          </p:cNvPr>
          <p:cNvSpPr/>
          <p:nvPr/>
        </p:nvSpPr>
        <p:spPr>
          <a:xfrm>
            <a:off x="7798141" y="3109333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1" name="직사각형 1610">
            <a:extLst>
              <a:ext uri="{FF2B5EF4-FFF2-40B4-BE49-F238E27FC236}">
                <a16:creationId xmlns:a16="http://schemas.microsoft.com/office/drawing/2014/main" id="{E6878DEB-C8F9-ABBB-BBD1-6E80AECEE791}"/>
              </a:ext>
            </a:extLst>
          </p:cNvPr>
          <p:cNvSpPr/>
          <p:nvPr/>
        </p:nvSpPr>
        <p:spPr>
          <a:xfrm>
            <a:off x="7798141" y="31561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2" name="직사각형 1611">
            <a:extLst>
              <a:ext uri="{FF2B5EF4-FFF2-40B4-BE49-F238E27FC236}">
                <a16:creationId xmlns:a16="http://schemas.microsoft.com/office/drawing/2014/main" id="{5124619B-DC91-9AF7-2655-9E88497345BD}"/>
              </a:ext>
            </a:extLst>
          </p:cNvPr>
          <p:cNvSpPr/>
          <p:nvPr/>
        </p:nvSpPr>
        <p:spPr>
          <a:xfrm>
            <a:off x="7798141" y="3165462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3" name="직사각형 1612">
            <a:extLst>
              <a:ext uri="{FF2B5EF4-FFF2-40B4-BE49-F238E27FC236}">
                <a16:creationId xmlns:a16="http://schemas.microsoft.com/office/drawing/2014/main" id="{80A282F1-0C7F-2156-26F8-A312E8162061}"/>
              </a:ext>
            </a:extLst>
          </p:cNvPr>
          <p:cNvSpPr/>
          <p:nvPr/>
        </p:nvSpPr>
        <p:spPr>
          <a:xfrm>
            <a:off x="7798141" y="3137398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4" name="직사각형 1613">
            <a:extLst>
              <a:ext uri="{FF2B5EF4-FFF2-40B4-BE49-F238E27FC236}">
                <a16:creationId xmlns:a16="http://schemas.microsoft.com/office/drawing/2014/main" id="{D8B7930E-514C-A35B-380E-9ED57639A8F5}"/>
              </a:ext>
            </a:extLst>
          </p:cNvPr>
          <p:cNvSpPr/>
          <p:nvPr/>
        </p:nvSpPr>
        <p:spPr>
          <a:xfrm>
            <a:off x="7798141" y="3146752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5" name="직사각형 1614">
            <a:extLst>
              <a:ext uri="{FF2B5EF4-FFF2-40B4-BE49-F238E27FC236}">
                <a16:creationId xmlns:a16="http://schemas.microsoft.com/office/drawing/2014/main" id="{B7B16254-7E44-B601-CA65-7FB5568E9F90}"/>
              </a:ext>
            </a:extLst>
          </p:cNvPr>
          <p:cNvSpPr/>
          <p:nvPr/>
        </p:nvSpPr>
        <p:spPr>
          <a:xfrm>
            <a:off x="7798141" y="3118688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6" name="직사각형 1615">
            <a:extLst>
              <a:ext uri="{FF2B5EF4-FFF2-40B4-BE49-F238E27FC236}">
                <a16:creationId xmlns:a16="http://schemas.microsoft.com/office/drawing/2014/main" id="{BC1E84A5-0802-1BAD-1A0C-7000B0F091DD}"/>
              </a:ext>
            </a:extLst>
          </p:cNvPr>
          <p:cNvSpPr/>
          <p:nvPr/>
        </p:nvSpPr>
        <p:spPr>
          <a:xfrm>
            <a:off x="7798141" y="312804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82D9ADFB-CC48-D85A-727F-D049145A227F}"/>
              </a:ext>
            </a:extLst>
          </p:cNvPr>
          <p:cNvSpPr txBox="1"/>
          <p:nvPr/>
        </p:nvSpPr>
        <p:spPr>
          <a:xfrm>
            <a:off x="7282700" y="307398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29540741-9B61-32BF-5324-B3EA051CB4B1}"/>
              </a:ext>
            </a:extLst>
          </p:cNvPr>
          <p:cNvSpPr txBox="1"/>
          <p:nvPr/>
        </p:nvSpPr>
        <p:spPr>
          <a:xfrm>
            <a:off x="6563699" y="3121365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1643" name="직사각형 1642">
            <a:extLst>
              <a:ext uri="{FF2B5EF4-FFF2-40B4-BE49-F238E27FC236}">
                <a16:creationId xmlns:a16="http://schemas.microsoft.com/office/drawing/2014/main" id="{1F6C3AC4-B6D7-E369-2A71-9471F814A1FE}"/>
              </a:ext>
            </a:extLst>
          </p:cNvPr>
          <p:cNvSpPr/>
          <p:nvPr/>
        </p:nvSpPr>
        <p:spPr>
          <a:xfrm>
            <a:off x="6937900" y="29739269"/>
            <a:ext cx="909461" cy="881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5" name="연결선: 구부러짐 1644">
            <a:extLst>
              <a:ext uri="{FF2B5EF4-FFF2-40B4-BE49-F238E27FC236}">
                <a16:creationId xmlns:a16="http://schemas.microsoft.com/office/drawing/2014/main" id="{5E47D04C-D00E-1D54-4E08-4DA01685AE2F}"/>
              </a:ext>
            </a:extLst>
          </p:cNvPr>
          <p:cNvCxnSpPr>
            <a:cxnSpLocks/>
            <a:stCxn id="1643" idx="3"/>
            <a:endCxn id="1610" idx="3"/>
          </p:cNvCxnSpPr>
          <p:nvPr/>
        </p:nvCxnSpPr>
        <p:spPr>
          <a:xfrm>
            <a:off x="7847361" y="29783322"/>
            <a:ext cx="8418" cy="1338811"/>
          </a:xfrm>
          <a:prstGeom prst="curvedConnector3">
            <a:avLst>
              <a:gd name="adj1" fmla="val 281560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0" name="직사각형 1649">
            <a:extLst>
              <a:ext uri="{FF2B5EF4-FFF2-40B4-BE49-F238E27FC236}">
                <a16:creationId xmlns:a16="http://schemas.microsoft.com/office/drawing/2014/main" id="{37ACBDB7-B0EA-9E98-6464-C489A693329F}"/>
              </a:ext>
            </a:extLst>
          </p:cNvPr>
          <p:cNvSpPr/>
          <p:nvPr/>
        </p:nvSpPr>
        <p:spPr>
          <a:xfrm>
            <a:off x="5523005" y="314547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3" name="직사각형 1652">
            <a:extLst>
              <a:ext uri="{FF2B5EF4-FFF2-40B4-BE49-F238E27FC236}">
                <a16:creationId xmlns:a16="http://schemas.microsoft.com/office/drawing/2014/main" id="{9AE58053-CFD9-5E8E-2FBA-F692C5FD506F}"/>
              </a:ext>
            </a:extLst>
          </p:cNvPr>
          <p:cNvSpPr/>
          <p:nvPr/>
        </p:nvSpPr>
        <p:spPr>
          <a:xfrm>
            <a:off x="5523005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4" name="직사각형 1653">
            <a:extLst>
              <a:ext uri="{FF2B5EF4-FFF2-40B4-BE49-F238E27FC236}">
                <a16:creationId xmlns:a16="http://schemas.microsoft.com/office/drawing/2014/main" id="{261535C1-3DB7-3BBD-955C-1FA450770343}"/>
              </a:ext>
            </a:extLst>
          </p:cNvPr>
          <p:cNvSpPr/>
          <p:nvPr/>
        </p:nvSpPr>
        <p:spPr>
          <a:xfrm>
            <a:off x="5523005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5" name="직사각형 1654">
            <a:extLst>
              <a:ext uri="{FF2B5EF4-FFF2-40B4-BE49-F238E27FC236}">
                <a16:creationId xmlns:a16="http://schemas.microsoft.com/office/drawing/2014/main" id="{CC203B39-004E-78CA-DA0B-F04C37770BE4}"/>
              </a:ext>
            </a:extLst>
          </p:cNvPr>
          <p:cNvSpPr/>
          <p:nvPr/>
        </p:nvSpPr>
        <p:spPr>
          <a:xfrm>
            <a:off x="5523005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6" name="직사각형 1655">
            <a:extLst>
              <a:ext uri="{FF2B5EF4-FFF2-40B4-BE49-F238E27FC236}">
                <a16:creationId xmlns:a16="http://schemas.microsoft.com/office/drawing/2014/main" id="{99C80C94-A992-5629-0BFE-4EBBAA34E183}"/>
              </a:ext>
            </a:extLst>
          </p:cNvPr>
          <p:cNvSpPr/>
          <p:nvPr/>
        </p:nvSpPr>
        <p:spPr>
          <a:xfrm>
            <a:off x="5523005" y="318289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7" name="직사각형 1656">
            <a:extLst>
              <a:ext uri="{FF2B5EF4-FFF2-40B4-BE49-F238E27FC236}">
                <a16:creationId xmlns:a16="http://schemas.microsoft.com/office/drawing/2014/main" id="{6813018E-585B-1CA4-FC93-EAB1797CD6E3}"/>
              </a:ext>
            </a:extLst>
          </p:cNvPr>
          <p:cNvSpPr/>
          <p:nvPr/>
        </p:nvSpPr>
        <p:spPr>
          <a:xfrm>
            <a:off x="5523005" y="319225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8" name="직사각형 1657">
            <a:extLst>
              <a:ext uri="{FF2B5EF4-FFF2-40B4-BE49-F238E27FC236}">
                <a16:creationId xmlns:a16="http://schemas.microsoft.com/office/drawing/2014/main" id="{7D7F0810-477B-B226-A4E5-796B75438B34}"/>
              </a:ext>
            </a:extLst>
          </p:cNvPr>
          <p:cNvSpPr/>
          <p:nvPr/>
        </p:nvSpPr>
        <p:spPr>
          <a:xfrm>
            <a:off x="5523005" y="316418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9" name="직사각형 1658">
            <a:extLst>
              <a:ext uri="{FF2B5EF4-FFF2-40B4-BE49-F238E27FC236}">
                <a16:creationId xmlns:a16="http://schemas.microsoft.com/office/drawing/2014/main" id="{B84FE49B-EC73-0F39-9769-C5A50F6DF56C}"/>
              </a:ext>
            </a:extLst>
          </p:cNvPr>
          <p:cNvSpPr/>
          <p:nvPr/>
        </p:nvSpPr>
        <p:spPr>
          <a:xfrm>
            <a:off x="5523005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0" name="직사각형 1659">
            <a:extLst>
              <a:ext uri="{FF2B5EF4-FFF2-40B4-BE49-F238E27FC236}">
                <a16:creationId xmlns:a16="http://schemas.microsoft.com/office/drawing/2014/main" id="{33B462B0-EC15-5A72-C10F-DF750C41012C}"/>
              </a:ext>
            </a:extLst>
          </p:cNvPr>
          <p:cNvSpPr/>
          <p:nvPr/>
        </p:nvSpPr>
        <p:spPr>
          <a:xfrm>
            <a:off x="5626782" y="314547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1" name="직사각형 1660">
            <a:extLst>
              <a:ext uri="{FF2B5EF4-FFF2-40B4-BE49-F238E27FC236}">
                <a16:creationId xmlns:a16="http://schemas.microsoft.com/office/drawing/2014/main" id="{C64A3E38-4F4E-2D84-D289-2E0EC21468BC}"/>
              </a:ext>
            </a:extLst>
          </p:cNvPr>
          <p:cNvSpPr/>
          <p:nvPr/>
        </p:nvSpPr>
        <p:spPr>
          <a:xfrm>
            <a:off x="5626782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2" name="직사각형 1661">
            <a:extLst>
              <a:ext uri="{FF2B5EF4-FFF2-40B4-BE49-F238E27FC236}">
                <a16:creationId xmlns:a16="http://schemas.microsoft.com/office/drawing/2014/main" id="{4394E6DA-1C8F-A735-85B7-2F05618148BE}"/>
              </a:ext>
            </a:extLst>
          </p:cNvPr>
          <p:cNvSpPr/>
          <p:nvPr/>
        </p:nvSpPr>
        <p:spPr>
          <a:xfrm>
            <a:off x="5626782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3" name="직사각형 1662">
            <a:extLst>
              <a:ext uri="{FF2B5EF4-FFF2-40B4-BE49-F238E27FC236}">
                <a16:creationId xmlns:a16="http://schemas.microsoft.com/office/drawing/2014/main" id="{D22424CA-D5B3-1C61-DC54-9DA299F372B0}"/>
              </a:ext>
            </a:extLst>
          </p:cNvPr>
          <p:cNvSpPr/>
          <p:nvPr/>
        </p:nvSpPr>
        <p:spPr>
          <a:xfrm>
            <a:off x="5626782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4" name="직사각형 1663">
            <a:extLst>
              <a:ext uri="{FF2B5EF4-FFF2-40B4-BE49-F238E27FC236}">
                <a16:creationId xmlns:a16="http://schemas.microsoft.com/office/drawing/2014/main" id="{18C6AA68-93FC-1DC6-E4FE-1E0EC4F507BD}"/>
              </a:ext>
            </a:extLst>
          </p:cNvPr>
          <p:cNvSpPr/>
          <p:nvPr/>
        </p:nvSpPr>
        <p:spPr>
          <a:xfrm>
            <a:off x="5626782" y="318289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5" name="직사각형 1664">
            <a:extLst>
              <a:ext uri="{FF2B5EF4-FFF2-40B4-BE49-F238E27FC236}">
                <a16:creationId xmlns:a16="http://schemas.microsoft.com/office/drawing/2014/main" id="{10ED4C6A-0E50-EC9C-4E7E-462E2E14CF61}"/>
              </a:ext>
            </a:extLst>
          </p:cNvPr>
          <p:cNvSpPr/>
          <p:nvPr/>
        </p:nvSpPr>
        <p:spPr>
          <a:xfrm>
            <a:off x="5626782" y="3192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6" name="직사각형 1665">
            <a:extLst>
              <a:ext uri="{FF2B5EF4-FFF2-40B4-BE49-F238E27FC236}">
                <a16:creationId xmlns:a16="http://schemas.microsoft.com/office/drawing/2014/main" id="{FBCA676B-5D53-A8C0-CE1B-D6BC92356E13}"/>
              </a:ext>
            </a:extLst>
          </p:cNvPr>
          <p:cNvSpPr/>
          <p:nvPr/>
        </p:nvSpPr>
        <p:spPr>
          <a:xfrm>
            <a:off x="5626782" y="3164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7" name="직사각형 1666">
            <a:extLst>
              <a:ext uri="{FF2B5EF4-FFF2-40B4-BE49-F238E27FC236}">
                <a16:creationId xmlns:a16="http://schemas.microsoft.com/office/drawing/2014/main" id="{44BAFF5A-60F8-A9D4-5A13-7BAFBECBD705}"/>
              </a:ext>
            </a:extLst>
          </p:cNvPr>
          <p:cNvSpPr/>
          <p:nvPr/>
        </p:nvSpPr>
        <p:spPr>
          <a:xfrm>
            <a:off x="5626782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8" name="직사각형 1667">
            <a:extLst>
              <a:ext uri="{FF2B5EF4-FFF2-40B4-BE49-F238E27FC236}">
                <a16:creationId xmlns:a16="http://schemas.microsoft.com/office/drawing/2014/main" id="{FC3D4DCC-D029-E5D2-D0B0-6CAEC9449AC0}"/>
              </a:ext>
            </a:extLst>
          </p:cNvPr>
          <p:cNvSpPr/>
          <p:nvPr/>
        </p:nvSpPr>
        <p:spPr>
          <a:xfrm>
            <a:off x="5730795" y="314547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9" name="직사각형 1668">
            <a:extLst>
              <a:ext uri="{FF2B5EF4-FFF2-40B4-BE49-F238E27FC236}">
                <a16:creationId xmlns:a16="http://schemas.microsoft.com/office/drawing/2014/main" id="{0D4002C1-1843-1206-9E22-3A66A1DF40B2}"/>
              </a:ext>
            </a:extLst>
          </p:cNvPr>
          <p:cNvSpPr/>
          <p:nvPr/>
        </p:nvSpPr>
        <p:spPr>
          <a:xfrm>
            <a:off x="5730795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0" name="직사각형 1669">
            <a:extLst>
              <a:ext uri="{FF2B5EF4-FFF2-40B4-BE49-F238E27FC236}">
                <a16:creationId xmlns:a16="http://schemas.microsoft.com/office/drawing/2014/main" id="{9B8BDE05-1D3B-09BD-EB92-485F790ACEB5}"/>
              </a:ext>
            </a:extLst>
          </p:cNvPr>
          <p:cNvSpPr/>
          <p:nvPr/>
        </p:nvSpPr>
        <p:spPr>
          <a:xfrm>
            <a:off x="5730795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1" name="직사각형 1670">
            <a:extLst>
              <a:ext uri="{FF2B5EF4-FFF2-40B4-BE49-F238E27FC236}">
                <a16:creationId xmlns:a16="http://schemas.microsoft.com/office/drawing/2014/main" id="{7CFFCEEB-7E65-A01D-3E56-B3AAF1E5190C}"/>
              </a:ext>
            </a:extLst>
          </p:cNvPr>
          <p:cNvSpPr/>
          <p:nvPr/>
        </p:nvSpPr>
        <p:spPr>
          <a:xfrm>
            <a:off x="5730795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2" name="직사각형 1671">
            <a:extLst>
              <a:ext uri="{FF2B5EF4-FFF2-40B4-BE49-F238E27FC236}">
                <a16:creationId xmlns:a16="http://schemas.microsoft.com/office/drawing/2014/main" id="{68FE5969-AAC0-A646-BCDA-A36A6831F1B4}"/>
              </a:ext>
            </a:extLst>
          </p:cNvPr>
          <p:cNvSpPr/>
          <p:nvPr/>
        </p:nvSpPr>
        <p:spPr>
          <a:xfrm>
            <a:off x="5730795" y="318289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3" name="직사각형 1672">
            <a:extLst>
              <a:ext uri="{FF2B5EF4-FFF2-40B4-BE49-F238E27FC236}">
                <a16:creationId xmlns:a16="http://schemas.microsoft.com/office/drawing/2014/main" id="{42D8EF65-9594-30A4-BFAA-11B63BE94BF0}"/>
              </a:ext>
            </a:extLst>
          </p:cNvPr>
          <p:cNvSpPr/>
          <p:nvPr/>
        </p:nvSpPr>
        <p:spPr>
          <a:xfrm>
            <a:off x="5730795" y="3192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4" name="직사각형 1673">
            <a:extLst>
              <a:ext uri="{FF2B5EF4-FFF2-40B4-BE49-F238E27FC236}">
                <a16:creationId xmlns:a16="http://schemas.microsoft.com/office/drawing/2014/main" id="{BA288295-38B4-921D-6A90-0FABFECDEACC}"/>
              </a:ext>
            </a:extLst>
          </p:cNvPr>
          <p:cNvSpPr/>
          <p:nvPr/>
        </p:nvSpPr>
        <p:spPr>
          <a:xfrm>
            <a:off x="5730795" y="3164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5" name="직사각형 1674">
            <a:extLst>
              <a:ext uri="{FF2B5EF4-FFF2-40B4-BE49-F238E27FC236}">
                <a16:creationId xmlns:a16="http://schemas.microsoft.com/office/drawing/2014/main" id="{63A135E3-030C-6838-6132-F4D9AA066C0D}"/>
              </a:ext>
            </a:extLst>
          </p:cNvPr>
          <p:cNvSpPr/>
          <p:nvPr/>
        </p:nvSpPr>
        <p:spPr>
          <a:xfrm>
            <a:off x="5730795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6" name="직사각형 1675">
            <a:extLst>
              <a:ext uri="{FF2B5EF4-FFF2-40B4-BE49-F238E27FC236}">
                <a16:creationId xmlns:a16="http://schemas.microsoft.com/office/drawing/2014/main" id="{50BAF7D3-E366-2E48-ABFF-2DD55359D6E3}"/>
              </a:ext>
            </a:extLst>
          </p:cNvPr>
          <p:cNvSpPr/>
          <p:nvPr/>
        </p:nvSpPr>
        <p:spPr>
          <a:xfrm>
            <a:off x="5523005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7" name="직사각형 1676">
            <a:extLst>
              <a:ext uri="{FF2B5EF4-FFF2-40B4-BE49-F238E27FC236}">
                <a16:creationId xmlns:a16="http://schemas.microsoft.com/office/drawing/2014/main" id="{4DA5D89D-B040-7934-D170-CCB56AB20BC1}"/>
              </a:ext>
            </a:extLst>
          </p:cNvPr>
          <p:cNvSpPr/>
          <p:nvPr/>
        </p:nvSpPr>
        <p:spPr>
          <a:xfrm>
            <a:off x="5523005" y="323871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8" name="직사각형 1677">
            <a:extLst>
              <a:ext uri="{FF2B5EF4-FFF2-40B4-BE49-F238E27FC236}">
                <a16:creationId xmlns:a16="http://schemas.microsoft.com/office/drawing/2014/main" id="{20707227-0DEA-FE2A-AD18-0B0456210EFF}"/>
              </a:ext>
            </a:extLst>
          </p:cNvPr>
          <p:cNvSpPr/>
          <p:nvPr/>
        </p:nvSpPr>
        <p:spPr>
          <a:xfrm>
            <a:off x="5523005" y="322000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9" name="직사각형 1678">
            <a:extLst>
              <a:ext uri="{FF2B5EF4-FFF2-40B4-BE49-F238E27FC236}">
                <a16:creationId xmlns:a16="http://schemas.microsoft.com/office/drawing/2014/main" id="{E08E189F-AA4B-DD8E-2AED-09728685DE6E}"/>
              </a:ext>
            </a:extLst>
          </p:cNvPr>
          <p:cNvSpPr/>
          <p:nvPr/>
        </p:nvSpPr>
        <p:spPr>
          <a:xfrm>
            <a:off x="5626782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0" name="직사각형 1679">
            <a:extLst>
              <a:ext uri="{FF2B5EF4-FFF2-40B4-BE49-F238E27FC236}">
                <a16:creationId xmlns:a16="http://schemas.microsoft.com/office/drawing/2014/main" id="{4B8208F8-57D2-D98F-71A2-1137E40A7633}"/>
              </a:ext>
            </a:extLst>
          </p:cNvPr>
          <p:cNvSpPr/>
          <p:nvPr/>
        </p:nvSpPr>
        <p:spPr>
          <a:xfrm>
            <a:off x="5626782" y="32387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1" name="직사각형 1680">
            <a:extLst>
              <a:ext uri="{FF2B5EF4-FFF2-40B4-BE49-F238E27FC236}">
                <a16:creationId xmlns:a16="http://schemas.microsoft.com/office/drawing/2014/main" id="{6ACC089B-6648-EF94-34A5-FEB165812CA5}"/>
              </a:ext>
            </a:extLst>
          </p:cNvPr>
          <p:cNvSpPr/>
          <p:nvPr/>
        </p:nvSpPr>
        <p:spPr>
          <a:xfrm>
            <a:off x="5626782" y="32200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2" name="직사각형 1681">
            <a:extLst>
              <a:ext uri="{FF2B5EF4-FFF2-40B4-BE49-F238E27FC236}">
                <a16:creationId xmlns:a16="http://schemas.microsoft.com/office/drawing/2014/main" id="{5ACE964F-B4A4-4025-956A-F3B5016D0ECB}"/>
              </a:ext>
            </a:extLst>
          </p:cNvPr>
          <p:cNvSpPr/>
          <p:nvPr/>
        </p:nvSpPr>
        <p:spPr>
          <a:xfrm>
            <a:off x="5730795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3" name="직사각형 1682">
            <a:extLst>
              <a:ext uri="{FF2B5EF4-FFF2-40B4-BE49-F238E27FC236}">
                <a16:creationId xmlns:a16="http://schemas.microsoft.com/office/drawing/2014/main" id="{DA65C757-8DE1-FCBD-31F2-D7E49912C05F}"/>
              </a:ext>
            </a:extLst>
          </p:cNvPr>
          <p:cNvSpPr/>
          <p:nvPr/>
        </p:nvSpPr>
        <p:spPr>
          <a:xfrm>
            <a:off x="5730795" y="32387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4" name="직사각형 1683">
            <a:extLst>
              <a:ext uri="{FF2B5EF4-FFF2-40B4-BE49-F238E27FC236}">
                <a16:creationId xmlns:a16="http://schemas.microsoft.com/office/drawing/2014/main" id="{2FF9C441-DCDB-C4FE-945C-95D85717B880}"/>
              </a:ext>
            </a:extLst>
          </p:cNvPr>
          <p:cNvSpPr/>
          <p:nvPr/>
        </p:nvSpPr>
        <p:spPr>
          <a:xfrm>
            <a:off x="5730795" y="32200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5" name="직사각형 1684">
            <a:extLst>
              <a:ext uri="{FF2B5EF4-FFF2-40B4-BE49-F238E27FC236}">
                <a16:creationId xmlns:a16="http://schemas.microsoft.com/office/drawing/2014/main" id="{FFB11526-38DF-1221-6105-6AE57978B015}"/>
              </a:ext>
            </a:extLst>
          </p:cNvPr>
          <p:cNvSpPr/>
          <p:nvPr/>
        </p:nvSpPr>
        <p:spPr>
          <a:xfrm>
            <a:off x="5523005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6" name="직사각형 1685">
            <a:extLst>
              <a:ext uri="{FF2B5EF4-FFF2-40B4-BE49-F238E27FC236}">
                <a16:creationId xmlns:a16="http://schemas.microsoft.com/office/drawing/2014/main" id="{A574C8DF-678E-06DE-7581-C49A767BFE72}"/>
              </a:ext>
            </a:extLst>
          </p:cNvPr>
          <p:cNvSpPr/>
          <p:nvPr/>
        </p:nvSpPr>
        <p:spPr>
          <a:xfrm>
            <a:off x="5626782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7" name="직사각형 1686">
            <a:extLst>
              <a:ext uri="{FF2B5EF4-FFF2-40B4-BE49-F238E27FC236}">
                <a16:creationId xmlns:a16="http://schemas.microsoft.com/office/drawing/2014/main" id="{D0E614AE-8303-8603-7321-B505D82BF87C}"/>
              </a:ext>
            </a:extLst>
          </p:cNvPr>
          <p:cNvSpPr/>
          <p:nvPr/>
        </p:nvSpPr>
        <p:spPr>
          <a:xfrm>
            <a:off x="5730795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8" name="직사각형 1687">
            <a:extLst>
              <a:ext uri="{FF2B5EF4-FFF2-40B4-BE49-F238E27FC236}">
                <a16:creationId xmlns:a16="http://schemas.microsoft.com/office/drawing/2014/main" id="{F18B94FE-D755-D9F9-9AE6-CAB2A282E502}"/>
              </a:ext>
            </a:extLst>
          </p:cNvPr>
          <p:cNvSpPr/>
          <p:nvPr/>
        </p:nvSpPr>
        <p:spPr>
          <a:xfrm>
            <a:off x="4114768" y="314564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9" name="직사각형 1688">
            <a:extLst>
              <a:ext uri="{FF2B5EF4-FFF2-40B4-BE49-F238E27FC236}">
                <a16:creationId xmlns:a16="http://schemas.microsoft.com/office/drawing/2014/main" id="{06D825DA-A028-7D8B-C153-31E28B5F7B12}"/>
              </a:ext>
            </a:extLst>
          </p:cNvPr>
          <p:cNvSpPr/>
          <p:nvPr/>
        </p:nvSpPr>
        <p:spPr>
          <a:xfrm>
            <a:off x="4114768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0" name="직사각형 1689">
            <a:extLst>
              <a:ext uri="{FF2B5EF4-FFF2-40B4-BE49-F238E27FC236}">
                <a16:creationId xmlns:a16="http://schemas.microsoft.com/office/drawing/2014/main" id="{0E1273E2-DF11-ED01-A527-F787FB0D8D13}"/>
              </a:ext>
            </a:extLst>
          </p:cNvPr>
          <p:cNvSpPr/>
          <p:nvPr/>
        </p:nvSpPr>
        <p:spPr>
          <a:xfrm>
            <a:off x="4114768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1" name="직사각형 1690">
            <a:extLst>
              <a:ext uri="{FF2B5EF4-FFF2-40B4-BE49-F238E27FC236}">
                <a16:creationId xmlns:a16="http://schemas.microsoft.com/office/drawing/2014/main" id="{12D771D4-786E-A90A-12AC-6B25313B2AA1}"/>
              </a:ext>
            </a:extLst>
          </p:cNvPr>
          <p:cNvSpPr/>
          <p:nvPr/>
        </p:nvSpPr>
        <p:spPr>
          <a:xfrm>
            <a:off x="4114768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2" name="직사각형 1691">
            <a:extLst>
              <a:ext uri="{FF2B5EF4-FFF2-40B4-BE49-F238E27FC236}">
                <a16:creationId xmlns:a16="http://schemas.microsoft.com/office/drawing/2014/main" id="{5DD875DD-1A03-714E-9C67-920B9B0390C3}"/>
              </a:ext>
            </a:extLst>
          </p:cNvPr>
          <p:cNvSpPr/>
          <p:nvPr/>
        </p:nvSpPr>
        <p:spPr>
          <a:xfrm>
            <a:off x="4114768" y="318306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3" name="직사각형 1692">
            <a:extLst>
              <a:ext uri="{FF2B5EF4-FFF2-40B4-BE49-F238E27FC236}">
                <a16:creationId xmlns:a16="http://schemas.microsoft.com/office/drawing/2014/main" id="{028201B7-ABD0-650E-9E4D-08780F869640}"/>
              </a:ext>
            </a:extLst>
          </p:cNvPr>
          <p:cNvSpPr/>
          <p:nvPr/>
        </p:nvSpPr>
        <p:spPr>
          <a:xfrm>
            <a:off x="4114768" y="319241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4" name="직사각형 1693">
            <a:extLst>
              <a:ext uri="{FF2B5EF4-FFF2-40B4-BE49-F238E27FC236}">
                <a16:creationId xmlns:a16="http://schemas.microsoft.com/office/drawing/2014/main" id="{D1418347-03EA-53AB-117A-59F6BD5FB463}"/>
              </a:ext>
            </a:extLst>
          </p:cNvPr>
          <p:cNvSpPr/>
          <p:nvPr/>
        </p:nvSpPr>
        <p:spPr>
          <a:xfrm>
            <a:off x="4114768" y="316435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5" name="직사각형 1694">
            <a:extLst>
              <a:ext uri="{FF2B5EF4-FFF2-40B4-BE49-F238E27FC236}">
                <a16:creationId xmlns:a16="http://schemas.microsoft.com/office/drawing/2014/main" id="{0106816B-785C-44CD-3246-51433347EC0E}"/>
              </a:ext>
            </a:extLst>
          </p:cNvPr>
          <p:cNvSpPr/>
          <p:nvPr/>
        </p:nvSpPr>
        <p:spPr>
          <a:xfrm>
            <a:off x="4114768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6" name="직사각형 1695">
            <a:extLst>
              <a:ext uri="{FF2B5EF4-FFF2-40B4-BE49-F238E27FC236}">
                <a16:creationId xmlns:a16="http://schemas.microsoft.com/office/drawing/2014/main" id="{683352A0-AD88-005C-0F74-DE8D903A51BB}"/>
              </a:ext>
            </a:extLst>
          </p:cNvPr>
          <p:cNvSpPr/>
          <p:nvPr/>
        </p:nvSpPr>
        <p:spPr>
          <a:xfrm>
            <a:off x="4218545" y="314564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7" name="직사각형 1696">
            <a:extLst>
              <a:ext uri="{FF2B5EF4-FFF2-40B4-BE49-F238E27FC236}">
                <a16:creationId xmlns:a16="http://schemas.microsoft.com/office/drawing/2014/main" id="{F8FF586B-4E5D-FF89-290B-958B3C470840}"/>
              </a:ext>
            </a:extLst>
          </p:cNvPr>
          <p:cNvSpPr/>
          <p:nvPr/>
        </p:nvSpPr>
        <p:spPr>
          <a:xfrm>
            <a:off x="4218545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8" name="직사각형 1697">
            <a:extLst>
              <a:ext uri="{FF2B5EF4-FFF2-40B4-BE49-F238E27FC236}">
                <a16:creationId xmlns:a16="http://schemas.microsoft.com/office/drawing/2014/main" id="{A98FEB62-D036-CF68-09ED-5F3A5854B5E7}"/>
              </a:ext>
            </a:extLst>
          </p:cNvPr>
          <p:cNvSpPr/>
          <p:nvPr/>
        </p:nvSpPr>
        <p:spPr>
          <a:xfrm>
            <a:off x="4218545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9" name="직사각형 1698">
            <a:extLst>
              <a:ext uri="{FF2B5EF4-FFF2-40B4-BE49-F238E27FC236}">
                <a16:creationId xmlns:a16="http://schemas.microsoft.com/office/drawing/2014/main" id="{346890BF-1CDC-6795-F29D-B110C3EF0DD8}"/>
              </a:ext>
            </a:extLst>
          </p:cNvPr>
          <p:cNvSpPr/>
          <p:nvPr/>
        </p:nvSpPr>
        <p:spPr>
          <a:xfrm>
            <a:off x="4218545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0" name="직사각형 1699">
            <a:extLst>
              <a:ext uri="{FF2B5EF4-FFF2-40B4-BE49-F238E27FC236}">
                <a16:creationId xmlns:a16="http://schemas.microsoft.com/office/drawing/2014/main" id="{1DAC60E9-F997-15AA-4232-9C788424611A}"/>
              </a:ext>
            </a:extLst>
          </p:cNvPr>
          <p:cNvSpPr/>
          <p:nvPr/>
        </p:nvSpPr>
        <p:spPr>
          <a:xfrm>
            <a:off x="4218545" y="318306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1" name="직사각형 1700">
            <a:extLst>
              <a:ext uri="{FF2B5EF4-FFF2-40B4-BE49-F238E27FC236}">
                <a16:creationId xmlns:a16="http://schemas.microsoft.com/office/drawing/2014/main" id="{55FCF502-FC5F-9D6E-F6BD-71AA4820F338}"/>
              </a:ext>
            </a:extLst>
          </p:cNvPr>
          <p:cNvSpPr/>
          <p:nvPr/>
        </p:nvSpPr>
        <p:spPr>
          <a:xfrm>
            <a:off x="4218545" y="319241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2" name="직사각형 1701">
            <a:extLst>
              <a:ext uri="{FF2B5EF4-FFF2-40B4-BE49-F238E27FC236}">
                <a16:creationId xmlns:a16="http://schemas.microsoft.com/office/drawing/2014/main" id="{E788E53C-7404-4DF7-E232-4721286A3CD8}"/>
              </a:ext>
            </a:extLst>
          </p:cNvPr>
          <p:cNvSpPr/>
          <p:nvPr/>
        </p:nvSpPr>
        <p:spPr>
          <a:xfrm>
            <a:off x="4218545" y="316435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3" name="직사각형 1702">
            <a:extLst>
              <a:ext uri="{FF2B5EF4-FFF2-40B4-BE49-F238E27FC236}">
                <a16:creationId xmlns:a16="http://schemas.microsoft.com/office/drawing/2014/main" id="{3D9F2508-239F-D8D9-7495-4B3C05E65033}"/>
              </a:ext>
            </a:extLst>
          </p:cNvPr>
          <p:cNvSpPr/>
          <p:nvPr/>
        </p:nvSpPr>
        <p:spPr>
          <a:xfrm>
            <a:off x="4218545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4" name="직사각형 1703">
            <a:extLst>
              <a:ext uri="{FF2B5EF4-FFF2-40B4-BE49-F238E27FC236}">
                <a16:creationId xmlns:a16="http://schemas.microsoft.com/office/drawing/2014/main" id="{897201CC-E1A7-7BD8-F2D6-EF24660B1E3C}"/>
              </a:ext>
            </a:extLst>
          </p:cNvPr>
          <p:cNvSpPr/>
          <p:nvPr/>
        </p:nvSpPr>
        <p:spPr>
          <a:xfrm>
            <a:off x="4322558" y="314564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5" name="직사각형 1704">
            <a:extLst>
              <a:ext uri="{FF2B5EF4-FFF2-40B4-BE49-F238E27FC236}">
                <a16:creationId xmlns:a16="http://schemas.microsoft.com/office/drawing/2014/main" id="{3E9E24E9-AABF-A456-9190-C73424C4B5E6}"/>
              </a:ext>
            </a:extLst>
          </p:cNvPr>
          <p:cNvSpPr/>
          <p:nvPr/>
        </p:nvSpPr>
        <p:spPr>
          <a:xfrm>
            <a:off x="4322558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6" name="직사각형 1705">
            <a:extLst>
              <a:ext uri="{FF2B5EF4-FFF2-40B4-BE49-F238E27FC236}">
                <a16:creationId xmlns:a16="http://schemas.microsoft.com/office/drawing/2014/main" id="{18A32B29-648C-A3D5-A565-E59C0B67E9E0}"/>
              </a:ext>
            </a:extLst>
          </p:cNvPr>
          <p:cNvSpPr/>
          <p:nvPr/>
        </p:nvSpPr>
        <p:spPr>
          <a:xfrm>
            <a:off x="4322558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7" name="직사각형 1706">
            <a:extLst>
              <a:ext uri="{FF2B5EF4-FFF2-40B4-BE49-F238E27FC236}">
                <a16:creationId xmlns:a16="http://schemas.microsoft.com/office/drawing/2014/main" id="{6D8B33FE-737A-9755-61C2-A2DBD57B37F0}"/>
              </a:ext>
            </a:extLst>
          </p:cNvPr>
          <p:cNvSpPr/>
          <p:nvPr/>
        </p:nvSpPr>
        <p:spPr>
          <a:xfrm>
            <a:off x="4322558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8" name="직사각형 1707">
            <a:extLst>
              <a:ext uri="{FF2B5EF4-FFF2-40B4-BE49-F238E27FC236}">
                <a16:creationId xmlns:a16="http://schemas.microsoft.com/office/drawing/2014/main" id="{64724FA8-7505-0C6A-4854-A63BB8661C05}"/>
              </a:ext>
            </a:extLst>
          </p:cNvPr>
          <p:cNvSpPr/>
          <p:nvPr/>
        </p:nvSpPr>
        <p:spPr>
          <a:xfrm>
            <a:off x="4322558" y="318306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9" name="직사각형 1708">
            <a:extLst>
              <a:ext uri="{FF2B5EF4-FFF2-40B4-BE49-F238E27FC236}">
                <a16:creationId xmlns:a16="http://schemas.microsoft.com/office/drawing/2014/main" id="{68B64EE9-953A-4C67-8080-176980A1FE7C}"/>
              </a:ext>
            </a:extLst>
          </p:cNvPr>
          <p:cNvSpPr/>
          <p:nvPr/>
        </p:nvSpPr>
        <p:spPr>
          <a:xfrm>
            <a:off x="4322558" y="319241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0" name="직사각형 1709">
            <a:extLst>
              <a:ext uri="{FF2B5EF4-FFF2-40B4-BE49-F238E27FC236}">
                <a16:creationId xmlns:a16="http://schemas.microsoft.com/office/drawing/2014/main" id="{B1BC3C6B-D78E-F60F-3513-9E7586CE9BA4}"/>
              </a:ext>
            </a:extLst>
          </p:cNvPr>
          <p:cNvSpPr/>
          <p:nvPr/>
        </p:nvSpPr>
        <p:spPr>
          <a:xfrm>
            <a:off x="4322558" y="316435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1" name="직사각형 1710">
            <a:extLst>
              <a:ext uri="{FF2B5EF4-FFF2-40B4-BE49-F238E27FC236}">
                <a16:creationId xmlns:a16="http://schemas.microsoft.com/office/drawing/2014/main" id="{3896B01F-5CF0-E6EB-DBAA-089B92CFE29C}"/>
              </a:ext>
            </a:extLst>
          </p:cNvPr>
          <p:cNvSpPr/>
          <p:nvPr/>
        </p:nvSpPr>
        <p:spPr>
          <a:xfrm>
            <a:off x="4322558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2" name="직사각형 1711">
            <a:extLst>
              <a:ext uri="{FF2B5EF4-FFF2-40B4-BE49-F238E27FC236}">
                <a16:creationId xmlns:a16="http://schemas.microsoft.com/office/drawing/2014/main" id="{BF0E6EB5-2695-F877-C2EA-C7425571E700}"/>
              </a:ext>
            </a:extLst>
          </p:cNvPr>
          <p:cNvSpPr/>
          <p:nvPr/>
        </p:nvSpPr>
        <p:spPr>
          <a:xfrm>
            <a:off x="4114768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3" name="직사각형 1712">
            <a:extLst>
              <a:ext uri="{FF2B5EF4-FFF2-40B4-BE49-F238E27FC236}">
                <a16:creationId xmlns:a16="http://schemas.microsoft.com/office/drawing/2014/main" id="{89F060D7-8988-484B-BE3E-8CF9448185A8}"/>
              </a:ext>
            </a:extLst>
          </p:cNvPr>
          <p:cNvSpPr/>
          <p:nvPr/>
        </p:nvSpPr>
        <p:spPr>
          <a:xfrm>
            <a:off x="4114768" y="323888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4" name="직사각형 1713">
            <a:extLst>
              <a:ext uri="{FF2B5EF4-FFF2-40B4-BE49-F238E27FC236}">
                <a16:creationId xmlns:a16="http://schemas.microsoft.com/office/drawing/2014/main" id="{85894B3C-2D8C-03DA-3EB9-28958AF33E4F}"/>
              </a:ext>
            </a:extLst>
          </p:cNvPr>
          <p:cNvSpPr/>
          <p:nvPr/>
        </p:nvSpPr>
        <p:spPr>
          <a:xfrm>
            <a:off x="4114768" y="322017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5" name="직사각형 1714">
            <a:extLst>
              <a:ext uri="{FF2B5EF4-FFF2-40B4-BE49-F238E27FC236}">
                <a16:creationId xmlns:a16="http://schemas.microsoft.com/office/drawing/2014/main" id="{98517CB6-5848-3EBD-24C5-A18AF319F639}"/>
              </a:ext>
            </a:extLst>
          </p:cNvPr>
          <p:cNvSpPr/>
          <p:nvPr/>
        </p:nvSpPr>
        <p:spPr>
          <a:xfrm>
            <a:off x="4218545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6" name="직사각형 1715">
            <a:extLst>
              <a:ext uri="{FF2B5EF4-FFF2-40B4-BE49-F238E27FC236}">
                <a16:creationId xmlns:a16="http://schemas.microsoft.com/office/drawing/2014/main" id="{09E50B6F-BEF2-778C-E483-BCE50D88B9B6}"/>
              </a:ext>
            </a:extLst>
          </p:cNvPr>
          <p:cNvSpPr/>
          <p:nvPr/>
        </p:nvSpPr>
        <p:spPr>
          <a:xfrm>
            <a:off x="4218545" y="32388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7" name="직사각형 1716">
            <a:extLst>
              <a:ext uri="{FF2B5EF4-FFF2-40B4-BE49-F238E27FC236}">
                <a16:creationId xmlns:a16="http://schemas.microsoft.com/office/drawing/2014/main" id="{A3FAA4B8-DED6-54ED-49B5-1D047D7B57C2}"/>
              </a:ext>
            </a:extLst>
          </p:cNvPr>
          <p:cNvSpPr/>
          <p:nvPr/>
        </p:nvSpPr>
        <p:spPr>
          <a:xfrm>
            <a:off x="4218545" y="32201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8" name="직사각형 1717">
            <a:extLst>
              <a:ext uri="{FF2B5EF4-FFF2-40B4-BE49-F238E27FC236}">
                <a16:creationId xmlns:a16="http://schemas.microsoft.com/office/drawing/2014/main" id="{A933E209-6BA3-542E-808F-DE51C411C552}"/>
              </a:ext>
            </a:extLst>
          </p:cNvPr>
          <p:cNvSpPr/>
          <p:nvPr/>
        </p:nvSpPr>
        <p:spPr>
          <a:xfrm>
            <a:off x="4322558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9" name="직사각형 1718">
            <a:extLst>
              <a:ext uri="{FF2B5EF4-FFF2-40B4-BE49-F238E27FC236}">
                <a16:creationId xmlns:a16="http://schemas.microsoft.com/office/drawing/2014/main" id="{B0810DF9-D957-1E6A-32CD-2360481DC7F3}"/>
              </a:ext>
            </a:extLst>
          </p:cNvPr>
          <p:cNvSpPr/>
          <p:nvPr/>
        </p:nvSpPr>
        <p:spPr>
          <a:xfrm>
            <a:off x="4322558" y="323888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0" name="직사각형 1719">
            <a:extLst>
              <a:ext uri="{FF2B5EF4-FFF2-40B4-BE49-F238E27FC236}">
                <a16:creationId xmlns:a16="http://schemas.microsoft.com/office/drawing/2014/main" id="{10E14EE9-CB01-0B11-5DC9-1FE324058237}"/>
              </a:ext>
            </a:extLst>
          </p:cNvPr>
          <p:cNvSpPr/>
          <p:nvPr/>
        </p:nvSpPr>
        <p:spPr>
          <a:xfrm>
            <a:off x="4322558" y="322017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1" name="직사각형 1720">
            <a:extLst>
              <a:ext uri="{FF2B5EF4-FFF2-40B4-BE49-F238E27FC236}">
                <a16:creationId xmlns:a16="http://schemas.microsoft.com/office/drawing/2014/main" id="{78EF7AC3-7D36-1A65-FBF1-570048CFCFBD}"/>
              </a:ext>
            </a:extLst>
          </p:cNvPr>
          <p:cNvSpPr/>
          <p:nvPr/>
        </p:nvSpPr>
        <p:spPr>
          <a:xfrm>
            <a:off x="4114768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2" name="직사각형 1721">
            <a:extLst>
              <a:ext uri="{FF2B5EF4-FFF2-40B4-BE49-F238E27FC236}">
                <a16:creationId xmlns:a16="http://schemas.microsoft.com/office/drawing/2014/main" id="{050BC7C4-A670-9615-DF09-F434FD88551E}"/>
              </a:ext>
            </a:extLst>
          </p:cNvPr>
          <p:cNvSpPr/>
          <p:nvPr/>
        </p:nvSpPr>
        <p:spPr>
          <a:xfrm>
            <a:off x="4218545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3" name="직사각형 1722">
            <a:extLst>
              <a:ext uri="{FF2B5EF4-FFF2-40B4-BE49-F238E27FC236}">
                <a16:creationId xmlns:a16="http://schemas.microsoft.com/office/drawing/2014/main" id="{7AA2E713-FFD8-4A23-E961-B9B544EC1065}"/>
              </a:ext>
            </a:extLst>
          </p:cNvPr>
          <p:cNvSpPr/>
          <p:nvPr/>
        </p:nvSpPr>
        <p:spPr>
          <a:xfrm>
            <a:off x="4322558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4" name="직사각형 1723">
            <a:extLst>
              <a:ext uri="{FF2B5EF4-FFF2-40B4-BE49-F238E27FC236}">
                <a16:creationId xmlns:a16="http://schemas.microsoft.com/office/drawing/2014/main" id="{5B193A09-F9BC-9395-38AC-2F9B41A75ADD}"/>
              </a:ext>
            </a:extLst>
          </p:cNvPr>
          <p:cNvSpPr/>
          <p:nvPr/>
        </p:nvSpPr>
        <p:spPr>
          <a:xfrm>
            <a:off x="4884558" y="314535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5" name="직사각형 1724">
            <a:extLst>
              <a:ext uri="{FF2B5EF4-FFF2-40B4-BE49-F238E27FC236}">
                <a16:creationId xmlns:a16="http://schemas.microsoft.com/office/drawing/2014/main" id="{AC6E11DE-05AF-4826-AD4C-711B42A39CAE}"/>
              </a:ext>
            </a:extLst>
          </p:cNvPr>
          <p:cNvSpPr/>
          <p:nvPr/>
        </p:nvSpPr>
        <p:spPr>
          <a:xfrm>
            <a:off x="4884558" y="315471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6" name="직사각형 1725">
            <a:extLst>
              <a:ext uri="{FF2B5EF4-FFF2-40B4-BE49-F238E27FC236}">
                <a16:creationId xmlns:a16="http://schemas.microsoft.com/office/drawing/2014/main" id="{046ACB59-0E79-3375-2D5B-7E3C4461660B}"/>
              </a:ext>
            </a:extLst>
          </p:cNvPr>
          <p:cNvSpPr/>
          <p:nvPr/>
        </p:nvSpPr>
        <p:spPr>
          <a:xfrm>
            <a:off x="4884558" y="320148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7" name="직사각형 1726">
            <a:extLst>
              <a:ext uri="{FF2B5EF4-FFF2-40B4-BE49-F238E27FC236}">
                <a16:creationId xmlns:a16="http://schemas.microsoft.com/office/drawing/2014/main" id="{FB594EFB-B7CC-599B-86FF-A5E8310D925F}"/>
              </a:ext>
            </a:extLst>
          </p:cNvPr>
          <p:cNvSpPr/>
          <p:nvPr/>
        </p:nvSpPr>
        <p:spPr>
          <a:xfrm>
            <a:off x="4884558" y="321084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8" name="직사각형 1727">
            <a:extLst>
              <a:ext uri="{FF2B5EF4-FFF2-40B4-BE49-F238E27FC236}">
                <a16:creationId xmlns:a16="http://schemas.microsoft.com/office/drawing/2014/main" id="{2E72657E-1CB3-641E-455E-75FE408124F1}"/>
              </a:ext>
            </a:extLst>
          </p:cNvPr>
          <p:cNvSpPr/>
          <p:nvPr/>
        </p:nvSpPr>
        <p:spPr>
          <a:xfrm>
            <a:off x="4884558" y="318277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9" name="직사각형 1728">
            <a:extLst>
              <a:ext uri="{FF2B5EF4-FFF2-40B4-BE49-F238E27FC236}">
                <a16:creationId xmlns:a16="http://schemas.microsoft.com/office/drawing/2014/main" id="{668CFC17-3F40-DF46-2258-5E335F21F008}"/>
              </a:ext>
            </a:extLst>
          </p:cNvPr>
          <p:cNvSpPr/>
          <p:nvPr/>
        </p:nvSpPr>
        <p:spPr>
          <a:xfrm>
            <a:off x="4884558" y="319213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0" name="직사각형 1729">
            <a:extLst>
              <a:ext uri="{FF2B5EF4-FFF2-40B4-BE49-F238E27FC236}">
                <a16:creationId xmlns:a16="http://schemas.microsoft.com/office/drawing/2014/main" id="{44A6AEFC-0DBD-434E-5104-58DBDE0E88C2}"/>
              </a:ext>
            </a:extLst>
          </p:cNvPr>
          <p:cNvSpPr/>
          <p:nvPr/>
        </p:nvSpPr>
        <p:spPr>
          <a:xfrm>
            <a:off x="4884558" y="316406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1" name="직사각형 1730">
            <a:extLst>
              <a:ext uri="{FF2B5EF4-FFF2-40B4-BE49-F238E27FC236}">
                <a16:creationId xmlns:a16="http://schemas.microsoft.com/office/drawing/2014/main" id="{6BDDF902-96BE-0F7B-C9A9-C451DC3334B0}"/>
              </a:ext>
            </a:extLst>
          </p:cNvPr>
          <p:cNvSpPr/>
          <p:nvPr/>
        </p:nvSpPr>
        <p:spPr>
          <a:xfrm>
            <a:off x="4884558" y="317342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2" name="직사각형 1731">
            <a:extLst>
              <a:ext uri="{FF2B5EF4-FFF2-40B4-BE49-F238E27FC236}">
                <a16:creationId xmlns:a16="http://schemas.microsoft.com/office/drawing/2014/main" id="{185C3C34-1BCD-BE80-692F-D6C1FF61E1EE}"/>
              </a:ext>
            </a:extLst>
          </p:cNvPr>
          <p:cNvSpPr/>
          <p:nvPr/>
        </p:nvSpPr>
        <p:spPr>
          <a:xfrm>
            <a:off x="4988335" y="31453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3" name="직사각형 1732">
            <a:extLst>
              <a:ext uri="{FF2B5EF4-FFF2-40B4-BE49-F238E27FC236}">
                <a16:creationId xmlns:a16="http://schemas.microsoft.com/office/drawing/2014/main" id="{F87673D5-F446-5A77-C192-A6AE05A32F5B}"/>
              </a:ext>
            </a:extLst>
          </p:cNvPr>
          <p:cNvSpPr/>
          <p:nvPr/>
        </p:nvSpPr>
        <p:spPr>
          <a:xfrm>
            <a:off x="4988335" y="315471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4" name="직사각형 1733">
            <a:extLst>
              <a:ext uri="{FF2B5EF4-FFF2-40B4-BE49-F238E27FC236}">
                <a16:creationId xmlns:a16="http://schemas.microsoft.com/office/drawing/2014/main" id="{E810C5B2-AAA2-38AA-EEA8-36B5C47E94BF}"/>
              </a:ext>
            </a:extLst>
          </p:cNvPr>
          <p:cNvSpPr/>
          <p:nvPr/>
        </p:nvSpPr>
        <p:spPr>
          <a:xfrm>
            <a:off x="4988335" y="320148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5" name="직사각형 1734">
            <a:extLst>
              <a:ext uri="{FF2B5EF4-FFF2-40B4-BE49-F238E27FC236}">
                <a16:creationId xmlns:a16="http://schemas.microsoft.com/office/drawing/2014/main" id="{26A133BC-F3E7-8332-7E83-3A5DFAC424C9}"/>
              </a:ext>
            </a:extLst>
          </p:cNvPr>
          <p:cNvSpPr/>
          <p:nvPr/>
        </p:nvSpPr>
        <p:spPr>
          <a:xfrm>
            <a:off x="4988335" y="321084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6" name="직사각형 1735">
            <a:extLst>
              <a:ext uri="{FF2B5EF4-FFF2-40B4-BE49-F238E27FC236}">
                <a16:creationId xmlns:a16="http://schemas.microsoft.com/office/drawing/2014/main" id="{4ADBB0B9-A68F-DF2A-9A9A-891EECF4549C}"/>
              </a:ext>
            </a:extLst>
          </p:cNvPr>
          <p:cNvSpPr/>
          <p:nvPr/>
        </p:nvSpPr>
        <p:spPr>
          <a:xfrm>
            <a:off x="4988335" y="318277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7" name="직사각형 1736">
            <a:extLst>
              <a:ext uri="{FF2B5EF4-FFF2-40B4-BE49-F238E27FC236}">
                <a16:creationId xmlns:a16="http://schemas.microsoft.com/office/drawing/2014/main" id="{29D91798-7A17-18D9-AB62-47340D0DF9CC}"/>
              </a:ext>
            </a:extLst>
          </p:cNvPr>
          <p:cNvSpPr/>
          <p:nvPr/>
        </p:nvSpPr>
        <p:spPr>
          <a:xfrm>
            <a:off x="4988335" y="31921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8" name="직사각형 1737">
            <a:extLst>
              <a:ext uri="{FF2B5EF4-FFF2-40B4-BE49-F238E27FC236}">
                <a16:creationId xmlns:a16="http://schemas.microsoft.com/office/drawing/2014/main" id="{88CBA159-EECE-C727-D44B-95DFEDBD562C}"/>
              </a:ext>
            </a:extLst>
          </p:cNvPr>
          <p:cNvSpPr/>
          <p:nvPr/>
        </p:nvSpPr>
        <p:spPr>
          <a:xfrm>
            <a:off x="4988335" y="31640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9" name="직사각형 1738">
            <a:extLst>
              <a:ext uri="{FF2B5EF4-FFF2-40B4-BE49-F238E27FC236}">
                <a16:creationId xmlns:a16="http://schemas.microsoft.com/office/drawing/2014/main" id="{8CC55894-F854-CFFA-3C62-81BC1EB6EB12}"/>
              </a:ext>
            </a:extLst>
          </p:cNvPr>
          <p:cNvSpPr/>
          <p:nvPr/>
        </p:nvSpPr>
        <p:spPr>
          <a:xfrm>
            <a:off x="4988335" y="317342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8" name="직사각형 1747">
            <a:extLst>
              <a:ext uri="{FF2B5EF4-FFF2-40B4-BE49-F238E27FC236}">
                <a16:creationId xmlns:a16="http://schemas.microsoft.com/office/drawing/2014/main" id="{4D527E24-B918-420B-1A1B-7BE5D8FB7AE2}"/>
              </a:ext>
            </a:extLst>
          </p:cNvPr>
          <p:cNvSpPr/>
          <p:nvPr/>
        </p:nvSpPr>
        <p:spPr>
          <a:xfrm>
            <a:off x="4884558" y="32292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9" name="직사각형 1748">
            <a:extLst>
              <a:ext uri="{FF2B5EF4-FFF2-40B4-BE49-F238E27FC236}">
                <a16:creationId xmlns:a16="http://schemas.microsoft.com/office/drawing/2014/main" id="{6F184409-89D1-A623-AF73-C0B91CFEC02B}"/>
              </a:ext>
            </a:extLst>
          </p:cNvPr>
          <p:cNvSpPr/>
          <p:nvPr/>
        </p:nvSpPr>
        <p:spPr>
          <a:xfrm>
            <a:off x="4884558" y="32385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0" name="직사각형 1749">
            <a:extLst>
              <a:ext uri="{FF2B5EF4-FFF2-40B4-BE49-F238E27FC236}">
                <a16:creationId xmlns:a16="http://schemas.microsoft.com/office/drawing/2014/main" id="{9B9A158B-612E-EFFE-F29A-EC17D56713C0}"/>
              </a:ext>
            </a:extLst>
          </p:cNvPr>
          <p:cNvSpPr/>
          <p:nvPr/>
        </p:nvSpPr>
        <p:spPr>
          <a:xfrm>
            <a:off x="4884558" y="32198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1" name="직사각형 1750">
            <a:extLst>
              <a:ext uri="{FF2B5EF4-FFF2-40B4-BE49-F238E27FC236}">
                <a16:creationId xmlns:a16="http://schemas.microsoft.com/office/drawing/2014/main" id="{153D5C38-0CB7-A622-338A-46C911232128}"/>
              </a:ext>
            </a:extLst>
          </p:cNvPr>
          <p:cNvSpPr/>
          <p:nvPr/>
        </p:nvSpPr>
        <p:spPr>
          <a:xfrm>
            <a:off x="4988335" y="32292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2" name="직사각형 1751">
            <a:extLst>
              <a:ext uri="{FF2B5EF4-FFF2-40B4-BE49-F238E27FC236}">
                <a16:creationId xmlns:a16="http://schemas.microsoft.com/office/drawing/2014/main" id="{1A288E16-0C68-4915-3F20-F1CE8F8E23E7}"/>
              </a:ext>
            </a:extLst>
          </p:cNvPr>
          <p:cNvSpPr/>
          <p:nvPr/>
        </p:nvSpPr>
        <p:spPr>
          <a:xfrm>
            <a:off x="4988335" y="323859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3" name="직사각형 1752">
            <a:extLst>
              <a:ext uri="{FF2B5EF4-FFF2-40B4-BE49-F238E27FC236}">
                <a16:creationId xmlns:a16="http://schemas.microsoft.com/office/drawing/2014/main" id="{1F8115BF-7C60-5D03-C365-73F764922FE0}"/>
              </a:ext>
            </a:extLst>
          </p:cNvPr>
          <p:cNvSpPr/>
          <p:nvPr/>
        </p:nvSpPr>
        <p:spPr>
          <a:xfrm>
            <a:off x="4988335" y="321988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7" name="직사각형 1756">
            <a:extLst>
              <a:ext uri="{FF2B5EF4-FFF2-40B4-BE49-F238E27FC236}">
                <a16:creationId xmlns:a16="http://schemas.microsoft.com/office/drawing/2014/main" id="{C5B9CDEF-BBC8-E7DC-2A12-8DA3015364D8}"/>
              </a:ext>
            </a:extLst>
          </p:cNvPr>
          <p:cNvSpPr/>
          <p:nvPr/>
        </p:nvSpPr>
        <p:spPr>
          <a:xfrm>
            <a:off x="4884558" y="324812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8" name="직사각형 1757">
            <a:extLst>
              <a:ext uri="{FF2B5EF4-FFF2-40B4-BE49-F238E27FC236}">
                <a16:creationId xmlns:a16="http://schemas.microsoft.com/office/drawing/2014/main" id="{8C7F2923-69A1-5968-03FE-9289A6059427}"/>
              </a:ext>
            </a:extLst>
          </p:cNvPr>
          <p:cNvSpPr/>
          <p:nvPr/>
        </p:nvSpPr>
        <p:spPr>
          <a:xfrm>
            <a:off x="4988335" y="324812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91631856-8657-2944-4387-BF062989F5B3}"/>
              </a:ext>
            </a:extLst>
          </p:cNvPr>
          <p:cNvSpPr txBox="1"/>
          <p:nvPr/>
        </p:nvSpPr>
        <p:spPr>
          <a:xfrm>
            <a:off x="3620511" y="318361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766" name="원호 1765">
            <a:extLst>
              <a:ext uri="{FF2B5EF4-FFF2-40B4-BE49-F238E27FC236}">
                <a16:creationId xmlns:a16="http://schemas.microsoft.com/office/drawing/2014/main" id="{982CD41B-1F88-D8A9-EBAB-9E15F34B3921}"/>
              </a:ext>
            </a:extLst>
          </p:cNvPr>
          <p:cNvSpPr/>
          <p:nvPr/>
        </p:nvSpPr>
        <p:spPr>
          <a:xfrm rot="16200000">
            <a:off x="3763102" y="3154929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7" name="원호 1766">
            <a:extLst>
              <a:ext uri="{FF2B5EF4-FFF2-40B4-BE49-F238E27FC236}">
                <a16:creationId xmlns:a16="http://schemas.microsoft.com/office/drawing/2014/main" id="{A6A93E0A-9B41-0EDC-20ED-65D1F34613D9}"/>
              </a:ext>
            </a:extLst>
          </p:cNvPr>
          <p:cNvSpPr/>
          <p:nvPr/>
        </p:nvSpPr>
        <p:spPr>
          <a:xfrm rot="5400000" flipV="1">
            <a:off x="3767247" y="3205553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1" name="TextBox 1770">
            <a:extLst>
              <a:ext uri="{FF2B5EF4-FFF2-40B4-BE49-F238E27FC236}">
                <a16:creationId xmlns:a16="http://schemas.microsoft.com/office/drawing/2014/main" id="{55718F92-184D-96CA-48C1-7879D9AF1A41}"/>
              </a:ext>
            </a:extLst>
          </p:cNvPr>
          <p:cNvSpPr txBox="1"/>
          <p:nvPr/>
        </p:nvSpPr>
        <p:spPr>
          <a:xfrm>
            <a:off x="4724325" y="3106580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2" name="TextBox 1831">
                <a:extLst>
                  <a:ext uri="{FF2B5EF4-FFF2-40B4-BE49-F238E27FC236}">
                    <a16:creationId xmlns:a16="http://schemas.microsoft.com/office/drawing/2014/main" id="{B064F643-1412-3516-2537-88B63F3F0B19}"/>
                  </a:ext>
                </a:extLst>
              </p:cNvPr>
              <p:cNvSpPr txBox="1"/>
              <p:nvPr/>
            </p:nvSpPr>
            <p:spPr>
              <a:xfrm>
                <a:off x="4724620" y="3001307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832" name="TextBox 1831">
                <a:extLst>
                  <a:ext uri="{FF2B5EF4-FFF2-40B4-BE49-F238E27FC236}">
                    <a16:creationId xmlns:a16="http://schemas.microsoft.com/office/drawing/2014/main" id="{B064F643-1412-3516-2537-88B63F3F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20" y="30013075"/>
                <a:ext cx="516487" cy="461665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3" name="직사각형 1832">
            <a:extLst>
              <a:ext uri="{FF2B5EF4-FFF2-40B4-BE49-F238E27FC236}">
                <a16:creationId xmlns:a16="http://schemas.microsoft.com/office/drawing/2014/main" id="{6AEA0E99-62A9-CC19-406E-E801CAD5F42E}"/>
              </a:ext>
            </a:extLst>
          </p:cNvPr>
          <p:cNvSpPr/>
          <p:nvPr/>
        </p:nvSpPr>
        <p:spPr>
          <a:xfrm>
            <a:off x="4476162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4" name="직사각형 1833">
            <a:extLst>
              <a:ext uri="{FF2B5EF4-FFF2-40B4-BE49-F238E27FC236}">
                <a16:creationId xmlns:a16="http://schemas.microsoft.com/office/drawing/2014/main" id="{50792CF2-6099-F150-C36C-A4D5010AB3F3}"/>
              </a:ext>
            </a:extLst>
          </p:cNvPr>
          <p:cNvSpPr/>
          <p:nvPr/>
        </p:nvSpPr>
        <p:spPr>
          <a:xfrm>
            <a:off x="4476162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5" name="직사각형 1834">
            <a:extLst>
              <a:ext uri="{FF2B5EF4-FFF2-40B4-BE49-F238E27FC236}">
                <a16:creationId xmlns:a16="http://schemas.microsoft.com/office/drawing/2014/main" id="{8B407467-6DA2-E22A-44DF-C0D3B43E6658}"/>
              </a:ext>
            </a:extLst>
          </p:cNvPr>
          <p:cNvSpPr/>
          <p:nvPr/>
        </p:nvSpPr>
        <p:spPr>
          <a:xfrm>
            <a:off x="4476162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6" name="직사각형 1835">
            <a:extLst>
              <a:ext uri="{FF2B5EF4-FFF2-40B4-BE49-F238E27FC236}">
                <a16:creationId xmlns:a16="http://schemas.microsoft.com/office/drawing/2014/main" id="{F7D36F26-FD36-10E2-597F-AD045F99601B}"/>
              </a:ext>
            </a:extLst>
          </p:cNvPr>
          <p:cNvSpPr/>
          <p:nvPr/>
        </p:nvSpPr>
        <p:spPr>
          <a:xfrm>
            <a:off x="4476162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7" name="직사각형 1836">
            <a:extLst>
              <a:ext uri="{FF2B5EF4-FFF2-40B4-BE49-F238E27FC236}">
                <a16:creationId xmlns:a16="http://schemas.microsoft.com/office/drawing/2014/main" id="{F4C39CF5-75FC-BABD-DDF7-487B928A338A}"/>
              </a:ext>
            </a:extLst>
          </p:cNvPr>
          <p:cNvSpPr/>
          <p:nvPr/>
        </p:nvSpPr>
        <p:spPr>
          <a:xfrm>
            <a:off x="4476162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8" name="직사각형 1837">
            <a:extLst>
              <a:ext uri="{FF2B5EF4-FFF2-40B4-BE49-F238E27FC236}">
                <a16:creationId xmlns:a16="http://schemas.microsoft.com/office/drawing/2014/main" id="{7950F4AD-5F00-D1C6-7D6C-AB5F53B870B6}"/>
              </a:ext>
            </a:extLst>
          </p:cNvPr>
          <p:cNvSpPr/>
          <p:nvPr/>
        </p:nvSpPr>
        <p:spPr>
          <a:xfrm>
            <a:off x="4476162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9" name="직사각형 1838">
            <a:extLst>
              <a:ext uri="{FF2B5EF4-FFF2-40B4-BE49-F238E27FC236}">
                <a16:creationId xmlns:a16="http://schemas.microsoft.com/office/drawing/2014/main" id="{BBF0B8E9-5AE2-D59E-4F66-35EBCF343828}"/>
              </a:ext>
            </a:extLst>
          </p:cNvPr>
          <p:cNvSpPr/>
          <p:nvPr/>
        </p:nvSpPr>
        <p:spPr>
          <a:xfrm>
            <a:off x="4476162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0" name="직사각형 1839">
            <a:extLst>
              <a:ext uri="{FF2B5EF4-FFF2-40B4-BE49-F238E27FC236}">
                <a16:creationId xmlns:a16="http://schemas.microsoft.com/office/drawing/2014/main" id="{B0ACAF7A-BDE9-E855-942A-16D732F9DA39}"/>
              </a:ext>
            </a:extLst>
          </p:cNvPr>
          <p:cNvSpPr/>
          <p:nvPr/>
        </p:nvSpPr>
        <p:spPr>
          <a:xfrm>
            <a:off x="4476162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1" name="직사각형 1840">
            <a:extLst>
              <a:ext uri="{FF2B5EF4-FFF2-40B4-BE49-F238E27FC236}">
                <a16:creationId xmlns:a16="http://schemas.microsoft.com/office/drawing/2014/main" id="{6E074AFE-D932-DA67-6FD0-CE65C5274EBF}"/>
              </a:ext>
            </a:extLst>
          </p:cNvPr>
          <p:cNvSpPr/>
          <p:nvPr/>
        </p:nvSpPr>
        <p:spPr>
          <a:xfrm>
            <a:off x="4579939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2" name="직사각형 1841">
            <a:extLst>
              <a:ext uri="{FF2B5EF4-FFF2-40B4-BE49-F238E27FC236}">
                <a16:creationId xmlns:a16="http://schemas.microsoft.com/office/drawing/2014/main" id="{EEEA8365-A38C-DAC5-1BE7-80D044D942F5}"/>
              </a:ext>
            </a:extLst>
          </p:cNvPr>
          <p:cNvSpPr/>
          <p:nvPr/>
        </p:nvSpPr>
        <p:spPr>
          <a:xfrm>
            <a:off x="4579939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3" name="직사각형 1842">
            <a:extLst>
              <a:ext uri="{FF2B5EF4-FFF2-40B4-BE49-F238E27FC236}">
                <a16:creationId xmlns:a16="http://schemas.microsoft.com/office/drawing/2014/main" id="{593AC929-C8D9-46BC-57F5-773D83D65581}"/>
              </a:ext>
            </a:extLst>
          </p:cNvPr>
          <p:cNvSpPr/>
          <p:nvPr/>
        </p:nvSpPr>
        <p:spPr>
          <a:xfrm>
            <a:off x="4579939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4" name="직사각형 1843">
            <a:extLst>
              <a:ext uri="{FF2B5EF4-FFF2-40B4-BE49-F238E27FC236}">
                <a16:creationId xmlns:a16="http://schemas.microsoft.com/office/drawing/2014/main" id="{78BA95E4-5FDD-6515-DE8C-BF6F14C36AC5}"/>
              </a:ext>
            </a:extLst>
          </p:cNvPr>
          <p:cNvSpPr/>
          <p:nvPr/>
        </p:nvSpPr>
        <p:spPr>
          <a:xfrm>
            <a:off x="4579939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5" name="직사각형 1844">
            <a:extLst>
              <a:ext uri="{FF2B5EF4-FFF2-40B4-BE49-F238E27FC236}">
                <a16:creationId xmlns:a16="http://schemas.microsoft.com/office/drawing/2014/main" id="{4B8193AC-F436-DC22-D8F8-28ED33068D9F}"/>
              </a:ext>
            </a:extLst>
          </p:cNvPr>
          <p:cNvSpPr/>
          <p:nvPr/>
        </p:nvSpPr>
        <p:spPr>
          <a:xfrm>
            <a:off x="4579939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6" name="직사각형 1845">
            <a:extLst>
              <a:ext uri="{FF2B5EF4-FFF2-40B4-BE49-F238E27FC236}">
                <a16:creationId xmlns:a16="http://schemas.microsoft.com/office/drawing/2014/main" id="{531210F5-A846-C563-6A42-13A201ABF7A8}"/>
              </a:ext>
            </a:extLst>
          </p:cNvPr>
          <p:cNvSpPr/>
          <p:nvPr/>
        </p:nvSpPr>
        <p:spPr>
          <a:xfrm>
            <a:off x="4579939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7" name="직사각형 1846">
            <a:extLst>
              <a:ext uri="{FF2B5EF4-FFF2-40B4-BE49-F238E27FC236}">
                <a16:creationId xmlns:a16="http://schemas.microsoft.com/office/drawing/2014/main" id="{0171FDFE-7B19-D328-D365-5166EF79BC59}"/>
              </a:ext>
            </a:extLst>
          </p:cNvPr>
          <p:cNvSpPr/>
          <p:nvPr/>
        </p:nvSpPr>
        <p:spPr>
          <a:xfrm>
            <a:off x="4579939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8" name="직사각형 1847">
            <a:extLst>
              <a:ext uri="{FF2B5EF4-FFF2-40B4-BE49-F238E27FC236}">
                <a16:creationId xmlns:a16="http://schemas.microsoft.com/office/drawing/2014/main" id="{59270291-20EE-D7B7-F7B1-809B8ED426E4}"/>
              </a:ext>
            </a:extLst>
          </p:cNvPr>
          <p:cNvSpPr/>
          <p:nvPr/>
        </p:nvSpPr>
        <p:spPr>
          <a:xfrm>
            <a:off x="4579939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9" name="직사각형 1848">
            <a:extLst>
              <a:ext uri="{FF2B5EF4-FFF2-40B4-BE49-F238E27FC236}">
                <a16:creationId xmlns:a16="http://schemas.microsoft.com/office/drawing/2014/main" id="{CB5E3097-6A68-741F-0BB1-77141D1387D1}"/>
              </a:ext>
            </a:extLst>
          </p:cNvPr>
          <p:cNvSpPr/>
          <p:nvPr/>
        </p:nvSpPr>
        <p:spPr>
          <a:xfrm>
            <a:off x="4683952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0" name="직사각형 1849">
            <a:extLst>
              <a:ext uri="{FF2B5EF4-FFF2-40B4-BE49-F238E27FC236}">
                <a16:creationId xmlns:a16="http://schemas.microsoft.com/office/drawing/2014/main" id="{F6754B8C-C867-EA13-E7BC-7B85030C0B32}"/>
              </a:ext>
            </a:extLst>
          </p:cNvPr>
          <p:cNvSpPr/>
          <p:nvPr/>
        </p:nvSpPr>
        <p:spPr>
          <a:xfrm>
            <a:off x="4683952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1" name="직사각형 1850">
            <a:extLst>
              <a:ext uri="{FF2B5EF4-FFF2-40B4-BE49-F238E27FC236}">
                <a16:creationId xmlns:a16="http://schemas.microsoft.com/office/drawing/2014/main" id="{01D8155A-BD28-457D-CDEA-E4298FD18DE6}"/>
              </a:ext>
            </a:extLst>
          </p:cNvPr>
          <p:cNvSpPr/>
          <p:nvPr/>
        </p:nvSpPr>
        <p:spPr>
          <a:xfrm>
            <a:off x="4683952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2" name="직사각형 1851">
            <a:extLst>
              <a:ext uri="{FF2B5EF4-FFF2-40B4-BE49-F238E27FC236}">
                <a16:creationId xmlns:a16="http://schemas.microsoft.com/office/drawing/2014/main" id="{0482A4F9-6879-DA44-2B77-E8BF229AB5E9}"/>
              </a:ext>
            </a:extLst>
          </p:cNvPr>
          <p:cNvSpPr/>
          <p:nvPr/>
        </p:nvSpPr>
        <p:spPr>
          <a:xfrm>
            <a:off x="4683952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3" name="직사각형 1852">
            <a:extLst>
              <a:ext uri="{FF2B5EF4-FFF2-40B4-BE49-F238E27FC236}">
                <a16:creationId xmlns:a16="http://schemas.microsoft.com/office/drawing/2014/main" id="{8C28278F-21E9-1E66-2365-68EB4DFBE91E}"/>
              </a:ext>
            </a:extLst>
          </p:cNvPr>
          <p:cNvSpPr/>
          <p:nvPr/>
        </p:nvSpPr>
        <p:spPr>
          <a:xfrm>
            <a:off x="4683952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4" name="직사각형 1853">
            <a:extLst>
              <a:ext uri="{FF2B5EF4-FFF2-40B4-BE49-F238E27FC236}">
                <a16:creationId xmlns:a16="http://schemas.microsoft.com/office/drawing/2014/main" id="{24410C47-7681-7C5F-F133-012A5CE0C99F}"/>
              </a:ext>
            </a:extLst>
          </p:cNvPr>
          <p:cNvSpPr/>
          <p:nvPr/>
        </p:nvSpPr>
        <p:spPr>
          <a:xfrm>
            <a:off x="4683952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5" name="직사각형 1854">
            <a:extLst>
              <a:ext uri="{FF2B5EF4-FFF2-40B4-BE49-F238E27FC236}">
                <a16:creationId xmlns:a16="http://schemas.microsoft.com/office/drawing/2014/main" id="{71F35EC8-CFF1-09D9-B90D-B68D6DB284FA}"/>
              </a:ext>
            </a:extLst>
          </p:cNvPr>
          <p:cNvSpPr/>
          <p:nvPr/>
        </p:nvSpPr>
        <p:spPr>
          <a:xfrm>
            <a:off x="4683952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6" name="직사각형 1855">
            <a:extLst>
              <a:ext uri="{FF2B5EF4-FFF2-40B4-BE49-F238E27FC236}">
                <a16:creationId xmlns:a16="http://schemas.microsoft.com/office/drawing/2014/main" id="{243DE380-FA04-C5D2-5729-667917F6154B}"/>
              </a:ext>
            </a:extLst>
          </p:cNvPr>
          <p:cNvSpPr/>
          <p:nvPr/>
        </p:nvSpPr>
        <p:spPr>
          <a:xfrm>
            <a:off x="4683952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7" name="직사각형 1856">
            <a:extLst>
              <a:ext uri="{FF2B5EF4-FFF2-40B4-BE49-F238E27FC236}">
                <a16:creationId xmlns:a16="http://schemas.microsoft.com/office/drawing/2014/main" id="{094C22BA-8DF0-3B89-7FB0-BAD329F91F5D}"/>
              </a:ext>
            </a:extLst>
          </p:cNvPr>
          <p:cNvSpPr/>
          <p:nvPr/>
        </p:nvSpPr>
        <p:spPr>
          <a:xfrm>
            <a:off x="4476162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8" name="직사각형 1857">
            <a:extLst>
              <a:ext uri="{FF2B5EF4-FFF2-40B4-BE49-F238E27FC236}">
                <a16:creationId xmlns:a16="http://schemas.microsoft.com/office/drawing/2014/main" id="{1100AA8E-D590-BB59-813E-64AFC9E18AFE}"/>
              </a:ext>
            </a:extLst>
          </p:cNvPr>
          <p:cNvSpPr/>
          <p:nvPr/>
        </p:nvSpPr>
        <p:spPr>
          <a:xfrm>
            <a:off x="4476162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9" name="직사각형 1858">
            <a:extLst>
              <a:ext uri="{FF2B5EF4-FFF2-40B4-BE49-F238E27FC236}">
                <a16:creationId xmlns:a16="http://schemas.microsoft.com/office/drawing/2014/main" id="{C460ACB7-DD0F-499E-AECA-E9EEB0827309}"/>
              </a:ext>
            </a:extLst>
          </p:cNvPr>
          <p:cNvSpPr/>
          <p:nvPr/>
        </p:nvSpPr>
        <p:spPr>
          <a:xfrm>
            <a:off x="4476162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0" name="직사각형 1859">
            <a:extLst>
              <a:ext uri="{FF2B5EF4-FFF2-40B4-BE49-F238E27FC236}">
                <a16:creationId xmlns:a16="http://schemas.microsoft.com/office/drawing/2014/main" id="{0C3EE627-952A-E65F-ED33-DFFD20206853}"/>
              </a:ext>
            </a:extLst>
          </p:cNvPr>
          <p:cNvSpPr/>
          <p:nvPr/>
        </p:nvSpPr>
        <p:spPr>
          <a:xfrm>
            <a:off x="4579939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1" name="직사각형 1860">
            <a:extLst>
              <a:ext uri="{FF2B5EF4-FFF2-40B4-BE49-F238E27FC236}">
                <a16:creationId xmlns:a16="http://schemas.microsoft.com/office/drawing/2014/main" id="{CAA4BB2B-C05E-6B0E-7C87-64F9B7F8A7B5}"/>
              </a:ext>
            </a:extLst>
          </p:cNvPr>
          <p:cNvSpPr/>
          <p:nvPr/>
        </p:nvSpPr>
        <p:spPr>
          <a:xfrm>
            <a:off x="4579939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2" name="직사각형 1861">
            <a:extLst>
              <a:ext uri="{FF2B5EF4-FFF2-40B4-BE49-F238E27FC236}">
                <a16:creationId xmlns:a16="http://schemas.microsoft.com/office/drawing/2014/main" id="{E2E1AC1F-7A8A-86B0-C2C7-C385E9D23EF2}"/>
              </a:ext>
            </a:extLst>
          </p:cNvPr>
          <p:cNvSpPr/>
          <p:nvPr/>
        </p:nvSpPr>
        <p:spPr>
          <a:xfrm>
            <a:off x="4579939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3" name="직사각형 1862">
            <a:extLst>
              <a:ext uri="{FF2B5EF4-FFF2-40B4-BE49-F238E27FC236}">
                <a16:creationId xmlns:a16="http://schemas.microsoft.com/office/drawing/2014/main" id="{B9A8E9E2-BA63-2799-4BDB-99F8F9E7A9AA}"/>
              </a:ext>
            </a:extLst>
          </p:cNvPr>
          <p:cNvSpPr/>
          <p:nvPr/>
        </p:nvSpPr>
        <p:spPr>
          <a:xfrm>
            <a:off x="4683952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4" name="직사각형 1863">
            <a:extLst>
              <a:ext uri="{FF2B5EF4-FFF2-40B4-BE49-F238E27FC236}">
                <a16:creationId xmlns:a16="http://schemas.microsoft.com/office/drawing/2014/main" id="{D7243B25-F550-72D8-D235-5C5602380D39}"/>
              </a:ext>
            </a:extLst>
          </p:cNvPr>
          <p:cNvSpPr/>
          <p:nvPr/>
        </p:nvSpPr>
        <p:spPr>
          <a:xfrm>
            <a:off x="4683952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5" name="직사각형 1864">
            <a:extLst>
              <a:ext uri="{FF2B5EF4-FFF2-40B4-BE49-F238E27FC236}">
                <a16:creationId xmlns:a16="http://schemas.microsoft.com/office/drawing/2014/main" id="{B8759E9C-51D9-95F4-C1A5-F0F530CDFCF8}"/>
              </a:ext>
            </a:extLst>
          </p:cNvPr>
          <p:cNvSpPr/>
          <p:nvPr/>
        </p:nvSpPr>
        <p:spPr>
          <a:xfrm>
            <a:off x="4683952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6" name="직사각형 1865">
            <a:extLst>
              <a:ext uri="{FF2B5EF4-FFF2-40B4-BE49-F238E27FC236}">
                <a16:creationId xmlns:a16="http://schemas.microsoft.com/office/drawing/2014/main" id="{751BAC10-1040-EB60-3D93-D6B1CB29B9A2}"/>
              </a:ext>
            </a:extLst>
          </p:cNvPr>
          <p:cNvSpPr/>
          <p:nvPr/>
        </p:nvSpPr>
        <p:spPr>
          <a:xfrm>
            <a:off x="4476162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7" name="직사각형 1866">
            <a:extLst>
              <a:ext uri="{FF2B5EF4-FFF2-40B4-BE49-F238E27FC236}">
                <a16:creationId xmlns:a16="http://schemas.microsoft.com/office/drawing/2014/main" id="{71A41648-54CF-41C1-E7BB-3654784C5D7E}"/>
              </a:ext>
            </a:extLst>
          </p:cNvPr>
          <p:cNvSpPr/>
          <p:nvPr/>
        </p:nvSpPr>
        <p:spPr>
          <a:xfrm>
            <a:off x="4579939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8" name="직사각형 1867">
            <a:extLst>
              <a:ext uri="{FF2B5EF4-FFF2-40B4-BE49-F238E27FC236}">
                <a16:creationId xmlns:a16="http://schemas.microsoft.com/office/drawing/2014/main" id="{8CAF0992-B77D-71B5-6507-6194BA00959B}"/>
              </a:ext>
            </a:extLst>
          </p:cNvPr>
          <p:cNvSpPr/>
          <p:nvPr/>
        </p:nvSpPr>
        <p:spPr>
          <a:xfrm>
            <a:off x="4683952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9" name="직사각형 1868">
            <a:extLst>
              <a:ext uri="{FF2B5EF4-FFF2-40B4-BE49-F238E27FC236}">
                <a16:creationId xmlns:a16="http://schemas.microsoft.com/office/drawing/2014/main" id="{DE366FD2-619B-50F5-7824-CDF7B62E1B42}"/>
              </a:ext>
            </a:extLst>
          </p:cNvPr>
          <p:cNvSpPr/>
          <p:nvPr/>
        </p:nvSpPr>
        <p:spPr>
          <a:xfrm>
            <a:off x="5245952" y="297027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0" name="직사각형 1869">
            <a:extLst>
              <a:ext uri="{FF2B5EF4-FFF2-40B4-BE49-F238E27FC236}">
                <a16:creationId xmlns:a16="http://schemas.microsoft.com/office/drawing/2014/main" id="{EAF71ADD-0251-2A86-C0D9-8B4A808CEADC}"/>
              </a:ext>
            </a:extLst>
          </p:cNvPr>
          <p:cNvSpPr/>
          <p:nvPr/>
        </p:nvSpPr>
        <p:spPr>
          <a:xfrm>
            <a:off x="5245952" y="29796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1" name="직사각형 1870">
            <a:extLst>
              <a:ext uri="{FF2B5EF4-FFF2-40B4-BE49-F238E27FC236}">
                <a16:creationId xmlns:a16="http://schemas.microsoft.com/office/drawing/2014/main" id="{061A0304-4062-B992-5593-1B95AE34DAA9}"/>
              </a:ext>
            </a:extLst>
          </p:cNvPr>
          <p:cNvSpPr/>
          <p:nvPr/>
        </p:nvSpPr>
        <p:spPr>
          <a:xfrm>
            <a:off x="5245952" y="3026403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2" name="직사각형 1871">
            <a:extLst>
              <a:ext uri="{FF2B5EF4-FFF2-40B4-BE49-F238E27FC236}">
                <a16:creationId xmlns:a16="http://schemas.microsoft.com/office/drawing/2014/main" id="{B9F1F434-F922-CF4C-E0F1-CCD655F4D1C8}"/>
              </a:ext>
            </a:extLst>
          </p:cNvPr>
          <p:cNvSpPr/>
          <p:nvPr/>
        </p:nvSpPr>
        <p:spPr>
          <a:xfrm>
            <a:off x="5245952" y="303575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3" name="직사각형 1872">
            <a:extLst>
              <a:ext uri="{FF2B5EF4-FFF2-40B4-BE49-F238E27FC236}">
                <a16:creationId xmlns:a16="http://schemas.microsoft.com/office/drawing/2014/main" id="{4C2C1861-34F7-CFFC-3831-ECE2A1E396B0}"/>
              </a:ext>
            </a:extLst>
          </p:cNvPr>
          <p:cNvSpPr/>
          <p:nvPr/>
        </p:nvSpPr>
        <p:spPr>
          <a:xfrm>
            <a:off x="5245952" y="300769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4" name="직사각형 1873">
            <a:extLst>
              <a:ext uri="{FF2B5EF4-FFF2-40B4-BE49-F238E27FC236}">
                <a16:creationId xmlns:a16="http://schemas.microsoft.com/office/drawing/2014/main" id="{F3A1E3E5-A445-4AB5-D80A-2EACC537BAD7}"/>
              </a:ext>
            </a:extLst>
          </p:cNvPr>
          <p:cNvSpPr/>
          <p:nvPr/>
        </p:nvSpPr>
        <p:spPr>
          <a:xfrm>
            <a:off x="5245952" y="301704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5" name="직사각형 1874">
            <a:extLst>
              <a:ext uri="{FF2B5EF4-FFF2-40B4-BE49-F238E27FC236}">
                <a16:creationId xmlns:a16="http://schemas.microsoft.com/office/drawing/2014/main" id="{CB424A8E-7F7A-85F3-398E-E35A774CA9BE}"/>
              </a:ext>
            </a:extLst>
          </p:cNvPr>
          <p:cNvSpPr/>
          <p:nvPr/>
        </p:nvSpPr>
        <p:spPr>
          <a:xfrm>
            <a:off x="5245952" y="298898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6" name="직사각형 1875">
            <a:extLst>
              <a:ext uri="{FF2B5EF4-FFF2-40B4-BE49-F238E27FC236}">
                <a16:creationId xmlns:a16="http://schemas.microsoft.com/office/drawing/2014/main" id="{927F6F40-0B33-EC82-BD74-B3EC96235D81}"/>
              </a:ext>
            </a:extLst>
          </p:cNvPr>
          <p:cNvSpPr/>
          <p:nvPr/>
        </p:nvSpPr>
        <p:spPr>
          <a:xfrm>
            <a:off x="5245952" y="29983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7" name="직사각형 1876">
            <a:extLst>
              <a:ext uri="{FF2B5EF4-FFF2-40B4-BE49-F238E27FC236}">
                <a16:creationId xmlns:a16="http://schemas.microsoft.com/office/drawing/2014/main" id="{E2F253A2-0533-7796-CE4D-18C2A87F7631}"/>
              </a:ext>
            </a:extLst>
          </p:cNvPr>
          <p:cNvSpPr/>
          <p:nvPr/>
        </p:nvSpPr>
        <p:spPr>
          <a:xfrm>
            <a:off x="5349729" y="297027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8" name="직사각형 1877">
            <a:extLst>
              <a:ext uri="{FF2B5EF4-FFF2-40B4-BE49-F238E27FC236}">
                <a16:creationId xmlns:a16="http://schemas.microsoft.com/office/drawing/2014/main" id="{8255FFEA-5F8D-21E8-4E05-095C3CCC8DBA}"/>
              </a:ext>
            </a:extLst>
          </p:cNvPr>
          <p:cNvSpPr/>
          <p:nvPr/>
        </p:nvSpPr>
        <p:spPr>
          <a:xfrm>
            <a:off x="5349729" y="29796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9" name="직사각형 1878">
            <a:extLst>
              <a:ext uri="{FF2B5EF4-FFF2-40B4-BE49-F238E27FC236}">
                <a16:creationId xmlns:a16="http://schemas.microsoft.com/office/drawing/2014/main" id="{7B273088-C896-3829-B15F-9ABDB8A75E78}"/>
              </a:ext>
            </a:extLst>
          </p:cNvPr>
          <p:cNvSpPr/>
          <p:nvPr/>
        </p:nvSpPr>
        <p:spPr>
          <a:xfrm>
            <a:off x="5349729" y="3026403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0" name="직사각형 1879">
            <a:extLst>
              <a:ext uri="{FF2B5EF4-FFF2-40B4-BE49-F238E27FC236}">
                <a16:creationId xmlns:a16="http://schemas.microsoft.com/office/drawing/2014/main" id="{DAFE23A1-4A70-D316-519B-1849A86CD46B}"/>
              </a:ext>
            </a:extLst>
          </p:cNvPr>
          <p:cNvSpPr/>
          <p:nvPr/>
        </p:nvSpPr>
        <p:spPr>
          <a:xfrm>
            <a:off x="5349729" y="303575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1" name="직사각형 1880">
            <a:extLst>
              <a:ext uri="{FF2B5EF4-FFF2-40B4-BE49-F238E27FC236}">
                <a16:creationId xmlns:a16="http://schemas.microsoft.com/office/drawing/2014/main" id="{ED437A2E-A891-136F-F492-B3D38F702130}"/>
              </a:ext>
            </a:extLst>
          </p:cNvPr>
          <p:cNvSpPr/>
          <p:nvPr/>
        </p:nvSpPr>
        <p:spPr>
          <a:xfrm>
            <a:off x="5349729" y="300769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2" name="직사각형 1881">
            <a:extLst>
              <a:ext uri="{FF2B5EF4-FFF2-40B4-BE49-F238E27FC236}">
                <a16:creationId xmlns:a16="http://schemas.microsoft.com/office/drawing/2014/main" id="{BB2BFCCB-70B0-E8D3-C210-9BF59626C683}"/>
              </a:ext>
            </a:extLst>
          </p:cNvPr>
          <p:cNvSpPr/>
          <p:nvPr/>
        </p:nvSpPr>
        <p:spPr>
          <a:xfrm>
            <a:off x="5349729" y="301704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3" name="직사각형 1882">
            <a:extLst>
              <a:ext uri="{FF2B5EF4-FFF2-40B4-BE49-F238E27FC236}">
                <a16:creationId xmlns:a16="http://schemas.microsoft.com/office/drawing/2014/main" id="{B651F529-4B91-D35E-D53C-049F33D0F31C}"/>
              </a:ext>
            </a:extLst>
          </p:cNvPr>
          <p:cNvSpPr/>
          <p:nvPr/>
        </p:nvSpPr>
        <p:spPr>
          <a:xfrm>
            <a:off x="5349729" y="298898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4" name="직사각형 1883">
            <a:extLst>
              <a:ext uri="{FF2B5EF4-FFF2-40B4-BE49-F238E27FC236}">
                <a16:creationId xmlns:a16="http://schemas.microsoft.com/office/drawing/2014/main" id="{6B6EF32A-8E83-D2C8-236B-B041E1A549A2}"/>
              </a:ext>
            </a:extLst>
          </p:cNvPr>
          <p:cNvSpPr/>
          <p:nvPr/>
        </p:nvSpPr>
        <p:spPr>
          <a:xfrm>
            <a:off x="5349729" y="29983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5" name="직사각형 1884">
            <a:extLst>
              <a:ext uri="{FF2B5EF4-FFF2-40B4-BE49-F238E27FC236}">
                <a16:creationId xmlns:a16="http://schemas.microsoft.com/office/drawing/2014/main" id="{DD6539E3-8485-D25E-0CF2-66EA0BD9921E}"/>
              </a:ext>
            </a:extLst>
          </p:cNvPr>
          <p:cNvSpPr/>
          <p:nvPr/>
        </p:nvSpPr>
        <p:spPr>
          <a:xfrm>
            <a:off x="5245952" y="305415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6" name="직사각형 1885">
            <a:extLst>
              <a:ext uri="{FF2B5EF4-FFF2-40B4-BE49-F238E27FC236}">
                <a16:creationId xmlns:a16="http://schemas.microsoft.com/office/drawing/2014/main" id="{64BDD37E-E20B-5210-4B14-E7E1CEF30019}"/>
              </a:ext>
            </a:extLst>
          </p:cNvPr>
          <p:cNvSpPr/>
          <p:nvPr/>
        </p:nvSpPr>
        <p:spPr>
          <a:xfrm>
            <a:off x="5245952" y="306351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7" name="직사각형 1886">
            <a:extLst>
              <a:ext uri="{FF2B5EF4-FFF2-40B4-BE49-F238E27FC236}">
                <a16:creationId xmlns:a16="http://schemas.microsoft.com/office/drawing/2014/main" id="{C40A0BD1-282D-7605-51E3-31C2A15AD3F2}"/>
              </a:ext>
            </a:extLst>
          </p:cNvPr>
          <p:cNvSpPr/>
          <p:nvPr/>
        </p:nvSpPr>
        <p:spPr>
          <a:xfrm>
            <a:off x="5245952" y="304480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8" name="직사각형 1887">
            <a:extLst>
              <a:ext uri="{FF2B5EF4-FFF2-40B4-BE49-F238E27FC236}">
                <a16:creationId xmlns:a16="http://schemas.microsoft.com/office/drawing/2014/main" id="{B3D63198-CBAC-8DCB-A316-339657873AC7}"/>
              </a:ext>
            </a:extLst>
          </p:cNvPr>
          <p:cNvSpPr/>
          <p:nvPr/>
        </p:nvSpPr>
        <p:spPr>
          <a:xfrm>
            <a:off x="5349729" y="305415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9" name="직사각형 1888">
            <a:extLst>
              <a:ext uri="{FF2B5EF4-FFF2-40B4-BE49-F238E27FC236}">
                <a16:creationId xmlns:a16="http://schemas.microsoft.com/office/drawing/2014/main" id="{E27CA5E5-54D1-D4FB-815A-9159B11BB770}"/>
              </a:ext>
            </a:extLst>
          </p:cNvPr>
          <p:cNvSpPr/>
          <p:nvPr/>
        </p:nvSpPr>
        <p:spPr>
          <a:xfrm>
            <a:off x="5349729" y="306351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0" name="직사각형 1889">
            <a:extLst>
              <a:ext uri="{FF2B5EF4-FFF2-40B4-BE49-F238E27FC236}">
                <a16:creationId xmlns:a16="http://schemas.microsoft.com/office/drawing/2014/main" id="{9C3B7D71-C13F-AF6E-E0D1-CFFB029E7884}"/>
              </a:ext>
            </a:extLst>
          </p:cNvPr>
          <p:cNvSpPr/>
          <p:nvPr/>
        </p:nvSpPr>
        <p:spPr>
          <a:xfrm>
            <a:off x="5349729" y="304480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1" name="직사각형 1890">
            <a:extLst>
              <a:ext uri="{FF2B5EF4-FFF2-40B4-BE49-F238E27FC236}">
                <a16:creationId xmlns:a16="http://schemas.microsoft.com/office/drawing/2014/main" id="{1099565D-8CF9-3FD6-643A-D8A0E872D8A6}"/>
              </a:ext>
            </a:extLst>
          </p:cNvPr>
          <p:cNvSpPr/>
          <p:nvPr/>
        </p:nvSpPr>
        <p:spPr>
          <a:xfrm>
            <a:off x="5245952" y="307303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2" name="직사각형 1891">
            <a:extLst>
              <a:ext uri="{FF2B5EF4-FFF2-40B4-BE49-F238E27FC236}">
                <a16:creationId xmlns:a16="http://schemas.microsoft.com/office/drawing/2014/main" id="{5FFBC963-95E3-C684-B264-0931F8160464}"/>
              </a:ext>
            </a:extLst>
          </p:cNvPr>
          <p:cNvSpPr/>
          <p:nvPr/>
        </p:nvSpPr>
        <p:spPr>
          <a:xfrm>
            <a:off x="5349729" y="307303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8" name="직사각형 1897">
            <a:extLst>
              <a:ext uri="{FF2B5EF4-FFF2-40B4-BE49-F238E27FC236}">
                <a16:creationId xmlns:a16="http://schemas.microsoft.com/office/drawing/2014/main" id="{879FB31A-16EE-1726-05C3-A9C9A5244A1F}"/>
              </a:ext>
            </a:extLst>
          </p:cNvPr>
          <p:cNvSpPr/>
          <p:nvPr/>
        </p:nvSpPr>
        <p:spPr>
          <a:xfrm>
            <a:off x="4424915" y="29659977"/>
            <a:ext cx="1012641" cy="1206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9" name="연결선: 구부러짐 1898">
            <a:extLst>
              <a:ext uri="{FF2B5EF4-FFF2-40B4-BE49-F238E27FC236}">
                <a16:creationId xmlns:a16="http://schemas.microsoft.com/office/drawing/2014/main" id="{A2B2CD19-AEDB-EDCC-8CA7-FA210AC5CF10}"/>
              </a:ext>
            </a:extLst>
          </p:cNvPr>
          <p:cNvCxnSpPr>
            <a:cxnSpLocks/>
            <a:stCxn id="1898" idx="3"/>
            <a:endCxn id="1900" idx="3"/>
          </p:cNvCxnSpPr>
          <p:nvPr/>
        </p:nvCxnSpPr>
        <p:spPr>
          <a:xfrm>
            <a:off x="5437556" y="29720302"/>
            <a:ext cx="392196" cy="1750202"/>
          </a:xfrm>
          <a:prstGeom prst="curvedConnector3">
            <a:avLst>
              <a:gd name="adj1" fmla="val 15828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00" name="직사각형 1899">
            <a:extLst>
              <a:ext uri="{FF2B5EF4-FFF2-40B4-BE49-F238E27FC236}">
                <a16:creationId xmlns:a16="http://schemas.microsoft.com/office/drawing/2014/main" id="{03F4BA59-D18E-8959-F689-D892EC296CE6}"/>
              </a:ext>
            </a:extLst>
          </p:cNvPr>
          <p:cNvSpPr/>
          <p:nvPr/>
        </p:nvSpPr>
        <p:spPr>
          <a:xfrm>
            <a:off x="4073107" y="31416529"/>
            <a:ext cx="1756645" cy="107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7" name="TextBox 1906">
            <a:extLst>
              <a:ext uri="{FF2B5EF4-FFF2-40B4-BE49-F238E27FC236}">
                <a16:creationId xmlns:a16="http://schemas.microsoft.com/office/drawing/2014/main" id="{DCF82962-FF03-CD26-AE76-F3E918B05962}"/>
              </a:ext>
            </a:extLst>
          </p:cNvPr>
          <p:cNvSpPr txBox="1"/>
          <p:nvPr/>
        </p:nvSpPr>
        <p:spPr>
          <a:xfrm>
            <a:off x="4314749" y="2897022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2</a:t>
            </a:r>
            <a:endParaRPr lang="ko-KR" altLang="en-US" b="1"/>
          </a:p>
        </p:txBody>
      </p:sp>
      <p:sp>
        <p:nvSpPr>
          <p:cNvPr id="1908" name="TextBox 1907">
            <a:extLst>
              <a:ext uri="{FF2B5EF4-FFF2-40B4-BE49-F238E27FC236}">
                <a16:creationId xmlns:a16="http://schemas.microsoft.com/office/drawing/2014/main" id="{F396DD5C-39F7-7C80-995F-EF69155C2A22}"/>
              </a:ext>
            </a:extLst>
          </p:cNvPr>
          <p:cNvSpPr txBox="1"/>
          <p:nvPr/>
        </p:nvSpPr>
        <p:spPr>
          <a:xfrm>
            <a:off x="4558269" y="32498988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383" name="TextBox 1382">
            <a:extLst>
              <a:ext uri="{FF2B5EF4-FFF2-40B4-BE49-F238E27FC236}">
                <a16:creationId xmlns:a16="http://schemas.microsoft.com/office/drawing/2014/main" id="{9EDA90CD-3A8E-570E-AF0F-2554CEFACA8E}"/>
              </a:ext>
            </a:extLst>
          </p:cNvPr>
          <p:cNvSpPr txBox="1"/>
          <p:nvPr/>
        </p:nvSpPr>
        <p:spPr>
          <a:xfrm>
            <a:off x="10880592" y="28502529"/>
            <a:ext cx="41826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</a:t>
            </a:r>
            <a:r>
              <a:rPr lang="ko-KR" altLang="en-US" b="1"/>
              <a:t> </a:t>
            </a:r>
            <a:r>
              <a:rPr lang="en-US" altLang="ko-KR" b="1"/>
              <a:t>Expansion(add unit &amp; retraining)</a:t>
            </a:r>
            <a:endParaRPr lang="ko-KR" altLang="en-US" b="1"/>
          </a:p>
        </p:txBody>
      </p:sp>
      <p:sp>
        <p:nvSpPr>
          <p:cNvPr id="1920" name="TextBox 1919">
            <a:extLst>
              <a:ext uri="{FF2B5EF4-FFF2-40B4-BE49-F238E27FC236}">
                <a16:creationId xmlns:a16="http://schemas.microsoft.com/office/drawing/2014/main" id="{9AE70B8A-E8F6-3CC8-6AA2-7147CE1DBE58}"/>
              </a:ext>
            </a:extLst>
          </p:cNvPr>
          <p:cNvSpPr txBox="1"/>
          <p:nvPr/>
        </p:nvSpPr>
        <p:spPr>
          <a:xfrm>
            <a:off x="10486949" y="28980799"/>
            <a:ext cx="6756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Selective Retraining</a:t>
            </a:r>
            <a:r>
              <a:rPr lang="ko-KR" altLang="en-US" sz="1600"/>
              <a:t>에서 학습한 </a:t>
            </a:r>
            <a:r>
              <a:rPr lang="en-US" altLang="ko-KR" sz="1600"/>
              <a:t>sub network</a:t>
            </a:r>
            <a:r>
              <a:rPr lang="ko-KR" altLang="en-US" sz="1600"/>
              <a:t>의 </a:t>
            </a:r>
            <a:r>
              <a:rPr lang="en-US" altLang="ko-KR" sz="1600"/>
              <a:t>Loss</a:t>
            </a:r>
            <a:r>
              <a:rPr lang="ko-KR" altLang="en-US" sz="1600"/>
              <a:t>가 </a:t>
            </a:r>
            <a:r>
              <a:rPr lang="en-US" altLang="ko-KR" sz="1600"/>
              <a:t>threshold</a:t>
            </a:r>
            <a:r>
              <a:rPr lang="ko-KR" altLang="en-US" sz="1600"/>
              <a:t>보다 클 경우</a:t>
            </a:r>
            <a:endParaRPr lang="en-US" altLang="ko-KR" sz="1600"/>
          </a:p>
          <a:p>
            <a:r>
              <a:rPr lang="ko-KR" altLang="en-US" sz="1600"/>
              <a:t>각 </a:t>
            </a:r>
            <a:r>
              <a:rPr lang="en-US" altLang="ko-KR" sz="1600"/>
              <a:t>Layer</a:t>
            </a:r>
            <a:r>
              <a:rPr lang="ko-KR" altLang="en-US" sz="1600"/>
              <a:t>에 </a:t>
            </a:r>
            <a:r>
              <a:rPr lang="en-US" altLang="ko-KR" sz="1600"/>
              <a:t>k</a:t>
            </a:r>
            <a:r>
              <a:rPr lang="ko-KR" altLang="en-US" sz="1600"/>
              <a:t>개의 </a:t>
            </a:r>
            <a:r>
              <a:rPr lang="en-US" altLang="ko-KR" sz="1600"/>
              <a:t>feature</a:t>
            </a:r>
            <a:r>
              <a:rPr lang="ko-KR" altLang="en-US" sz="1600"/>
              <a:t>를 추가</a:t>
            </a:r>
            <a:r>
              <a:rPr lang="en-US" altLang="ko-KR" sz="1600"/>
              <a:t>(</a:t>
            </a:r>
            <a:r>
              <a:rPr lang="ko-KR" altLang="en-US" sz="1600"/>
              <a:t>여기서 </a:t>
            </a:r>
            <a:r>
              <a:rPr lang="en-US" altLang="ko-KR" sz="1600"/>
              <a:t>k=10)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1" name="TextBox 1920">
                <a:extLst>
                  <a:ext uri="{FF2B5EF4-FFF2-40B4-BE49-F238E27FC236}">
                    <a16:creationId xmlns:a16="http://schemas.microsoft.com/office/drawing/2014/main" id="{248C1117-43DC-8158-C520-DED203A711FD}"/>
                  </a:ext>
                </a:extLst>
              </p:cNvPr>
              <p:cNvSpPr txBox="1"/>
              <p:nvPr/>
            </p:nvSpPr>
            <p:spPr>
              <a:xfrm>
                <a:off x="18231364" y="301577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21" name="TextBox 1920">
                <a:extLst>
                  <a:ext uri="{FF2B5EF4-FFF2-40B4-BE49-F238E27FC236}">
                    <a16:creationId xmlns:a16="http://schemas.microsoft.com/office/drawing/2014/main" id="{248C1117-43DC-8158-C520-DED203A71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364" y="30157722"/>
                <a:ext cx="516487" cy="461665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2" name="TextBox 1921">
            <a:extLst>
              <a:ext uri="{FF2B5EF4-FFF2-40B4-BE49-F238E27FC236}">
                <a16:creationId xmlns:a16="http://schemas.microsoft.com/office/drawing/2014/main" id="{0DF2E255-BBCC-6F88-A289-E286BF52593B}"/>
              </a:ext>
            </a:extLst>
          </p:cNvPr>
          <p:cNvSpPr txBox="1"/>
          <p:nvPr/>
        </p:nvSpPr>
        <p:spPr>
          <a:xfrm>
            <a:off x="17999869" y="3131584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923" name="직사각형 1922">
            <a:extLst>
              <a:ext uri="{FF2B5EF4-FFF2-40B4-BE49-F238E27FC236}">
                <a16:creationId xmlns:a16="http://schemas.microsoft.com/office/drawing/2014/main" id="{4B938719-1322-97ED-51DB-D8C266C3F551}"/>
              </a:ext>
            </a:extLst>
          </p:cNvPr>
          <p:cNvSpPr/>
          <p:nvPr/>
        </p:nvSpPr>
        <p:spPr>
          <a:xfrm>
            <a:off x="18039564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4" name="원호 1923">
            <a:extLst>
              <a:ext uri="{FF2B5EF4-FFF2-40B4-BE49-F238E27FC236}">
                <a16:creationId xmlns:a16="http://schemas.microsoft.com/office/drawing/2014/main" id="{9B883C00-E42B-63FD-6275-BE4C6091A0F0}"/>
              </a:ext>
            </a:extLst>
          </p:cNvPr>
          <p:cNvSpPr/>
          <p:nvPr/>
        </p:nvSpPr>
        <p:spPr>
          <a:xfrm rot="16200000">
            <a:off x="17859548" y="30081981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5" name="원호 1924">
            <a:extLst>
              <a:ext uri="{FF2B5EF4-FFF2-40B4-BE49-F238E27FC236}">
                <a16:creationId xmlns:a16="http://schemas.microsoft.com/office/drawing/2014/main" id="{2B06A8C2-3D96-F469-B229-6CD6120E55E8}"/>
              </a:ext>
            </a:extLst>
          </p:cNvPr>
          <p:cNvSpPr/>
          <p:nvPr/>
        </p:nvSpPr>
        <p:spPr>
          <a:xfrm rot="5400000" flipV="1">
            <a:off x="17868384" y="30516816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6" name="직사각형 1925">
            <a:extLst>
              <a:ext uri="{FF2B5EF4-FFF2-40B4-BE49-F238E27FC236}">
                <a16:creationId xmlns:a16="http://schemas.microsoft.com/office/drawing/2014/main" id="{62FFECE9-4BCE-84D5-C530-EA54340C5423}"/>
              </a:ext>
            </a:extLst>
          </p:cNvPr>
          <p:cNvSpPr/>
          <p:nvPr/>
        </p:nvSpPr>
        <p:spPr>
          <a:xfrm>
            <a:off x="18039564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7" name="직사각형 1926">
            <a:extLst>
              <a:ext uri="{FF2B5EF4-FFF2-40B4-BE49-F238E27FC236}">
                <a16:creationId xmlns:a16="http://schemas.microsoft.com/office/drawing/2014/main" id="{0805096E-7690-3BD4-79D5-327A5501D170}"/>
              </a:ext>
            </a:extLst>
          </p:cNvPr>
          <p:cNvSpPr/>
          <p:nvPr/>
        </p:nvSpPr>
        <p:spPr>
          <a:xfrm>
            <a:off x="18039564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8" name="직사각형 1927">
            <a:extLst>
              <a:ext uri="{FF2B5EF4-FFF2-40B4-BE49-F238E27FC236}">
                <a16:creationId xmlns:a16="http://schemas.microsoft.com/office/drawing/2014/main" id="{175D96EE-E916-D0E2-740A-D0B9FA9D8717}"/>
              </a:ext>
            </a:extLst>
          </p:cNvPr>
          <p:cNvSpPr/>
          <p:nvPr/>
        </p:nvSpPr>
        <p:spPr>
          <a:xfrm>
            <a:off x="18039564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9" name="직사각형 1928">
            <a:extLst>
              <a:ext uri="{FF2B5EF4-FFF2-40B4-BE49-F238E27FC236}">
                <a16:creationId xmlns:a16="http://schemas.microsoft.com/office/drawing/2014/main" id="{498A8218-2D95-3507-BC53-D09B84FA3141}"/>
              </a:ext>
            </a:extLst>
          </p:cNvPr>
          <p:cNvSpPr/>
          <p:nvPr/>
        </p:nvSpPr>
        <p:spPr>
          <a:xfrm>
            <a:off x="18039564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0" name="직사각형 1929">
            <a:extLst>
              <a:ext uri="{FF2B5EF4-FFF2-40B4-BE49-F238E27FC236}">
                <a16:creationId xmlns:a16="http://schemas.microsoft.com/office/drawing/2014/main" id="{A9FB4986-FDDF-3B7D-8148-6F965BF9ECB8}"/>
              </a:ext>
            </a:extLst>
          </p:cNvPr>
          <p:cNvSpPr/>
          <p:nvPr/>
        </p:nvSpPr>
        <p:spPr>
          <a:xfrm>
            <a:off x="18039564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1" name="직사각형 1930">
            <a:extLst>
              <a:ext uri="{FF2B5EF4-FFF2-40B4-BE49-F238E27FC236}">
                <a16:creationId xmlns:a16="http://schemas.microsoft.com/office/drawing/2014/main" id="{0E8D3E4C-407B-C7CE-A8ED-7D94CB122A0B}"/>
              </a:ext>
            </a:extLst>
          </p:cNvPr>
          <p:cNvSpPr/>
          <p:nvPr/>
        </p:nvSpPr>
        <p:spPr>
          <a:xfrm>
            <a:off x="18039564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2" name="직사각형 1931">
            <a:extLst>
              <a:ext uri="{FF2B5EF4-FFF2-40B4-BE49-F238E27FC236}">
                <a16:creationId xmlns:a16="http://schemas.microsoft.com/office/drawing/2014/main" id="{C86D67B8-B5AD-842D-2BD8-83E7FB4607A9}"/>
              </a:ext>
            </a:extLst>
          </p:cNvPr>
          <p:cNvSpPr/>
          <p:nvPr/>
        </p:nvSpPr>
        <p:spPr>
          <a:xfrm>
            <a:off x="18039564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3" name="직사각형 1932">
            <a:extLst>
              <a:ext uri="{FF2B5EF4-FFF2-40B4-BE49-F238E27FC236}">
                <a16:creationId xmlns:a16="http://schemas.microsoft.com/office/drawing/2014/main" id="{B14207FF-4A2C-469B-176B-B754849BC68A}"/>
              </a:ext>
            </a:extLst>
          </p:cNvPr>
          <p:cNvSpPr/>
          <p:nvPr/>
        </p:nvSpPr>
        <p:spPr>
          <a:xfrm>
            <a:off x="18143341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4" name="직사각형 1933">
            <a:extLst>
              <a:ext uri="{FF2B5EF4-FFF2-40B4-BE49-F238E27FC236}">
                <a16:creationId xmlns:a16="http://schemas.microsoft.com/office/drawing/2014/main" id="{DB9807DB-B853-4E47-E718-CDDFB8D2538E}"/>
              </a:ext>
            </a:extLst>
          </p:cNvPr>
          <p:cNvSpPr/>
          <p:nvPr/>
        </p:nvSpPr>
        <p:spPr>
          <a:xfrm>
            <a:off x="18143341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5" name="직사각형 1934">
            <a:extLst>
              <a:ext uri="{FF2B5EF4-FFF2-40B4-BE49-F238E27FC236}">
                <a16:creationId xmlns:a16="http://schemas.microsoft.com/office/drawing/2014/main" id="{9B68A4FD-D659-12C3-9BF2-0C316906C4A5}"/>
              </a:ext>
            </a:extLst>
          </p:cNvPr>
          <p:cNvSpPr/>
          <p:nvPr/>
        </p:nvSpPr>
        <p:spPr>
          <a:xfrm>
            <a:off x="18143341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6" name="직사각형 1935">
            <a:extLst>
              <a:ext uri="{FF2B5EF4-FFF2-40B4-BE49-F238E27FC236}">
                <a16:creationId xmlns:a16="http://schemas.microsoft.com/office/drawing/2014/main" id="{C9E772BF-A5CE-E193-5F83-A4F5E11F6501}"/>
              </a:ext>
            </a:extLst>
          </p:cNvPr>
          <p:cNvSpPr/>
          <p:nvPr/>
        </p:nvSpPr>
        <p:spPr>
          <a:xfrm>
            <a:off x="18143341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7" name="직사각형 1936">
            <a:extLst>
              <a:ext uri="{FF2B5EF4-FFF2-40B4-BE49-F238E27FC236}">
                <a16:creationId xmlns:a16="http://schemas.microsoft.com/office/drawing/2014/main" id="{1819F1B1-90D7-08CF-6785-544AF4C08ABA}"/>
              </a:ext>
            </a:extLst>
          </p:cNvPr>
          <p:cNvSpPr/>
          <p:nvPr/>
        </p:nvSpPr>
        <p:spPr>
          <a:xfrm>
            <a:off x="18143341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8" name="직사각형 1937">
            <a:extLst>
              <a:ext uri="{FF2B5EF4-FFF2-40B4-BE49-F238E27FC236}">
                <a16:creationId xmlns:a16="http://schemas.microsoft.com/office/drawing/2014/main" id="{96B84746-A8B6-101A-C3C7-3213B82E46C0}"/>
              </a:ext>
            </a:extLst>
          </p:cNvPr>
          <p:cNvSpPr/>
          <p:nvPr/>
        </p:nvSpPr>
        <p:spPr>
          <a:xfrm>
            <a:off x="18143341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9" name="직사각형 1938">
            <a:extLst>
              <a:ext uri="{FF2B5EF4-FFF2-40B4-BE49-F238E27FC236}">
                <a16:creationId xmlns:a16="http://schemas.microsoft.com/office/drawing/2014/main" id="{4ED1E8BB-4F6C-92E3-5CC8-B9301DE06A4F}"/>
              </a:ext>
            </a:extLst>
          </p:cNvPr>
          <p:cNvSpPr/>
          <p:nvPr/>
        </p:nvSpPr>
        <p:spPr>
          <a:xfrm>
            <a:off x="18143341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0" name="직사각형 1939">
            <a:extLst>
              <a:ext uri="{FF2B5EF4-FFF2-40B4-BE49-F238E27FC236}">
                <a16:creationId xmlns:a16="http://schemas.microsoft.com/office/drawing/2014/main" id="{ACDB4D8D-CAEC-4051-CB26-7245FA3C2B9C}"/>
              </a:ext>
            </a:extLst>
          </p:cNvPr>
          <p:cNvSpPr/>
          <p:nvPr/>
        </p:nvSpPr>
        <p:spPr>
          <a:xfrm>
            <a:off x="18143341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1" name="직사각형 1940">
            <a:extLst>
              <a:ext uri="{FF2B5EF4-FFF2-40B4-BE49-F238E27FC236}">
                <a16:creationId xmlns:a16="http://schemas.microsoft.com/office/drawing/2014/main" id="{BDA72189-448B-6929-AE08-907C08EE0182}"/>
              </a:ext>
            </a:extLst>
          </p:cNvPr>
          <p:cNvSpPr/>
          <p:nvPr/>
        </p:nvSpPr>
        <p:spPr>
          <a:xfrm>
            <a:off x="18247354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2" name="직사각형 1941">
            <a:extLst>
              <a:ext uri="{FF2B5EF4-FFF2-40B4-BE49-F238E27FC236}">
                <a16:creationId xmlns:a16="http://schemas.microsoft.com/office/drawing/2014/main" id="{44D01B6B-F8F9-D9E6-6A0C-B824B747F906}"/>
              </a:ext>
            </a:extLst>
          </p:cNvPr>
          <p:cNvSpPr/>
          <p:nvPr/>
        </p:nvSpPr>
        <p:spPr>
          <a:xfrm>
            <a:off x="18247354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3" name="직사각형 1942">
            <a:extLst>
              <a:ext uri="{FF2B5EF4-FFF2-40B4-BE49-F238E27FC236}">
                <a16:creationId xmlns:a16="http://schemas.microsoft.com/office/drawing/2014/main" id="{258ABCAC-28DB-5275-4158-5E9BDCC434FE}"/>
              </a:ext>
            </a:extLst>
          </p:cNvPr>
          <p:cNvSpPr/>
          <p:nvPr/>
        </p:nvSpPr>
        <p:spPr>
          <a:xfrm>
            <a:off x="18247354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4" name="직사각형 1943">
            <a:extLst>
              <a:ext uri="{FF2B5EF4-FFF2-40B4-BE49-F238E27FC236}">
                <a16:creationId xmlns:a16="http://schemas.microsoft.com/office/drawing/2014/main" id="{E4F3D1E9-94C4-95CB-55AA-1914D78B40E7}"/>
              </a:ext>
            </a:extLst>
          </p:cNvPr>
          <p:cNvSpPr/>
          <p:nvPr/>
        </p:nvSpPr>
        <p:spPr>
          <a:xfrm>
            <a:off x="18247354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5" name="직사각형 1944">
            <a:extLst>
              <a:ext uri="{FF2B5EF4-FFF2-40B4-BE49-F238E27FC236}">
                <a16:creationId xmlns:a16="http://schemas.microsoft.com/office/drawing/2014/main" id="{F3E15E28-2FA1-EB44-2D00-1D75E9D55E6F}"/>
              </a:ext>
            </a:extLst>
          </p:cNvPr>
          <p:cNvSpPr/>
          <p:nvPr/>
        </p:nvSpPr>
        <p:spPr>
          <a:xfrm>
            <a:off x="18247354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6" name="직사각형 1945">
            <a:extLst>
              <a:ext uri="{FF2B5EF4-FFF2-40B4-BE49-F238E27FC236}">
                <a16:creationId xmlns:a16="http://schemas.microsoft.com/office/drawing/2014/main" id="{5270919E-F7D4-26EA-1C17-5CB94D2735E7}"/>
              </a:ext>
            </a:extLst>
          </p:cNvPr>
          <p:cNvSpPr/>
          <p:nvPr/>
        </p:nvSpPr>
        <p:spPr>
          <a:xfrm>
            <a:off x="18247354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7" name="직사각형 1946">
            <a:extLst>
              <a:ext uri="{FF2B5EF4-FFF2-40B4-BE49-F238E27FC236}">
                <a16:creationId xmlns:a16="http://schemas.microsoft.com/office/drawing/2014/main" id="{AD31DD5D-C4F5-81BA-8915-4D77FFC70034}"/>
              </a:ext>
            </a:extLst>
          </p:cNvPr>
          <p:cNvSpPr/>
          <p:nvPr/>
        </p:nvSpPr>
        <p:spPr>
          <a:xfrm>
            <a:off x="18247354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8" name="직사각형 1947">
            <a:extLst>
              <a:ext uri="{FF2B5EF4-FFF2-40B4-BE49-F238E27FC236}">
                <a16:creationId xmlns:a16="http://schemas.microsoft.com/office/drawing/2014/main" id="{54F85C51-D038-88BD-6B27-904CDC72673C}"/>
              </a:ext>
            </a:extLst>
          </p:cNvPr>
          <p:cNvSpPr/>
          <p:nvPr/>
        </p:nvSpPr>
        <p:spPr>
          <a:xfrm>
            <a:off x="18247354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9" name="직사각형 1948">
            <a:extLst>
              <a:ext uri="{FF2B5EF4-FFF2-40B4-BE49-F238E27FC236}">
                <a16:creationId xmlns:a16="http://schemas.microsoft.com/office/drawing/2014/main" id="{E5E64EC3-3A8D-035C-1FAD-81BA851E0DE1}"/>
              </a:ext>
            </a:extLst>
          </p:cNvPr>
          <p:cNvSpPr/>
          <p:nvPr/>
        </p:nvSpPr>
        <p:spPr>
          <a:xfrm>
            <a:off x="18707870" y="300341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0" name="직사각형 1949">
            <a:extLst>
              <a:ext uri="{FF2B5EF4-FFF2-40B4-BE49-F238E27FC236}">
                <a16:creationId xmlns:a16="http://schemas.microsoft.com/office/drawing/2014/main" id="{5BF7066D-9677-F64E-6B22-56CD9B3365D8}"/>
              </a:ext>
            </a:extLst>
          </p:cNvPr>
          <p:cNvSpPr/>
          <p:nvPr/>
        </p:nvSpPr>
        <p:spPr>
          <a:xfrm>
            <a:off x="18707870" y="301276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1" name="직사각형 1950">
            <a:extLst>
              <a:ext uri="{FF2B5EF4-FFF2-40B4-BE49-F238E27FC236}">
                <a16:creationId xmlns:a16="http://schemas.microsoft.com/office/drawing/2014/main" id="{B5320F4E-1536-21E1-62D8-5FC21ED79E69}"/>
              </a:ext>
            </a:extLst>
          </p:cNvPr>
          <p:cNvSpPr/>
          <p:nvPr/>
        </p:nvSpPr>
        <p:spPr>
          <a:xfrm>
            <a:off x="18707870" y="305954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2" name="직사각형 1951">
            <a:extLst>
              <a:ext uri="{FF2B5EF4-FFF2-40B4-BE49-F238E27FC236}">
                <a16:creationId xmlns:a16="http://schemas.microsoft.com/office/drawing/2014/main" id="{974A36A7-1857-D6E8-176B-49650D08391D}"/>
              </a:ext>
            </a:extLst>
          </p:cNvPr>
          <p:cNvSpPr/>
          <p:nvPr/>
        </p:nvSpPr>
        <p:spPr>
          <a:xfrm>
            <a:off x="18707870" y="3068899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3" name="직사각형 1952">
            <a:extLst>
              <a:ext uri="{FF2B5EF4-FFF2-40B4-BE49-F238E27FC236}">
                <a16:creationId xmlns:a16="http://schemas.microsoft.com/office/drawing/2014/main" id="{321C272A-B3BF-C9A8-BE2E-603A2F767D92}"/>
              </a:ext>
            </a:extLst>
          </p:cNvPr>
          <p:cNvSpPr/>
          <p:nvPr/>
        </p:nvSpPr>
        <p:spPr>
          <a:xfrm>
            <a:off x="18707870" y="3040834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4" name="직사각형 1953">
            <a:extLst>
              <a:ext uri="{FF2B5EF4-FFF2-40B4-BE49-F238E27FC236}">
                <a16:creationId xmlns:a16="http://schemas.microsoft.com/office/drawing/2014/main" id="{1F40E46C-98E8-2224-4952-7B1105834B04}"/>
              </a:ext>
            </a:extLst>
          </p:cNvPr>
          <p:cNvSpPr/>
          <p:nvPr/>
        </p:nvSpPr>
        <p:spPr>
          <a:xfrm>
            <a:off x="18707870" y="3050189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5" name="직사각형 1954">
            <a:extLst>
              <a:ext uri="{FF2B5EF4-FFF2-40B4-BE49-F238E27FC236}">
                <a16:creationId xmlns:a16="http://schemas.microsoft.com/office/drawing/2014/main" id="{9DB0D384-F357-6495-518B-CF04B898E366}"/>
              </a:ext>
            </a:extLst>
          </p:cNvPr>
          <p:cNvSpPr/>
          <p:nvPr/>
        </p:nvSpPr>
        <p:spPr>
          <a:xfrm>
            <a:off x="18707870" y="3022124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6" name="직사각형 1955">
            <a:extLst>
              <a:ext uri="{FF2B5EF4-FFF2-40B4-BE49-F238E27FC236}">
                <a16:creationId xmlns:a16="http://schemas.microsoft.com/office/drawing/2014/main" id="{FC4C6368-68A1-7129-4C1E-66705A8C15F0}"/>
              </a:ext>
            </a:extLst>
          </p:cNvPr>
          <p:cNvSpPr/>
          <p:nvPr/>
        </p:nvSpPr>
        <p:spPr>
          <a:xfrm>
            <a:off x="18707870" y="303147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7" name="직사각형 1956">
            <a:extLst>
              <a:ext uri="{FF2B5EF4-FFF2-40B4-BE49-F238E27FC236}">
                <a16:creationId xmlns:a16="http://schemas.microsoft.com/office/drawing/2014/main" id="{624D1CD9-0265-CA14-EA0F-4CC553F37C31}"/>
              </a:ext>
            </a:extLst>
          </p:cNvPr>
          <p:cNvSpPr/>
          <p:nvPr/>
        </p:nvSpPr>
        <p:spPr>
          <a:xfrm>
            <a:off x="18807882" y="300341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8" name="직사각형 1957">
            <a:extLst>
              <a:ext uri="{FF2B5EF4-FFF2-40B4-BE49-F238E27FC236}">
                <a16:creationId xmlns:a16="http://schemas.microsoft.com/office/drawing/2014/main" id="{CFAF94FC-97F2-2FC6-AD7C-8EAF6BF26424}"/>
              </a:ext>
            </a:extLst>
          </p:cNvPr>
          <p:cNvSpPr/>
          <p:nvPr/>
        </p:nvSpPr>
        <p:spPr>
          <a:xfrm>
            <a:off x="18807882" y="301276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9" name="직사각형 1958">
            <a:extLst>
              <a:ext uri="{FF2B5EF4-FFF2-40B4-BE49-F238E27FC236}">
                <a16:creationId xmlns:a16="http://schemas.microsoft.com/office/drawing/2014/main" id="{3F35D19C-0C84-8AED-55D8-7204325706A9}"/>
              </a:ext>
            </a:extLst>
          </p:cNvPr>
          <p:cNvSpPr/>
          <p:nvPr/>
        </p:nvSpPr>
        <p:spPr>
          <a:xfrm>
            <a:off x="18807882" y="305954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0" name="직사각형 1959">
            <a:extLst>
              <a:ext uri="{FF2B5EF4-FFF2-40B4-BE49-F238E27FC236}">
                <a16:creationId xmlns:a16="http://schemas.microsoft.com/office/drawing/2014/main" id="{2F1F4BDE-6199-4456-83A9-B974E69C9F10}"/>
              </a:ext>
            </a:extLst>
          </p:cNvPr>
          <p:cNvSpPr/>
          <p:nvPr/>
        </p:nvSpPr>
        <p:spPr>
          <a:xfrm>
            <a:off x="18807882" y="3068899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1" name="직사각형 1960">
            <a:extLst>
              <a:ext uri="{FF2B5EF4-FFF2-40B4-BE49-F238E27FC236}">
                <a16:creationId xmlns:a16="http://schemas.microsoft.com/office/drawing/2014/main" id="{41B52759-E346-571D-0638-DCB38111D817}"/>
              </a:ext>
            </a:extLst>
          </p:cNvPr>
          <p:cNvSpPr/>
          <p:nvPr/>
        </p:nvSpPr>
        <p:spPr>
          <a:xfrm>
            <a:off x="18807882" y="3040834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2" name="직사각형 1961">
            <a:extLst>
              <a:ext uri="{FF2B5EF4-FFF2-40B4-BE49-F238E27FC236}">
                <a16:creationId xmlns:a16="http://schemas.microsoft.com/office/drawing/2014/main" id="{822F56AD-17C1-F2A2-D5DE-8FF21498253C}"/>
              </a:ext>
            </a:extLst>
          </p:cNvPr>
          <p:cNvSpPr/>
          <p:nvPr/>
        </p:nvSpPr>
        <p:spPr>
          <a:xfrm>
            <a:off x="18807882" y="3050189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3" name="직사각형 1962">
            <a:extLst>
              <a:ext uri="{FF2B5EF4-FFF2-40B4-BE49-F238E27FC236}">
                <a16:creationId xmlns:a16="http://schemas.microsoft.com/office/drawing/2014/main" id="{C26047D9-1717-2CB0-9FD0-D2B2E23F59E5}"/>
              </a:ext>
            </a:extLst>
          </p:cNvPr>
          <p:cNvSpPr/>
          <p:nvPr/>
        </p:nvSpPr>
        <p:spPr>
          <a:xfrm>
            <a:off x="18807882" y="3022124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4" name="직사각형 1963">
            <a:extLst>
              <a:ext uri="{FF2B5EF4-FFF2-40B4-BE49-F238E27FC236}">
                <a16:creationId xmlns:a16="http://schemas.microsoft.com/office/drawing/2014/main" id="{7E1E6912-2EBB-C896-67CD-0051F6D0D41F}"/>
              </a:ext>
            </a:extLst>
          </p:cNvPr>
          <p:cNvSpPr/>
          <p:nvPr/>
        </p:nvSpPr>
        <p:spPr>
          <a:xfrm>
            <a:off x="18807882" y="303147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5" name="TextBox 1964">
            <a:extLst>
              <a:ext uri="{FF2B5EF4-FFF2-40B4-BE49-F238E27FC236}">
                <a16:creationId xmlns:a16="http://schemas.microsoft.com/office/drawing/2014/main" id="{F567C2D3-1775-5DDF-7BBD-5F95D74D9F0C}"/>
              </a:ext>
            </a:extLst>
          </p:cNvPr>
          <p:cNvSpPr txBox="1"/>
          <p:nvPr/>
        </p:nvSpPr>
        <p:spPr>
          <a:xfrm>
            <a:off x="18292441" y="297741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966" name="TextBox 1965">
            <a:extLst>
              <a:ext uri="{FF2B5EF4-FFF2-40B4-BE49-F238E27FC236}">
                <a16:creationId xmlns:a16="http://schemas.microsoft.com/office/drawing/2014/main" id="{3AECD07F-AF88-2DD7-5852-DA1A425A08F3}"/>
              </a:ext>
            </a:extLst>
          </p:cNvPr>
          <p:cNvSpPr txBox="1"/>
          <p:nvPr/>
        </p:nvSpPr>
        <p:spPr>
          <a:xfrm>
            <a:off x="17573440" y="302480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7" name="TextBox 1966">
                <a:extLst>
                  <a:ext uri="{FF2B5EF4-FFF2-40B4-BE49-F238E27FC236}">
                    <a16:creationId xmlns:a16="http://schemas.microsoft.com/office/drawing/2014/main" id="{7C62D922-F254-3059-AC98-06E8991917E3}"/>
                  </a:ext>
                </a:extLst>
              </p:cNvPr>
              <p:cNvSpPr txBox="1"/>
              <p:nvPr/>
            </p:nvSpPr>
            <p:spPr>
              <a:xfrm>
                <a:off x="14692236" y="3037063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67" name="TextBox 1966">
                <a:extLst>
                  <a:ext uri="{FF2B5EF4-FFF2-40B4-BE49-F238E27FC236}">
                    <a16:creationId xmlns:a16="http://schemas.microsoft.com/office/drawing/2014/main" id="{7C62D922-F254-3059-AC98-06E89919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236" y="30370634"/>
                <a:ext cx="516487" cy="461665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8" name="원호 1967">
            <a:extLst>
              <a:ext uri="{FF2B5EF4-FFF2-40B4-BE49-F238E27FC236}">
                <a16:creationId xmlns:a16="http://schemas.microsoft.com/office/drawing/2014/main" id="{393572A8-63B6-C307-FAF8-61F1A6F4F287}"/>
              </a:ext>
            </a:extLst>
          </p:cNvPr>
          <p:cNvSpPr/>
          <p:nvPr/>
        </p:nvSpPr>
        <p:spPr>
          <a:xfrm>
            <a:off x="15092569" y="2985638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9" name="원호 1968">
            <a:extLst>
              <a:ext uri="{FF2B5EF4-FFF2-40B4-BE49-F238E27FC236}">
                <a16:creationId xmlns:a16="http://schemas.microsoft.com/office/drawing/2014/main" id="{87A5B41D-C5A4-1E0D-1D0B-AE8E980F70C3}"/>
              </a:ext>
            </a:extLst>
          </p:cNvPr>
          <p:cNvSpPr/>
          <p:nvPr/>
        </p:nvSpPr>
        <p:spPr>
          <a:xfrm rot="16200000">
            <a:off x="14805233" y="2949939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0" name="TextBox 1969">
                <a:extLst>
                  <a:ext uri="{FF2B5EF4-FFF2-40B4-BE49-F238E27FC236}">
                    <a16:creationId xmlns:a16="http://schemas.microsoft.com/office/drawing/2014/main" id="{05DA321D-0E95-92D0-E563-BA047BC2FBFC}"/>
                  </a:ext>
                </a:extLst>
              </p:cNvPr>
              <p:cNvSpPr txBox="1"/>
              <p:nvPr/>
            </p:nvSpPr>
            <p:spPr>
              <a:xfrm>
                <a:off x="15374261" y="3037745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70" name="TextBox 1969">
                <a:extLst>
                  <a:ext uri="{FF2B5EF4-FFF2-40B4-BE49-F238E27FC236}">
                    <a16:creationId xmlns:a16="http://schemas.microsoft.com/office/drawing/2014/main" id="{05DA321D-0E95-92D0-E563-BA047BC2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261" y="30377453"/>
                <a:ext cx="516487" cy="461665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1" name="직사각형 1970">
            <a:extLst>
              <a:ext uri="{FF2B5EF4-FFF2-40B4-BE49-F238E27FC236}">
                <a16:creationId xmlns:a16="http://schemas.microsoft.com/office/drawing/2014/main" id="{8240C7BE-908B-0022-75E8-925A4E2C451B}"/>
              </a:ext>
            </a:extLst>
          </p:cNvPr>
          <p:cNvSpPr/>
          <p:nvPr/>
        </p:nvSpPr>
        <p:spPr>
          <a:xfrm>
            <a:off x="15852015" y="3006148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2" name="직사각형 1971">
            <a:extLst>
              <a:ext uri="{FF2B5EF4-FFF2-40B4-BE49-F238E27FC236}">
                <a16:creationId xmlns:a16="http://schemas.microsoft.com/office/drawing/2014/main" id="{44B92B48-A297-DF77-40DA-166326B2F48B}"/>
              </a:ext>
            </a:extLst>
          </p:cNvPr>
          <p:cNvSpPr/>
          <p:nvPr/>
        </p:nvSpPr>
        <p:spPr>
          <a:xfrm>
            <a:off x="15852015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3" name="직사각형 1972">
            <a:extLst>
              <a:ext uri="{FF2B5EF4-FFF2-40B4-BE49-F238E27FC236}">
                <a16:creationId xmlns:a16="http://schemas.microsoft.com/office/drawing/2014/main" id="{30557227-69CF-6EED-349B-98039B97F4E8}"/>
              </a:ext>
            </a:extLst>
          </p:cNvPr>
          <p:cNvSpPr/>
          <p:nvPr/>
        </p:nvSpPr>
        <p:spPr>
          <a:xfrm>
            <a:off x="15852015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4" name="직사각형 1973">
            <a:extLst>
              <a:ext uri="{FF2B5EF4-FFF2-40B4-BE49-F238E27FC236}">
                <a16:creationId xmlns:a16="http://schemas.microsoft.com/office/drawing/2014/main" id="{ED04C51A-7FC0-3A78-45DD-E6C8FAB7C067}"/>
              </a:ext>
            </a:extLst>
          </p:cNvPr>
          <p:cNvSpPr/>
          <p:nvPr/>
        </p:nvSpPr>
        <p:spPr>
          <a:xfrm>
            <a:off x="15852015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5" name="직사각형 1974">
            <a:extLst>
              <a:ext uri="{FF2B5EF4-FFF2-40B4-BE49-F238E27FC236}">
                <a16:creationId xmlns:a16="http://schemas.microsoft.com/office/drawing/2014/main" id="{13105446-4BA9-B661-EED6-60591C218156}"/>
              </a:ext>
            </a:extLst>
          </p:cNvPr>
          <p:cNvSpPr/>
          <p:nvPr/>
        </p:nvSpPr>
        <p:spPr>
          <a:xfrm>
            <a:off x="15852015" y="304356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6" name="직사각형 1975">
            <a:extLst>
              <a:ext uri="{FF2B5EF4-FFF2-40B4-BE49-F238E27FC236}">
                <a16:creationId xmlns:a16="http://schemas.microsoft.com/office/drawing/2014/main" id="{BD83590E-4346-8DA1-3EB7-3CD42ED7AD9D}"/>
              </a:ext>
            </a:extLst>
          </p:cNvPr>
          <p:cNvSpPr/>
          <p:nvPr/>
        </p:nvSpPr>
        <p:spPr>
          <a:xfrm>
            <a:off x="15852015" y="305292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7" name="직사각형 1976">
            <a:extLst>
              <a:ext uri="{FF2B5EF4-FFF2-40B4-BE49-F238E27FC236}">
                <a16:creationId xmlns:a16="http://schemas.microsoft.com/office/drawing/2014/main" id="{D1F6F464-0D8C-083F-7D69-66055FBEBFE4}"/>
              </a:ext>
            </a:extLst>
          </p:cNvPr>
          <p:cNvSpPr/>
          <p:nvPr/>
        </p:nvSpPr>
        <p:spPr>
          <a:xfrm>
            <a:off x="15852015" y="3024858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8" name="직사각형 1977">
            <a:extLst>
              <a:ext uri="{FF2B5EF4-FFF2-40B4-BE49-F238E27FC236}">
                <a16:creationId xmlns:a16="http://schemas.microsoft.com/office/drawing/2014/main" id="{C109DCCE-EC8D-26BC-4470-85D8A4BEA792}"/>
              </a:ext>
            </a:extLst>
          </p:cNvPr>
          <p:cNvSpPr/>
          <p:nvPr/>
        </p:nvSpPr>
        <p:spPr>
          <a:xfrm>
            <a:off x="15852015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9" name="직사각형 1978">
            <a:extLst>
              <a:ext uri="{FF2B5EF4-FFF2-40B4-BE49-F238E27FC236}">
                <a16:creationId xmlns:a16="http://schemas.microsoft.com/office/drawing/2014/main" id="{564622C8-4B39-1085-6046-039D8C1A01ED}"/>
              </a:ext>
            </a:extLst>
          </p:cNvPr>
          <p:cNvSpPr/>
          <p:nvPr/>
        </p:nvSpPr>
        <p:spPr>
          <a:xfrm>
            <a:off x="15955792" y="30061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0" name="직사각형 1979">
            <a:extLst>
              <a:ext uri="{FF2B5EF4-FFF2-40B4-BE49-F238E27FC236}">
                <a16:creationId xmlns:a16="http://schemas.microsoft.com/office/drawing/2014/main" id="{65BDABD7-F3D9-5869-5B5D-B6A0A011DE84}"/>
              </a:ext>
            </a:extLst>
          </p:cNvPr>
          <p:cNvSpPr/>
          <p:nvPr/>
        </p:nvSpPr>
        <p:spPr>
          <a:xfrm>
            <a:off x="15955792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1" name="직사각형 1980">
            <a:extLst>
              <a:ext uri="{FF2B5EF4-FFF2-40B4-BE49-F238E27FC236}">
                <a16:creationId xmlns:a16="http://schemas.microsoft.com/office/drawing/2014/main" id="{002283D3-60DD-1AD3-16DA-778FB3608852}"/>
              </a:ext>
            </a:extLst>
          </p:cNvPr>
          <p:cNvSpPr/>
          <p:nvPr/>
        </p:nvSpPr>
        <p:spPr>
          <a:xfrm>
            <a:off x="15955792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2" name="직사각형 1981">
            <a:extLst>
              <a:ext uri="{FF2B5EF4-FFF2-40B4-BE49-F238E27FC236}">
                <a16:creationId xmlns:a16="http://schemas.microsoft.com/office/drawing/2014/main" id="{1D3D94A4-6D55-E0A7-F021-6F863C410AE9}"/>
              </a:ext>
            </a:extLst>
          </p:cNvPr>
          <p:cNvSpPr/>
          <p:nvPr/>
        </p:nvSpPr>
        <p:spPr>
          <a:xfrm>
            <a:off x="15955792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3" name="직사각형 1982">
            <a:extLst>
              <a:ext uri="{FF2B5EF4-FFF2-40B4-BE49-F238E27FC236}">
                <a16:creationId xmlns:a16="http://schemas.microsoft.com/office/drawing/2014/main" id="{74A7C85C-1510-8D84-49E1-248545C12624}"/>
              </a:ext>
            </a:extLst>
          </p:cNvPr>
          <p:cNvSpPr/>
          <p:nvPr/>
        </p:nvSpPr>
        <p:spPr>
          <a:xfrm>
            <a:off x="15955792" y="304356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4" name="직사각형 1983">
            <a:extLst>
              <a:ext uri="{FF2B5EF4-FFF2-40B4-BE49-F238E27FC236}">
                <a16:creationId xmlns:a16="http://schemas.microsoft.com/office/drawing/2014/main" id="{E8CA5733-AA78-F4A9-BF4D-43B91AFBA5E4}"/>
              </a:ext>
            </a:extLst>
          </p:cNvPr>
          <p:cNvSpPr/>
          <p:nvPr/>
        </p:nvSpPr>
        <p:spPr>
          <a:xfrm>
            <a:off x="15955792" y="305292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5" name="직사각형 1984">
            <a:extLst>
              <a:ext uri="{FF2B5EF4-FFF2-40B4-BE49-F238E27FC236}">
                <a16:creationId xmlns:a16="http://schemas.microsoft.com/office/drawing/2014/main" id="{66C1E4AF-27BA-A6DF-BF93-04D607420D29}"/>
              </a:ext>
            </a:extLst>
          </p:cNvPr>
          <p:cNvSpPr/>
          <p:nvPr/>
        </p:nvSpPr>
        <p:spPr>
          <a:xfrm>
            <a:off x="15955792" y="302485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6" name="직사각형 1985">
            <a:extLst>
              <a:ext uri="{FF2B5EF4-FFF2-40B4-BE49-F238E27FC236}">
                <a16:creationId xmlns:a16="http://schemas.microsoft.com/office/drawing/2014/main" id="{42BFDBBA-B211-1683-A6B0-70E8B869C070}"/>
              </a:ext>
            </a:extLst>
          </p:cNvPr>
          <p:cNvSpPr/>
          <p:nvPr/>
        </p:nvSpPr>
        <p:spPr>
          <a:xfrm>
            <a:off x="15955792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7" name="직사각형 1986">
            <a:extLst>
              <a:ext uri="{FF2B5EF4-FFF2-40B4-BE49-F238E27FC236}">
                <a16:creationId xmlns:a16="http://schemas.microsoft.com/office/drawing/2014/main" id="{658E8B64-F8E0-AE2C-EA64-43F0F0A8955A}"/>
              </a:ext>
            </a:extLst>
          </p:cNvPr>
          <p:cNvSpPr/>
          <p:nvPr/>
        </p:nvSpPr>
        <p:spPr>
          <a:xfrm>
            <a:off x="16059805" y="30061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8" name="직사각형 1987">
            <a:extLst>
              <a:ext uri="{FF2B5EF4-FFF2-40B4-BE49-F238E27FC236}">
                <a16:creationId xmlns:a16="http://schemas.microsoft.com/office/drawing/2014/main" id="{1E729B51-4B0B-DA47-D7C7-D4FF59BC1EB6}"/>
              </a:ext>
            </a:extLst>
          </p:cNvPr>
          <p:cNvSpPr/>
          <p:nvPr/>
        </p:nvSpPr>
        <p:spPr>
          <a:xfrm>
            <a:off x="16059805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9" name="직사각형 1988">
            <a:extLst>
              <a:ext uri="{FF2B5EF4-FFF2-40B4-BE49-F238E27FC236}">
                <a16:creationId xmlns:a16="http://schemas.microsoft.com/office/drawing/2014/main" id="{F032629A-9217-2567-2BFE-06F91ED60905}"/>
              </a:ext>
            </a:extLst>
          </p:cNvPr>
          <p:cNvSpPr/>
          <p:nvPr/>
        </p:nvSpPr>
        <p:spPr>
          <a:xfrm>
            <a:off x="16059805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0" name="직사각형 1989">
            <a:extLst>
              <a:ext uri="{FF2B5EF4-FFF2-40B4-BE49-F238E27FC236}">
                <a16:creationId xmlns:a16="http://schemas.microsoft.com/office/drawing/2014/main" id="{10A739DA-2F39-3780-A859-539DE8087459}"/>
              </a:ext>
            </a:extLst>
          </p:cNvPr>
          <p:cNvSpPr/>
          <p:nvPr/>
        </p:nvSpPr>
        <p:spPr>
          <a:xfrm>
            <a:off x="16059805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1" name="직사각형 1990">
            <a:extLst>
              <a:ext uri="{FF2B5EF4-FFF2-40B4-BE49-F238E27FC236}">
                <a16:creationId xmlns:a16="http://schemas.microsoft.com/office/drawing/2014/main" id="{0E0AC7C5-7945-1F21-BF9F-2A76F5B97F0B}"/>
              </a:ext>
            </a:extLst>
          </p:cNvPr>
          <p:cNvSpPr/>
          <p:nvPr/>
        </p:nvSpPr>
        <p:spPr>
          <a:xfrm>
            <a:off x="16059805" y="304356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2" name="직사각형 1991">
            <a:extLst>
              <a:ext uri="{FF2B5EF4-FFF2-40B4-BE49-F238E27FC236}">
                <a16:creationId xmlns:a16="http://schemas.microsoft.com/office/drawing/2014/main" id="{C1DB4BEE-4D29-8617-F0E9-13F45C1A8C62}"/>
              </a:ext>
            </a:extLst>
          </p:cNvPr>
          <p:cNvSpPr/>
          <p:nvPr/>
        </p:nvSpPr>
        <p:spPr>
          <a:xfrm>
            <a:off x="16059805" y="305292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3" name="직사각형 1992">
            <a:extLst>
              <a:ext uri="{FF2B5EF4-FFF2-40B4-BE49-F238E27FC236}">
                <a16:creationId xmlns:a16="http://schemas.microsoft.com/office/drawing/2014/main" id="{5612794D-E31A-04E1-9987-243E05A38BF3}"/>
              </a:ext>
            </a:extLst>
          </p:cNvPr>
          <p:cNvSpPr/>
          <p:nvPr/>
        </p:nvSpPr>
        <p:spPr>
          <a:xfrm>
            <a:off x="16059805" y="302485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4" name="직사각형 1993">
            <a:extLst>
              <a:ext uri="{FF2B5EF4-FFF2-40B4-BE49-F238E27FC236}">
                <a16:creationId xmlns:a16="http://schemas.microsoft.com/office/drawing/2014/main" id="{96D9C970-DFE0-9972-612E-2C78B423FCF2}"/>
              </a:ext>
            </a:extLst>
          </p:cNvPr>
          <p:cNvSpPr/>
          <p:nvPr/>
        </p:nvSpPr>
        <p:spPr>
          <a:xfrm>
            <a:off x="16059805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5" name="직사각형 1994">
            <a:extLst>
              <a:ext uri="{FF2B5EF4-FFF2-40B4-BE49-F238E27FC236}">
                <a16:creationId xmlns:a16="http://schemas.microsoft.com/office/drawing/2014/main" id="{6500D7F7-B833-838B-5496-06724630536C}"/>
              </a:ext>
            </a:extLst>
          </p:cNvPr>
          <p:cNvSpPr/>
          <p:nvPr/>
        </p:nvSpPr>
        <p:spPr>
          <a:xfrm>
            <a:off x="15852015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6" name="직사각형 1995">
            <a:extLst>
              <a:ext uri="{FF2B5EF4-FFF2-40B4-BE49-F238E27FC236}">
                <a16:creationId xmlns:a16="http://schemas.microsoft.com/office/drawing/2014/main" id="{6ECBBA53-32EE-30FD-0339-C4FAF8290BB4}"/>
              </a:ext>
            </a:extLst>
          </p:cNvPr>
          <p:cNvSpPr/>
          <p:nvPr/>
        </p:nvSpPr>
        <p:spPr>
          <a:xfrm>
            <a:off x="15852015" y="3099386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7" name="직사각형 1996">
            <a:extLst>
              <a:ext uri="{FF2B5EF4-FFF2-40B4-BE49-F238E27FC236}">
                <a16:creationId xmlns:a16="http://schemas.microsoft.com/office/drawing/2014/main" id="{D477829E-5274-057B-AAFC-DFD35B4F5B3F}"/>
              </a:ext>
            </a:extLst>
          </p:cNvPr>
          <p:cNvSpPr/>
          <p:nvPr/>
        </p:nvSpPr>
        <p:spPr>
          <a:xfrm>
            <a:off x="15852015" y="308067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8" name="직사각형 1997">
            <a:extLst>
              <a:ext uri="{FF2B5EF4-FFF2-40B4-BE49-F238E27FC236}">
                <a16:creationId xmlns:a16="http://schemas.microsoft.com/office/drawing/2014/main" id="{77C7F7D9-A893-8E70-8E9C-E24758C5E574}"/>
              </a:ext>
            </a:extLst>
          </p:cNvPr>
          <p:cNvSpPr/>
          <p:nvPr/>
        </p:nvSpPr>
        <p:spPr>
          <a:xfrm>
            <a:off x="15955792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9" name="직사각형 1998">
            <a:extLst>
              <a:ext uri="{FF2B5EF4-FFF2-40B4-BE49-F238E27FC236}">
                <a16:creationId xmlns:a16="http://schemas.microsoft.com/office/drawing/2014/main" id="{5C872B76-98EC-F46F-7539-9A6852EE7B78}"/>
              </a:ext>
            </a:extLst>
          </p:cNvPr>
          <p:cNvSpPr/>
          <p:nvPr/>
        </p:nvSpPr>
        <p:spPr>
          <a:xfrm>
            <a:off x="15955792" y="309938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0" name="직사각형 1999">
            <a:extLst>
              <a:ext uri="{FF2B5EF4-FFF2-40B4-BE49-F238E27FC236}">
                <a16:creationId xmlns:a16="http://schemas.microsoft.com/office/drawing/2014/main" id="{93EB3ADD-59D6-9886-9400-94A37F383C0B}"/>
              </a:ext>
            </a:extLst>
          </p:cNvPr>
          <p:cNvSpPr/>
          <p:nvPr/>
        </p:nvSpPr>
        <p:spPr>
          <a:xfrm>
            <a:off x="15955792" y="308067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1" name="직사각형 2000">
            <a:extLst>
              <a:ext uri="{FF2B5EF4-FFF2-40B4-BE49-F238E27FC236}">
                <a16:creationId xmlns:a16="http://schemas.microsoft.com/office/drawing/2014/main" id="{19AD5A1A-3A33-F865-2036-7BE0092ACE35}"/>
              </a:ext>
            </a:extLst>
          </p:cNvPr>
          <p:cNvSpPr/>
          <p:nvPr/>
        </p:nvSpPr>
        <p:spPr>
          <a:xfrm>
            <a:off x="16059805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2" name="직사각형 2001">
            <a:extLst>
              <a:ext uri="{FF2B5EF4-FFF2-40B4-BE49-F238E27FC236}">
                <a16:creationId xmlns:a16="http://schemas.microsoft.com/office/drawing/2014/main" id="{03DD006C-7D42-232B-6D4A-50AB839493D5}"/>
              </a:ext>
            </a:extLst>
          </p:cNvPr>
          <p:cNvSpPr/>
          <p:nvPr/>
        </p:nvSpPr>
        <p:spPr>
          <a:xfrm>
            <a:off x="16059805" y="309938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3" name="직사각형 2002">
            <a:extLst>
              <a:ext uri="{FF2B5EF4-FFF2-40B4-BE49-F238E27FC236}">
                <a16:creationId xmlns:a16="http://schemas.microsoft.com/office/drawing/2014/main" id="{2E2CF4CC-CB02-99AF-7D7F-E5E60AF0F77D}"/>
              </a:ext>
            </a:extLst>
          </p:cNvPr>
          <p:cNvSpPr/>
          <p:nvPr/>
        </p:nvSpPr>
        <p:spPr>
          <a:xfrm>
            <a:off x="16059805" y="308067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4" name="직사각형 2003">
            <a:extLst>
              <a:ext uri="{FF2B5EF4-FFF2-40B4-BE49-F238E27FC236}">
                <a16:creationId xmlns:a16="http://schemas.microsoft.com/office/drawing/2014/main" id="{3F1BDBBC-F6CA-85FA-81C2-3EDFBB19230B}"/>
              </a:ext>
            </a:extLst>
          </p:cNvPr>
          <p:cNvSpPr/>
          <p:nvPr/>
        </p:nvSpPr>
        <p:spPr>
          <a:xfrm>
            <a:off x="15852015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5" name="직사각형 2004">
            <a:extLst>
              <a:ext uri="{FF2B5EF4-FFF2-40B4-BE49-F238E27FC236}">
                <a16:creationId xmlns:a16="http://schemas.microsoft.com/office/drawing/2014/main" id="{B863B090-D582-E6D4-247C-41A10DA6B9C9}"/>
              </a:ext>
            </a:extLst>
          </p:cNvPr>
          <p:cNvSpPr/>
          <p:nvPr/>
        </p:nvSpPr>
        <p:spPr>
          <a:xfrm>
            <a:off x="15955792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6" name="직사각형 2005">
            <a:extLst>
              <a:ext uri="{FF2B5EF4-FFF2-40B4-BE49-F238E27FC236}">
                <a16:creationId xmlns:a16="http://schemas.microsoft.com/office/drawing/2014/main" id="{EB68D7E4-2E48-C47F-A153-BCA0F3929260}"/>
              </a:ext>
            </a:extLst>
          </p:cNvPr>
          <p:cNvSpPr/>
          <p:nvPr/>
        </p:nvSpPr>
        <p:spPr>
          <a:xfrm>
            <a:off x="16059805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7" name="직사각형 2006">
            <a:extLst>
              <a:ext uri="{FF2B5EF4-FFF2-40B4-BE49-F238E27FC236}">
                <a16:creationId xmlns:a16="http://schemas.microsoft.com/office/drawing/2014/main" id="{C8717150-B2FF-D9B6-AC35-EC5E1F174E77}"/>
              </a:ext>
            </a:extLst>
          </p:cNvPr>
          <p:cNvSpPr/>
          <p:nvPr/>
        </p:nvSpPr>
        <p:spPr>
          <a:xfrm>
            <a:off x="14443778" y="300631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8" name="직사각형 2007">
            <a:extLst>
              <a:ext uri="{FF2B5EF4-FFF2-40B4-BE49-F238E27FC236}">
                <a16:creationId xmlns:a16="http://schemas.microsoft.com/office/drawing/2014/main" id="{10921F9D-3525-D61A-768D-6559A97645D5}"/>
              </a:ext>
            </a:extLst>
          </p:cNvPr>
          <p:cNvSpPr/>
          <p:nvPr/>
        </p:nvSpPr>
        <p:spPr>
          <a:xfrm>
            <a:off x="14443778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9" name="직사각형 2008">
            <a:extLst>
              <a:ext uri="{FF2B5EF4-FFF2-40B4-BE49-F238E27FC236}">
                <a16:creationId xmlns:a16="http://schemas.microsoft.com/office/drawing/2014/main" id="{455DC6D6-D781-75F5-5F6F-11DB45A16C50}"/>
              </a:ext>
            </a:extLst>
          </p:cNvPr>
          <p:cNvSpPr/>
          <p:nvPr/>
        </p:nvSpPr>
        <p:spPr>
          <a:xfrm>
            <a:off x="14443778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0" name="직사각형 2009">
            <a:extLst>
              <a:ext uri="{FF2B5EF4-FFF2-40B4-BE49-F238E27FC236}">
                <a16:creationId xmlns:a16="http://schemas.microsoft.com/office/drawing/2014/main" id="{2FEBBA14-B159-FE25-0E0E-47807DF8F206}"/>
              </a:ext>
            </a:extLst>
          </p:cNvPr>
          <p:cNvSpPr/>
          <p:nvPr/>
        </p:nvSpPr>
        <p:spPr>
          <a:xfrm>
            <a:off x="14443778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1" name="직사각형 2010">
            <a:extLst>
              <a:ext uri="{FF2B5EF4-FFF2-40B4-BE49-F238E27FC236}">
                <a16:creationId xmlns:a16="http://schemas.microsoft.com/office/drawing/2014/main" id="{F3EF0618-3704-9D77-0C61-7F32B10914F7}"/>
              </a:ext>
            </a:extLst>
          </p:cNvPr>
          <p:cNvSpPr/>
          <p:nvPr/>
        </p:nvSpPr>
        <p:spPr>
          <a:xfrm>
            <a:off x="14443778" y="3043734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2" name="직사각형 2011">
            <a:extLst>
              <a:ext uri="{FF2B5EF4-FFF2-40B4-BE49-F238E27FC236}">
                <a16:creationId xmlns:a16="http://schemas.microsoft.com/office/drawing/2014/main" id="{41AC80D5-F809-2D85-184F-A3011C3F5434}"/>
              </a:ext>
            </a:extLst>
          </p:cNvPr>
          <p:cNvSpPr/>
          <p:nvPr/>
        </p:nvSpPr>
        <p:spPr>
          <a:xfrm>
            <a:off x="14443778" y="30530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3" name="직사각형 2012">
            <a:extLst>
              <a:ext uri="{FF2B5EF4-FFF2-40B4-BE49-F238E27FC236}">
                <a16:creationId xmlns:a16="http://schemas.microsoft.com/office/drawing/2014/main" id="{24BA089E-150D-CCBF-9982-A955D4C63A5B}"/>
              </a:ext>
            </a:extLst>
          </p:cNvPr>
          <p:cNvSpPr/>
          <p:nvPr/>
        </p:nvSpPr>
        <p:spPr>
          <a:xfrm>
            <a:off x="14443778" y="3025025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4" name="직사각형 2013">
            <a:extLst>
              <a:ext uri="{FF2B5EF4-FFF2-40B4-BE49-F238E27FC236}">
                <a16:creationId xmlns:a16="http://schemas.microsoft.com/office/drawing/2014/main" id="{C6601C2F-D681-5C85-218A-76A5022ACA90}"/>
              </a:ext>
            </a:extLst>
          </p:cNvPr>
          <p:cNvSpPr/>
          <p:nvPr/>
        </p:nvSpPr>
        <p:spPr>
          <a:xfrm>
            <a:off x="14443778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5" name="직사각형 2014">
            <a:extLst>
              <a:ext uri="{FF2B5EF4-FFF2-40B4-BE49-F238E27FC236}">
                <a16:creationId xmlns:a16="http://schemas.microsoft.com/office/drawing/2014/main" id="{79C3423B-5434-4DEB-084F-116300A9BCEC}"/>
              </a:ext>
            </a:extLst>
          </p:cNvPr>
          <p:cNvSpPr/>
          <p:nvPr/>
        </p:nvSpPr>
        <p:spPr>
          <a:xfrm>
            <a:off x="14547555" y="300631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6" name="직사각형 2015">
            <a:extLst>
              <a:ext uri="{FF2B5EF4-FFF2-40B4-BE49-F238E27FC236}">
                <a16:creationId xmlns:a16="http://schemas.microsoft.com/office/drawing/2014/main" id="{15440A27-0012-322D-E20C-4CE749558555}"/>
              </a:ext>
            </a:extLst>
          </p:cNvPr>
          <p:cNvSpPr/>
          <p:nvPr/>
        </p:nvSpPr>
        <p:spPr>
          <a:xfrm>
            <a:off x="14547555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7" name="직사각형 2016">
            <a:extLst>
              <a:ext uri="{FF2B5EF4-FFF2-40B4-BE49-F238E27FC236}">
                <a16:creationId xmlns:a16="http://schemas.microsoft.com/office/drawing/2014/main" id="{CAD9FA0F-A867-0981-CDD9-16EDF61E35E9}"/>
              </a:ext>
            </a:extLst>
          </p:cNvPr>
          <p:cNvSpPr/>
          <p:nvPr/>
        </p:nvSpPr>
        <p:spPr>
          <a:xfrm>
            <a:off x="14547555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8" name="직사각형 2017">
            <a:extLst>
              <a:ext uri="{FF2B5EF4-FFF2-40B4-BE49-F238E27FC236}">
                <a16:creationId xmlns:a16="http://schemas.microsoft.com/office/drawing/2014/main" id="{44567E04-DA93-795B-2051-39FB8A006B28}"/>
              </a:ext>
            </a:extLst>
          </p:cNvPr>
          <p:cNvSpPr/>
          <p:nvPr/>
        </p:nvSpPr>
        <p:spPr>
          <a:xfrm>
            <a:off x="14547555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9" name="직사각형 2018">
            <a:extLst>
              <a:ext uri="{FF2B5EF4-FFF2-40B4-BE49-F238E27FC236}">
                <a16:creationId xmlns:a16="http://schemas.microsoft.com/office/drawing/2014/main" id="{63F7AF5E-C105-1F94-9C67-AF83C34859E5}"/>
              </a:ext>
            </a:extLst>
          </p:cNvPr>
          <p:cNvSpPr/>
          <p:nvPr/>
        </p:nvSpPr>
        <p:spPr>
          <a:xfrm>
            <a:off x="14547555" y="30437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0" name="직사각형 2019">
            <a:extLst>
              <a:ext uri="{FF2B5EF4-FFF2-40B4-BE49-F238E27FC236}">
                <a16:creationId xmlns:a16="http://schemas.microsoft.com/office/drawing/2014/main" id="{0F68625E-0B80-B9FB-132C-BF98E173231E}"/>
              </a:ext>
            </a:extLst>
          </p:cNvPr>
          <p:cNvSpPr/>
          <p:nvPr/>
        </p:nvSpPr>
        <p:spPr>
          <a:xfrm>
            <a:off x="14547555" y="30530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1" name="직사각형 2020">
            <a:extLst>
              <a:ext uri="{FF2B5EF4-FFF2-40B4-BE49-F238E27FC236}">
                <a16:creationId xmlns:a16="http://schemas.microsoft.com/office/drawing/2014/main" id="{77EF8069-5607-4EC3-A155-4BC8F8ABCC55}"/>
              </a:ext>
            </a:extLst>
          </p:cNvPr>
          <p:cNvSpPr/>
          <p:nvPr/>
        </p:nvSpPr>
        <p:spPr>
          <a:xfrm>
            <a:off x="14547555" y="302502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2" name="직사각형 2021">
            <a:extLst>
              <a:ext uri="{FF2B5EF4-FFF2-40B4-BE49-F238E27FC236}">
                <a16:creationId xmlns:a16="http://schemas.microsoft.com/office/drawing/2014/main" id="{3468AA64-3632-B22A-5BA0-9CBC95B06157}"/>
              </a:ext>
            </a:extLst>
          </p:cNvPr>
          <p:cNvSpPr/>
          <p:nvPr/>
        </p:nvSpPr>
        <p:spPr>
          <a:xfrm>
            <a:off x="14547555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3" name="직사각형 2022">
            <a:extLst>
              <a:ext uri="{FF2B5EF4-FFF2-40B4-BE49-F238E27FC236}">
                <a16:creationId xmlns:a16="http://schemas.microsoft.com/office/drawing/2014/main" id="{4C3DBA93-B431-6DE3-B35D-20D25CE945FE}"/>
              </a:ext>
            </a:extLst>
          </p:cNvPr>
          <p:cNvSpPr/>
          <p:nvPr/>
        </p:nvSpPr>
        <p:spPr>
          <a:xfrm>
            <a:off x="14651568" y="300631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4" name="직사각형 2023">
            <a:extLst>
              <a:ext uri="{FF2B5EF4-FFF2-40B4-BE49-F238E27FC236}">
                <a16:creationId xmlns:a16="http://schemas.microsoft.com/office/drawing/2014/main" id="{73DCDB2A-C23C-046D-9650-D2C10E72EF43}"/>
              </a:ext>
            </a:extLst>
          </p:cNvPr>
          <p:cNvSpPr/>
          <p:nvPr/>
        </p:nvSpPr>
        <p:spPr>
          <a:xfrm>
            <a:off x="14651568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5" name="직사각형 2024">
            <a:extLst>
              <a:ext uri="{FF2B5EF4-FFF2-40B4-BE49-F238E27FC236}">
                <a16:creationId xmlns:a16="http://schemas.microsoft.com/office/drawing/2014/main" id="{0A71807A-B745-645A-F744-31A00FFBB1E2}"/>
              </a:ext>
            </a:extLst>
          </p:cNvPr>
          <p:cNvSpPr/>
          <p:nvPr/>
        </p:nvSpPr>
        <p:spPr>
          <a:xfrm>
            <a:off x="14651568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6" name="직사각형 2025">
            <a:extLst>
              <a:ext uri="{FF2B5EF4-FFF2-40B4-BE49-F238E27FC236}">
                <a16:creationId xmlns:a16="http://schemas.microsoft.com/office/drawing/2014/main" id="{607CD60F-EEA8-FD88-8BA7-E03FA9AC40C7}"/>
              </a:ext>
            </a:extLst>
          </p:cNvPr>
          <p:cNvSpPr/>
          <p:nvPr/>
        </p:nvSpPr>
        <p:spPr>
          <a:xfrm>
            <a:off x="14651568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7" name="직사각형 2026">
            <a:extLst>
              <a:ext uri="{FF2B5EF4-FFF2-40B4-BE49-F238E27FC236}">
                <a16:creationId xmlns:a16="http://schemas.microsoft.com/office/drawing/2014/main" id="{1FFECB3E-06B4-25C1-02F1-B2DB3CE6902B}"/>
              </a:ext>
            </a:extLst>
          </p:cNvPr>
          <p:cNvSpPr/>
          <p:nvPr/>
        </p:nvSpPr>
        <p:spPr>
          <a:xfrm>
            <a:off x="14651568" y="3043734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8" name="직사각형 2027">
            <a:extLst>
              <a:ext uri="{FF2B5EF4-FFF2-40B4-BE49-F238E27FC236}">
                <a16:creationId xmlns:a16="http://schemas.microsoft.com/office/drawing/2014/main" id="{3A5D6AAF-5B96-5530-D7C9-38F59E3CFC09}"/>
              </a:ext>
            </a:extLst>
          </p:cNvPr>
          <p:cNvSpPr/>
          <p:nvPr/>
        </p:nvSpPr>
        <p:spPr>
          <a:xfrm>
            <a:off x="14651568" y="30530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9" name="직사각형 2028">
            <a:extLst>
              <a:ext uri="{FF2B5EF4-FFF2-40B4-BE49-F238E27FC236}">
                <a16:creationId xmlns:a16="http://schemas.microsoft.com/office/drawing/2014/main" id="{B17DA277-1E2A-1DF8-0518-A0DD16CC2FBE}"/>
              </a:ext>
            </a:extLst>
          </p:cNvPr>
          <p:cNvSpPr/>
          <p:nvPr/>
        </p:nvSpPr>
        <p:spPr>
          <a:xfrm>
            <a:off x="14651568" y="3025025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0" name="직사각형 2029">
            <a:extLst>
              <a:ext uri="{FF2B5EF4-FFF2-40B4-BE49-F238E27FC236}">
                <a16:creationId xmlns:a16="http://schemas.microsoft.com/office/drawing/2014/main" id="{0C0046A2-75CE-74D2-D4EE-34D2D5F2C8CE}"/>
              </a:ext>
            </a:extLst>
          </p:cNvPr>
          <p:cNvSpPr/>
          <p:nvPr/>
        </p:nvSpPr>
        <p:spPr>
          <a:xfrm>
            <a:off x="14651568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1" name="직사각형 2030">
            <a:extLst>
              <a:ext uri="{FF2B5EF4-FFF2-40B4-BE49-F238E27FC236}">
                <a16:creationId xmlns:a16="http://schemas.microsoft.com/office/drawing/2014/main" id="{AEF5AE67-F127-DD7D-7937-5F9F09BCD8CF}"/>
              </a:ext>
            </a:extLst>
          </p:cNvPr>
          <p:cNvSpPr/>
          <p:nvPr/>
        </p:nvSpPr>
        <p:spPr>
          <a:xfrm>
            <a:off x="14443778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2" name="직사각형 2031">
            <a:extLst>
              <a:ext uri="{FF2B5EF4-FFF2-40B4-BE49-F238E27FC236}">
                <a16:creationId xmlns:a16="http://schemas.microsoft.com/office/drawing/2014/main" id="{B6EB9EB7-7E3C-D7A3-2A1A-89184E19AFD2}"/>
              </a:ext>
            </a:extLst>
          </p:cNvPr>
          <p:cNvSpPr/>
          <p:nvPr/>
        </p:nvSpPr>
        <p:spPr>
          <a:xfrm>
            <a:off x="14443778" y="309955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3" name="직사각형 2032">
            <a:extLst>
              <a:ext uri="{FF2B5EF4-FFF2-40B4-BE49-F238E27FC236}">
                <a16:creationId xmlns:a16="http://schemas.microsoft.com/office/drawing/2014/main" id="{C5BDFAEB-E53D-63CF-B5BB-8F0B12EFEE23}"/>
              </a:ext>
            </a:extLst>
          </p:cNvPr>
          <p:cNvSpPr/>
          <p:nvPr/>
        </p:nvSpPr>
        <p:spPr>
          <a:xfrm>
            <a:off x="14443778" y="3080843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4" name="직사각형 2033">
            <a:extLst>
              <a:ext uri="{FF2B5EF4-FFF2-40B4-BE49-F238E27FC236}">
                <a16:creationId xmlns:a16="http://schemas.microsoft.com/office/drawing/2014/main" id="{E0F4137D-FB52-12D7-37E6-82D695471000}"/>
              </a:ext>
            </a:extLst>
          </p:cNvPr>
          <p:cNvSpPr/>
          <p:nvPr/>
        </p:nvSpPr>
        <p:spPr>
          <a:xfrm>
            <a:off x="14547555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5" name="직사각형 2034">
            <a:extLst>
              <a:ext uri="{FF2B5EF4-FFF2-40B4-BE49-F238E27FC236}">
                <a16:creationId xmlns:a16="http://schemas.microsoft.com/office/drawing/2014/main" id="{1F4338D8-72FE-6544-B0D0-B7FDE80E6AE7}"/>
              </a:ext>
            </a:extLst>
          </p:cNvPr>
          <p:cNvSpPr/>
          <p:nvPr/>
        </p:nvSpPr>
        <p:spPr>
          <a:xfrm>
            <a:off x="14547555" y="309955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6" name="직사각형 2035">
            <a:extLst>
              <a:ext uri="{FF2B5EF4-FFF2-40B4-BE49-F238E27FC236}">
                <a16:creationId xmlns:a16="http://schemas.microsoft.com/office/drawing/2014/main" id="{362F5745-001B-BCEC-32DB-E2F2183D68F9}"/>
              </a:ext>
            </a:extLst>
          </p:cNvPr>
          <p:cNvSpPr/>
          <p:nvPr/>
        </p:nvSpPr>
        <p:spPr>
          <a:xfrm>
            <a:off x="14547555" y="308084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7" name="직사각형 2036">
            <a:extLst>
              <a:ext uri="{FF2B5EF4-FFF2-40B4-BE49-F238E27FC236}">
                <a16:creationId xmlns:a16="http://schemas.microsoft.com/office/drawing/2014/main" id="{BAEDCA0B-7BB6-56DD-73C7-E56030FCF113}"/>
              </a:ext>
            </a:extLst>
          </p:cNvPr>
          <p:cNvSpPr/>
          <p:nvPr/>
        </p:nvSpPr>
        <p:spPr>
          <a:xfrm>
            <a:off x="14651568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8" name="직사각형 2037">
            <a:extLst>
              <a:ext uri="{FF2B5EF4-FFF2-40B4-BE49-F238E27FC236}">
                <a16:creationId xmlns:a16="http://schemas.microsoft.com/office/drawing/2014/main" id="{125F68A5-CABB-8286-4CEE-7FFBC4AEEC4F}"/>
              </a:ext>
            </a:extLst>
          </p:cNvPr>
          <p:cNvSpPr/>
          <p:nvPr/>
        </p:nvSpPr>
        <p:spPr>
          <a:xfrm>
            <a:off x="14651568" y="309955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9" name="직사각형 2038">
            <a:extLst>
              <a:ext uri="{FF2B5EF4-FFF2-40B4-BE49-F238E27FC236}">
                <a16:creationId xmlns:a16="http://schemas.microsoft.com/office/drawing/2014/main" id="{3D53E830-EBF0-1B90-1035-EAF64D1E379C}"/>
              </a:ext>
            </a:extLst>
          </p:cNvPr>
          <p:cNvSpPr/>
          <p:nvPr/>
        </p:nvSpPr>
        <p:spPr>
          <a:xfrm>
            <a:off x="14651568" y="3080843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0" name="직사각형 2039">
            <a:extLst>
              <a:ext uri="{FF2B5EF4-FFF2-40B4-BE49-F238E27FC236}">
                <a16:creationId xmlns:a16="http://schemas.microsoft.com/office/drawing/2014/main" id="{AB80C760-F559-7C9B-DB87-DB98F8864F02}"/>
              </a:ext>
            </a:extLst>
          </p:cNvPr>
          <p:cNvSpPr/>
          <p:nvPr/>
        </p:nvSpPr>
        <p:spPr>
          <a:xfrm>
            <a:off x="14443778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1" name="직사각형 2040">
            <a:extLst>
              <a:ext uri="{FF2B5EF4-FFF2-40B4-BE49-F238E27FC236}">
                <a16:creationId xmlns:a16="http://schemas.microsoft.com/office/drawing/2014/main" id="{CB1257D7-6167-5465-2ED2-7F50990BE488}"/>
              </a:ext>
            </a:extLst>
          </p:cNvPr>
          <p:cNvSpPr/>
          <p:nvPr/>
        </p:nvSpPr>
        <p:spPr>
          <a:xfrm>
            <a:off x="14547555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2" name="직사각형 2041">
            <a:extLst>
              <a:ext uri="{FF2B5EF4-FFF2-40B4-BE49-F238E27FC236}">
                <a16:creationId xmlns:a16="http://schemas.microsoft.com/office/drawing/2014/main" id="{ADD6D9D4-72D9-4E05-771D-080FCD2750C7}"/>
              </a:ext>
            </a:extLst>
          </p:cNvPr>
          <p:cNvSpPr/>
          <p:nvPr/>
        </p:nvSpPr>
        <p:spPr>
          <a:xfrm>
            <a:off x="14651568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3" name="직사각형 2042">
            <a:extLst>
              <a:ext uri="{FF2B5EF4-FFF2-40B4-BE49-F238E27FC236}">
                <a16:creationId xmlns:a16="http://schemas.microsoft.com/office/drawing/2014/main" id="{7FF40CFD-6C37-CB51-A2AF-6FA71F16D057}"/>
              </a:ext>
            </a:extLst>
          </p:cNvPr>
          <p:cNvSpPr/>
          <p:nvPr/>
        </p:nvSpPr>
        <p:spPr>
          <a:xfrm>
            <a:off x="15213568" y="300602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4" name="직사각형 2043">
            <a:extLst>
              <a:ext uri="{FF2B5EF4-FFF2-40B4-BE49-F238E27FC236}">
                <a16:creationId xmlns:a16="http://schemas.microsoft.com/office/drawing/2014/main" id="{DD60450E-2C86-F9CE-6A12-73BB07B107A9}"/>
              </a:ext>
            </a:extLst>
          </p:cNvPr>
          <p:cNvSpPr/>
          <p:nvPr/>
        </p:nvSpPr>
        <p:spPr>
          <a:xfrm>
            <a:off x="15213568" y="301538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5" name="직사각형 2044">
            <a:extLst>
              <a:ext uri="{FF2B5EF4-FFF2-40B4-BE49-F238E27FC236}">
                <a16:creationId xmlns:a16="http://schemas.microsoft.com/office/drawing/2014/main" id="{0441628D-1610-18A8-A50E-C153C5043AA6}"/>
              </a:ext>
            </a:extLst>
          </p:cNvPr>
          <p:cNvSpPr/>
          <p:nvPr/>
        </p:nvSpPr>
        <p:spPr>
          <a:xfrm>
            <a:off x="15213568" y="3062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6" name="직사각형 2045">
            <a:extLst>
              <a:ext uri="{FF2B5EF4-FFF2-40B4-BE49-F238E27FC236}">
                <a16:creationId xmlns:a16="http://schemas.microsoft.com/office/drawing/2014/main" id="{3710D582-4071-E15F-3382-BC0094D8BBC6}"/>
              </a:ext>
            </a:extLst>
          </p:cNvPr>
          <p:cNvSpPr/>
          <p:nvPr/>
        </p:nvSpPr>
        <p:spPr>
          <a:xfrm>
            <a:off x="15213568" y="3071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7" name="직사각형 2046">
            <a:extLst>
              <a:ext uri="{FF2B5EF4-FFF2-40B4-BE49-F238E27FC236}">
                <a16:creationId xmlns:a16="http://schemas.microsoft.com/office/drawing/2014/main" id="{312562A2-41B2-36F1-53A4-550270482BAF}"/>
              </a:ext>
            </a:extLst>
          </p:cNvPr>
          <p:cNvSpPr/>
          <p:nvPr/>
        </p:nvSpPr>
        <p:spPr>
          <a:xfrm>
            <a:off x="15213568" y="3043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직사각형 2047">
            <a:extLst>
              <a:ext uri="{FF2B5EF4-FFF2-40B4-BE49-F238E27FC236}">
                <a16:creationId xmlns:a16="http://schemas.microsoft.com/office/drawing/2014/main" id="{9EFCE40A-979C-EF8C-256F-898A8B3C15AB}"/>
              </a:ext>
            </a:extLst>
          </p:cNvPr>
          <p:cNvSpPr/>
          <p:nvPr/>
        </p:nvSpPr>
        <p:spPr>
          <a:xfrm>
            <a:off x="15213568" y="3052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9" name="직사각형 2048">
            <a:extLst>
              <a:ext uri="{FF2B5EF4-FFF2-40B4-BE49-F238E27FC236}">
                <a16:creationId xmlns:a16="http://schemas.microsoft.com/office/drawing/2014/main" id="{3A9BD488-EAC9-8AD2-7692-4F52FA68423D}"/>
              </a:ext>
            </a:extLst>
          </p:cNvPr>
          <p:cNvSpPr/>
          <p:nvPr/>
        </p:nvSpPr>
        <p:spPr>
          <a:xfrm>
            <a:off x="15213568" y="302473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직사각형 2049">
            <a:extLst>
              <a:ext uri="{FF2B5EF4-FFF2-40B4-BE49-F238E27FC236}">
                <a16:creationId xmlns:a16="http://schemas.microsoft.com/office/drawing/2014/main" id="{706ECE7B-E899-DDD8-0AA7-55504E5886D4}"/>
              </a:ext>
            </a:extLst>
          </p:cNvPr>
          <p:cNvSpPr/>
          <p:nvPr/>
        </p:nvSpPr>
        <p:spPr>
          <a:xfrm>
            <a:off x="15213568" y="303409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직사각형 2050">
            <a:extLst>
              <a:ext uri="{FF2B5EF4-FFF2-40B4-BE49-F238E27FC236}">
                <a16:creationId xmlns:a16="http://schemas.microsoft.com/office/drawing/2014/main" id="{06C3E5FF-608C-9B51-18B3-FEE8F8CAD5BC}"/>
              </a:ext>
            </a:extLst>
          </p:cNvPr>
          <p:cNvSpPr/>
          <p:nvPr/>
        </p:nvSpPr>
        <p:spPr>
          <a:xfrm>
            <a:off x="15317345" y="3006029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2" name="직사각형 2051">
            <a:extLst>
              <a:ext uri="{FF2B5EF4-FFF2-40B4-BE49-F238E27FC236}">
                <a16:creationId xmlns:a16="http://schemas.microsoft.com/office/drawing/2014/main" id="{12AA0134-9323-2E40-25AD-8CCD769F5C4D}"/>
              </a:ext>
            </a:extLst>
          </p:cNvPr>
          <p:cNvSpPr/>
          <p:nvPr/>
        </p:nvSpPr>
        <p:spPr>
          <a:xfrm>
            <a:off x="15317345" y="301538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3" name="직사각형 2052">
            <a:extLst>
              <a:ext uri="{FF2B5EF4-FFF2-40B4-BE49-F238E27FC236}">
                <a16:creationId xmlns:a16="http://schemas.microsoft.com/office/drawing/2014/main" id="{EE523D7C-C43C-AE81-0ECF-D415AFD53070}"/>
              </a:ext>
            </a:extLst>
          </p:cNvPr>
          <p:cNvSpPr/>
          <p:nvPr/>
        </p:nvSpPr>
        <p:spPr>
          <a:xfrm>
            <a:off x="15317345" y="3062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4" name="직사각형 2053">
            <a:extLst>
              <a:ext uri="{FF2B5EF4-FFF2-40B4-BE49-F238E27FC236}">
                <a16:creationId xmlns:a16="http://schemas.microsoft.com/office/drawing/2014/main" id="{177C6AEE-26A1-5A45-8CF0-2196721AE231}"/>
              </a:ext>
            </a:extLst>
          </p:cNvPr>
          <p:cNvSpPr/>
          <p:nvPr/>
        </p:nvSpPr>
        <p:spPr>
          <a:xfrm>
            <a:off x="15317345" y="3071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5" name="직사각형 2054">
            <a:extLst>
              <a:ext uri="{FF2B5EF4-FFF2-40B4-BE49-F238E27FC236}">
                <a16:creationId xmlns:a16="http://schemas.microsoft.com/office/drawing/2014/main" id="{0C63F913-5ECE-6E97-139E-3064060D2808}"/>
              </a:ext>
            </a:extLst>
          </p:cNvPr>
          <p:cNvSpPr/>
          <p:nvPr/>
        </p:nvSpPr>
        <p:spPr>
          <a:xfrm>
            <a:off x="15317345" y="304344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6" name="직사각형 2055">
            <a:extLst>
              <a:ext uri="{FF2B5EF4-FFF2-40B4-BE49-F238E27FC236}">
                <a16:creationId xmlns:a16="http://schemas.microsoft.com/office/drawing/2014/main" id="{91AACFDB-DB88-0744-B445-861C4A5D78A6}"/>
              </a:ext>
            </a:extLst>
          </p:cNvPr>
          <p:cNvSpPr/>
          <p:nvPr/>
        </p:nvSpPr>
        <p:spPr>
          <a:xfrm>
            <a:off x="15317345" y="305280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7" name="직사각형 2056">
            <a:extLst>
              <a:ext uri="{FF2B5EF4-FFF2-40B4-BE49-F238E27FC236}">
                <a16:creationId xmlns:a16="http://schemas.microsoft.com/office/drawing/2014/main" id="{32CA16FD-9190-595E-41F0-D5A2806BE4AF}"/>
              </a:ext>
            </a:extLst>
          </p:cNvPr>
          <p:cNvSpPr/>
          <p:nvPr/>
        </p:nvSpPr>
        <p:spPr>
          <a:xfrm>
            <a:off x="15317345" y="302473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8" name="직사각형 2057">
            <a:extLst>
              <a:ext uri="{FF2B5EF4-FFF2-40B4-BE49-F238E27FC236}">
                <a16:creationId xmlns:a16="http://schemas.microsoft.com/office/drawing/2014/main" id="{1439D23A-883D-273A-1BCB-A2BC8B6C0976}"/>
              </a:ext>
            </a:extLst>
          </p:cNvPr>
          <p:cNvSpPr/>
          <p:nvPr/>
        </p:nvSpPr>
        <p:spPr>
          <a:xfrm>
            <a:off x="15317345" y="303409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9" name="직사각형 2058">
            <a:extLst>
              <a:ext uri="{FF2B5EF4-FFF2-40B4-BE49-F238E27FC236}">
                <a16:creationId xmlns:a16="http://schemas.microsoft.com/office/drawing/2014/main" id="{D83F8118-3A0B-1193-FBC8-61B507F30CA1}"/>
              </a:ext>
            </a:extLst>
          </p:cNvPr>
          <p:cNvSpPr/>
          <p:nvPr/>
        </p:nvSpPr>
        <p:spPr>
          <a:xfrm>
            <a:off x="15213568" y="308991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0" name="직사각형 2059">
            <a:extLst>
              <a:ext uri="{FF2B5EF4-FFF2-40B4-BE49-F238E27FC236}">
                <a16:creationId xmlns:a16="http://schemas.microsoft.com/office/drawing/2014/main" id="{113EE0C1-F5AF-216C-2630-DF1A2CF3BF8B}"/>
              </a:ext>
            </a:extLst>
          </p:cNvPr>
          <p:cNvSpPr/>
          <p:nvPr/>
        </p:nvSpPr>
        <p:spPr>
          <a:xfrm>
            <a:off x="15213568" y="309926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1956108F-B8FE-75A0-328D-86868783A9D1}"/>
              </a:ext>
            </a:extLst>
          </p:cNvPr>
          <p:cNvSpPr/>
          <p:nvPr/>
        </p:nvSpPr>
        <p:spPr>
          <a:xfrm>
            <a:off x="15213568" y="308055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2" name="직사각형 2061">
            <a:extLst>
              <a:ext uri="{FF2B5EF4-FFF2-40B4-BE49-F238E27FC236}">
                <a16:creationId xmlns:a16="http://schemas.microsoft.com/office/drawing/2014/main" id="{4E5127D7-E4A8-82D0-CF62-CFE8D44911E5}"/>
              </a:ext>
            </a:extLst>
          </p:cNvPr>
          <p:cNvSpPr/>
          <p:nvPr/>
        </p:nvSpPr>
        <p:spPr>
          <a:xfrm>
            <a:off x="15317345" y="308991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3" name="직사각형 2062">
            <a:extLst>
              <a:ext uri="{FF2B5EF4-FFF2-40B4-BE49-F238E27FC236}">
                <a16:creationId xmlns:a16="http://schemas.microsoft.com/office/drawing/2014/main" id="{B4937E45-9CFB-F133-B65A-62F5FDA4F183}"/>
              </a:ext>
            </a:extLst>
          </p:cNvPr>
          <p:cNvSpPr/>
          <p:nvPr/>
        </p:nvSpPr>
        <p:spPr>
          <a:xfrm>
            <a:off x="15317345" y="309926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직사각형 2063">
            <a:extLst>
              <a:ext uri="{FF2B5EF4-FFF2-40B4-BE49-F238E27FC236}">
                <a16:creationId xmlns:a16="http://schemas.microsoft.com/office/drawing/2014/main" id="{9BCB7030-3BEF-B913-A4CA-5295EFCD9D94}"/>
              </a:ext>
            </a:extLst>
          </p:cNvPr>
          <p:cNvSpPr/>
          <p:nvPr/>
        </p:nvSpPr>
        <p:spPr>
          <a:xfrm>
            <a:off x="15317345" y="308055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5" name="직사각형 2064">
            <a:extLst>
              <a:ext uri="{FF2B5EF4-FFF2-40B4-BE49-F238E27FC236}">
                <a16:creationId xmlns:a16="http://schemas.microsoft.com/office/drawing/2014/main" id="{1D112D53-8FB3-6F42-CD2C-0D5A69C78F1A}"/>
              </a:ext>
            </a:extLst>
          </p:cNvPr>
          <p:cNvSpPr/>
          <p:nvPr/>
        </p:nvSpPr>
        <p:spPr>
          <a:xfrm>
            <a:off x="15213568" y="310879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직사각형 2065">
            <a:extLst>
              <a:ext uri="{FF2B5EF4-FFF2-40B4-BE49-F238E27FC236}">
                <a16:creationId xmlns:a16="http://schemas.microsoft.com/office/drawing/2014/main" id="{15E24DEA-6C1F-87DD-8B79-21C51F283071}"/>
              </a:ext>
            </a:extLst>
          </p:cNvPr>
          <p:cNvSpPr/>
          <p:nvPr/>
        </p:nvSpPr>
        <p:spPr>
          <a:xfrm>
            <a:off x="15317345" y="310879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1CF638AA-990E-AB2E-A095-3011A068478D}"/>
              </a:ext>
            </a:extLst>
          </p:cNvPr>
          <p:cNvSpPr txBox="1"/>
          <p:nvPr/>
        </p:nvSpPr>
        <p:spPr>
          <a:xfrm>
            <a:off x="13949521" y="304428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068" name="원호 2067">
            <a:extLst>
              <a:ext uri="{FF2B5EF4-FFF2-40B4-BE49-F238E27FC236}">
                <a16:creationId xmlns:a16="http://schemas.microsoft.com/office/drawing/2014/main" id="{01D8FDA9-34ED-2010-E1B8-9AAF11E6DF69}"/>
              </a:ext>
            </a:extLst>
          </p:cNvPr>
          <p:cNvSpPr/>
          <p:nvPr/>
        </p:nvSpPr>
        <p:spPr>
          <a:xfrm rot="16200000">
            <a:off x="14092112" y="3015601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9" name="원호 2068">
            <a:extLst>
              <a:ext uri="{FF2B5EF4-FFF2-40B4-BE49-F238E27FC236}">
                <a16:creationId xmlns:a16="http://schemas.microsoft.com/office/drawing/2014/main" id="{AC8F0155-13DC-BE43-0D7C-A70351A9B55E}"/>
              </a:ext>
            </a:extLst>
          </p:cNvPr>
          <p:cNvSpPr/>
          <p:nvPr/>
        </p:nvSpPr>
        <p:spPr>
          <a:xfrm rot="5400000" flipV="1">
            <a:off x="14096257" y="3066224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B147341-63BB-EE4C-777A-CB4AFA066C52}"/>
              </a:ext>
            </a:extLst>
          </p:cNvPr>
          <p:cNvSpPr txBox="1"/>
          <p:nvPr/>
        </p:nvSpPr>
        <p:spPr>
          <a:xfrm>
            <a:off x="15053335" y="2967251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CE080E8A-07FE-62A4-6336-C9FEBF4EEA29}"/>
              </a:ext>
            </a:extLst>
          </p:cNvPr>
          <p:cNvSpPr txBox="1"/>
          <p:nvPr/>
        </p:nvSpPr>
        <p:spPr>
          <a:xfrm>
            <a:off x="15005696" y="31806571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B900D003-2A01-864D-7E4F-65E7BB8217BC}"/>
              </a:ext>
            </a:extLst>
          </p:cNvPr>
          <p:cNvSpPr txBox="1"/>
          <p:nvPr/>
        </p:nvSpPr>
        <p:spPr>
          <a:xfrm>
            <a:off x="10440791" y="3073106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074" name="직사각형 2073">
            <a:extLst>
              <a:ext uri="{FF2B5EF4-FFF2-40B4-BE49-F238E27FC236}">
                <a16:creationId xmlns:a16="http://schemas.microsoft.com/office/drawing/2014/main" id="{876ADDEB-3E9B-783E-B6D5-C03AC8065960}"/>
              </a:ext>
            </a:extLst>
          </p:cNvPr>
          <p:cNvSpPr/>
          <p:nvPr/>
        </p:nvSpPr>
        <p:spPr>
          <a:xfrm>
            <a:off x="10900618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5" name="직사각형 2074">
            <a:extLst>
              <a:ext uri="{FF2B5EF4-FFF2-40B4-BE49-F238E27FC236}">
                <a16:creationId xmlns:a16="http://schemas.microsoft.com/office/drawing/2014/main" id="{981BCA35-DC33-DD91-9B18-63F48B74E07D}"/>
              </a:ext>
            </a:extLst>
          </p:cNvPr>
          <p:cNvSpPr/>
          <p:nvPr/>
        </p:nvSpPr>
        <p:spPr>
          <a:xfrm>
            <a:off x="11030632" y="3008795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6" name="직사각형 2075">
            <a:extLst>
              <a:ext uri="{FF2B5EF4-FFF2-40B4-BE49-F238E27FC236}">
                <a16:creationId xmlns:a16="http://schemas.microsoft.com/office/drawing/2014/main" id="{94983B52-812E-2482-E346-691B352A4164}"/>
              </a:ext>
            </a:extLst>
          </p:cNvPr>
          <p:cNvSpPr/>
          <p:nvPr/>
        </p:nvSpPr>
        <p:spPr>
          <a:xfrm>
            <a:off x="11159267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7" name="직사각형 2076">
            <a:extLst>
              <a:ext uri="{FF2B5EF4-FFF2-40B4-BE49-F238E27FC236}">
                <a16:creationId xmlns:a16="http://schemas.microsoft.com/office/drawing/2014/main" id="{FB843F66-0506-347E-B04A-CB88B44C0ED6}"/>
              </a:ext>
            </a:extLst>
          </p:cNvPr>
          <p:cNvSpPr/>
          <p:nvPr/>
        </p:nvSpPr>
        <p:spPr>
          <a:xfrm>
            <a:off x="11688183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F5A78539-A338-C0F8-3834-69EFFC1D1A21}"/>
                  </a:ext>
                </a:extLst>
              </p:cNvPr>
              <p:cNvSpPr txBox="1"/>
              <p:nvPr/>
            </p:nvSpPr>
            <p:spPr>
              <a:xfrm>
                <a:off x="11195230" y="3066112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F5A78539-A338-C0F8-3834-69EFFC1D1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230" y="30661120"/>
                <a:ext cx="516487" cy="461665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9" name="원호 2078">
            <a:extLst>
              <a:ext uri="{FF2B5EF4-FFF2-40B4-BE49-F238E27FC236}">
                <a16:creationId xmlns:a16="http://schemas.microsoft.com/office/drawing/2014/main" id="{9A224F67-401E-EA13-C7F8-31DB8EBA5D7E}"/>
              </a:ext>
            </a:extLst>
          </p:cNvPr>
          <p:cNvSpPr/>
          <p:nvPr/>
        </p:nvSpPr>
        <p:spPr>
          <a:xfrm rot="16200000">
            <a:off x="10402897" y="3037873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0" name="원호 2079">
            <a:extLst>
              <a:ext uri="{FF2B5EF4-FFF2-40B4-BE49-F238E27FC236}">
                <a16:creationId xmlns:a16="http://schemas.microsoft.com/office/drawing/2014/main" id="{8C8AB166-E5DD-DD56-88E9-E911F90A13BC}"/>
              </a:ext>
            </a:extLst>
          </p:cNvPr>
          <p:cNvSpPr/>
          <p:nvPr/>
        </p:nvSpPr>
        <p:spPr>
          <a:xfrm>
            <a:off x="11650513" y="2989836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1" name="원호 2080">
            <a:extLst>
              <a:ext uri="{FF2B5EF4-FFF2-40B4-BE49-F238E27FC236}">
                <a16:creationId xmlns:a16="http://schemas.microsoft.com/office/drawing/2014/main" id="{BA7DA52A-D04A-3310-CB48-52BE9877B283}"/>
              </a:ext>
            </a:extLst>
          </p:cNvPr>
          <p:cNvSpPr/>
          <p:nvPr/>
        </p:nvSpPr>
        <p:spPr>
          <a:xfrm rot="16200000">
            <a:off x="11258523" y="29535529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2" name="원호 2081">
            <a:extLst>
              <a:ext uri="{FF2B5EF4-FFF2-40B4-BE49-F238E27FC236}">
                <a16:creationId xmlns:a16="http://schemas.microsoft.com/office/drawing/2014/main" id="{0EE81619-FEAD-06C8-649B-7CAF90B7D57D}"/>
              </a:ext>
            </a:extLst>
          </p:cNvPr>
          <p:cNvSpPr/>
          <p:nvPr/>
        </p:nvSpPr>
        <p:spPr>
          <a:xfrm rot="5400000" flipV="1">
            <a:off x="10408586" y="31006418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8B533738-4618-0A02-485B-D3D78D286508}"/>
              </a:ext>
            </a:extLst>
          </p:cNvPr>
          <p:cNvSpPr txBox="1"/>
          <p:nvPr/>
        </p:nvSpPr>
        <p:spPr>
          <a:xfrm>
            <a:off x="11472419" y="3177649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2084" name="직사각형 2083">
            <a:extLst>
              <a:ext uri="{FF2B5EF4-FFF2-40B4-BE49-F238E27FC236}">
                <a16:creationId xmlns:a16="http://schemas.microsoft.com/office/drawing/2014/main" id="{4757A3AF-9CDC-4F8B-D619-ED856F7F4CC1}"/>
              </a:ext>
            </a:extLst>
          </p:cNvPr>
          <p:cNvSpPr/>
          <p:nvPr/>
        </p:nvSpPr>
        <p:spPr>
          <a:xfrm>
            <a:off x="11825648" y="30088071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5" name="직사각형 2084">
            <a:extLst>
              <a:ext uri="{FF2B5EF4-FFF2-40B4-BE49-F238E27FC236}">
                <a16:creationId xmlns:a16="http://schemas.microsoft.com/office/drawing/2014/main" id="{AE203D51-A24D-C149-0D30-54085EAB6405}"/>
              </a:ext>
            </a:extLst>
          </p:cNvPr>
          <p:cNvSpPr/>
          <p:nvPr/>
        </p:nvSpPr>
        <p:spPr>
          <a:xfrm>
            <a:off x="12360384" y="300968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6" name="직사각형 2085">
            <a:extLst>
              <a:ext uri="{FF2B5EF4-FFF2-40B4-BE49-F238E27FC236}">
                <a16:creationId xmlns:a16="http://schemas.microsoft.com/office/drawing/2014/main" id="{6BBD8E83-9F63-FD14-7CF6-0CFF4E3C241B}"/>
              </a:ext>
            </a:extLst>
          </p:cNvPr>
          <p:cNvSpPr/>
          <p:nvPr/>
        </p:nvSpPr>
        <p:spPr>
          <a:xfrm>
            <a:off x="12490398" y="30096890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7" name="직사각형 2086">
            <a:extLst>
              <a:ext uri="{FF2B5EF4-FFF2-40B4-BE49-F238E27FC236}">
                <a16:creationId xmlns:a16="http://schemas.microsoft.com/office/drawing/2014/main" id="{B3754BFA-73F0-BF4C-A5B5-A512D3DC2259}"/>
              </a:ext>
            </a:extLst>
          </p:cNvPr>
          <p:cNvSpPr/>
          <p:nvPr/>
        </p:nvSpPr>
        <p:spPr>
          <a:xfrm>
            <a:off x="12619033" y="300968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8" name="TextBox 2087">
                <a:extLst>
                  <a:ext uri="{FF2B5EF4-FFF2-40B4-BE49-F238E27FC236}">
                    <a16:creationId xmlns:a16="http://schemas.microsoft.com/office/drawing/2014/main" id="{E39954B0-976D-D18B-74E5-6F3BF388EBE9}"/>
                  </a:ext>
                </a:extLst>
              </p:cNvPr>
              <p:cNvSpPr txBox="1"/>
              <p:nvPr/>
            </p:nvSpPr>
            <p:spPr>
              <a:xfrm>
                <a:off x="11880246" y="3067139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088" name="TextBox 2087">
                <a:extLst>
                  <a:ext uri="{FF2B5EF4-FFF2-40B4-BE49-F238E27FC236}">
                    <a16:creationId xmlns:a16="http://schemas.microsoft.com/office/drawing/2014/main" id="{E39954B0-976D-D18B-74E5-6F3BF388E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246" y="30671392"/>
                <a:ext cx="516487" cy="46166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9" name="TextBox 2088">
            <a:extLst>
              <a:ext uri="{FF2B5EF4-FFF2-40B4-BE49-F238E27FC236}">
                <a16:creationId xmlns:a16="http://schemas.microsoft.com/office/drawing/2014/main" id="{D14C856F-E5AE-8816-5AC3-87212A2969B8}"/>
              </a:ext>
            </a:extLst>
          </p:cNvPr>
          <p:cNvSpPr txBox="1"/>
          <p:nvPr/>
        </p:nvSpPr>
        <p:spPr>
          <a:xfrm>
            <a:off x="11543120" y="297212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090" name="직사각형 2089">
            <a:extLst>
              <a:ext uri="{FF2B5EF4-FFF2-40B4-BE49-F238E27FC236}">
                <a16:creationId xmlns:a16="http://schemas.microsoft.com/office/drawing/2014/main" id="{A444A466-D59A-3D5D-578B-12933C812212}"/>
              </a:ext>
            </a:extLst>
          </p:cNvPr>
          <p:cNvSpPr/>
          <p:nvPr/>
        </p:nvSpPr>
        <p:spPr>
          <a:xfrm>
            <a:off x="18092734" y="29051420"/>
            <a:ext cx="108000" cy="10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2" name="TextBox 2091">
            <a:extLst>
              <a:ext uri="{FF2B5EF4-FFF2-40B4-BE49-F238E27FC236}">
                <a16:creationId xmlns:a16="http://schemas.microsoft.com/office/drawing/2014/main" id="{E4C492FE-E999-E67B-6078-239CE5A3FA10}"/>
              </a:ext>
            </a:extLst>
          </p:cNvPr>
          <p:cNvSpPr txBox="1"/>
          <p:nvPr/>
        </p:nvSpPr>
        <p:spPr>
          <a:xfrm>
            <a:off x="18173823" y="28945484"/>
            <a:ext cx="1933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selective retraining </a:t>
            </a:r>
            <a:r>
              <a:rPr lang="ko-KR" altLang="en-US" sz="1200" b="1"/>
              <a:t>한 부분</a:t>
            </a:r>
          </a:p>
        </p:txBody>
      </p:sp>
      <p:sp>
        <p:nvSpPr>
          <p:cNvPr id="2093" name="직사각형 2092">
            <a:extLst>
              <a:ext uri="{FF2B5EF4-FFF2-40B4-BE49-F238E27FC236}">
                <a16:creationId xmlns:a16="http://schemas.microsoft.com/office/drawing/2014/main" id="{51A12B85-6F71-A234-4BC1-7A0030E90428}"/>
              </a:ext>
            </a:extLst>
          </p:cNvPr>
          <p:cNvSpPr/>
          <p:nvPr/>
        </p:nvSpPr>
        <p:spPr>
          <a:xfrm>
            <a:off x="18039564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DE6D1427-E61D-EFC3-61C8-67C08AE51B1D}"/>
              </a:ext>
            </a:extLst>
          </p:cNvPr>
          <p:cNvSpPr/>
          <p:nvPr/>
        </p:nvSpPr>
        <p:spPr>
          <a:xfrm>
            <a:off x="18039564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5" name="직사각형 2094">
            <a:extLst>
              <a:ext uri="{FF2B5EF4-FFF2-40B4-BE49-F238E27FC236}">
                <a16:creationId xmlns:a16="http://schemas.microsoft.com/office/drawing/2014/main" id="{EB32EB34-525A-7A9F-A91D-6749EAFEE242}"/>
              </a:ext>
            </a:extLst>
          </p:cNvPr>
          <p:cNvSpPr/>
          <p:nvPr/>
        </p:nvSpPr>
        <p:spPr>
          <a:xfrm>
            <a:off x="18143341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6" name="직사각형 2095">
            <a:extLst>
              <a:ext uri="{FF2B5EF4-FFF2-40B4-BE49-F238E27FC236}">
                <a16:creationId xmlns:a16="http://schemas.microsoft.com/office/drawing/2014/main" id="{B8255697-C302-7AF1-AF07-6FA0BDC27C35}"/>
              </a:ext>
            </a:extLst>
          </p:cNvPr>
          <p:cNvSpPr/>
          <p:nvPr/>
        </p:nvSpPr>
        <p:spPr>
          <a:xfrm>
            <a:off x="18143341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7" name="직사각형 2096">
            <a:extLst>
              <a:ext uri="{FF2B5EF4-FFF2-40B4-BE49-F238E27FC236}">
                <a16:creationId xmlns:a16="http://schemas.microsoft.com/office/drawing/2014/main" id="{A3565287-3F45-BB00-54F1-21BA7798AD1A}"/>
              </a:ext>
            </a:extLst>
          </p:cNvPr>
          <p:cNvSpPr/>
          <p:nvPr/>
        </p:nvSpPr>
        <p:spPr>
          <a:xfrm>
            <a:off x="18247354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8" name="직사각형 2097">
            <a:extLst>
              <a:ext uri="{FF2B5EF4-FFF2-40B4-BE49-F238E27FC236}">
                <a16:creationId xmlns:a16="http://schemas.microsoft.com/office/drawing/2014/main" id="{3C4EBF6C-EB72-0ACF-2228-F06D98C3BA9F}"/>
              </a:ext>
            </a:extLst>
          </p:cNvPr>
          <p:cNvSpPr/>
          <p:nvPr/>
        </p:nvSpPr>
        <p:spPr>
          <a:xfrm>
            <a:off x="18247354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9" name="직사각형 2098">
            <a:extLst>
              <a:ext uri="{FF2B5EF4-FFF2-40B4-BE49-F238E27FC236}">
                <a16:creationId xmlns:a16="http://schemas.microsoft.com/office/drawing/2014/main" id="{8BC6BC4D-1A1F-959A-20BF-B4E540B14B14}"/>
              </a:ext>
            </a:extLst>
          </p:cNvPr>
          <p:cNvSpPr/>
          <p:nvPr/>
        </p:nvSpPr>
        <p:spPr>
          <a:xfrm>
            <a:off x="18707870" y="31119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0" name="직사각형 2099">
            <a:extLst>
              <a:ext uri="{FF2B5EF4-FFF2-40B4-BE49-F238E27FC236}">
                <a16:creationId xmlns:a16="http://schemas.microsoft.com/office/drawing/2014/main" id="{B21FA224-3549-FCB1-0C9F-033FF31FCCA6}"/>
              </a:ext>
            </a:extLst>
          </p:cNvPr>
          <p:cNvSpPr/>
          <p:nvPr/>
        </p:nvSpPr>
        <p:spPr>
          <a:xfrm>
            <a:off x="18707870" y="31212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1" name="직사각형 2100">
            <a:extLst>
              <a:ext uri="{FF2B5EF4-FFF2-40B4-BE49-F238E27FC236}">
                <a16:creationId xmlns:a16="http://schemas.microsoft.com/office/drawing/2014/main" id="{9A1554F3-DF6A-0BA7-D8E2-F0E759913487}"/>
              </a:ext>
            </a:extLst>
          </p:cNvPr>
          <p:cNvSpPr/>
          <p:nvPr/>
        </p:nvSpPr>
        <p:spPr>
          <a:xfrm>
            <a:off x="18807882" y="31119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2" name="직사각형 2101">
            <a:extLst>
              <a:ext uri="{FF2B5EF4-FFF2-40B4-BE49-F238E27FC236}">
                <a16:creationId xmlns:a16="http://schemas.microsoft.com/office/drawing/2014/main" id="{E49A9E56-658E-521E-D1EB-5494107B4D85}"/>
              </a:ext>
            </a:extLst>
          </p:cNvPr>
          <p:cNvSpPr/>
          <p:nvPr/>
        </p:nvSpPr>
        <p:spPr>
          <a:xfrm>
            <a:off x="18807882" y="31212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4" name="TextBox 2103">
                <a:extLst>
                  <a:ext uri="{FF2B5EF4-FFF2-40B4-BE49-F238E27FC236}">
                    <a16:creationId xmlns:a16="http://schemas.microsoft.com/office/drawing/2014/main" id="{21656F6A-27DC-9EA9-8595-A1CC89E8DB2E}"/>
                  </a:ext>
                </a:extLst>
              </p:cNvPr>
              <p:cNvSpPr txBox="1"/>
              <p:nvPr/>
            </p:nvSpPr>
            <p:spPr>
              <a:xfrm>
                <a:off x="18247849" y="30705290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04" name="TextBox 2103">
                <a:extLst>
                  <a:ext uri="{FF2B5EF4-FFF2-40B4-BE49-F238E27FC236}">
                    <a16:creationId xmlns:a16="http://schemas.microsoft.com/office/drawing/2014/main" id="{21656F6A-27DC-9EA9-8595-A1CC89E8D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849" y="30705290"/>
                <a:ext cx="422821" cy="369332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5" name="TextBox 2104">
            <a:extLst>
              <a:ext uri="{FF2B5EF4-FFF2-40B4-BE49-F238E27FC236}">
                <a16:creationId xmlns:a16="http://schemas.microsoft.com/office/drawing/2014/main" id="{7F71A6D3-EA67-94AF-5F3E-5ED081CAFE83}"/>
              </a:ext>
            </a:extLst>
          </p:cNvPr>
          <p:cNvSpPr txBox="1"/>
          <p:nvPr/>
        </p:nvSpPr>
        <p:spPr>
          <a:xfrm>
            <a:off x="17659101" y="3101151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106" name="직사각형 2105">
            <a:extLst>
              <a:ext uri="{FF2B5EF4-FFF2-40B4-BE49-F238E27FC236}">
                <a16:creationId xmlns:a16="http://schemas.microsoft.com/office/drawing/2014/main" id="{5C5943E1-2D66-FACC-D697-49271F99C7C1}"/>
              </a:ext>
            </a:extLst>
          </p:cNvPr>
          <p:cNvSpPr/>
          <p:nvPr/>
        </p:nvSpPr>
        <p:spPr>
          <a:xfrm>
            <a:off x="18039564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7" name="직사각형 2106">
            <a:extLst>
              <a:ext uri="{FF2B5EF4-FFF2-40B4-BE49-F238E27FC236}">
                <a16:creationId xmlns:a16="http://schemas.microsoft.com/office/drawing/2014/main" id="{7BBE5753-D9FE-B3A4-5EE0-FFFF87A73204}"/>
              </a:ext>
            </a:extLst>
          </p:cNvPr>
          <p:cNvSpPr/>
          <p:nvPr/>
        </p:nvSpPr>
        <p:spPr>
          <a:xfrm>
            <a:off x="18143341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8" name="직사각형 2107">
            <a:extLst>
              <a:ext uri="{FF2B5EF4-FFF2-40B4-BE49-F238E27FC236}">
                <a16:creationId xmlns:a16="http://schemas.microsoft.com/office/drawing/2014/main" id="{78732F11-E0F5-6AF3-F2F7-33B225E0CC01}"/>
              </a:ext>
            </a:extLst>
          </p:cNvPr>
          <p:cNvSpPr/>
          <p:nvPr/>
        </p:nvSpPr>
        <p:spPr>
          <a:xfrm>
            <a:off x="18247354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9" name="직사각형 2108">
            <a:extLst>
              <a:ext uri="{FF2B5EF4-FFF2-40B4-BE49-F238E27FC236}">
                <a16:creationId xmlns:a16="http://schemas.microsoft.com/office/drawing/2014/main" id="{75F35C58-97ED-9A22-456C-3B73D6BA498C}"/>
              </a:ext>
            </a:extLst>
          </p:cNvPr>
          <p:cNvSpPr/>
          <p:nvPr/>
        </p:nvSpPr>
        <p:spPr>
          <a:xfrm>
            <a:off x="18707870" y="31023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0" name="직사각형 2109">
            <a:extLst>
              <a:ext uri="{FF2B5EF4-FFF2-40B4-BE49-F238E27FC236}">
                <a16:creationId xmlns:a16="http://schemas.microsoft.com/office/drawing/2014/main" id="{A4485DED-76D4-5B7B-2619-E25660798308}"/>
              </a:ext>
            </a:extLst>
          </p:cNvPr>
          <p:cNvSpPr/>
          <p:nvPr/>
        </p:nvSpPr>
        <p:spPr>
          <a:xfrm>
            <a:off x="18807882" y="31023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1" name="TextBox 2110">
                <a:extLst>
                  <a:ext uri="{FF2B5EF4-FFF2-40B4-BE49-F238E27FC236}">
                    <a16:creationId xmlns:a16="http://schemas.microsoft.com/office/drawing/2014/main" id="{7ACA21E8-DFD5-D161-5747-6CCE4E0C79D2}"/>
                  </a:ext>
                </a:extLst>
              </p:cNvPr>
              <p:cNvSpPr txBox="1"/>
              <p:nvPr/>
            </p:nvSpPr>
            <p:spPr>
              <a:xfrm>
                <a:off x="15053224" y="31123809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11" name="TextBox 2110">
                <a:extLst>
                  <a:ext uri="{FF2B5EF4-FFF2-40B4-BE49-F238E27FC236}">
                    <a16:creationId xmlns:a16="http://schemas.microsoft.com/office/drawing/2014/main" id="{7ACA21E8-DFD5-D161-5747-6CCE4E0C7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224" y="31123809"/>
                <a:ext cx="422821" cy="369332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2" name="직사각형 2111">
            <a:extLst>
              <a:ext uri="{FF2B5EF4-FFF2-40B4-BE49-F238E27FC236}">
                <a16:creationId xmlns:a16="http://schemas.microsoft.com/office/drawing/2014/main" id="{9318E9DB-49DD-6A63-47BE-2F4EC4859733}"/>
              </a:ext>
            </a:extLst>
          </p:cNvPr>
          <p:cNvSpPr/>
          <p:nvPr/>
        </p:nvSpPr>
        <p:spPr>
          <a:xfrm>
            <a:off x="1585201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C1FF9D00-998A-FE7C-0C92-7A89C8021C3A}"/>
              </a:ext>
            </a:extLst>
          </p:cNvPr>
          <p:cNvSpPr/>
          <p:nvPr/>
        </p:nvSpPr>
        <p:spPr>
          <a:xfrm>
            <a:off x="1585201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4" name="직사각형 2113">
            <a:extLst>
              <a:ext uri="{FF2B5EF4-FFF2-40B4-BE49-F238E27FC236}">
                <a16:creationId xmlns:a16="http://schemas.microsoft.com/office/drawing/2014/main" id="{8CB890B5-2829-499B-C01C-B3B3DA82F31B}"/>
              </a:ext>
            </a:extLst>
          </p:cNvPr>
          <p:cNvSpPr/>
          <p:nvPr/>
        </p:nvSpPr>
        <p:spPr>
          <a:xfrm>
            <a:off x="15955792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5" name="직사각형 2114">
            <a:extLst>
              <a:ext uri="{FF2B5EF4-FFF2-40B4-BE49-F238E27FC236}">
                <a16:creationId xmlns:a16="http://schemas.microsoft.com/office/drawing/2014/main" id="{D25A713F-3B0A-669C-E35F-7797D13F4104}"/>
              </a:ext>
            </a:extLst>
          </p:cNvPr>
          <p:cNvSpPr/>
          <p:nvPr/>
        </p:nvSpPr>
        <p:spPr>
          <a:xfrm>
            <a:off x="15955792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6" name="직사각형 2115">
            <a:extLst>
              <a:ext uri="{FF2B5EF4-FFF2-40B4-BE49-F238E27FC236}">
                <a16:creationId xmlns:a16="http://schemas.microsoft.com/office/drawing/2014/main" id="{D0505295-1B02-E1F1-47AD-52E2A115F94D}"/>
              </a:ext>
            </a:extLst>
          </p:cNvPr>
          <p:cNvSpPr/>
          <p:nvPr/>
        </p:nvSpPr>
        <p:spPr>
          <a:xfrm>
            <a:off x="1605980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7" name="직사각형 2116">
            <a:extLst>
              <a:ext uri="{FF2B5EF4-FFF2-40B4-BE49-F238E27FC236}">
                <a16:creationId xmlns:a16="http://schemas.microsoft.com/office/drawing/2014/main" id="{1ED689DA-E098-0E72-E4CD-F1D3F6D6F99B}"/>
              </a:ext>
            </a:extLst>
          </p:cNvPr>
          <p:cNvSpPr/>
          <p:nvPr/>
        </p:nvSpPr>
        <p:spPr>
          <a:xfrm>
            <a:off x="1605980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8" name="직사각형 2117">
            <a:extLst>
              <a:ext uri="{FF2B5EF4-FFF2-40B4-BE49-F238E27FC236}">
                <a16:creationId xmlns:a16="http://schemas.microsoft.com/office/drawing/2014/main" id="{E7054F72-172B-52CD-46E3-8D8F15E1AEC4}"/>
              </a:ext>
            </a:extLst>
          </p:cNvPr>
          <p:cNvSpPr/>
          <p:nvPr/>
        </p:nvSpPr>
        <p:spPr>
          <a:xfrm>
            <a:off x="1585201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9" name="직사각형 2118">
            <a:extLst>
              <a:ext uri="{FF2B5EF4-FFF2-40B4-BE49-F238E27FC236}">
                <a16:creationId xmlns:a16="http://schemas.microsoft.com/office/drawing/2014/main" id="{E5F5E6BB-2DCF-B115-0D24-E683DFBD7B0E}"/>
              </a:ext>
            </a:extLst>
          </p:cNvPr>
          <p:cNvSpPr/>
          <p:nvPr/>
        </p:nvSpPr>
        <p:spPr>
          <a:xfrm>
            <a:off x="15955792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0" name="직사각형 2119">
            <a:extLst>
              <a:ext uri="{FF2B5EF4-FFF2-40B4-BE49-F238E27FC236}">
                <a16:creationId xmlns:a16="http://schemas.microsoft.com/office/drawing/2014/main" id="{2953B5CA-ABDC-8658-F8E7-B4546002ECD3}"/>
              </a:ext>
            </a:extLst>
          </p:cNvPr>
          <p:cNvSpPr/>
          <p:nvPr/>
        </p:nvSpPr>
        <p:spPr>
          <a:xfrm>
            <a:off x="1605980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1" name="직사각형 2120">
            <a:extLst>
              <a:ext uri="{FF2B5EF4-FFF2-40B4-BE49-F238E27FC236}">
                <a16:creationId xmlns:a16="http://schemas.microsoft.com/office/drawing/2014/main" id="{6CE61D2A-D803-1113-534A-7C472FF41DB0}"/>
              </a:ext>
            </a:extLst>
          </p:cNvPr>
          <p:cNvSpPr/>
          <p:nvPr/>
        </p:nvSpPr>
        <p:spPr>
          <a:xfrm>
            <a:off x="14443778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2" name="직사각형 2121">
            <a:extLst>
              <a:ext uri="{FF2B5EF4-FFF2-40B4-BE49-F238E27FC236}">
                <a16:creationId xmlns:a16="http://schemas.microsoft.com/office/drawing/2014/main" id="{99248878-226B-76AA-DB68-7A502827CFD9}"/>
              </a:ext>
            </a:extLst>
          </p:cNvPr>
          <p:cNvSpPr/>
          <p:nvPr/>
        </p:nvSpPr>
        <p:spPr>
          <a:xfrm>
            <a:off x="14443778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3" name="직사각형 2122">
            <a:extLst>
              <a:ext uri="{FF2B5EF4-FFF2-40B4-BE49-F238E27FC236}">
                <a16:creationId xmlns:a16="http://schemas.microsoft.com/office/drawing/2014/main" id="{E0549A4E-8C2A-B431-F33E-CF913CCC7B43}"/>
              </a:ext>
            </a:extLst>
          </p:cNvPr>
          <p:cNvSpPr/>
          <p:nvPr/>
        </p:nvSpPr>
        <p:spPr>
          <a:xfrm>
            <a:off x="14547555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4" name="직사각형 2123">
            <a:extLst>
              <a:ext uri="{FF2B5EF4-FFF2-40B4-BE49-F238E27FC236}">
                <a16:creationId xmlns:a16="http://schemas.microsoft.com/office/drawing/2014/main" id="{37CF5A87-839D-EAE4-C68D-6DD56AB91073}"/>
              </a:ext>
            </a:extLst>
          </p:cNvPr>
          <p:cNvSpPr/>
          <p:nvPr/>
        </p:nvSpPr>
        <p:spPr>
          <a:xfrm>
            <a:off x="14547555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5" name="직사각형 2124">
            <a:extLst>
              <a:ext uri="{FF2B5EF4-FFF2-40B4-BE49-F238E27FC236}">
                <a16:creationId xmlns:a16="http://schemas.microsoft.com/office/drawing/2014/main" id="{0669C52C-EE78-A98D-5E9C-2E88AF6E39B3}"/>
              </a:ext>
            </a:extLst>
          </p:cNvPr>
          <p:cNvSpPr/>
          <p:nvPr/>
        </p:nvSpPr>
        <p:spPr>
          <a:xfrm>
            <a:off x="14651568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6" name="직사각형 2125">
            <a:extLst>
              <a:ext uri="{FF2B5EF4-FFF2-40B4-BE49-F238E27FC236}">
                <a16:creationId xmlns:a16="http://schemas.microsoft.com/office/drawing/2014/main" id="{7D952B69-9EE3-DF35-1024-0DA27C832BC0}"/>
              </a:ext>
            </a:extLst>
          </p:cNvPr>
          <p:cNvSpPr/>
          <p:nvPr/>
        </p:nvSpPr>
        <p:spPr>
          <a:xfrm>
            <a:off x="14651568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7" name="직사각형 2126">
            <a:extLst>
              <a:ext uri="{FF2B5EF4-FFF2-40B4-BE49-F238E27FC236}">
                <a16:creationId xmlns:a16="http://schemas.microsoft.com/office/drawing/2014/main" id="{36FB93DC-5180-C6FB-57A6-0D1EB75435C6}"/>
              </a:ext>
            </a:extLst>
          </p:cNvPr>
          <p:cNvSpPr/>
          <p:nvPr/>
        </p:nvSpPr>
        <p:spPr>
          <a:xfrm>
            <a:off x="14443778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8" name="직사각형 2127">
            <a:extLst>
              <a:ext uri="{FF2B5EF4-FFF2-40B4-BE49-F238E27FC236}">
                <a16:creationId xmlns:a16="http://schemas.microsoft.com/office/drawing/2014/main" id="{11A17A17-15EF-E824-D378-AC7C1408B726}"/>
              </a:ext>
            </a:extLst>
          </p:cNvPr>
          <p:cNvSpPr/>
          <p:nvPr/>
        </p:nvSpPr>
        <p:spPr>
          <a:xfrm>
            <a:off x="14547555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9" name="직사각형 2128">
            <a:extLst>
              <a:ext uri="{FF2B5EF4-FFF2-40B4-BE49-F238E27FC236}">
                <a16:creationId xmlns:a16="http://schemas.microsoft.com/office/drawing/2014/main" id="{38942B4F-18ED-08DB-485E-E0E9C53A6B57}"/>
              </a:ext>
            </a:extLst>
          </p:cNvPr>
          <p:cNvSpPr/>
          <p:nvPr/>
        </p:nvSpPr>
        <p:spPr>
          <a:xfrm>
            <a:off x="14651568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0" name="직사각형 2129">
            <a:extLst>
              <a:ext uri="{FF2B5EF4-FFF2-40B4-BE49-F238E27FC236}">
                <a16:creationId xmlns:a16="http://schemas.microsoft.com/office/drawing/2014/main" id="{E678FD0B-C464-F432-19AE-01202C93EC9D}"/>
              </a:ext>
            </a:extLst>
          </p:cNvPr>
          <p:cNvSpPr/>
          <p:nvPr/>
        </p:nvSpPr>
        <p:spPr>
          <a:xfrm>
            <a:off x="15213568" y="314433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1" name="직사각형 2130">
            <a:extLst>
              <a:ext uri="{FF2B5EF4-FFF2-40B4-BE49-F238E27FC236}">
                <a16:creationId xmlns:a16="http://schemas.microsoft.com/office/drawing/2014/main" id="{15D68EE0-5154-3D28-4DAB-48D0A996A534}"/>
              </a:ext>
            </a:extLst>
          </p:cNvPr>
          <p:cNvSpPr/>
          <p:nvPr/>
        </p:nvSpPr>
        <p:spPr>
          <a:xfrm>
            <a:off x="15213568" y="315369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" name="직사각형 2131">
            <a:extLst>
              <a:ext uri="{FF2B5EF4-FFF2-40B4-BE49-F238E27FC236}">
                <a16:creationId xmlns:a16="http://schemas.microsoft.com/office/drawing/2014/main" id="{C3D284BB-1EC1-E710-5341-380215538AD6}"/>
              </a:ext>
            </a:extLst>
          </p:cNvPr>
          <p:cNvSpPr/>
          <p:nvPr/>
        </p:nvSpPr>
        <p:spPr>
          <a:xfrm>
            <a:off x="15317345" y="314433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" name="직사각형 2132">
            <a:extLst>
              <a:ext uri="{FF2B5EF4-FFF2-40B4-BE49-F238E27FC236}">
                <a16:creationId xmlns:a16="http://schemas.microsoft.com/office/drawing/2014/main" id="{20F592EF-E5ED-3943-2A0B-B0AFC4BA160E}"/>
              </a:ext>
            </a:extLst>
          </p:cNvPr>
          <p:cNvSpPr/>
          <p:nvPr/>
        </p:nvSpPr>
        <p:spPr>
          <a:xfrm>
            <a:off x="15317345" y="315369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4" name="직사각형 2133">
            <a:extLst>
              <a:ext uri="{FF2B5EF4-FFF2-40B4-BE49-F238E27FC236}">
                <a16:creationId xmlns:a16="http://schemas.microsoft.com/office/drawing/2014/main" id="{30B1B506-23FB-CD36-BF70-9EFF7EC84801}"/>
              </a:ext>
            </a:extLst>
          </p:cNvPr>
          <p:cNvSpPr/>
          <p:nvPr/>
        </p:nvSpPr>
        <p:spPr>
          <a:xfrm>
            <a:off x="15213568" y="31632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5" name="직사각형 2134">
            <a:extLst>
              <a:ext uri="{FF2B5EF4-FFF2-40B4-BE49-F238E27FC236}">
                <a16:creationId xmlns:a16="http://schemas.microsoft.com/office/drawing/2014/main" id="{B201A1B5-18E7-236B-E810-179302E99F85}"/>
              </a:ext>
            </a:extLst>
          </p:cNvPr>
          <p:cNvSpPr/>
          <p:nvPr/>
        </p:nvSpPr>
        <p:spPr>
          <a:xfrm>
            <a:off x="15317345" y="31632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6" name="TextBox 2135">
            <a:extLst>
              <a:ext uri="{FF2B5EF4-FFF2-40B4-BE49-F238E27FC236}">
                <a16:creationId xmlns:a16="http://schemas.microsoft.com/office/drawing/2014/main" id="{D5777CC9-7E7F-BAB2-73E5-043AC46F1D88}"/>
              </a:ext>
            </a:extLst>
          </p:cNvPr>
          <p:cNvSpPr txBox="1"/>
          <p:nvPr/>
        </p:nvSpPr>
        <p:spPr>
          <a:xfrm>
            <a:off x="14059132" y="3140609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7" name="TextBox 2136">
                <a:extLst>
                  <a:ext uri="{FF2B5EF4-FFF2-40B4-BE49-F238E27FC236}">
                    <a16:creationId xmlns:a16="http://schemas.microsoft.com/office/drawing/2014/main" id="{703B1AC8-4D82-9C25-7D89-268225970B7D}"/>
                  </a:ext>
                </a:extLst>
              </p:cNvPr>
              <p:cNvSpPr txBox="1"/>
              <p:nvPr/>
            </p:nvSpPr>
            <p:spPr>
              <a:xfrm>
                <a:off x="16100974" y="30603109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37" name="TextBox 2136">
                <a:extLst>
                  <a:ext uri="{FF2B5EF4-FFF2-40B4-BE49-F238E27FC236}">
                    <a16:creationId xmlns:a16="http://schemas.microsoft.com/office/drawing/2014/main" id="{703B1AC8-4D82-9C25-7D89-268225970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974" y="30603109"/>
                <a:ext cx="422821" cy="369332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8" name="직사각형 2137">
            <a:extLst>
              <a:ext uri="{FF2B5EF4-FFF2-40B4-BE49-F238E27FC236}">
                <a16:creationId xmlns:a16="http://schemas.microsoft.com/office/drawing/2014/main" id="{5FE88926-8BBC-8340-9607-8B874F384F90}"/>
              </a:ext>
            </a:extLst>
          </p:cNvPr>
          <p:cNvSpPr/>
          <p:nvPr/>
        </p:nvSpPr>
        <p:spPr>
          <a:xfrm>
            <a:off x="16499715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9" name="직사각형 2138">
            <a:extLst>
              <a:ext uri="{FF2B5EF4-FFF2-40B4-BE49-F238E27FC236}">
                <a16:creationId xmlns:a16="http://schemas.microsoft.com/office/drawing/2014/main" id="{AA194BAC-1265-7C19-E927-38EC55B20F0E}"/>
              </a:ext>
            </a:extLst>
          </p:cNvPr>
          <p:cNvSpPr/>
          <p:nvPr/>
        </p:nvSpPr>
        <p:spPr>
          <a:xfrm>
            <a:off x="16499715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0" name="직사각형 2139">
            <a:extLst>
              <a:ext uri="{FF2B5EF4-FFF2-40B4-BE49-F238E27FC236}">
                <a16:creationId xmlns:a16="http://schemas.microsoft.com/office/drawing/2014/main" id="{3E11BAE1-780A-1D73-49A7-ACAEA1A3441F}"/>
              </a:ext>
            </a:extLst>
          </p:cNvPr>
          <p:cNvSpPr/>
          <p:nvPr/>
        </p:nvSpPr>
        <p:spPr>
          <a:xfrm>
            <a:off x="16499715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1" name="직사각형 2140">
            <a:extLst>
              <a:ext uri="{FF2B5EF4-FFF2-40B4-BE49-F238E27FC236}">
                <a16:creationId xmlns:a16="http://schemas.microsoft.com/office/drawing/2014/main" id="{399EB99A-AC24-B3C4-5FFE-8BD7D267D6CA}"/>
              </a:ext>
            </a:extLst>
          </p:cNvPr>
          <p:cNvSpPr/>
          <p:nvPr/>
        </p:nvSpPr>
        <p:spPr>
          <a:xfrm>
            <a:off x="16499715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2" name="직사각형 2141">
            <a:extLst>
              <a:ext uri="{FF2B5EF4-FFF2-40B4-BE49-F238E27FC236}">
                <a16:creationId xmlns:a16="http://schemas.microsoft.com/office/drawing/2014/main" id="{E7BB34E7-1E19-505D-F91F-4A65BB6BE72E}"/>
              </a:ext>
            </a:extLst>
          </p:cNvPr>
          <p:cNvSpPr/>
          <p:nvPr/>
        </p:nvSpPr>
        <p:spPr>
          <a:xfrm>
            <a:off x="16499715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3" name="직사각형 2142">
            <a:extLst>
              <a:ext uri="{FF2B5EF4-FFF2-40B4-BE49-F238E27FC236}">
                <a16:creationId xmlns:a16="http://schemas.microsoft.com/office/drawing/2014/main" id="{A4491F52-AAA2-6082-EBA9-189A15D298C5}"/>
              </a:ext>
            </a:extLst>
          </p:cNvPr>
          <p:cNvSpPr/>
          <p:nvPr/>
        </p:nvSpPr>
        <p:spPr>
          <a:xfrm>
            <a:off x="16499715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4" name="직사각형 2143">
            <a:extLst>
              <a:ext uri="{FF2B5EF4-FFF2-40B4-BE49-F238E27FC236}">
                <a16:creationId xmlns:a16="http://schemas.microsoft.com/office/drawing/2014/main" id="{C1E0B46C-9DA3-6138-5EF3-A8BF5FDACF52}"/>
              </a:ext>
            </a:extLst>
          </p:cNvPr>
          <p:cNvSpPr/>
          <p:nvPr/>
        </p:nvSpPr>
        <p:spPr>
          <a:xfrm>
            <a:off x="16499715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5" name="직사각형 2144">
            <a:extLst>
              <a:ext uri="{FF2B5EF4-FFF2-40B4-BE49-F238E27FC236}">
                <a16:creationId xmlns:a16="http://schemas.microsoft.com/office/drawing/2014/main" id="{B48FB7D1-DBCC-CCA3-C8D5-CE2F0BC33AAC}"/>
              </a:ext>
            </a:extLst>
          </p:cNvPr>
          <p:cNvSpPr/>
          <p:nvPr/>
        </p:nvSpPr>
        <p:spPr>
          <a:xfrm>
            <a:off x="16499715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6" name="직사각형 2145">
            <a:extLst>
              <a:ext uri="{FF2B5EF4-FFF2-40B4-BE49-F238E27FC236}">
                <a16:creationId xmlns:a16="http://schemas.microsoft.com/office/drawing/2014/main" id="{073479D3-BA74-5367-AEB0-FD1DFA7101E7}"/>
              </a:ext>
            </a:extLst>
          </p:cNvPr>
          <p:cNvSpPr/>
          <p:nvPr/>
        </p:nvSpPr>
        <p:spPr>
          <a:xfrm>
            <a:off x="16603492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7" name="직사각형 2146">
            <a:extLst>
              <a:ext uri="{FF2B5EF4-FFF2-40B4-BE49-F238E27FC236}">
                <a16:creationId xmlns:a16="http://schemas.microsoft.com/office/drawing/2014/main" id="{48088503-90F3-A881-E576-A1D653CBA089}"/>
              </a:ext>
            </a:extLst>
          </p:cNvPr>
          <p:cNvSpPr/>
          <p:nvPr/>
        </p:nvSpPr>
        <p:spPr>
          <a:xfrm>
            <a:off x="16603492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8" name="직사각형 2147">
            <a:extLst>
              <a:ext uri="{FF2B5EF4-FFF2-40B4-BE49-F238E27FC236}">
                <a16:creationId xmlns:a16="http://schemas.microsoft.com/office/drawing/2014/main" id="{D0CF01D9-9A91-C16A-30C7-C20700A726FD}"/>
              </a:ext>
            </a:extLst>
          </p:cNvPr>
          <p:cNvSpPr/>
          <p:nvPr/>
        </p:nvSpPr>
        <p:spPr>
          <a:xfrm>
            <a:off x="16603492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9" name="직사각형 2148">
            <a:extLst>
              <a:ext uri="{FF2B5EF4-FFF2-40B4-BE49-F238E27FC236}">
                <a16:creationId xmlns:a16="http://schemas.microsoft.com/office/drawing/2014/main" id="{CFAC173F-6A18-2153-8DBE-D60A114A1FD1}"/>
              </a:ext>
            </a:extLst>
          </p:cNvPr>
          <p:cNvSpPr/>
          <p:nvPr/>
        </p:nvSpPr>
        <p:spPr>
          <a:xfrm>
            <a:off x="16603492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0" name="직사각형 2149">
            <a:extLst>
              <a:ext uri="{FF2B5EF4-FFF2-40B4-BE49-F238E27FC236}">
                <a16:creationId xmlns:a16="http://schemas.microsoft.com/office/drawing/2014/main" id="{527BEE0A-12FC-5243-C426-CF71E1C9DF2F}"/>
              </a:ext>
            </a:extLst>
          </p:cNvPr>
          <p:cNvSpPr/>
          <p:nvPr/>
        </p:nvSpPr>
        <p:spPr>
          <a:xfrm>
            <a:off x="16603492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1" name="직사각형 2150">
            <a:extLst>
              <a:ext uri="{FF2B5EF4-FFF2-40B4-BE49-F238E27FC236}">
                <a16:creationId xmlns:a16="http://schemas.microsoft.com/office/drawing/2014/main" id="{31E14405-4718-B59B-8E2D-C960C95B0553}"/>
              </a:ext>
            </a:extLst>
          </p:cNvPr>
          <p:cNvSpPr/>
          <p:nvPr/>
        </p:nvSpPr>
        <p:spPr>
          <a:xfrm>
            <a:off x="16603492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2" name="직사각형 2151">
            <a:extLst>
              <a:ext uri="{FF2B5EF4-FFF2-40B4-BE49-F238E27FC236}">
                <a16:creationId xmlns:a16="http://schemas.microsoft.com/office/drawing/2014/main" id="{DC711654-9BEB-1C0A-E84E-D38A7EBF4F0B}"/>
              </a:ext>
            </a:extLst>
          </p:cNvPr>
          <p:cNvSpPr/>
          <p:nvPr/>
        </p:nvSpPr>
        <p:spPr>
          <a:xfrm>
            <a:off x="16603492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3" name="직사각형 2152">
            <a:extLst>
              <a:ext uri="{FF2B5EF4-FFF2-40B4-BE49-F238E27FC236}">
                <a16:creationId xmlns:a16="http://schemas.microsoft.com/office/drawing/2014/main" id="{DCA8CEA2-D41E-1050-2166-320BA6FB8341}"/>
              </a:ext>
            </a:extLst>
          </p:cNvPr>
          <p:cNvSpPr/>
          <p:nvPr/>
        </p:nvSpPr>
        <p:spPr>
          <a:xfrm>
            <a:off x="16603492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4" name="직사각형 2153">
            <a:extLst>
              <a:ext uri="{FF2B5EF4-FFF2-40B4-BE49-F238E27FC236}">
                <a16:creationId xmlns:a16="http://schemas.microsoft.com/office/drawing/2014/main" id="{CC70CE85-8FDA-5E23-6D73-4F5F4C05F332}"/>
              </a:ext>
            </a:extLst>
          </p:cNvPr>
          <p:cNvSpPr/>
          <p:nvPr/>
        </p:nvSpPr>
        <p:spPr>
          <a:xfrm>
            <a:off x="16707505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5" name="직사각형 2154">
            <a:extLst>
              <a:ext uri="{FF2B5EF4-FFF2-40B4-BE49-F238E27FC236}">
                <a16:creationId xmlns:a16="http://schemas.microsoft.com/office/drawing/2014/main" id="{FCF1F084-2696-58D1-E825-C00C520D27CD}"/>
              </a:ext>
            </a:extLst>
          </p:cNvPr>
          <p:cNvSpPr/>
          <p:nvPr/>
        </p:nvSpPr>
        <p:spPr>
          <a:xfrm>
            <a:off x="16707505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6" name="직사각형 2155">
            <a:extLst>
              <a:ext uri="{FF2B5EF4-FFF2-40B4-BE49-F238E27FC236}">
                <a16:creationId xmlns:a16="http://schemas.microsoft.com/office/drawing/2014/main" id="{9C80EB63-53EB-5D70-188D-4470D5B9F530}"/>
              </a:ext>
            </a:extLst>
          </p:cNvPr>
          <p:cNvSpPr/>
          <p:nvPr/>
        </p:nvSpPr>
        <p:spPr>
          <a:xfrm>
            <a:off x="16707505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7" name="직사각형 2156">
            <a:extLst>
              <a:ext uri="{FF2B5EF4-FFF2-40B4-BE49-F238E27FC236}">
                <a16:creationId xmlns:a16="http://schemas.microsoft.com/office/drawing/2014/main" id="{F24006E8-9174-8D2F-D4B0-004917C80B61}"/>
              </a:ext>
            </a:extLst>
          </p:cNvPr>
          <p:cNvSpPr/>
          <p:nvPr/>
        </p:nvSpPr>
        <p:spPr>
          <a:xfrm>
            <a:off x="16707505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8" name="직사각형 2157">
            <a:extLst>
              <a:ext uri="{FF2B5EF4-FFF2-40B4-BE49-F238E27FC236}">
                <a16:creationId xmlns:a16="http://schemas.microsoft.com/office/drawing/2014/main" id="{94CC4B4F-3619-F2AB-3096-21663F893754}"/>
              </a:ext>
            </a:extLst>
          </p:cNvPr>
          <p:cNvSpPr/>
          <p:nvPr/>
        </p:nvSpPr>
        <p:spPr>
          <a:xfrm>
            <a:off x="16707505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9" name="직사각형 2158">
            <a:extLst>
              <a:ext uri="{FF2B5EF4-FFF2-40B4-BE49-F238E27FC236}">
                <a16:creationId xmlns:a16="http://schemas.microsoft.com/office/drawing/2014/main" id="{1D78D523-B0C8-4D0D-6BE2-4461CD15399A}"/>
              </a:ext>
            </a:extLst>
          </p:cNvPr>
          <p:cNvSpPr/>
          <p:nvPr/>
        </p:nvSpPr>
        <p:spPr>
          <a:xfrm>
            <a:off x="16707505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0" name="직사각형 2159">
            <a:extLst>
              <a:ext uri="{FF2B5EF4-FFF2-40B4-BE49-F238E27FC236}">
                <a16:creationId xmlns:a16="http://schemas.microsoft.com/office/drawing/2014/main" id="{2A1BE845-C7FB-9294-2806-AD01ACEC5C55}"/>
              </a:ext>
            </a:extLst>
          </p:cNvPr>
          <p:cNvSpPr/>
          <p:nvPr/>
        </p:nvSpPr>
        <p:spPr>
          <a:xfrm>
            <a:off x="16707505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1" name="직사각형 2160">
            <a:extLst>
              <a:ext uri="{FF2B5EF4-FFF2-40B4-BE49-F238E27FC236}">
                <a16:creationId xmlns:a16="http://schemas.microsoft.com/office/drawing/2014/main" id="{24933BAA-151D-46C0-6F9B-DA53271100F0}"/>
              </a:ext>
            </a:extLst>
          </p:cNvPr>
          <p:cNvSpPr/>
          <p:nvPr/>
        </p:nvSpPr>
        <p:spPr>
          <a:xfrm>
            <a:off x="16707505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2" name="직사각형 2161">
            <a:extLst>
              <a:ext uri="{FF2B5EF4-FFF2-40B4-BE49-F238E27FC236}">
                <a16:creationId xmlns:a16="http://schemas.microsoft.com/office/drawing/2014/main" id="{DDC22362-6164-4CBE-65C4-57A00579E005}"/>
              </a:ext>
            </a:extLst>
          </p:cNvPr>
          <p:cNvSpPr/>
          <p:nvPr/>
        </p:nvSpPr>
        <p:spPr>
          <a:xfrm>
            <a:off x="16499715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3" name="직사각형 2162">
            <a:extLst>
              <a:ext uri="{FF2B5EF4-FFF2-40B4-BE49-F238E27FC236}">
                <a16:creationId xmlns:a16="http://schemas.microsoft.com/office/drawing/2014/main" id="{E1B0D6A6-3393-16CA-E91F-F4B56644EAD7}"/>
              </a:ext>
            </a:extLst>
          </p:cNvPr>
          <p:cNvSpPr/>
          <p:nvPr/>
        </p:nvSpPr>
        <p:spPr>
          <a:xfrm>
            <a:off x="16499715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4" name="직사각형 2163">
            <a:extLst>
              <a:ext uri="{FF2B5EF4-FFF2-40B4-BE49-F238E27FC236}">
                <a16:creationId xmlns:a16="http://schemas.microsoft.com/office/drawing/2014/main" id="{28853A8B-F6A3-D3B0-E536-F96C634429F6}"/>
              </a:ext>
            </a:extLst>
          </p:cNvPr>
          <p:cNvSpPr/>
          <p:nvPr/>
        </p:nvSpPr>
        <p:spPr>
          <a:xfrm>
            <a:off x="16499715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5" name="직사각형 2164">
            <a:extLst>
              <a:ext uri="{FF2B5EF4-FFF2-40B4-BE49-F238E27FC236}">
                <a16:creationId xmlns:a16="http://schemas.microsoft.com/office/drawing/2014/main" id="{8FCE4CFB-7EA7-CDEF-C87D-0FDC028461E9}"/>
              </a:ext>
            </a:extLst>
          </p:cNvPr>
          <p:cNvSpPr/>
          <p:nvPr/>
        </p:nvSpPr>
        <p:spPr>
          <a:xfrm>
            <a:off x="16603492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6" name="직사각형 2165">
            <a:extLst>
              <a:ext uri="{FF2B5EF4-FFF2-40B4-BE49-F238E27FC236}">
                <a16:creationId xmlns:a16="http://schemas.microsoft.com/office/drawing/2014/main" id="{54563FC5-5C56-F2EF-356C-85DEC556DF5E}"/>
              </a:ext>
            </a:extLst>
          </p:cNvPr>
          <p:cNvSpPr/>
          <p:nvPr/>
        </p:nvSpPr>
        <p:spPr>
          <a:xfrm>
            <a:off x="16603492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7" name="직사각형 2166">
            <a:extLst>
              <a:ext uri="{FF2B5EF4-FFF2-40B4-BE49-F238E27FC236}">
                <a16:creationId xmlns:a16="http://schemas.microsoft.com/office/drawing/2014/main" id="{1490CDC1-E8E7-1E6B-094C-175BC97AE562}"/>
              </a:ext>
            </a:extLst>
          </p:cNvPr>
          <p:cNvSpPr/>
          <p:nvPr/>
        </p:nvSpPr>
        <p:spPr>
          <a:xfrm>
            <a:off x="16603492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8" name="직사각형 2167">
            <a:extLst>
              <a:ext uri="{FF2B5EF4-FFF2-40B4-BE49-F238E27FC236}">
                <a16:creationId xmlns:a16="http://schemas.microsoft.com/office/drawing/2014/main" id="{96B908A3-2A18-995E-2625-792670DD69CF}"/>
              </a:ext>
            </a:extLst>
          </p:cNvPr>
          <p:cNvSpPr/>
          <p:nvPr/>
        </p:nvSpPr>
        <p:spPr>
          <a:xfrm>
            <a:off x="16707505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9" name="직사각형 2168">
            <a:extLst>
              <a:ext uri="{FF2B5EF4-FFF2-40B4-BE49-F238E27FC236}">
                <a16:creationId xmlns:a16="http://schemas.microsoft.com/office/drawing/2014/main" id="{D628C953-C4F6-486C-277E-76C8EC6B58D3}"/>
              </a:ext>
            </a:extLst>
          </p:cNvPr>
          <p:cNvSpPr/>
          <p:nvPr/>
        </p:nvSpPr>
        <p:spPr>
          <a:xfrm>
            <a:off x="16707505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0" name="직사각형 2169">
            <a:extLst>
              <a:ext uri="{FF2B5EF4-FFF2-40B4-BE49-F238E27FC236}">
                <a16:creationId xmlns:a16="http://schemas.microsoft.com/office/drawing/2014/main" id="{A6F3FB48-2CD7-6F70-2BC2-14DB1E08FBC8}"/>
              </a:ext>
            </a:extLst>
          </p:cNvPr>
          <p:cNvSpPr/>
          <p:nvPr/>
        </p:nvSpPr>
        <p:spPr>
          <a:xfrm>
            <a:off x="16707505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1" name="직사각형 2170">
            <a:extLst>
              <a:ext uri="{FF2B5EF4-FFF2-40B4-BE49-F238E27FC236}">
                <a16:creationId xmlns:a16="http://schemas.microsoft.com/office/drawing/2014/main" id="{60812852-C2F7-49AB-C244-B536FE56530A}"/>
              </a:ext>
            </a:extLst>
          </p:cNvPr>
          <p:cNvSpPr/>
          <p:nvPr/>
        </p:nvSpPr>
        <p:spPr>
          <a:xfrm>
            <a:off x="16499715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2" name="직사각형 2171">
            <a:extLst>
              <a:ext uri="{FF2B5EF4-FFF2-40B4-BE49-F238E27FC236}">
                <a16:creationId xmlns:a16="http://schemas.microsoft.com/office/drawing/2014/main" id="{29388B49-CAE9-1C71-34D9-40488F74A15C}"/>
              </a:ext>
            </a:extLst>
          </p:cNvPr>
          <p:cNvSpPr/>
          <p:nvPr/>
        </p:nvSpPr>
        <p:spPr>
          <a:xfrm>
            <a:off x="16603492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3" name="직사각형 2172">
            <a:extLst>
              <a:ext uri="{FF2B5EF4-FFF2-40B4-BE49-F238E27FC236}">
                <a16:creationId xmlns:a16="http://schemas.microsoft.com/office/drawing/2014/main" id="{3C8AC84A-87A4-D4BB-3A64-292CF5DC6021}"/>
              </a:ext>
            </a:extLst>
          </p:cNvPr>
          <p:cNvSpPr/>
          <p:nvPr/>
        </p:nvSpPr>
        <p:spPr>
          <a:xfrm>
            <a:off x="16707505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4" name="직사각형 2173">
            <a:extLst>
              <a:ext uri="{FF2B5EF4-FFF2-40B4-BE49-F238E27FC236}">
                <a16:creationId xmlns:a16="http://schemas.microsoft.com/office/drawing/2014/main" id="{F79A53DE-21B8-0DB6-4A52-39F9CB70D391}"/>
              </a:ext>
            </a:extLst>
          </p:cNvPr>
          <p:cNvSpPr/>
          <p:nvPr/>
        </p:nvSpPr>
        <p:spPr>
          <a:xfrm>
            <a:off x="1649971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5" name="직사각형 2174">
            <a:extLst>
              <a:ext uri="{FF2B5EF4-FFF2-40B4-BE49-F238E27FC236}">
                <a16:creationId xmlns:a16="http://schemas.microsoft.com/office/drawing/2014/main" id="{1E53E7C3-4DEE-D761-6B29-2185E869D31F}"/>
              </a:ext>
            </a:extLst>
          </p:cNvPr>
          <p:cNvSpPr/>
          <p:nvPr/>
        </p:nvSpPr>
        <p:spPr>
          <a:xfrm>
            <a:off x="1649971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6" name="직사각형 2175">
            <a:extLst>
              <a:ext uri="{FF2B5EF4-FFF2-40B4-BE49-F238E27FC236}">
                <a16:creationId xmlns:a16="http://schemas.microsoft.com/office/drawing/2014/main" id="{69F9874A-F3CA-9354-A795-7F8F627A13B6}"/>
              </a:ext>
            </a:extLst>
          </p:cNvPr>
          <p:cNvSpPr/>
          <p:nvPr/>
        </p:nvSpPr>
        <p:spPr>
          <a:xfrm>
            <a:off x="16603492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7" name="직사각형 2176">
            <a:extLst>
              <a:ext uri="{FF2B5EF4-FFF2-40B4-BE49-F238E27FC236}">
                <a16:creationId xmlns:a16="http://schemas.microsoft.com/office/drawing/2014/main" id="{638ABC72-E720-E08E-9523-C7ABB359EA5E}"/>
              </a:ext>
            </a:extLst>
          </p:cNvPr>
          <p:cNvSpPr/>
          <p:nvPr/>
        </p:nvSpPr>
        <p:spPr>
          <a:xfrm>
            <a:off x="16603492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8" name="직사각형 2177">
            <a:extLst>
              <a:ext uri="{FF2B5EF4-FFF2-40B4-BE49-F238E27FC236}">
                <a16:creationId xmlns:a16="http://schemas.microsoft.com/office/drawing/2014/main" id="{80B06D37-5316-2CA8-3C22-8306519ACD5B}"/>
              </a:ext>
            </a:extLst>
          </p:cNvPr>
          <p:cNvSpPr/>
          <p:nvPr/>
        </p:nvSpPr>
        <p:spPr>
          <a:xfrm>
            <a:off x="1670750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9" name="직사각형 2178">
            <a:extLst>
              <a:ext uri="{FF2B5EF4-FFF2-40B4-BE49-F238E27FC236}">
                <a16:creationId xmlns:a16="http://schemas.microsoft.com/office/drawing/2014/main" id="{F32DD0BB-F7DE-E87D-47FF-761F54B2769C}"/>
              </a:ext>
            </a:extLst>
          </p:cNvPr>
          <p:cNvSpPr/>
          <p:nvPr/>
        </p:nvSpPr>
        <p:spPr>
          <a:xfrm>
            <a:off x="1670750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0" name="직사각형 2179">
            <a:extLst>
              <a:ext uri="{FF2B5EF4-FFF2-40B4-BE49-F238E27FC236}">
                <a16:creationId xmlns:a16="http://schemas.microsoft.com/office/drawing/2014/main" id="{22B7BF2D-85D1-E042-2935-3793EFB80BD9}"/>
              </a:ext>
            </a:extLst>
          </p:cNvPr>
          <p:cNvSpPr/>
          <p:nvPr/>
        </p:nvSpPr>
        <p:spPr>
          <a:xfrm>
            <a:off x="1649971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1" name="직사각형 2180">
            <a:extLst>
              <a:ext uri="{FF2B5EF4-FFF2-40B4-BE49-F238E27FC236}">
                <a16:creationId xmlns:a16="http://schemas.microsoft.com/office/drawing/2014/main" id="{6B0A4BD9-B516-D12E-B2DB-C97F5158F3D9}"/>
              </a:ext>
            </a:extLst>
          </p:cNvPr>
          <p:cNvSpPr/>
          <p:nvPr/>
        </p:nvSpPr>
        <p:spPr>
          <a:xfrm>
            <a:off x="16603492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2" name="직사각형 2181">
            <a:extLst>
              <a:ext uri="{FF2B5EF4-FFF2-40B4-BE49-F238E27FC236}">
                <a16:creationId xmlns:a16="http://schemas.microsoft.com/office/drawing/2014/main" id="{BA4DB534-716A-BAFA-8029-36AC65BC597E}"/>
              </a:ext>
            </a:extLst>
          </p:cNvPr>
          <p:cNvSpPr/>
          <p:nvPr/>
        </p:nvSpPr>
        <p:spPr>
          <a:xfrm>
            <a:off x="1670750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3" name="TextBox 2182">
            <a:extLst>
              <a:ext uri="{FF2B5EF4-FFF2-40B4-BE49-F238E27FC236}">
                <a16:creationId xmlns:a16="http://schemas.microsoft.com/office/drawing/2014/main" id="{7E9701DE-572A-AABC-6D42-75F986BC6C89}"/>
              </a:ext>
            </a:extLst>
          </p:cNvPr>
          <p:cNvSpPr txBox="1"/>
          <p:nvPr/>
        </p:nvSpPr>
        <p:spPr>
          <a:xfrm>
            <a:off x="16449935" y="2976144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4" name="TextBox 2183">
                <a:extLst>
                  <a:ext uri="{FF2B5EF4-FFF2-40B4-BE49-F238E27FC236}">
                    <a16:creationId xmlns:a16="http://schemas.microsoft.com/office/drawing/2014/main" id="{A876B675-1E9F-2621-A69C-158BB2262DA4}"/>
                  </a:ext>
                </a:extLst>
              </p:cNvPr>
              <p:cNvSpPr txBox="1"/>
              <p:nvPr/>
            </p:nvSpPr>
            <p:spPr>
              <a:xfrm>
                <a:off x="18245540" y="309083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4" name="TextBox 2183">
                <a:extLst>
                  <a:ext uri="{FF2B5EF4-FFF2-40B4-BE49-F238E27FC236}">
                    <a16:creationId xmlns:a16="http://schemas.microsoft.com/office/drawing/2014/main" id="{A876B675-1E9F-2621-A69C-158BB226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540" y="30908357"/>
                <a:ext cx="516487" cy="461665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6" name="TextBox 2185">
                <a:extLst>
                  <a:ext uri="{FF2B5EF4-FFF2-40B4-BE49-F238E27FC236}">
                    <a16:creationId xmlns:a16="http://schemas.microsoft.com/office/drawing/2014/main" id="{82E8B644-4807-5EC8-CFE2-68186B4810E7}"/>
                  </a:ext>
                </a:extLst>
              </p:cNvPr>
              <p:cNvSpPr txBox="1"/>
              <p:nvPr/>
            </p:nvSpPr>
            <p:spPr>
              <a:xfrm>
                <a:off x="14689494" y="3130800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6" name="TextBox 2185">
                <a:extLst>
                  <a:ext uri="{FF2B5EF4-FFF2-40B4-BE49-F238E27FC236}">
                    <a16:creationId xmlns:a16="http://schemas.microsoft.com/office/drawing/2014/main" id="{82E8B644-4807-5EC8-CFE2-68186B481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9494" y="31308006"/>
                <a:ext cx="516487" cy="461665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7" name="TextBox 2186">
                <a:extLst>
                  <a:ext uri="{FF2B5EF4-FFF2-40B4-BE49-F238E27FC236}">
                    <a16:creationId xmlns:a16="http://schemas.microsoft.com/office/drawing/2014/main" id="{2FA72D09-8104-67F8-3120-26D4FA2BED53}"/>
                  </a:ext>
                </a:extLst>
              </p:cNvPr>
              <p:cNvSpPr txBox="1"/>
              <p:nvPr/>
            </p:nvSpPr>
            <p:spPr>
              <a:xfrm>
                <a:off x="15371519" y="3131482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7" name="TextBox 2186">
                <a:extLst>
                  <a:ext uri="{FF2B5EF4-FFF2-40B4-BE49-F238E27FC236}">
                    <a16:creationId xmlns:a16="http://schemas.microsoft.com/office/drawing/2014/main" id="{2FA72D09-8104-67F8-3120-26D4FA2BE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1519" y="31314825"/>
                <a:ext cx="516487" cy="461665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0" name="TextBox 2189">
                <a:extLst>
                  <a:ext uri="{FF2B5EF4-FFF2-40B4-BE49-F238E27FC236}">
                    <a16:creationId xmlns:a16="http://schemas.microsoft.com/office/drawing/2014/main" id="{A94EED9A-69EE-2911-9B0E-12B4CF75F9A1}"/>
                  </a:ext>
                </a:extLst>
              </p:cNvPr>
              <p:cNvSpPr txBox="1"/>
              <p:nvPr/>
            </p:nvSpPr>
            <p:spPr>
              <a:xfrm>
                <a:off x="12631346" y="30720868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90" name="TextBox 2189">
                <a:extLst>
                  <a:ext uri="{FF2B5EF4-FFF2-40B4-BE49-F238E27FC236}">
                    <a16:creationId xmlns:a16="http://schemas.microsoft.com/office/drawing/2014/main" id="{A94EED9A-69EE-2911-9B0E-12B4CF75F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346" y="30720868"/>
                <a:ext cx="422821" cy="369332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1" name="직사각형 2190">
            <a:extLst>
              <a:ext uri="{FF2B5EF4-FFF2-40B4-BE49-F238E27FC236}">
                <a16:creationId xmlns:a16="http://schemas.microsoft.com/office/drawing/2014/main" id="{9C93CDE3-FE6D-C1DA-4298-9165E005F094}"/>
              </a:ext>
            </a:extLst>
          </p:cNvPr>
          <p:cNvSpPr/>
          <p:nvPr/>
        </p:nvSpPr>
        <p:spPr>
          <a:xfrm>
            <a:off x="12995115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2" name="직사각형 2191">
            <a:extLst>
              <a:ext uri="{FF2B5EF4-FFF2-40B4-BE49-F238E27FC236}">
                <a16:creationId xmlns:a16="http://schemas.microsoft.com/office/drawing/2014/main" id="{33D62B04-5C71-D03A-63AC-4B076173BECE}"/>
              </a:ext>
            </a:extLst>
          </p:cNvPr>
          <p:cNvSpPr/>
          <p:nvPr/>
        </p:nvSpPr>
        <p:spPr>
          <a:xfrm>
            <a:off x="13125129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3" name="직사각형 2192">
            <a:extLst>
              <a:ext uri="{FF2B5EF4-FFF2-40B4-BE49-F238E27FC236}">
                <a16:creationId xmlns:a16="http://schemas.microsoft.com/office/drawing/2014/main" id="{1F283CFC-2E38-0689-4871-48239AFE4FF7}"/>
              </a:ext>
            </a:extLst>
          </p:cNvPr>
          <p:cNvSpPr/>
          <p:nvPr/>
        </p:nvSpPr>
        <p:spPr>
          <a:xfrm>
            <a:off x="13253764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4" name="TextBox 2193">
            <a:extLst>
              <a:ext uri="{FF2B5EF4-FFF2-40B4-BE49-F238E27FC236}">
                <a16:creationId xmlns:a16="http://schemas.microsoft.com/office/drawing/2014/main" id="{75CE0501-F8A8-89A5-F175-364A985ACEE8}"/>
              </a:ext>
            </a:extLst>
          </p:cNvPr>
          <p:cNvSpPr txBox="1"/>
          <p:nvPr/>
        </p:nvSpPr>
        <p:spPr>
          <a:xfrm>
            <a:off x="12969375" y="2978773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195" name="직사각형 2194">
            <a:extLst>
              <a:ext uri="{FF2B5EF4-FFF2-40B4-BE49-F238E27FC236}">
                <a16:creationId xmlns:a16="http://schemas.microsoft.com/office/drawing/2014/main" id="{85F1A03C-D172-3241-9BD3-F080F625F6DC}"/>
              </a:ext>
            </a:extLst>
          </p:cNvPr>
          <p:cNvSpPr/>
          <p:nvPr/>
        </p:nvSpPr>
        <p:spPr>
          <a:xfrm>
            <a:off x="10852742" y="33550388"/>
            <a:ext cx="108000" cy="10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97" name="그림 2196">
            <a:extLst>
              <a:ext uri="{FF2B5EF4-FFF2-40B4-BE49-F238E27FC236}">
                <a16:creationId xmlns:a16="http://schemas.microsoft.com/office/drawing/2014/main" id="{D187C6DA-F213-6FE7-55C2-AF7620DAC265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12195902" y="32456506"/>
            <a:ext cx="5734050" cy="723900"/>
          </a:xfrm>
          <a:prstGeom prst="rect">
            <a:avLst/>
          </a:prstGeom>
        </p:spPr>
      </p:pic>
      <p:sp>
        <p:nvSpPr>
          <p:cNvPr id="2198" name="TextBox 2197">
            <a:extLst>
              <a:ext uri="{FF2B5EF4-FFF2-40B4-BE49-F238E27FC236}">
                <a16:creationId xmlns:a16="http://schemas.microsoft.com/office/drawing/2014/main" id="{22027772-F046-EEC2-A8E4-CF2E094E045D}"/>
              </a:ext>
            </a:extLst>
          </p:cNvPr>
          <p:cNvSpPr txBox="1"/>
          <p:nvPr/>
        </p:nvSpPr>
        <p:spPr>
          <a:xfrm>
            <a:off x="10930026" y="33449587"/>
            <a:ext cx="963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추가된 </a:t>
            </a:r>
            <a:r>
              <a:rPr lang="en-US" altLang="ko-KR" sz="1600"/>
              <a:t>Unit</a:t>
            </a:r>
            <a:r>
              <a:rPr lang="ko-KR" altLang="en-US" sz="1600"/>
              <a:t>에 대해서만 위식으로 </a:t>
            </a:r>
            <a:r>
              <a:rPr lang="en-US" altLang="ko-KR" sz="1600"/>
              <a:t>retraining</a:t>
            </a:r>
            <a:r>
              <a:rPr lang="ko-KR" altLang="en-US" sz="1600"/>
              <a:t>을 수행함</a:t>
            </a:r>
            <a:r>
              <a:rPr lang="en-US" altLang="ko-KR" sz="1600"/>
              <a:t>. Group lasso regularization</a:t>
            </a:r>
            <a:r>
              <a:rPr lang="ko-KR" altLang="en-US" sz="1600"/>
              <a:t>과 </a:t>
            </a:r>
            <a:r>
              <a:rPr lang="en-US" altLang="ko-KR" sz="1600"/>
              <a:t>L1 regularization</a:t>
            </a:r>
            <a:r>
              <a:rPr lang="ko-KR" altLang="en-US" sz="1600"/>
              <a:t>을 적용함</a:t>
            </a:r>
          </a:p>
        </p:txBody>
      </p:sp>
      <p:sp>
        <p:nvSpPr>
          <p:cNvPr id="2199" name="사각형: 둥근 모서리 2198">
            <a:extLst>
              <a:ext uri="{FF2B5EF4-FFF2-40B4-BE49-F238E27FC236}">
                <a16:creationId xmlns:a16="http://schemas.microsoft.com/office/drawing/2014/main" id="{4016C090-2FE9-05A1-3B1C-D67551F18C0A}"/>
              </a:ext>
            </a:extLst>
          </p:cNvPr>
          <p:cNvSpPr/>
          <p:nvPr/>
        </p:nvSpPr>
        <p:spPr>
          <a:xfrm>
            <a:off x="14269672" y="21534483"/>
            <a:ext cx="11052419" cy="650231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0" name="TextBox 2199">
            <a:extLst>
              <a:ext uri="{FF2B5EF4-FFF2-40B4-BE49-F238E27FC236}">
                <a16:creationId xmlns:a16="http://schemas.microsoft.com/office/drawing/2014/main" id="{925035DA-1939-B945-F839-802EDFE2ED68}"/>
              </a:ext>
            </a:extLst>
          </p:cNvPr>
          <p:cNvSpPr txBox="1"/>
          <p:nvPr/>
        </p:nvSpPr>
        <p:spPr>
          <a:xfrm>
            <a:off x="15081256" y="21383405"/>
            <a:ext cx="31005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 Expasion(delete unit)</a:t>
            </a:r>
            <a:endParaRPr lang="ko-KR" altLang="en-US" b="1"/>
          </a:p>
        </p:txBody>
      </p:sp>
      <p:sp>
        <p:nvSpPr>
          <p:cNvPr id="2201" name="TextBox 2200">
            <a:extLst>
              <a:ext uri="{FF2B5EF4-FFF2-40B4-BE49-F238E27FC236}">
                <a16:creationId xmlns:a16="http://schemas.microsoft.com/office/drawing/2014/main" id="{5E55F587-DDF1-3541-EDE7-703F76926DC4}"/>
              </a:ext>
            </a:extLst>
          </p:cNvPr>
          <p:cNvSpPr txBox="1"/>
          <p:nvPr/>
        </p:nvSpPr>
        <p:spPr>
          <a:xfrm>
            <a:off x="14724877" y="21951747"/>
            <a:ext cx="8459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추가된 </a:t>
            </a:r>
            <a:r>
              <a:rPr lang="en-US" altLang="ko-KR" sz="1600"/>
              <a:t>unit</a:t>
            </a:r>
            <a:r>
              <a:rPr lang="ko-KR" altLang="en-US" sz="1600"/>
              <a:t>에 대해서만 </a:t>
            </a:r>
            <a:r>
              <a:rPr lang="en-US" altLang="ko-KR" sz="1600"/>
              <a:t>retraining</a:t>
            </a:r>
            <a:r>
              <a:rPr lang="ko-KR" altLang="en-US" sz="1600"/>
              <a:t>을 수행한 </a:t>
            </a:r>
            <a:r>
              <a:rPr lang="en-US" altLang="ko-KR" sz="1600"/>
              <a:t>network</a:t>
            </a:r>
            <a:r>
              <a:rPr lang="ko-KR" altLang="en-US" sz="1600"/>
              <a:t>에 대해 </a:t>
            </a:r>
            <a:r>
              <a:rPr lang="en-US" altLang="ko-KR" sz="1600"/>
              <a:t>L1 regularizer</a:t>
            </a:r>
            <a:r>
              <a:rPr lang="ko-KR" altLang="en-US" sz="1600"/>
              <a:t>에 의해 </a:t>
            </a:r>
            <a:r>
              <a:rPr lang="en-US" altLang="ko-KR" sz="1600"/>
              <a:t>sparse</a:t>
            </a:r>
            <a:r>
              <a:rPr lang="ko-KR" altLang="en-US" sz="1600"/>
              <a:t>하게된 </a:t>
            </a:r>
            <a:endParaRPr lang="en-US" altLang="ko-KR" sz="1600"/>
          </a:p>
          <a:p>
            <a:r>
              <a:rPr lang="en-US" altLang="ko-KR" sz="1600"/>
              <a:t>weight</a:t>
            </a:r>
            <a:r>
              <a:rPr lang="ko-KR" altLang="en-US" sz="1600"/>
              <a:t>에서 </a:t>
            </a:r>
            <a:r>
              <a:rPr lang="en-US" altLang="ko-KR" sz="1600"/>
              <a:t>feature</a:t>
            </a:r>
            <a:r>
              <a:rPr lang="ko-KR" altLang="en-US" sz="1600"/>
              <a:t>가 </a:t>
            </a:r>
            <a:r>
              <a:rPr lang="en-US" altLang="ko-KR" sz="1600"/>
              <a:t>zero-vector</a:t>
            </a:r>
            <a:r>
              <a:rPr lang="ko-KR" altLang="en-US" sz="1600"/>
              <a:t>인 부분을 제거함</a:t>
            </a:r>
            <a:endParaRPr lang="en-US" altLang="ko-K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2" name="TextBox 2201">
                <a:extLst>
                  <a:ext uri="{FF2B5EF4-FFF2-40B4-BE49-F238E27FC236}">
                    <a16:creationId xmlns:a16="http://schemas.microsoft.com/office/drawing/2014/main" id="{1FE84EC5-80FD-7E13-511C-61C0FBFA9BCA}"/>
                  </a:ext>
                </a:extLst>
              </p:cNvPr>
              <p:cNvSpPr txBox="1"/>
              <p:nvPr/>
            </p:nvSpPr>
            <p:spPr>
              <a:xfrm>
                <a:off x="16101694" y="2325105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02" name="TextBox 2201">
                <a:extLst>
                  <a:ext uri="{FF2B5EF4-FFF2-40B4-BE49-F238E27FC236}">
                    <a16:creationId xmlns:a16="http://schemas.microsoft.com/office/drawing/2014/main" id="{1FE84EC5-80FD-7E13-511C-61C0FBFA9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1694" y="23251056"/>
                <a:ext cx="516487" cy="461665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3" name="원호 2202">
            <a:extLst>
              <a:ext uri="{FF2B5EF4-FFF2-40B4-BE49-F238E27FC236}">
                <a16:creationId xmlns:a16="http://schemas.microsoft.com/office/drawing/2014/main" id="{01C8A2B4-9C2C-AB8D-C304-2D7247CD324D}"/>
              </a:ext>
            </a:extLst>
          </p:cNvPr>
          <p:cNvSpPr/>
          <p:nvPr/>
        </p:nvSpPr>
        <p:spPr>
          <a:xfrm>
            <a:off x="16502027" y="22736804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4" name="원호 2203">
            <a:extLst>
              <a:ext uri="{FF2B5EF4-FFF2-40B4-BE49-F238E27FC236}">
                <a16:creationId xmlns:a16="http://schemas.microsoft.com/office/drawing/2014/main" id="{CACA64E2-AA7D-EFD3-117C-E3C774996FBF}"/>
              </a:ext>
            </a:extLst>
          </p:cNvPr>
          <p:cNvSpPr/>
          <p:nvPr/>
        </p:nvSpPr>
        <p:spPr>
          <a:xfrm rot="16200000">
            <a:off x="16214691" y="22379819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5" name="TextBox 2204">
                <a:extLst>
                  <a:ext uri="{FF2B5EF4-FFF2-40B4-BE49-F238E27FC236}">
                    <a16:creationId xmlns:a16="http://schemas.microsoft.com/office/drawing/2014/main" id="{4CEDB3FE-9206-61EB-D66D-0F2C80FE214E}"/>
                  </a:ext>
                </a:extLst>
              </p:cNvPr>
              <p:cNvSpPr txBox="1"/>
              <p:nvPr/>
            </p:nvSpPr>
            <p:spPr>
              <a:xfrm>
                <a:off x="16783719" y="2325787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05" name="TextBox 2204">
                <a:extLst>
                  <a:ext uri="{FF2B5EF4-FFF2-40B4-BE49-F238E27FC236}">
                    <a16:creationId xmlns:a16="http://schemas.microsoft.com/office/drawing/2014/main" id="{4CEDB3FE-9206-61EB-D66D-0F2C80FE2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719" y="23257875"/>
                <a:ext cx="516487" cy="461665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6" name="직사각형 2205">
            <a:extLst>
              <a:ext uri="{FF2B5EF4-FFF2-40B4-BE49-F238E27FC236}">
                <a16:creationId xmlns:a16="http://schemas.microsoft.com/office/drawing/2014/main" id="{F01739D2-2266-5D68-6883-306989C75132}"/>
              </a:ext>
            </a:extLst>
          </p:cNvPr>
          <p:cNvSpPr/>
          <p:nvPr/>
        </p:nvSpPr>
        <p:spPr>
          <a:xfrm>
            <a:off x="17261473" y="229419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7" name="직사각형 2206">
            <a:extLst>
              <a:ext uri="{FF2B5EF4-FFF2-40B4-BE49-F238E27FC236}">
                <a16:creationId xmlns:a16="http://schemas.microsoft.com/office/drawing/2014/main" id="{B9964601-EEFB-78E4-EAD5-AD04396A8044}"/>
              </a:ext>
            </a:extLst>
          </p:cNvPr>
          <p:cNvSpPr/>
          <p:nvPr/>
        </p:nvSpPr>
        <p:spPr>
          <a:xfrm>
            <a:off x="17261473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8" name="직사각형 2207">
            <a:extLst>
              <a:ext uri="{FF2B5EF4-FFF2-40B4-BE49-F238E27FC236}">
                <a16:creationId xmlns:a16="http://schemas.microsoft.com/office/drawing/2014/main" id="{4C71717B-493D-67DA-D32C-6D0042708A85}"/>
              </a:ext>
            </a:extLst>
          </p:cNvPr>
          <p:cNvSpPr/>
          <p:nvPr/>
        </p:nvSpPr>
        <p:spPr>
          <a:xfrm>
            <a:off x="17261473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9" name="직사각형 2208">
            <a:extLst>
              <a:ext uri="{FF2B5EF4-FFF2-40B4-BE49-F238E27FC236}">
                <a16:creationId xmlns:a16="http://schemas.microsoft.com/office/drawing/2014/main" id="{C11A3EAF-C825-307C-B5E0-0FE59771F2A9}"/>
              </a:ext>
            </a:extLst>
          </p:cNvPr>
          <p:cNvSpPr/>
          <p:nvPr/>
        </p:nvSpPr>
        <p:spPr>
          <a:xfrm>
            <a:off x="17261473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0" name="직사각형 2209">
            <a:extLst>
              <a:ext uri="{FF2B5EF4-FFF2-40B4-BE49-F238E27FC236}">
                <a16:creationId xmlns:a16="http://schemas.microsoft.com/office/drawing/2014/main" id="{DC9FDA4E-CCBB-30D1-F10A-54ED17D058D8}"/>
              </a:ext>
            </a:extLst>
          </p:cNvPr>
          <p:cNvSpPr/>
          <p:nvPr/>
        </p:nvSpPr>
        <p:spPr>
          <a:xfrm>
            <a:off x="17261473" y="2331610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1" name="직사각형 2210">
            <a:extLst>
              <a:ext uri="{FF2B5EF4-FFF2-40B4-BE49-F238E27FC236}">
                <a16:creationId xmlns:a16="http://schemas.microsoft.com/office/drawing/2014/main" id="{056E6F57-F0FD-FAD1-3CA5-9CAC688FAAB5}"/>
              </a:ext>
            </a:extLst>
          </p:cNvPr>
          <p:cNvSpPr/>
          <p:nvPr/>
        </p:nvSpPr>
        <p:spPr>
          <a:xfrm>
            <a:off x="17261473" y="234096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2" name="직사각형 2211">
            <a:extLst>
              <a:ext uri="{FF2B5EF4-FFF2-40B4-BE49-F238E27FC236}">
                <a16:creationId xmlns:a16="http://schemas.microsoft.com/office/drawing/2014/main" id="{CF711553-80C1-06D6-8596-E50DCA7E0153}"/>
              </a:ext>
            </a:extLst>
          </p:cNvPr>
          <p:cNvSpPr/>
          <p:nvPr/>
        </p:nvSpPr>
        <p:spPr>
          <a:xfrm>
            <a:off x="17261473" y="231290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3" name="직사각형 2212">
            <a:extLst>
              <a:ext uri="{FF2B5EF4-FFF2-40B4-BE49-F238E27FC236}">
                <a16:creationId xmlns:a16="http://schemas.microsoft.com/office/drawing/2014/main" id="{E2498425-4909-CBD2-30A8-ED489F2681FB}"/>
              </a:ext>
            </a:extLst>
          </p:cNvPr>
          <p:cNvSpPr/>
          <p:nvPr/>
        </p:nvSpPr>
        <p:spPr>
          <a:xfrm>
            <a:off x="17261473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4" name="직사각형 2213">
            <a:extLst>
              <a:ext uri="{FF2B5EF4-FFF2-40B4-BE49-F238E27FC236}">
                <a16:creationId xmlns:a16="http://schemas.microsoft.com/office/drawing/2014/main" id="{7EF0D302-DD06-6F2D-77BB-23A4FECAB8C5}"/>
              </a:ext>
            </a:extLst>
          </p:cNvPr>
          <p:cNvSpPr/>
          <p:nvPr/>
        </p:nvSpPr>
        <p:spPr>
          <a:xfrm>
            <a:off x="17365250" y="229419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5" name="직사각형 2214">
            <a:extLst>
              <a:ext uri="{FF2B5EF4-FFF2-40B4-BE49-F238E27FC236}">
                <a16:creationId xmlns:a16="http://schemas.microsoft.com/office/drawing/2014/main" id="{2EB6F368-84EA-3199-2626-F9D3BD3236F6}"/>
              </a:ext>
            </a:extLst>
          </p:cNvPr>
          <p:cNvSpPr/>
          <p:nvPr/>
        </p:nvSpPr>
        <p:spPr>
          <a:xfrm>
            <a:off x="17365250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6" name="직사각형 2215">
            <a:extLst>
              <a:ext uri="{FF2B5EF4-FFF2-40B4-BE49-F238E27FC236}">
                <a16:creationId xmlns:a16="http://schemas.microsoft.com/office/drawing/2014/main" id="{FCDCBD5D-60DA-7DBB-6FCA-13C698E62FD3}"/>
              </a:ext>
            </a:extLst>
          </p:cNvPr>
          <p:cNvSpPr/>
          <p:nvPr/>
        </p:nvSpPr>
        <p:spPr>
          <a:xfrm>
            <a:off x="17365250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7" name="직사각형 2216">
            <a:extLst>
              <a:ext uri="{FF2B5EF4-FFF2-40B4-BE49-F238E27FC236}">
                <a16:creationId xmlns:a16="http://schemas.microsoft.com/office/drawing/2014/main" id="{DBF6D57D-04F4-662B-CD02-CB610A600D3F}"/>
              </a:ext>
            </a:extLst>
          </p:cNvPr>
          <p:cNvSpPr/>
          <p:nvPr/>
        </p:nvSpPr>
        <p:spPr>
          <a:xfrm>
            <a:off x="17365250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8" name="직사각형 2217">
            <a:extLst>
              <a:ext uri="{FF2B5EF4-FFF2-40B4-BE49-F238E27FC236}">
                <a16:creationId xmlns:a16="http://schemas.microsoft.com/office/drawing/2014/main" id="{BFCFAD27-65C9-1F33-9434-CB9C9ABD412A}"/>
              </a:ext>
            </a:extLst>
          </p:cNvPr>
          <p:cNvSpPr/>
          <p:nvPr/>
        </p:nvSpPr>
        <p:spPr>
          <a:xfrm>
            <a:off x="17365250" y="233161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9" name="직사각형 2218">
            <a:extLst>
              <a:ext uri="{FF2B5EF4-FFF2-40B4-BE49-F238E27FC236}">
                <a16:creationId xmlns:a16="http://schemas.microsoft.com/office/drawing/2014/main" id="{0AA816F6-9925-EF7D-350F-D8A5222804D6}"/>
              </a:ext>
            </a:extLst>
          </p:cNvPr>
          <p:cNvSpPr/>
          <p:nvPr/>
        </p:nvSpPr>
        <p:spPr>
          <a:xfrm>
            <a:off x="17365250" y="234096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0" name="직사각형 2219">
            <a:extLst>
              <a:ext uri="{FF2B5EF4-FFF2-40B4-BE49-F238E27FC236}">
                <a16:creationId xmlns:a16="http://schemas.microsoft.com/office/drawing/2014/main" id="{9ED18BDB-32BD-9815-BAA0-BAAE2452AB55}"/>
              </a:ext>
            </a:extLst>
          </p:cNvPr>
          <p:cNvSpPr/>
          <p:nvPr/>
        </p:nvSpPr>
        <p:spPr>
          <a:xfrm>
            <a:off x="17365250" y="231290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1" name="직사각형 2220">
            <a:extLst>
              <a:ext uri="{FF2B5EF4-FFF2-40B4-BE49-F238E27FC236}">
                <a16:creationId xmlns:a16="http://schemas.microsoft.com/office/drawing/2014/main" id="{F58A2118-357E-728A-B0CF-94E0496B0176}"/>
              </a:ext>
            </a:extLst>
          </p:cNvPr>
          <p:cNvSpPr/>
          <p:nvPr/>
        </p:nvSpPr>
        <p:spPr>
          <a:xfrm>
            <a:off x="17365250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2" name="직사각형 2221">
            <a:extLst>
              <a:ext uri="{FF2B5EF4-FFF2-40B4-BE49-F238E27FC236}">
                <a16:creationId xmlns:a16="http://schemas.microsoft.com/office/drawing/2014/main" id="{C8F81136-284C-7D2A-2782-6B5F9B97A6F4}"/>
              </a:ext>
            </a:extLst>
          </p:cNvPr>
          <p:cNvSpPr/>
          <p:nvPr/>
        </p:nvSpPr>
        <p:spPr>
          <a:xfrm>
            <a:off x="17469263" y="229419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3" name="직사각형 2222">
            <a:extLst>
              <a:ext uri="{FF2B5EF4-FFF2-40B4-BE49-F238E27FC236}">
                <a16:creationId xmlns:a16="http://schemas.microsoft.com/office/drawing/2014/main" id="{B945A84F-78D0-8C22-DFC8-41D7CF8179FC}"/>
              </a:ext>
            </a:extLst>
          </p:cNvPr>
          <p:cNvSpPr/>
          <p:nvPr/>
        </p:nvSpPr>
        <p:spPr>
          <a:xfrm>
            <a:off x="17469263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4" name="직사각형 2223">
            <a:extLst>
              <a:ext uri="{FF2B5EF4-FFF2-40B4-BE49-F238E27FC236}">
                <a16:creationId xmlns:a16="http://schemas.microsoft.com/office/drawing/2014/main" id="{48E2A4B8-A21D-DE36-242D-7E2A6D53D660}"/>
              </a:ext>
            </a:extLst>
          </p:cNvPr>
          <p:cNvSpPr/>
          <p:nvPr/>
        </p:nvSpPr>
        <p:spPr>
          <a:xfrm>
            <a:off x="17469263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5" name="직사각형 2224">
            <a:extLst>
              <a:ext uri="{FF2B5EF4-FFF2-40B4-BE49-F238E27FC236}">
                <a16:creationId xmlns:a16="http://schemas.microsoft.com/office/drawing/2014/main" id="{4F6AD313-BB9F-E432-FE4F-A4BC8A31F12D}"/>
              </a:ext>
            </a:extLst>
          </p:cNvPr>
          <p:cNvSpPr/>
          <p:nvPr/>
        </p:nvSpPr>
        <p:spPr>
          <a:xfrm>
            <a:off x="17469263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6" name="직사각형 2225">
            <a:extLst>
              <a:ext uri="{FF2B5EF4-FFF2-40B4-BE49-F238E27FC236}">
                <a16:creationId xmlns:a16="http://schemas.microsoft.com/office/drawing/2014/main" id="{F43599F2-1C80-FD91-1948-00A84E71B940}"/>
              </a:ext>
            </a:extLst>
          </p:cNvPr>
          <p:cNvSpPr/>
          <p:nvPr/>
        </p:nvSpPr>
        <p:spPr>
          <a:xfrm>
            <a:off x="17469263" y="233161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7" name="직사각형 2226">
            <a:extLst>
              <a:ext uri="{FF2B5EF4-FFF2-40B4-BE49-F238E27FC236}">
                <a16:creationId xmlns:a16="http://schemas.microsoft.com/office/drawing/2014/main" id="{AFB2A018-0480-1780-59AC-9A5630AA8C95}"/>
              </a:ext>
            </a:extLst>
          </p:cNvPr>
          <p:cNvSpPr/>
          <p:nvPr/>
        </p:nvSpPr>
        <p:spPr>
          <a:xfrm>
            <a:off x="17469263" y="234096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8" name="직사각형 2227">
            <a:extLst>
              <a:ext uri="{FF2B5EF4-FFF2-40B4-BE49-F238E27FC236}">
                <a16:creationId xmlns:a16="http://schemas.microsoft.com/office/drawing/2014/main" id="{59DB5B0B-8552-F31E-B862-992C6F8B3054}"/>
              </a:ext>
            </a:extLst>
          </p:cNvPr>
          <p:cNvSpPr/>
          <p:nvPr/>
        </p:nvSpPr>
        <p:spPr>
          <a:xfrm>
            <a:off x="17469263" y="231290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9" name="직사각형 2228">
            <a:extLst>
              <a:ext uri="{FF2B5EF4-FFF2-40B4-BE49-F238E27FC236}">
                <a16:creationId xmlns:a16="http://schemas.microsoft.com/office/drawing/2014/main" id="{83A3692E-18DE-8741-B5A5-126F27E2D6ED}"/>
              </a:ext>
            </a:extLst>
          </p:cNvPr>
          <p:cNvSpPr/>
          <p:nvPr/>
        </p:nvSpPr>
        <p:spPr>
          <a:xfrm>
            <a:off x="17469263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0" name="직사각형 2229">
            <a:extLst>
              <a:ext uri="{FF2B5EF4-FFF2-40B4-BE49-F238E27FC236}">
                <a16:creationId xmlns:a16="http://schemas.microsoft.com/office/drawing/2014/main" id="{E8DF5236-487B-1177-F2A9-26C03543D7B0}"/>
              </a:ext>
            </a:extLst>
          </p:cNvPr>
          <p:cNvSpPr/>
          <p:nvPr/>
        </p:nvSpPr>
        <p:spPr>
          <a:xfrm>
            <a:off x="17261473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1" name="직사각형 2230">
            <a:extLst>
              <a:ext uri="{FF2B5EF4-FFF2-40B4-BE49-F238E27FC236}">
                <a16:creationId xmlns:a16="http://schemas.microsoft.com/office/drawing/2014/main" id="{FB5B74CC-193A-9F07-3144-DFAD8164CE90}"/>
              </a:ext>
            </a:extLst>
          </p:cNvPr>
          <p:cNvSpPr/>
          <p:nvPr/>
        </p:nvSpPr>
        <p:spPr>
          <a:xfrm>
            <a:off x="17261473" y="238742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2" name="직사각형 2231">
            <a:extLst>
              <a:ext uri="{FF2B5EF4-FFF2-40B4-BE49-F238E27FC236}">
                <a16:creationId xmlns:a16="http://schemas.microsoft.com/office/drawing/2014/main" id="{CD210B1D-26DC-5A35-E719-77FFAB221603}"/>
              </a:ext>
            </a:extLst>
          </p:cNvPr>
          <p:cNvSpPr/>
          <p:nvPr/>
        </p:nvSpPr>
        <p:spPr>
          <a:xfrm>
            <a:off x="17261473" y="236871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3" name="직사각형 2232">
            <a:extLst>
              <a:ext uri="{FF2B5EF4-FFF2-40B4-BE49-F238E27FC236}">
                <a16:creationId xmlns:a16="http://schemas.microsoft.com/office/drawing/2014/main" id="{C085F2B8-4C2F-6C99-75A1-3F56C04B7509}"/>
              </a:ext>
            </a:extLst>
          </p:cNvPr>
          <p:cNvSpPr/>
          <p:nvPr/>
        </p:nvSpPr>
        <p:spPr>
          <a:xfrm>
            <a:off x="17365250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4" name="직사각형 2233">
            <a:extLst>
              <a:ext uri="{FF2B5EF4-FFF2-40B4-BE49-F238E27FC236}">
                <a16:creationId xmlns:a16="http://schemas.microsoft.com/office/drawing/2014/main" id="{C707E7DF-A790-91F1-AEA2-FD87046C3AD0}"/>
              </a:ext>
            </a:extLst>
          </p:cNvPr>
          <p:cNvSpPr/>
          <p:nvPr/>
        </p:nvSpPr>
        <p:spPr>
          <a:xfrm>
            <a:off x="17365250" y="238742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5" name="직사각형 2234">
            <a:extLst>
              <a:ext uri="{FF2B5EF4-FFF2-40B4-BE49-F238E27FC236}">
                <a16:creationId xmlns:a16="http://schemas.microsoft.com/office/drawing/2014/main" id="{EDF70198-5FFF-80C8-9C8D-92548A685A73}"/>
              </a:ext>
            </a:extLst>
          </p:cNvPr>
          <p:cNvSpPr/>
          <p:nvPr/>
        </p:nvSpPr>
        <p:spPr>
          <a:xfrm>
            <a:off x="17365250" y="236871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6" name="직사각형 2235">
            <a:extLst>
              <a:ext uri="{FF2B5EF4-FFF2-40B4-BE49-F238E27FC236}">
                <a16:creationId xmlns:a16="http://schemas.microsoft.com/office/drawing/2014/main" id="{2F184D17-232F-BA84-7C96-3F5813717648}"/>
              </a:ext>
            </a:extLst>
          </p:cNvPr>
          <p:cNvSpPr/>
          <p:nvPr/>
        </p:nvSpPr>
        <p:spPr>
          <a:xfrm>
            <a:off x="17469263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7" name="직사각형 2236">
            <a:extLst>
              <a:ext uri="{FF2B5EF4-FFF2-40B4-BE49-F238E27FC236}">
                <a16:creationId xmlns:a16="http://schemas.microsoft.com/office/drawing/2014/main" id="{C74B97E2-3030-C502-B4FA-E85C64A2D936}"/>
              </a:ext>
            </a:extLst>
          </p:cNvPr>
          <p:cNvSpPr/>
          <p:nvPr/>
        </p:nvSpPr>
        <p:spPr>
          <a:xfrm>
            <a:off x="17469263" y="238742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8" name="직사각형 2237">
            <a:extLst>
              <a:ext uri="{FF2B5EF4-FFF2-40B4-BE49-F238E27FC236}">
                <a16:creationId xmlns:a16="http://schemas.microsoft.com/office/drawing/2014/main" id="{AE285704-FA03-5FC9-F3B4-AE0139830B6D}"/>
              </a:ext>
            </a:extLst>
          </p:cNvPr>
          <p:cNvSpPr/>
          <p:nvPr/>
        </p:nvSpPr>
        <p:spPr>
          <a:xfrm>
            <a:off x="17469263" y="236871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9" name="직사각형 2238">
            <a:extLst>
              <a:ext uri="{FF2B5EF4-FFF2-40B4-BE49-F238E27FC236}">
                <a16:creationId xmlns:a16="http://schemas.microsoft.com/office/drawing/2014/main" id="{1C16C05F-8307-A225-30CB-077B139BEE76}"/>
              </a:ext>
            </a:extLst>
          </p:cNvPr>
          <p:cNvSpPr/>
          <p:nvPr/>
        </p:nvSpPr>
        <p:spPr>
          <a:xfrm>
            <a:off x="17261473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직사각형 2239">
            <a:extLst>
              <a:ext uri="{FF2B5EF4-FFF2-40B4-BE49-F238E27FC236}">
                <a16:creationId xmlns:a16="http://schemas.microsoft.com/office/drawing/2014/main" id="{F4302F4E-B6BC-44CB-EEC4-951D3B1F5E59}"/>
              </a:ext>
            </a:extLst>
          </p:cNvPr>
          <p:cNvSpPr/>
          <p:nvPr/>
        </p:nvSpPr>
        <p:spPr>
          <a:xfrm>
            <a:off x="17365250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1" name="직사각형 2240">
            <a:extLst>
              <a:ext uri="{FF2B5EF4-FFF2-40B4-BE49-F238E27FC236}">
                <a16:creationId xmlns:a16="http://schemas.microsoft.com/office/drawing/2014/main" id="{80E561CC-3372-E65E-C647-109672FF445C}"/>
              </a:ext>
            </a:extLst>
          </p:cNvPr>
          <p:cNvSpPr/>
          <p:nvPr/>
        </p:nvSpPr>
        <p:spPr>
          <a:xfrm>
            <a:off x="17469263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2" name="직사각형 2241">
            <a:extLst>
              <a:ext uri="{FF2B5EF4-FFF2-40B4-BE49-F238E27FC236}">
                <a16:creationId xmlns:a16="http://schemas.microsoft.com/office/drawing/2014/main" id="{0AB28D17-E89C-0A27-063C-F79C621D90E3}"/>
              </a:ext>
            </a:extLst>
          </p:cNvPr>
          <p:cNvSpPr/>
          <p:nvPr/>
        </p:nvSpPr>
        <p:spPr>
          <a:xfrm>
            <a:off x="15853236" y="229435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3" name="직사각형 2242">
            <a:extLst>
              <a:ext uri="{FF2B5EF4-FFF2-40B4-BE49-F238E27FC236}">
                <a16:creationId xmlns:a16="http://schemas.microsoft.com/office/drawing/2014/main" id="{3472ECD7-8881-FEE4-CA1B-308A28D6AF94}"/>
              </a:ext>
            </a:extLst>
          </p:cNvPr>
          <p:cNvSpPr/>
          <p:nvPr/>
        </p:nvSpPr>
        <p:spPr>
          <a:xfrm>
            <a:off x="15853236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4" name="직사각형 2243">
            <a:extLst>
              <a:ext uri="{FF2B5EF4-FFF2-40B4-BE49-F238E27FC236}">
                <a16:creationId xmlns:a16="http://schemas.microsoft.com/office/drawing/2014/main" id="{3D053402-7025-219A-15AF-AE21777A3751}"/>
              </a:ext>
            </a:extLst>
          </p:cNvPr>
          <p:cNvSpPr/>
          <p:nvPr/>
        </p:nvSpPr>
        <p:spPr>
          <a:xfrm>
            <a:off x="15853236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5" name="직사각형 2244">
            <a:extLst>
              <a:ext uri="{FF2B5EF4-FFF2-40B4-BE49-F238E27FC236}">
                <a16:creationId xmlns:a16="http://schemas.microsoft.com/office/drawing/2014/main" id="{17D42CB7-51FA-707D-C7B4-62FA1CC3453A}"/>
              </a:ext>
            </a:extLst>
          </p:cNvPr>
          <p:cNvSpPr/>
          <p:nvPr/>
        </p:nvSpPr>
        <p:spPr>
          <a:xfrm>
            <a:off x="15853236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6" name="직사각형 2245">
            <a:extLst>
              <a:ext uri="{FF2B5EF4-FFF2-40B4-BE49-F238E27FC236}">
                <a16:creationId xmlns:a16="http://schemas.microsoft.com/office/drawing/2014/main" id="{98DCC095-C091-BF0B-2214-2568203ED726}"/>
              </a:ext>
            </a:extLst>
          </p:cNvPr>
          <p:cNvSpPr/>
          <p:nvPr/>
        </p:nvSpPr>
        <p:spPr>
          <a:xfrm>
            <a:off x="15853236" y="23317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7" name="직사각형 2246">
            <a:extLst>
              <a:ext uri="{FF2B5EF4-FFF2-40B4-BE49-F238E27FC236}">
                <a16:creationId xmlns:a16="http://schemas.microsoft.com/office/drawing/2014/main" id="{B52772FB-6DA2-E0B4-4A82-7F5F095F6905}"/>
              </a:ext>
            </a:extLst>
          </p:cNvPr>
          <p:cNvSpPr/>
          <p:nvPr/>
        </p:nvSpPr>
        <p:spPr>
          <a:xfrm>
            <a:off x="15853236" y="234113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8" name="직사각형 2247">
            <a:extLst>
              <a:ext uri="{FF2B5EF4-FFF2-40B4-BE49-F238E27FC236}">
                <a16:creationId xmlns:a16="http://schemas.microsoft.com/office/drawing/2014/main" id="{E91211FF-88F1-E008-8BE9-7FBCE34F19C3}"/>
              </a:ext>
            </a:extLst>
          </p:cNvPr>
          <p:cNvSpPr/>
          <p:nvPr/>
        </p:nvSpPr>
        <p:spPr>
          <a:xfrm>
            <a:off x="15853236" y="231306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9" name="직사각형 2248">
            <a:extLst>
              <a:ext uri="{FF2B5EF4-FFF2-40B4-BE49-F238E27FC236}">
                <a16:creationId xmlns:a16="http://schemas.microsoft.com/office/drawing/2014/main" id="{6FAD656D-C4B2-3245-CF23-3C47A8D48270}"/>
              </a:ext>
            </a:extLst>
          </p:cNvPr>
          <p:cNvSpPr/>
          <p:nvPr/>
        </p:nvSpPr>
        <p:spPr>
          <a:xfrm>
            <a:off x="15853236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0" name="직사각형 2249">
            <a:extLst>
              <a:ext uri="{FF2B5EF4-FFF2-40B4-BE49-F238E27FC236}">
                <a16:creationId xmlns:a16="http://schemas.microsoft.com/office/drawing/2014/main" id="{A109E3B9-4395-59EE-9A99-3DE4794EBD99}"/>
              </a:ext>
            </a:extLst>
          </p:cNvPr>
          <p:cNvSpPr/>
          <p:nvPr/>
        </p:nvSpPr>
        <p:spPr>
          <a:xfrm>
            <a:off x="15957013" y="22943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1" name="직사각형 2250">
            <a:extLst>
              <a:ext uri="{FF2B5EF4-FFF2-40B4-BE49-F238E27FC236}">
                <a16:creationId xmlns:a16="http://schemas.microsoft.com/office/drawing/2014/main" id="{FA2EAF3A-25DE-6B67-D5D7-D5E5FB1D18A7}"/>
              </a:ext>
            </a:extLst>
          </p:cNvPr>
          <p:cNvSpPr/>
          <p:nvPr/>
        </p:nvSpPr>
        <p:spPr>
          <a:xfrm>
            <a:off x="15957013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2" name="직사각형 2251">
            <a:extLst>
              <a:ext uri="{FF2B5EF4-FFF2-40B4-BE49-F238E27FC236}">
                <a16:creationId xmlns:a16="http://schemas.microsoft.com/office/drawing/2014/main" id="{EB76F43D-051B-DA3E-6EB6-2AB2AF874EA0}"/>
              </a:ext>
            </a:extLst>
          </p:cNvPr>
          <p:cNvSpPr/>
          <p:nvPr/>
        </p:nvSpPr>
        <p:spPr>
          <a:xfrm>
            <a:off x="15957013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3" name="직사각형 2252">
            <a:extLst>
              <a:ext uri="{FF2B5EF4-FFF2-40B4-BE49-F238E27FC236}">
                <a16:creationId xmlns:a16="http://schemas.microsoft.com/office/drawing/2014/main" id="{6EDC47B6-C31A-FACA-4921-DB6310CD247F}"/>
              </a:ext>
            </a:extLst>
          </p:cNvPr>
          <p:cNvSpPr/>
          <p:nvPr/>
        </p:nvSpPr>
        <p:spPr>
          <a:xfrm>
            <a:off x="15957013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4" name="직사각형 2253">
            <a:extLst>
              <a:ext uri="{FF2B5EF4-FFF2-40B4-BE49-F238E27FC236}">
                <a16:creationId xmlns:a16="http://schemas.microsoft.com/office/drawing/2014/main" id="{4B115507-6A8A-749D-F3CD-DCA9FF4E3004}"/>
              </a:ext>
            </a:extLst>
          </p:cNvPr>
          <p:cNvSpPr/>
          <p:nvPr/>
        </p:nvSpPr>
        <p:spPr>
          <a:xfrm>
            <a:off x="15957013" y="233177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5" name="직사각형 2254">
            <a:extLst>
              <a:ext uri="{FF2B5EF4-FFF2-40B4-BE49-F238E27FC236}">
                <a16:creationId xmlns:a16="http://schemas.microsoft.com/office/drawing/2014/main" id="{81513586-8E8D-0589-9576-4F93BB1FF1DB}"/>
              </a:ext>
            </a:extLst>
          </p:cNvPr>
          <p:cNvSpPr/>
          <p:nvPr/>
        </p:nvSpPr>
        <p:spPr>
          <a:xfrm>
            <a:off x="15957013" y="23411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6" name="직사각형 2255">
            <a:extLst>
              <a:ext uri="{FF2B5EF4-FFF2-40B4-BE49-F238E27FC236}">
                <a16:creationId xmlns:a16="http://schemas.microsoft.com/office/drawing/2014/main" id="{6A432AD0-389C-9980-90E2-45D2A59B1788}"/>
              </a:ext>
            </a:extLst>
          </p:cNvPr>
          <p:cNvSpPr/>
          <p:nvPr/>
        </p:nvSpPr>
        <p:spPr>
          <a:xfrm>
            <a:off x="15957013" y="23130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7" name="직사각형 2256">
            <a:extLst>
              <a:ext uri="{FF2B5EF4-FFF2-40B4-BE49-F238E27FC236}">
                <a16:creationId xmlns:a16="http://schemas.microsoft.com/office/drawing/2014/main" id="{4E59928E-96ED-F966-3BD4-42FFFFAD5992}"/>
              </a:ext>
            </a:extLst>
          </p:cNvPr>
          <p:cNvSpPr/>
          <p:nvPr/>
        </p:nvSpPr>
        <p:spPr>
          <a:xfrm>
            <a:off x="15957013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8" name="직사각형 2257">
            <a:extLst>
              <a:ext uri="{FF2B5EF4-FFF2-40B4-BE49-F238E27FC236}">
                <a16:creationId xmlns:a16="http://schemas.microsoft.com/office/drawing/2014/main" id="{0D29CF01-133F-F221-24CE-A84E63DF3636}"/>
              </a:ext>
            </a:extLst>
          </p:cNvPr>
          <p:cNvSpPr/>
          <p:nvPr/>
        </p:nvSpPr>
        <p:spPr>
          <a:xfrm>
            <a:off x="16061026" y="229435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1D1AD376-0840-AD61-2121-305C90C69DA4}"/>
              </a:ext>
            </a:extLst>
          </p:cNvPr>
          <p:cNvSpPr/>
          <p:nvPr/>
        </p:nvSpPr>
        <p:spPr>
          <a:xfrm>
            <a:off x="16061026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5A20621E-85E0-76B8-2901-0990FD56AAD9}"/>
              </a:ext>
            </a:extLst>
          </p:cNvPr>
          <p:cNvSpPr/>
          <p:nvPr/>
        </p:nvSpPr>
        <p:spPr>
          <a:xfrm>
            <a:off x="16061026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1" name="직사각형 2260">
            <a:extLst>
              <a:ext uri="{FF2B5EF4-FFF2-40B4-BE49-F238E27FC236}">
                <a16:creationId xmlns:a16="http://schemas.microsoft.com/office/drawing/2014/main" id="{B62BAB62-F9BD-304F-3B45-82C4F86E5DB0}"/>
              </a:ext>
            </a:extLst>
          </p:cNvPr>
          <p:cNvSpPr/>
          <p:nvPr/>
        </p:nvSpPr>
        <p:spPr>
          <a:xfrm>
            <a:off x="16061026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84A77EA7-1495-872E-EF2B-423588864FD2}"/>
              </a:ext>
            </a:extLst>
          </p:cNvPr>
          <p:cNvSpPr/>
          <p:nvPr/>
        </p:nvSpPr>
        <p:spPr>
          <a:xfrm>
            <a:off x="16061026" y="23317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3" name="직사각형 2262">
            <a:extLst>
              <a:ext uri="{FF2B5EF4-FFF2-40B4-BE49-F238E27FC236}">
                <a16:creationId xmlns:a16="http://schemas.microsoft.com/office/drawing/2014/main" id="{59B39915-BC88-2B95-2000-133DFF9E2AC2}"/>
              </a:ext>
            </a:extLst>
          </p:cNvPr>
          <p:cNvSpPr/>
          <p:nvPr/>
        </p:nvSpPr>
        <p:spPr>
          <a:xfrm>
            <a:off x="16061026" y="234113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4" name="직사각형 2263">
            <a:extLst>
              <a:ext uri="{FF2B5EF4-FFF2-40B4-BE49-F238E27FC236}">
                <a16:creationId xmlns:a16="http://schemas.microsoft.com/office/drawing/2014/main" id="{301AE8C5-96E2-AE02-F285-E0B34771253D}"/>
              </a:ext>
            </a:extLst>
          </p:cNvPr>
          <p:cNvSpPr/>
          <p:nvPr/>
        </p:nvSpPr>
        <p:spPr>
          <a:xfrm>
            <a:off x="16061026" y="231306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5" name="직사각형 2264">
            <a:extLst>
              <a:ext uri="{FF2B5EF4-FFF2-40B4-BE49-F238E27FC236}">
                <a16:creationId xmlns:a16="http://schemas.microsoft.com/office/drawing/2014/main" id="{52DF0ED0-0703-E131-9E09-79648664DEEE}"/>
              </a:ext>
            </a:extLst>
          </p:cNvPr>
          <p:cNvSpPr/>
          <p:nvPr/>
        </p:nvSpPr>
        <p:spPr>
          <a:xfrm>
            <a:off x="16061026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6" name="직사각형 2265">
            <a:extLst>
              <a:ext uri="{FF2B5EF4-FFF2-40B4-BE49-F238E27FC236}">
                <a16:creationId xmlns:a16="http://schemas.microsoft.com/office/drawing/2014/main" id="{691C8E9E-334E-BCEF-7501-B438A9A49989}"/>
              </a:ext>
            </a:extLst>
          </p:cNvPr>
          <p:cNvSpPr/>
          <p:nvPr/>
        </p:nvSpPr>
        <p:spPr>
          <a:xfrm>
            <a:off x="15853236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7" name="직사각형 2266">
            <a:extLst>
              <a:ext uri="{FF2B5EF4-FFF2-40B4-BE49-F238E27FC236}">
                <a16:creationId xmlns:a16="http://schemas.microsoft.com/office/drawing/2014/main" id="{C8B8ADA8-0B88-7B39-3441-D988BEBE8BB8}"/>
              </a:ext>
            </a:extLst>
          </p:cNvPr>
          <p:cNvSpPr/>
          <p:nvPr/>
        </p:nvSpPr>
        <p:spPr>
          <a:xfrm>
            <a:off x="15853236" y="238759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8" name="직사각형 2267">
            <a:extLst>
              <a:ext uri="{FF2B5EF4-FFF2-40B4-BE49-F238E27FC236}">
                <a16:creationId xmlns:a16="http://schemas.microsoft.com/office/drawing/2014/main" id="{E56F9499-5F72-CBCB-F644-959B365029A4}"/>
              </a:ext>
            </a:extLst>
          </p:cNvPr>
          <p:cNvSpPr/>
          <p:nvPr/>
        </p:nvSpPr>
        <p:spPr>
          <a:xfrm>
            <a:off x="15853236" y="236888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9" name="직사각형 2268">
            <a:extLst>
              <a:ext uri="{FF2B5EF4-FFF2-40B4-BE49-F238E27FC236}">
                <a16:creationId xmlns:a16="http://schemas.microsoft.com/office/drawing/2014/main" id="{B767609E-16CB-1A80-72D2-466F1A3204DA}"/>
              </a:ext>
            </a:extLst>
          </p:cNvPr>
          <p:cNvSpPr/>
          <p:nvPr/>
        </p:nvSpPr>
        <p:spPr>
          <a:xfrm>
            <a:off x="15957013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0" name="직사각형 2269">
            <a:extLst>
              <a:ext uri="{FF2B5EF4-FFF2-40B4-BE49-F238E27FC236}">
                <a16:creationId xmlns:a16="http://schemas.microsoft.com/office/drawing/2014/main" id="{2A484CA6-45C6-9D59-D15F-19966E2C3F2A}"/>
              </a:ext>
            </a:extLst>
          </p:cNvPr>
          <p:cNvSpPr/>
          <p:nvPr/>
        </p:nvSpPr>
        <p:spPr>
          <a:xfrm>
            <a:off x="15957013" y="238759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1" name="직사각형 2270">
            <a:extLst>
              <a:ext uri="{FF2B5EF4-FFF2-40B4-BE49-F238E27FC236}">
                <a16:creationId xmlns:a16="http://schemas.microsoft.com/office/drawing/2014/main" id="{B8423FCB-729C-7DD1-6DA4-C83C2F46FAF2}"/>
              </a:ext>
            </a:extLst>
          </p:cNvPr>
          <p:cNvSpPr/>
          <p:nvPr/>
        </p:nvSpPr>
        <p:spPr>
          <a:xfrm>
            <a:off x="15957013" y="23688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2" name="직사각형 2271">
            <a:extLst>
              <a:ext uri="{FF2B5EF4-FFF2-40B4-BE49-F238E27FC236}">
                <a16:creationId xmlns:a16="http://schemas.microsoft.com/office/drawing/2014/main" id="{A90A937B-7E4E-271C-99B7-8919F271A448}"/>
              </a:ext>
            </a:extLst>
          </p:cNvPr>
          <p:cNvSpPr/>
          <p:nvPr/>
        </p:nvSpPr>
        <p:spPr>
          <a:xfrm>
            <a:off x="16061026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3" name="직사각형 2272">
            <a:extLst>
              <a:ext uri="{FF2B5EF4-FFF2-40B4-BE49-F238E27FC236}">
                <a16:creationId xmlns:a16="http://schemas.microsoft.com/office/drawing/2014/main" id="{5F615232-09F3-243B-A8BD-B475E600F171}"/>
              </a:ext>
            </a:extLst>
          </p:cNvPr>
          <p:cNvSpPr/>
          <p:nvPr/>
        </p:nvSpPr>
        <p:spPr>
          <a:xfrm>
            <a:off x="16061026" y="238759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4" name="직사각형 2273">
            <a:extLst>
              <a:ext uri="{FF2B5EF4-FFF2-40B4-BE49-F238E27FC236}">
                <a16:creationId xmlns:a16="http://schemas.microsoft.com/office/drawing/2014/main" id="{353DE87F-AC71-5BC0-54F5-059BFF720FF9}"/>
              </a:ext>
            </a:extLst>
          </p:cNvPr>
          <p:cNvSpPr/>
          <p:nvPr/>
        </p:nvSpPr>
        <p:spPr>
          <a:xfrm>
            <a:off x="16061026" y="236888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5" name="직사각형 2274">
            <a:extLst>
              <a:ext uri="{FF2B5EF4-FFF2-40B4-BE49-F238E27FC236}">
                <a16:creationId xmlns:a16="http://schemas.microsoft.com/office/drawing/2014/main" id="{BA0D9B98-E665-7420-7FC5-F3507CBB3FC5}"/>
              </a:ext>
            </a:extLst>
          </p:cNvPr>
          <p:cNvSpPr/>
          <p:nvPr/>
        </p:nvSpPr>
        <p:spPr>
          <a:xfrm>
            <a:off x="15853236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6" name="직사각형 2275">
            <a:extLst>
              <a:ext uri="{FF2B5EF4-FFF2-40B4-BE49-F238E27FC236}">
                <a16:creationId xmlns:a16="http://schemas.microsoft.com/office/drawing/2014/main" id="{17872F1F-03B1-93CF-0517-D25AE642D960}"/>
              </a:ext>
            </a:extLst>
          </p:cNvPr>
          <p:cNvSpPr/>
          <p:nvPr/>
        </p:nvSpPr>
        <p:spPr>
          <a:xfrm>
            <a:off x="15957013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7" name="직사각형 2276">
            <a:extLst>
              <a:ext uri="{FF2B5EF4-FFF2-40B4-BE49-F238E27FC236}">
                <a16:creationId xmlns:a16="http://schemas.microsoft.com/office/drawing/2014/main" id="{5DA14C97-FD25-C4E1-9BA5-328AD637F8B8}"/>
              </a:ext>
            </a:extLst>
          </p:cNvPr>
          <p:cNvSpPr/>
          <p:nvPr/>
        </p:nvSpPr>
        <p:spPr>
          <a:xfrm>
            <a:off x="16061026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8" name="직사각형 2277">
            <a:extLst>
              <a:ext uri="{FF2B5EF4-FFF2-40B4-BE49-F238E27FC236}">
                <a16:creationId xmlns:a16="http://schemas.microsoft.com/office/drawing/2014/main" id="{AFC005BE-7977-E7CE-F7E4-BBC1C97B8898}"/>
              </a:ext>
            </a:extLst>
          </p:cNvPr>
          <p:cNvSpPr/>
          <p:nvPr/>
        </p:nvSpPr>
        <p:spPr>
          <a:xfrm>
            <a:off x="16623026" y="229407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9" name="직사각형 2278">
            <a:extLst>
              <a:ext uri="{FF2B5EF4-FFF2-40B4-BE49-F238E27FC236}">
                <a16:creationId xmlns:a16="http://schemas.microsoft.com/office/drawing/2014/main" id="{8B8038B9-EE2F-708A-495F-CDD07AA1B413}"/>
              </a:ext>
            </a:extLst>
          </p:cNvPr>
          <p:cNvSpPr/>
          <p:nvPr/>
        </p:nvSpPr>
        <p:spPr>
          <a:xfrm>
            <a:off x="16623026" y="230342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0" name="직사각형 2279">
            <a:extLst>
              <a:ext uri="{FF2B5EF4-FFF2-40B4-BE49-F238E27FC236}">
                <a16:creationId xmlns:a16="http://schemas.microsoft.com/office/drawing/2014/main" id="{38E6B490-1413-786C-1100-DFBDCE02414B}"/>
              </a:ext>
            </a:extLst>
          </p:cNvPr>
          <p:cNvSpPr/>
          <p:nvPr/>
        </p:nvSpPr>
        <p:spPr>
          <a:xfrm>
            <a:off x="16623026" y="235020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1" name="직사각형 2280">
            <a:extLst>
              <a:ext uri="{FF2B5EF4-FFF2-40B4-BE49-F238E27FC236}">
                <a16:creationId xmlns:a16="http://schemas.microsoft.com/office/drawing/2014/main" id="{535902D7-75BF-E2F6-1476-600186E1DDD6}"/>
              </a:ext>
            </a:extLst>
          </p:cNvPr>
          <p:cNvSpPr/>
          <p:nvPr/>
        </p:nvSpPr>
        <p:spPr>
          <a:xfrm>
            <a:off x="16623026" y="235955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2" name="직사각형 2281">
            <a:extLst>
              <a:ext uri="{FF2B5EF4-FFF2-40B4-BE49-F238E27FC236}">
                <a16:creationId xmlns:a16="http://schemas.microsoft.com/office/drawing/2014/main" id="{5AFBC97C-1611-225A-6BCD-A8400261B32F}"/>
              </a:ext>
            </a:extLst>
          </p:cNvPr>
          <p:cNvSpPr/>
          <p:nvPr/>
        </p:nvSpPr>
        <p:spPr>
          <a:xfrm>
            <a:off x="16623026" y="233149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3" name="직사각형 2282">
            <a:extLst>
              <a:ext uri="{FF2B5EF4-FFF2-40B4-BE49-F238E27FC236}">
                <a16:creationId xmlns:a16="http://schemas.microsoft.com/office/drawing/2014/main" id="{2D7C5806-F8C1-9A51-1ED0-E78B78199461}"/>
              </a:ext>
            </a:extLst>
          </p:cNvPr>
          <p:cNvSpPr/>
          <p:nvPr/>
        </p:nvSpPr>
        <p:spPr>
          <a:xfrm>
            <a:off x="16623026" y="234084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4" name="직사각형 2283">
            <a:extLst>
              <a:ext uri="{FF2B5EF4-FFF2-40B4-BE49-F238E27FC236}">
                <a16:creationId xmlns:a16="http://schemas.microsoft.com/office/drawing/2014/main" id="{35BB21F7-C09D-9F0C-1F7A-827F26C83173}"/>
              </a:ext>
            </a:extLst>
          </p:cNvPr>
          <p:cNvSpPr/>
          <p:nvPr/>
        </p:nvSpPr>
        <p:spPr>
          <a:xfrm>
            <a:off x="16623026" y="231278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5" name="직사각형 2284">
            <a:extLst>
              <a:ext uri="{FF2B5EF4-FFF2-40B4-BE49-F238E27FC236}">
                <a16:creationId xmlns:a16="http://schemas.microsoft.com/office/drawing/2014/main" id="{1ADBBC6F-9A7A-623C-F883-F6F4B13C38A3}"/>
              </a:ext>
            </a:extLst>
          </p:cNvPr>
          <p:cNvSpPr/>
          <p:nvPr/>
        </p:nvSpPr>
        <p:spPr>
          <a:xfrm>
            <a:off x="16623026" y="232213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6" name="직사각형 2285">
            <a:extLst>
              <a:ext uri="{FF2B5EF4-FFF2-40B4-BE49-F238E27FC236}">
                <a16:creationId xmlns:a16="http://schemas.microsoft.com/office/drawing/2014/main" id="{F05320F9-41F8-3336-F50F-E520579BE931}"/>
              </a:ext>
            </a:extLst>
          </p:cNvPr>
          <p:cNvSpPr/>
          <p:nvPr/>
        </p:nvSpPr>
        <p:spPr>
          <a:xfrm>
            <a:off x="16726803" y="229407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7" name="직사각형 2286">
            <a:extLst>
              <a:ext uri="{FF2B5EF4-FFF2-40B4-BE49-F238E27FC236}">
                <a16:creationId xmlns:a16="http://schemas.microsoft.com/office/drawing/2014/main" id="{4FA9D621-D70A-1847-1DE0-9FA2F84FE01D}"/>
              </a:ext>
            </a:extLst>
          </p:cNvPr>
          <p:cNvSpPr/>
          <p:nvPr/>
        </p:nvSpPr>
        <p:spPr>
          <a:xfrm>
            <a:off x="16726803" y="230342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8" name="직사각형 2287">
            <a:extLst>
              <a:ext uri="{FF2B5EF4-FFF2-40B4-BE49-F238E27FC236}">
                <a16:creationId xmlns:a16="http://schemas.microsoft.com/office/drawing/2014/main" id="{BD76D663-0DA2-0497-38DD-F049A7C4DEB6}"/>
              </a:ext>
            </a:extLst>
          </p:cNvPr>
          <p:cNvSpPr/>
          <p:nvPr/>
        </p:nvSpPr>
        <p:spPr>
          <a:xfrm>
            <a:off x="16726803" y="235020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9" name="직사각형 2288">
            <a:extLst>
              <a:ext uri="{FF2B5EF4-FFF2-40B4-BE49-F238E27FC236}">
                <a16:creationId xmlns:a16="http://schemas.microsoft.com/office/drawing/2014/main" id="{9794603D-E33F-E50A-B22A-0C4FDA59BEA8}"/>
              </a:ext>
            </a:extLst>
          </p:cNvPr>
          <p:cNvSpPr/>
          <p:nvPr/>
        </p:nvSpPr>
        <p:spPr>
          <a:xfrm>
            <a:off x="16726803" y="235955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0" name="직사각형 2289">
            <a:extLst>
              <a:ext uri="{FF2B5EF4-FFF2-40B4-BE49-F238E27FC236}">
                <a16:creationId xmlns:a16="http://schemas.microsoft.com/office/drawing/2014/main" id="{51CF5734-CCDE-D882-AD2F-C7FAB39FF3C1}"/>
              </a:ext>
            </a:extLst>
          </p:cNvPr>
          <p:cNvSpPr/>
          <p:nvPr/>
        </p:nvSpPr>
        <p:spPr>
          <a:xfrm>
            <a:off x="16726803" y="233149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1" name="직사각형 2290">
            <a:extLst>
              <a:ext uri="{FF2B5EF4-FFF2-40B4-BE49-F238E27FC236}">
                <a16:creationId xmlns:a16="http://schemas.microsoft.com/office/drawing/2014/main" id="{87217ECA-DF96-22A3-9829-12A6CAC38CD1}"/>
              </a:ext>
            </a:extLst>
          </p:cNvPr>
          <p:cNvSpPr/>
          <p:nvPr/>
        </p:nvSpPr>
        <p:spPr>
          <a:xfrm>
            <a:off x="16726803" y="2340846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2" name="직사각형 2291">
            <a:extLst>
              <a:ext uri="{FF2B5EF4-FFF2-40B4-BE49-F238E27FC236}">
                <a16:creationId xmlns:a16="http://schemas.microsoft.com/office/drawing/2014/main" id="{F2A3E21B-1307-7035-DAD3-FEBB49732F45}"/>
              </a:ext>
            </a:extLst>
          </p:cNvPr>
          <p:cNvSpPr/>
          <p:nvPr/>
        </p:nvSpPr>
        <p:spPr>
          <a:xfrm>
            <a:off x="16726803" y="231278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3" name="직사각형 2292">
            <a:extLst>
              <a:ext uri="{FF2B5EF4-FFF2-40B4-BE49-F238E27FC236}">
                <a16:creationId xmlns:a16="http://schemas.microsoft.com/office/drawing/2014/main" id="{C7315DB9-09BD-76B7-EA85-66FAB07B4DEF}"/>
              </a:ext>
            </a:extLst>
          </p:cNvPr>
          <p:cNvSpPr/>
          <p:nvPr/>
        </p:nvSpPr>
        <p:spPr>
          <a:xfrm>
            <a:off x="16726803" y="232213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4" name="직사각형 2293">
            <a:extLst>
              <a:ext uri="{FF2B5EF4-FFF2-40B4-BE49-F238E27FC236}">
                <a16:creationId xmlns:a16="http://schemas.microsoft.com/office/drawing/2014/main" id="{CF6594F1-4CDB-8278-4E0B-C8A0361EC7DE}"/>
              </a:ext>
            </a:extLst>
          </p:cNvPr>
          <p:cNvSpPr/>
          <p:nvPr/>
        </p:nvSpPr>
        <p:spPr>
          <a:xfrm>
            <a:off x="16623026" y="237795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5" name="직사각형 2294">
            <a:extLst>
              <a:ext uri="{FF2B5EF4-FFF2-40B4-BE49-F238E27FC236}">
                <a16:creationId xmlns:a16="http://schemas.microsoft.com/office/drawing/2014/main" id="{57317709-373A-2C78-9828-A2511FFD1E8A}"/>
              </a:ext>
            </a:extLst>
          </p:cNvPr>
          <p:cNvSpPr/>
          <p:nvPr/>
        </p:nvSpPr>
        <p:spPr>
          <a:xfrm>
            <a:off x="16623026" y="238731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6" name="직사각형 2295">
            <a:extLst>
              <a:ext uri="{FF2B5EF4-FFF2-40B4-BE49-F238E27FC236}">
                <a16:creationId xmlns:a16="http://schemas.microsoft.com/office/drawing/2014/main" id="{1915208D-D87E-09B5-DF00-009407D86FC7}"/>
              </a:ext>
            </a:extLst>
          </p:cNvPr>
          <p:cNvSpPr/>
          <p:nvPr/>
        </p:nvSpPr>
        <p:spPr>
          <a:xfrm>
            <a:off x="16623026" y="236860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7" name="직사각형 2296">
            <a:extLst>
              <a:ext uri="{FF2B5EF4-FFF2-40B4-BE49-F238E27FC236}">
                <a16:creationId xmlns:a16="http://schemas.microsoft.com/office/drawing/2014/main" id="{64378782-D9AB-C56A-6D52-BB77F2B2C76E}"/>
              </a:ext>
            </a:extLst>
          </p:cNvPr>
          <p:cNvSpPr/>
          <p:nvPr/>
        </p:nvSpPr>
        <p:spPr>
          <a:xfrm>
            <a:off x="16726803" y="237795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8" name="직사각형 2297">
            <a:extLst>
              <a:ext uri="{FF2B5EF4-FFF2-40B4-BE49-F238E27FC236}">
                <a16:creationId xmlns:a16="http://schemas.microsoft.com/office/drawing/2014/main" id="{5EB51C81-B027-4997-F018-226E53A0BC7C}"/>
              </a:ext>
            </a:extLst>
          </p:cNvPr>
          <p:cNvSpPr/>
          <p:nvPr/>
        </p:nvSpPr>
        <p:spPr>
          <a:xfrm>
            <a:off x="16726803" y="238731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9" name="직사각형 2298">
            <a:extLst>
              <a:ext uri="{FF2B5EF4-FFF2-40B4-BE49-F238E27FC236}">
                <a16:creationId xmlns:a16="http://schemas.microsoft.com/office/drawing/2014/main" id="{DFEF7DBE-E991-FD6B-4FC4-30FC60EC8011}"/>
              </a:ext>
            </a:extLst>
          </p:cNvPr>
          <p:cNvSpPr/>
          <p:nvPr/>
        </p:nvSpPr>
        <p:spPr>
          <a:xfrm>
            <a:off x="16726803" y="236860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0" name="직사각형 2299">
            <a:extLst>
              <a:ext uri="{FF2B5EF4-FFF2-40B4-BE49-F238E27FC236}">
                <a16:creationId xmlns:a16="http://schemas.microsoft.com/office/drawing/2014/main" id="{4474EE04-C89A-3F81-B5B3-BD50B68FA427}"/>
              </a:ext>
            </a:extLst>
          </p:cNvPr>
          <p:cNvSpPr/>
          <p:nvPr/>
        </p:nvSpPr>
        <p:spPr>
          <a:xfrm>
            <a:off x="16623026" y="23968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4864BCC1-57F3-253F-1952-0315795F69E3}"/>
              </a:ext>
            </a:extLst>
          </p:cNvPr>
          <p:cNvSpPr/>
          <p:nvPr/>
        </p:nvSpPr>
        <p:spPr>
          <a:xfrm>
            <a:off x="16726803" y="23968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2" name="TextBox 2301">
            <a:extLst>
              <a:ext uri="{FF2B5EF4-FFF2-40B4-BE49-F238E27FC236}">
                <a16:creationId xmlns:a16="http://schemas.microsoft.com/office/drawing/2014/main" id="{9AEB5418-D607-3FD2-7601-7D2C9A842BF9}"/>
              </a:ext>
            </a:extLst>
          </p:cNvPr>
          <p:cNvSpPr txBox="1"/>
          <p:nvPr/>
        </p:nvSpPr>
        <p:spPr>
          <a:xfrm>
            <a:off x="15358979" y="2332331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303" name="원호 2302">
            <a:extLst>
              <a:ext uri="{FF2B5EF4-FFF2-40B4-BE49-F238E27FC236}">
                <a16:creationId xmlns:a16="http://schemas.microsoft.com/office/drawing/2014/main" id="{274E5438-EC0B-9215-8B90-9F3C0CDC8491}"/>
              </a:ext>
            </a:extLst>
          </p:cNvPr>
          <p:cNvSpPr/>
          <p:nvPr/>
        </p:nvSpPr>
        <p:spPr>
          <a:xfrm rot="16200000">
            <a:off x="15501570" y="2303643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4" name="원호 2303">
            <a:extLst>
              <a:ext uri="{FF2B5EF4-FFF2-40B4-BE49-F238E27FC236}">
                <a16:creationId xmlns:a16="http://schemas.microsoft.com/office/drawing/2014/main" id="{BA540211-7282-A91C-23B4-41AB107D83A4}"/>
              </a:ext>
            </a:extLst>
          </p:cNvPr>
          <p:cNvSpPr/>
          <p:nvPr/>
        </p:nvSpPr>
        <p:spPr>
          <a:xfrm rot="5400000" flipV="1">
            <a:off x="15505715" y="2354266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5" name="TextBox 2304">
            <a:extLst>
              <a:ext uri="{FF2B5EF4-FFF2-40B4-BE49-F238E27FC236}">
                <a16:creationId xmlns:a16="http://schemas.microsoft.com/office/drawing/2014/main" id="{C020A264-8864-C6C5-1E12-38986EC03B5A}"/>
              </a:ext>
            </a:extLst>
          </p:cNvPr>
          <p:cNvSpPr txBox="1"/>
          <p:nvPr/>
        </p:nvSpPr>
        <p:spPr>
          <a:xfrm>
            <a:off x="16462793" y="225529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306" name="TextBox 2305">
            <a:extLst>
              <a:ext uri="{FF2B5EF4-FFF2-40B4-BE49-F238E27FC236}">
                <a16:creationId xmlns:a16="http://schemas.microsoft.com/office/drawing/2014/main" id="{132FE6A0-C8A4-FED9-CCC9-9447645C898F}"/>
              </a:ext>
            </a:extLst>
          </p:cNvPr>
          <p:cNvSpPr txBox="1"/>
          <p:nvPr/>
        </p:nvSpPr>
        <p:spPr>
          <a:xfrm>
            <a:off x="14425351" y="23380044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2308" name="직사각형 2307">
            <a:extLst>
              <a:ext uri="{FF2B5EF4-FFF2-40B4-BE49-F238E27FC236}">
                <a16:creationId xmlns:a16="http://schemas.microsoft.com/office/drawing/2014/main" id="{D21C4264-8C4C-596A-147D-AD4461368E67}"/>
              </a:ext>
            </a:extLst>
          </p:cNvPr>
          <p:cNvSpPr/>
          <p:nvPr/>
        </p:nvSpPr>
        <p:spPr>
          <a:xfrm>
            <a:off x="17261473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9" name="직사각형 2308">
            <a:extLst>
              <a:ext uri="{FF2B5EF4-FFF2-40B4-BE49-F238E27FC236}">
                <a16:creationId xmlns:a16="http://schemas.microsoft.com/office/drawing/2014/main" id="{F3C883BC-DFCD-DFD7-A432-A697D5E18822}"/>
              </a:ext>
            </a:extLst>
          </p:cNvPr>
          <p:cNvSpPr/>
          <p:nvPr/>
        </p:nvSpPr>
        <p:spPr>
          <a:xfrm>
            <a:off x="17261473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0" name="직사각형 2309">
            <a:extLst>
              <a:ext uri="{FF2B5EF4-FFF2-40B4-BE49-F238E27FC236}">
                <a16:creationId xmlns:a16="http://schemas.microsoft.com/office/drawing/2014/main" id="{FA94B27A-8718-A9E2-9EC7-49D65ED0B9AE}"/>
              </a:ext>
            </a:extLst>
          </p:cNvPr>
          <p:cNvSpPr/>
          <p:nvPr/>
        </p:nvSpPr>
        <p:spPr>
          <a:xfrm>
            <a:off x="17365250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1" name="직사각형 2310">
            <a:extLst>
              <a:ext uri="{FF2B5EF4-FFF2-40B4-BE49-F238E27FC236}">
                <a16:creationId xmlns:a16="http://schemas.microsoft.com/office/drawing/2014/main" id="{EB506F59-239E-6276-0C37-5FB89FCBB76B}"/>
              </a:ext>
            </a:extLst>
          </p:cNvPr>
          <p:cNvSpPr/>
          <p:nvPr/>
        </p:nvSpPr>
        <p:spPr>
          <a:xfrm>
            <a:off x="17365250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2" name="직사각형 2311">
            <a:extLst>
              <a:ext uri="{FF2B5EF4-FFF2-40B4-BE49-F238E27FC236}">
                <a16:creationId xmlns:a16="http://schemas.microsoft.com/office/drawing/2014/main" id="{3D945032-2C66-12CC-092E-542498B5CA5D}"/>
              </a:ext>
            </a:extLst>
          </p:cNvPr>
          <p:cNvSpPr/>
          <p:nvPr/>
        </p:nvSpPr>
        <p:spPr>
          <a:xfrm>
            <a:off x="17469263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3" name="직사각형 2312">
            <a:extLst>
              <a:ext uri="{FF2B5EF4-FFF2-40B4-BE49-F238E27FC236}">
                <a16:creationId xmlns:a16="http://schemas.microsoft.com/office/drawing/2014/main" id="{7DED553E-B90D-1E29-72FE-E21B2150A6D6}"/>
              </a:ext>
            </a:extLst>
          </p:cNvPr>
          <p:cNvSpPr/>
          <p:nvPr/>
        </p:nvSpPr>
        <p:spPr>
          <a:xfrm>
            <a:off x="17469263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4" name="직사각형 2313">
            <a:extLst>
              <a:ext uri="{FF2B5EF4-FFF2-40B4-BE49-F238E27FC236}">
                <a16:creationId xmlns:a16="http://schemas.microsoft.com/office/drawing/2014/main" id="{50B9D578-C958-4FBE-682A-DF7A8A60150F}"/>
              </a:ext>
            </a:extLst>
          </p:cNvPr>
          <p:cNvSpPr/>
          <p:nvPr/>
        </p:nvSpPr>
        <p:spPr>
          <a:xfrm>
            <a:off x="17261473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5" name="직사각형 2314">
            <a:extLst>
              <a:ext uri="{FF2B5EF4-FFF2-40B4-BE49-F238E27FC236}">
                <a16:creationId xmlns:a16="http://schemas.microsoft.com/office/drawing/2014/main" id="{DD60FD30-055B-CF21-8E33-43C189A079D2}"/>
              </a:ext>
            </a:extLst>
          </p:cNvPr>
          <p:cNvSpPr/>
          <p:nvPr/>
        </p:nvSpPr>
        <p:spPr>
          <a:xfrm>
            <a:off x="17365250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6" name="직사각형 2315">
            <a:extLst>
              <a:ext uri="{FF2B5EF4-FFF2-40B4-BE49-F238E27FC236}">
                <a16:creationId xmlns:a16="http://schemas.microsoft.com/office/drawing/2014/main" id="{006733D5-B63E-4830-D27F-2F15FFA4D815}"/>
              </a:ext>
            </a:extLst>
          </p:cNvPr>
          <p:cNvSpPr/>
          <p:nvPr/>
        </p:nvSpPr>
        <p:spPr>
          <a:xfrm>
            <a:off x="17469263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직사각형 2316">
            <a:extLst>
              <a:ext uri="{FF2B5EF4-FFF2-40B4-BE49-F238E27FC236}">
                <a16:creationId xmlns:a16="http://schemas.microsoft.com/office/drawing/2014/main" id="{AEE9BA38-9B6F-FF43-1250-60FD07CF4F44}"/>
              </a:ext>
            </a:extLst>
          </p:cNvPr>
          <p:cNvSpPr/>
          <p:nvPr/>
        </p:nvSpPr>
        <p:spPr>
          <a:xfrm>
            <a:off x="15853236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8" name="직사각형 2317">
            <a:extLst>
              <a:ext uri="{FF2B5EF4-FFF2-40B4-BE49-F238E27FC236}">
                <a16:creationId xmlns:a16="http://schemas.microsoft.com/office/drawing/2014/main" id="{5C1BEA87-808B-9A3D-7454-FF3D30947662}"/>
              </a:ext>
            </a:extLst>
          </p:cNvPr>
          <p:cNvSpPr/>
          <p:nvPr/>
        </p:nvSpPr>
        <p:spPr>
          <a:xfrm>
            <a:off x="15853236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9" name="직사각형 2318">
            <a:extLst>
              <a:ext uri="{FF2B5EF4-FFF2-40B4-BE49-F238E27FC236}">
                <a16:creationId xmlns:a16="http://schemas.microsoft.com/office/drawing/2014/main" id="{420114CA-DD52-D114-9D0D-08D72EAE4480}"/>
              </a:ext>
            </a:extLst>
          </p:cNvPr>
          <p:cNvSpPr/>
          <p:nvPr/>
        </p:nvSpPr>
        <p:spPr>
          <a:xfrm>
            <a:off x="15957013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0" name="직사각형 2319">
            <a:extLst>
              <a:ext uri="{FF2B5EF4-FFF2-40B4-BE49-F238E27FC236}">
                <a16:creationId xmlns:a16="http://schemas.microsoft.com/office/drawing/2014/main" id="{F1BBD364-FD62-2EE0-3B5E-3D4765516362}"/>
              </a:ext>
            </a:extLst>
          </p:cNvPr>
          <p:cNvSpPr/>
          <p:nvPr/>
        </p:nvSpPr>
        <p:spPr>
          <a:xfrm>
            <a:off x="15957013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1" name="직사각형 2320">
            <a:extLst>
              <a:ext uri="{FF2B5EF4-FFF2-40B4-BE49-F238E27FC236}">
                <a16:creationId xmlns:a16="http://schemas.microsoft.com/office/drawing/2014/main" id="{97248112-B472-2C7D-9C68-6CD8003E550A}"/>
              </a:ext>
            </a:extLst>
          </p:cNvPr>
          <p:cNvSpPr/>
          <p:nvPr/>
        </p:nvSpPr>
        <p:spPr>
          <a:xfrm>
            <a:off x="16061026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2" name="직사각형 2321">
            <a:extLst>
              <a:ext uri="{FF2B5EF4-FFF2-40B4-BE49-F238E27FC236}">
                <a16:creationId xmlns:a16="http://schemas.microsoft.com/office/drawing/2014/main" id="{D0F743FF-17D7-204C-F8BF-EA62C9AD98E5}"/>
              </a:ext>
            </a:extLst>
          </p:cNvPr>
          <p:cNvSpPr/>
          <p:nvPr/>
        </p:nvSpPr>
        <p:spPr>
          <a:xfrm>
            <a:off x="16061026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3" name="직사각형 2322">
            <a:extLst>
              <a:ext uri="{FF2B5EF4-FFF2-40B4-BE49-F238E27FC236}">
                <a16:creationId xmlns:a16="http://schemas.microsoft.com/office/drawing/2014/main" id="{0BB36796-66A7-5743-4B48-D77D3919B657}"/>
              </a:ext>
            </a:extLst>
          </p:cNvPr>
          <p:cNvSpPr/>
          <p:nvPr/>
        </p:nvSpPr>
        <p:spPr>
          <a:xfrm>
            <a:off x="15853236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4" name="직사각형 2323">
            <a:extLst>
              <a:ext uri="{FF2B5EF4-FFF2-40B4-BE49-F238E27FC236}">
                <a16:creationId xmlns:a16="http://schemas.microsoft.com/office/drawing/2014/main" id="{4D813AB1-3634-FAEC-F19F-51AAFF65F450}"/>
              </a:ext>
            </a:extLst>
          </p:cNvPr>
          <p:cNvSpPr/>
          <p:nvPr/>
        </p:nvSpPr>
        <p:spPr>
          <a:xfrm>
            <a:off x="15957013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5" name="직사각형 2324">
            <a:extLst>
              <a:ext uri="{FF2B5EF4-FFF2-40B4-BE49-F238E27FC236}">
                <a16:creationId xmlns:a16="http://schemas.microsoft.com/office/drawing/2014/main" id="{8BC6F5BB-9FB4-7F46-6BD3-D6811CB903E8}"/>
              </a:ext>
            </a:extLst>
          </p:cNvPr>
          <p:cNvSpPr/>
          <p:nvPr/>
        </p:nvSpPr>
        <p:spPr>
          <a:xfrm>
            <a:off x="16061026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6" name="직사각형 2325">
            <a:extLst>
              <a:ext uri="{FF2B5EF4-FFF2-40B4-BE49-F238E27FC236}">
                <a16:creationId xmlns:a16="http://schemas.microsoft.com/office/drawing/2014/main" id="{E10BBF39-1AB8-B05B-C092-939BB997469B}"/>
              </a:ext>
            </a:extLst>
          </p:cNvPr>
          <p:cNvSpPr/>
          <p:nvPr/>
        </p:nvSpPr>
        <p:spPr>
          <a:xfrm>
            <a:off x="16623026" y="242095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7" name="직사각형 2326">
            <a:extLst>
              <a:ext uri="{FF2B5EF4-FFF2-40B4-BE49-F238E27FC236}">
                <a16:creationId xmlns:a16="http://schemas.microsoft.com/office/drawing/2014/main" id="{F97C69D8-D3D7-9A68-0546-301C560B9F4F}"/>
              </a:ext>
            </a:extLst>
          </p:cNvPr>
          <p:cNvSpPr/>
          <p:nvPr/>
        </p:nvSpPr>
        <p:spPr>
          <a:xfrm>
            <a:off x="16623026" y="243030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8" name="직사각형 2327">
            <a:extLst>
              <a:ext uri="{FF2B5EF4-FFF2-40B4-BE49-F238E27FC236}">
                <a16:creationId xmlns:a16="http://schemas.microsoft.com/office/drawing/2014/main" id="{2DFD2F96-1FE1-02F0-537D-7A30D8C88D03}"/>
              </a:ext>
            </a:extLst>
          </p:cNvPr>
          <p:cNvSpPr/>
          <p:nvPr/>
        </p:nvSpPr>
        <p:spPr>
          <a:xfrm>
            <a:off x="16726803" y="242095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9" name="직사각형 2328">
            <a:extLst>
              <a:ext uri="{FF2B5EF4-FFF2-40B4-BE49-F238E27FC236}">
                <a16:creationId xmlns:a16="http://schemas.microsoft.com/office/drawing/2014/main" id="{5319A304-4F53-9F6C-051D-3E92EFB3F417}"/>
              </a:ext>
            </a:extLst>
          </p:cNvPr>
          <p:cNvSpPr/>
          <p:nvPr/>
        </p:nvSpPr>
        <p:spPr>
          <a:xfrm>
            <a:off x="16726803" y="243030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0" name="직사각형 2329">
            <a:extLst>
              <a:ext uri="{FF2B5EF4-FFF2-40B4-BE49-F238E27FC236}">
                <a16:creationId xmlns:a16="http://schemas.microsoft.com/office/drawing/2014/main" id="{FD655FFB-C4BC-F63E-E988-CB6D83CB60AE}"/>
              </a:ext>
            </a:extLst>
          </p:cNvPr>
          <p:cNvSpPr/>
          <p:nvPr/>
        </p:nvSpPr>
        <p:spPr>
          <a:xfrm>
            <a:off x="16623026" y="243983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1" name="직사각형 2330">
            <a:extLst>
              <a:ext uri="{FF2B5EF4-FFF2-40B4-BE49-F238E27FC236}">
                <a16:creationId xmlns:a16="http://schemas.microsoft.com/office/drawing/2014/main" id="{C63129A4-FB90-0D4A-5C54-3F7C7824447D}"/>
              </a:ext>
            </a:extLst>
          </p:cNvPr>
          <p:cNvSpPr/>
          <p:nvPr/>
        </p:nvSpPr>
        <p:spPr>
          <a:xfrm>
            <a:off x="16726803" y="243983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2" name="TextBox 2331">
            <a:extLst>
              <a:ext uri="{FF2B5EF4-FFF2-40B4-BE49-F238E27FC236}">
                <a16:creationId xmlns:a16="http://schemas.microsoft.com/office/drawing/2014/main" id="{AA6EBC86-A4D6-266A-BE45-4BE777F62FCA}"/>
              </a:ext>
            </a:extLst>
          </p:cNvPr>
          <p:cNvSpPr txBox="1"/>
          <p:nvPr/>
        </p:nvSpPr>
        <p:spPr>
          <a:xfrm>
            <a:off x="15468590" y="2417221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334" name="직사각형 2333">
            <a:extLst>
              <a:ext uri="{FF2B5EF4-FFF2-40B4-BE49-F238E27FC236}">
                <a16:creationId xmlns:a16="http://schemas.microsoft.com/office/drawing/2014/main" id="{EF01BEDC-786B-DEA2-2D85-FCB3AF8DDBCD}"/>
              </a:ext>
            </a:extLst>
          </p:cNvPr>
          <p:cNvSpPr/>
          <p:nvPr/>
        </p:nvSpPr>
        <p:spPr>
          <a:xfrm>
            <a:off x="17728198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5" name="직사각형 2334">
            <a:extLst>
              <a:ext uri="{FF2B5EF4-FFF2-40B4-BE49-F238E27FC236}">
                <a16:creationId xmlns:a16="http://schemas.microsoft.com/office/drawing/2014/main" id="{F3F63370-2A5E-0A6D-495A-891C33021DEE}"/>
              </a:ext>
            </a:extLst>
          </p:cNvPr>
          <p:cNvSpPr/>
          <p:nvPr/>
        </p:nvSpPr>
        <p:spPr>
          <a:xfrm>
            <a:off x="17728198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6" name="직사각형 2335">
            <a:extLst>
              <a:ext uri="{FF2B5EF4-FFF2-40B4-BE49-F238E27FC236}">
                <a16:creationId xmlns:a16="http://schemas.microsoft.com/office/drawing/2014/main" id="{657C5C0A-E40C-E94F-89B7-97424F1C4AE5}"/>
              </a:ext>
            </a:extLst>
          </p:cNvPr>
          <p:cNvSpPr/>
          <p:nvPr/>
        </p:nvSpPr>
        <p:spPr>
          <a:xfrm>
            <a:off x="17728198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7" name="직사각형 2336">
            <a:extLst>
              <a:ext uri="{FF2B5EF4-FFF2-40B4-BE49-F238E27FC236}">
                <a16:creationId xmlns:a16="http://schemas.microsoft.com/office/drawing/2014/main" id="{D406CCF2-B075-744A-F820-DB471377647B}"/>
              </a:ext>
            </a:extLst>
          </p:cNvPr>
          <p:cNvSpPr/>
          <p:nvPr/>
        </p:nvSpPr>
        <p:spPr>
          <a:xfrm>
            <a:off x="17728198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8" name="직사각형 2337">
            <a:extLst>
              <a:ext uri="{FF2B5EF4-FFF2-40B4-BE49-F238E27FC236}">
                <a16:creationId xmlns:a16="http://schemas.microsoft.com/office/drawing/2014/main" id="{89CAF642-DE05-EB99-D527-5D67FCEFD167}"/>
              </a:ext>
            </a:extLst>
          </p:cNvPr>
          <p:cNvSpPr/>
          <p:nvPr/>
        </p:nvSpPr>
        <p:spPr>
          <a:xfrm>
            <a:off x="17728198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9" name="직사각형 2338">
            <a:extLst>
              <a:ext uri="{FF2B5EF4-FFF2-40B4-BE49-F238E27FC236}">
                <a16:creationId xmlns:a16="http://schemas.microsoft.com/office/drawing/2014/main" id="{0835515E-B18F-599B-D7A3-2CEAB59649DD}"/>
              </a:ext>
            </a:extLst>
          </p:cNvPr>
          <p:cNvSpPr/>
          <p:nvPr/>
        </p:nvSpPr>
        <p:spPr>
          <a:xfrm>
            <a:off x="17728198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0" name="직사각형 2339">
            <a:extLst>
              <a:ext uri="{FF2B5EF4-FFF2-40B4-BE49-F238E27FC236}">
                <a16:creationId xmlns:a16="http://schemas.microsoft.com/office/drawing/2014/main" id="{DD4DF260-C487-D72E-BFF8-68665CAF288F}"/>
              </a:ext>
            </a:extLst>
          </p:cNvPr>
          <p:cNvSpPr/>
          <p:nvPr/>
        </p:nvSpPr>
        <p:spPr>
          <a:xfrm>
            <a:off x="17728198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1" name="직사각형 2340">
            <a:extLst>
              <a:ext uri="{FF2B5EF4-FFF2-40B4-BE49-F238E27FC236}">
                <a16:creationId xmlns:a16="http://schemas.microsoft.com/office/drawing/2014/main" id="{E9B88FCF-9BB6-6974-8FD1-A87CF80913A7}"/>
              </a:ext>
            </a:extLst>
          </p:cNvPr>
          <p:cNvSpPr/>
          <p:nvPr/>
        </p:nvSpPr>
        <p:spPr>
          <a:xfrm>
            <a:off x="17728198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2" name="직사각형 2341">
            <a:extLst>
              <a:ext uri="{FF2B5EF4-FFF2-40B4-BE49-F238E27FC236}">
                <a16:creationId xmlns:a16="http://schemas.microsoft.com/office/drawing/2014/main" id="{303EED39-407D-ED32-C8CA-42FB87C996FD}"/>
              </a:ext>
            </a:extLst>
          </p:cNvPr>
          <p:cNvSpPr/>
          <p:nvPr/>
        </p:nvSpPr>
        <p:spPr>
          <a:xfrm>
            <a:off x="17831975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3" name="직사각형 2342">
            <a:extLst>
              <a:ext uri="{FF2B5EF4-FFF2-40B4-BE49-F238E27FC236}">
                <a16:creationId xmlns:a16="http://schemas.microsoft.com/office/drawing/2014/main" id="{786DCB04-B5E1-F51E-D9BD-9BC34D0E2A4A}"/>
              </a:ext>
            </a:extLst>
          </p:cNvPr>
          <p:cNvSpPr/>
          <p:nvPr/>
        </p:nvSpPr>
        <p:spPr>
          <a:xfrm>
            <a:off x="17831975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4" name="직사각형 2343">
            <a:extLst>
              <a:ext uri="{FF2B5EF4-FFF2-40B4-BE49-F238E27FC236}">
                <a16:creationId xmlns:a16="http://schemas.microsoft.com/office/drawing/2014/main" id="{0AF714D5-D871-E0DF-140B-46615D7F0573}"/>
              </a:ext>
            </a:extLst>
          </p:cNvPr>
          <p:cNvSpPr/>
          <p:nvPr/>
        </p:nvSpPr>
        <p:spPr>
          <a:xfrm>
            <a:off x="17831975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5" name="직사각형 2344">
            <a:extLst>
              <a:ext uri="{FF2B5EF4-FFF2-40B4-BE49-F238E27FC236}">
                <a16:creationId xmlns:a16="http://schemas.microsoft.com/office/drawing/2014/main" id="{60A39A6D-1417-78AA-C0E7-E6961AD8A7EF}"/>
              </a:ext>
            </a:extLst>
          </p:cNvPr>
          <p:cNvSpPr/>
          <p:nvPr/>
        </p:nvSpPr>
        <p:spPr>
          <a:xfrm>
            <a:off x="17831975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6" name="직사각형 2345">
            <a:extLst>
              <a:ext uri="{FF2B5EF4-FFF2-40B4-BE49-F238E27FC236}">
                <a16:creationId xmlns:a16="http://schemas.microsoft.com/office/drawing/2014/main" id="{840CEEC5-972D-57C8-96ED-AC8C83A71A58}"/>
              </a:ext>
            </a:extLst>
          </p:cNvPr>
          <p:cNvSpPr/>
          <p:nvPr/>
        </p:nvSpPr>
        <p:spPr>
          <a:xfrm>
            <a:off x="17831975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7" name="직사각형 2346">
            <a:extLst>
              <a:ext uri="{FF2B5EF4-FFF2-40B4-BE49-F238E27FC236}">
                <a16:creationId xmlns:a16="http://schemas.microsoft.com/office/drawing/2014/main" id="{596888B0-B401-DF1E-CDD7-A9CEC25AE5FB}"/>
              </a:ext>
            </a:extLst>
          </p:cNvPr>
          <p:cNvSpPr/>
          <p:nvPr/>
        </p:nvSpPr>
        <p:spPr>
          <a:xfrm>
            <a:off x="17831975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8" name="직사각형 2347">
            <a:extLst>
              <a:ext uri="{FF2B5EF4-FFF2-40B4-BE49-F238E27FC236}">
                <a16:creationId xmlns:a16="http://schemas.microsoft.com/office/drawing/2014/main" id="{E3BA80FB-15CA-C385-21B6-1C63812F73D2}"/>
              </a:ext>
            </a:extLst>
          </p:cNvPr>
          <p:cNvSpPr/>
          <p:nvPr/>
        </p:nvSpPr>
        <p:spPr>
          <a:xfrm>
            <a:off x="17831975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9" name="직사각형 2348">
            <a:extLst>
              <a:ext uri="{FF2B5EF4-FFF2-40B4-BE49-F238E27FC236}">
                <a16:creationId xmlns:a16="http://schemas.microsoft.com/office/drawing/2014/main" id="{D0D73F34-7ADE-8123-F46A-D5144C7E0F10}"/>
              </a:ext>
            </a:extLst>
          </p:cNvPr>
          <p:cNvSpPr/>
          <p:nvPr/>
        </p:nvSpPr>
        <p:spPr>
          <a:xfrm>
            <a:off x="17831975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0" name="직사각형 2349">
            <a:extLst>
              <a:ext uri="{FF2B5EF4-FFF2-40B4-BE49-F238E27FC236}">
                <a16:creationId xmlns:a16="http://schemas.microsoft.com/office/drawing/2014/main" id="{C8A0F78E-B2EE-D00D-B32A-8AD51A90D80A}"/>
              </a:ext>
            </a:extLst>
          </p:cNvPr>
          <p:cNvSpPr/>
          <p:nvPr/>
        </p:nvSpPr>
        <p:spPr>
          <a:xfrm>
            <a:off x="17935988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1" name="직사각형 2350">
            <a:extLst>
              <a:ext uri="{FF2B5EF4-FFF2-40B4-BE49-F238E27FC236}">
                <a16:creationId xmlns:a16="http://schemas.microsoft.com/office/drawing/2014/main" id="{96F84486-32C8-6453-B18D-C41B15F4B2A0}"/>
              </a:ext>
            </a:extLst>
          </p:cNvPr>
          <p:cNvSpPr/>
          <p:nvPr/>
        </p:nvSpPr>
        <p:spPr>
          <a:xfrm>
            <a:off x="17935988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2" name="직사각형 2351">
            <a:extLst>
              <a:ext uri="{FF2B5EF4-FFF2-40B4-BE49-F238E27FC236}">
                <a16:creationId xmlns:a16="http://schemas.microsoft.com/office/drawing/2014/main" id="{F83DB591-E5F0-E08C-F26B-C474CA214025}"/>
              </a:ext>
            </a:extLst>
          </p:cNvPr>
          <p:cNvSpPr/>
          <p:nvPr/>
        </p:nvSpPr>
        <p:spPr>
          <a:xfrm>
            <a:off x="17935988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3" name="직사각형 2352">
            <a:extLst>
              <a:ext uri="{FF2B5EF4-FFF2-40B4-BE49-F238E27FC236}">
                <a16:creationId xmlns:a16="http://schemas.microsoft.com/office/drawing/2014/main" id="{53A93870-8864-8D33-6E54-7D519396B8A9}"/>
              </a:ext>
            </a:extLst>
          </p:cNvPr>
          <p:cNvSpPr/>
          <p:nvPr/>
        </p:nvSpPr>
        <p:spPr>
          <a:xfrm>
            <a:off x="17935988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4" name="직사각형 2353">
            <a:extLst>
              <a:ext uri="{FF2B5EF4-FFF2-40B4-BE49-F238E27FC236}">
                <a16:creationId xmlns:a16="http://schemas.microsoft.com/office/drawing/2014/main" id="{5F1C69F3-8BDB-F3D3-6FEE-72AD16DE643D}"/>
              </a:ext>
            </a:extLst>
          </p:cNvPr>
          <p:cNvSpPr/>
          <p:nvPr/>
        </p:nvSpPr>
        <p:spPr>
          <a:xfrm>
            <a:off x="17935988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5" name="직사각형 2354">
            <a:extLst>
              <a:ext uri="{FF2B5EF4-FFF2-40B4-BE49-F238E27FC236}">
                <a16:creationId xmlns:a16="http://schemas.microsoft.com/office/drawing/2014/main" id="{C1FF86C0-1A5E-04E7-1311-C0DF93774AA4}"/>
              </a:ext>
            </a:extLst>
          </p:cNvPr>
          <p:cNvSpPr/>
          <p:nvPr/>
        </p:nvSpPr>
        <p:spPr>
          <a:xfrm>
            <a:off x="17935988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6" name="직사각형 2355">
            <a:extLst>
              <a:ext uri="{FF2B5EF4-FFF2-40B4-BE49-F238E27FC236}">
                <a16:creationId xmlns:a16="http://schemas.microsoft.com/office/drawing/2014/main" id="{30714AE9-016C-B42C-FD57-3B303F0FCEA8}"/>
              </a:ext>
            </a:extLst>
          </p:cNvPr>
          <p:cNvSpPr/>
          <p:nvPr/>
        </p:nvSpPr>
        <p:spPr>
          <a:xfrm>
            <a:off x="17935988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7" name="직사각형 2356">
            <a:extLst>
              <a:ext uri="{FF2B5EF4-FFF2-40B4-BE49-F238E27FC236}">
                <a16:creationId xmlns:a16="http://schemas.microsoft.com/office/drawing/2014/main" id="{40C1A59B-3CEE-E882-3CBC-8516127A4243}"/>
              </a:ext>
            </a:extLst>
          </p:cNvPr>
          <p:cNvSpPr/>
          <p:nvPr/>
        </p:nvSpPr>
        <p:spPr>
          <a:xfrm>
            <a:off x="17935988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8" name="직사각형 2357">
            <a:extLst>
              <a:ext uri="{FF2B5EF4-FFF2-40B4-BE49-F238E27FC236}">
                <a16:creationId xmlns:a16="http://schemas.microsoft.com/office/drawing/2014/main" id="{02830EBE-B86A-3B70-930B-3D7CBF16524D}"/>
              </a:ext>
            </a:extLst>
          </p:cNvPr>
          <p:cNvSpPr/>
          <p:nvPr/>
        </p:nvSpPr>
        <p:spPr>
          <a:xfrm>
            <a:off x="17728198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9" name="직사각형 2358">
            <a:extLst>
              <a:ext uri="{FF2B5EF4-FFF2-40B4-BE49-F238E27FC236}">
                <a16:creationId xmlns:a16="http://schemas.microsoft.com/office/drawing/2014/main" id="{BDE2C7E0-AB49-38C2-522A-95B62AAD28A3}"/>
              </a:ext>
            </a:extLst>
          </p:cNvPr>
          <p:cNvSpPr/>
          <p:nvPr/>
        </p:nvSpPr>
        <p:spPr>
          <a:xfrm>
            <a:off x="17728198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0" name="직사각형 2359">
            <a:extLst>
              <a:ext uri="{FF2B5EF4-FFF2-40B4-BE49-F238E27FC236}">
                <a16:creationId xmlns:a16="http://schemas.microsoft.com/office/drawing/2014/main" id="{7C87576A-F78D-6C8A-6654-43028C6473BA}"/>
              </a:ext>
            </a:extLst>
          </p:cNvPr>
          <p:cNvSpPr/>
          <p:nvPr/>
        </p:nvSpPr>
        <p:spPr>
          <a:xfrm>
            <a:off x="17728198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1" name="직사각형 2360">
            <a:extLst>
              <a:ext uri="{FF2B5EF4-FFF2-40B4-BE49-F238E27FC236}">
                <a16:creationId xmlns:a16="http://schemas.microsoft.com/office/drawing/2014/main" id="{754B31A5-6ED5-26C3-16ED-0AEA4D177E31}"/>
              </a:ext>
            </a:extLst>
          </p:cNvPr>
          <p:cNvSpPr/>
          <p:nvPr/>
        </p:nvSpPr>
        <p:spPr>
          <a:xfrm>
            <a:off x="17831975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2" name="직사각형 2361">
            <a:extLst>
              <a:ext uri="{FF2B5EF4-FFF2-40B4-BE49-F238E27FC236}">
                <a16:creationId xmlns:a16="http://schemas.microsoft.com/office/drawing/2014/main" id="{3A4D99EF-803C-F9F2-03C0-CA523DDE5CC4}"/>
              </a:ext>
            </a:extLst>
          </p:cNvPr>
          <p:cNvSpPr/>
          <p:nvPr/>
        </p:nvSpPr>
        <p:spPr>
          <a:xfrm>
            <a:off x="17831975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3" name="직사각형 2362">
            <a:extLst>
              <a:ext uri="{FF2B5EF4-FFF2-40B4-BE49-F238E27FC236}">
                <a16:creationId xmlns:a16="http://schemas.microsoft.com/office/drawing/2014/main" id="{7F90D8FB-3083-885A-C00F-2F72F867F9BC}"/>
              </a:ext>
            </a:extLst>
          </p:cNvPr>
          <p:cNvSpPr/>
          <p:nvPr/>
        </p:nvSpPr>
        <p:spPr>
          <a:xfrm>
            <a:off x="17831975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4" name="직사각형 2363">
            <a:extLst>
              <a:ext uri="{FF2B5EF4-FFF2-40B4-BE49-F238E27FC236}">
                <a16:creationId xmlns:a16="http://schemas.microsoft.com/office/drawing/2014/main" id="{B07D640E-037D-A5E9-2B24-B894055CCCA3}"/>
              </a:ext>
            </a:extLst>
          </p:cNvPr>
          <p:cNvSpPr/>
          <p:nvPr/>
        </p:nvSpPr>
        <p:spPr>
          <a:xfrm>
            <a:off x="17935988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5" name="직사각형 2364">
            <a:extLst>
              <a:ext uri="{FF2B5EF4-FFF2-40B4-BE49-F238E27FC236}">
                <a16:creationId xmlns:a16="http://schemas.microsoft.com/office/drawing/2014/main" id="{A7F793CE-8DBE-94BD-78E5-5A85F7036D7D}"/>
              </a:ext>
            </a:extLst>
          </p:cNvPr>
          <p:cNvSpPr/>
          <p:nvPr/>
        </p:nvSpPr>
        <p:spPr>
          <a:xfrm>
            <a:off x="17935988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6" name="직사각형 2365">
            <a:extLst>
              <a:ext uri="{FF2B5EF4-FFF2-40B4-BE49-F238E27FC236}">
                <a16:creationId xmlns:a16="http://schemas.microsoft.com/office/drawing/2014/main" id="{D1EB41D4-D87F-C663-57C6-1F54A81F8856}"/>
              </a:ext>
            </a:extLst>
          </p:cNvPr>
          <p:cNvSpPr/>
          <p:nvPr/>
        </p:nvSpPr>
        <p:spPr>
          <a:xfrm>
            <a:off x="17935988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7" name="직사각형 2366">
            <a:extLst>
              <a:ext uri="{FF2B5EF4-FFF2-40B4-BE49-F238E27FC236}">
                <a16:creationId xmlns:a16="http://schemas.microsoft.com/office/drawing/2014/main" id="{58156E87-13E2-66E4-B5A9-BAB91133A57F}"/>
              </a:ext>
            </a:extLst>
          </p:cNvPr>
          <p:cNvSpPr/>
          <p:nvPr/>
        </p:nvSpPr>
        <p:spPr>
          <a:xfrm>
            <a:off x="17728198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8" name="직사각형 2367">
            <a:extLst>
              <a:ext uri="{FF2B5EF4-FFF2-40B4-BE49-F238E27FC236}">
                <a16:creationId xmlns:a16="http://schemas.microsoft.com/office/drawing/2014/main" id="{9D781D4D-EE72-DFF7-764A-C38B8E64B756}"/>
              </a:ext>
            </a:extLst>
          </p:cNvPr>
          <p:cNvSpPr/>
          <p:nvPr/>
        </p:nvSpPr>
        <p:spPr>
          <a:xfrm>
            <a:off x="17831975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9" name="직사각형 2368">
            <a:extLst>
              <a:ext uri="{FF2B5EF4-FFF2-40B4-BE49-F238E27FC236}">
                <a16:creationId xmlns:a16="http://schemas.microsoft.com/office/drawing/2014/main" id="{C1FAFA40-D16A-1D66-81CE-5400A3040DBC}"/>
              </a:ext>
            </a:extLst>
          </p:cNvPr>
          <p:cNvSpPr/>
          <p:nvPr/>
        </p:nvSpPr>
        <p:spPr>
          <a:xfrm>
            <a:off x="17935988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0" name="직사각형 2369">
            <a:extLst>
              <a:ext uri="{FF2B5EF4-FFF2-40B4-BE49-F238E27FC236}">
                <a16:creationId xmlns:a16="http://schemas.microsoft.com/office/drawing/2014/main" id="{07A8887A-D566-FB17-A91B-B5304660005E}"/>
              </a:ext>
            </a:extLst>
          </p:cNvPr>
          <p:cNvSpPr/>
          <p:nvPr/>
        </p:nvSpPr>
        <p:spPr>
          <a:xfrm>
            <a:off x="17728198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1" name="직사각형 2370">
            <a:extLst>
              <a:ext uri="{FF2B5EF4-FFF2-40B4-BE49-F238E27FC236}">
                <a16:creationId xmlns:a16="http://schemas.microsoft.com/office/drawing/2014/main" id="{CCF30715-E498-DAB8-36A6-1EC68B74718B}"/>
              </a:ext>
            </a:extLst>
          </p:cNvPr>
          <p:cNvSpPr/>
          <p:nvPr/>
        </p:nvSpPr>
        <p:spPr>
          <a:xfrm>
            <a:off x="17728198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2" name="직사각형 2371">
            <a:extLst>
              <a:ext uri="{FF2B5EF4-FFF2-40B4-BE49-F238E27FC236}">
                <a16:creationId xmlns:a16="http://schemas.microsoft.com/office/drawing/2014/main" id="{F72F5FE2-F9A6-0CE0-971B-324E2E807D63}"/>
              </a:ext>
            </a:extLst>
          </p:cNvPr>
          <p:cNvSpPr/>
          <p:nvPr/>
        </p:nvSpPr>
        <p:spPr>
          <a:xfrm>
            <a:off x="17831975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3" name="직사각형 2372">
            <a:extLst>
              <a:ext uri="{FF2B5EF4-FFF2-40B4-BE49-F238E27FC236}">
                <a16:creationId xmlns:a16="http://schemas.microsoft.com/office/drawing/2014/main" id="{F0CC56F0-9DD9-5FD3-8DCB-F74AA7C7A9CF}"/>
              </a:ext>
            </a:extLst>
          </p:cNvPr>
          <p:cNvSpPr/>
          <p:nvPr/>
        </p:nvSpPr>
        <p:spPr>
          <a:xfrm>
            <a:off x="17831975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4" name="직사각형 2373">
            <a:extLst>
              <a:ext uri="{FF2B5EF4-FFF2-40B4-BE49-F238E27FC236}">
                <a16:creationId xmlns:a16="http://schemas.microsoft.com/office/drawing/2014/main" id="{0FF7340B-ACAD-5AC7-2A6D-0DD70337C9AC}"/>
              </a:ext>
            </a:extLst>
          </p:cNvPr>
          <p:cNvSpPr/>
          <p:nvPr/>
        </p:nvSpPr>
        <p:spPr>
          <a:xfrm>
            <a:off x="17935988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5" name="직사각형 2374">
            <a:extLst>
              <a:ext uri="{FF2B5EF4-FFF2-40B4-BE49-F238E27FC236}">
                <a16:creationId xmlns:a16="http://schemas.microsoft.com/office/drawing/2014/main" id="{4810D8B1-5998-9532-EAE9-DA63843E2B26}"/>
              </a:ext>
            </a:extLst>
          </p:cNvPr>
          <p:cNvSpPr/>
          <p:nvPr/>
        </p:nvSpPr>
        <p:spPr>
          <a:xfrm>
            <a:off x="17935988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6" name="직사각형 2375">
            <a:extLst>
              <a:ext uri="{FF2B5EF4-FFF2-40B4-BE49-F238E27FC236}">
                <a16:creationId xmlns:a16="http://schemas.microsoft.com/office/drawing/2014/main" id="{6D4D7A08-F3AC-CC46-C1EE-129B4180F13C}"/>
              </a:ext>
            </a:extLst>
          </p:cNvPr>
          <p:cNvSpPr/>
          <p:nvPr/>
        </p:nvSpPr>
        <p:spPr>
          <a:xfrm>
            <a:off x="17728198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7" name="직사각형 2376">
            <a:extLst>
              <a:ext uri="{FF2B5EF4-FFF2-40B4-BE49-F238E27FC236}">
                <a16:creationId xmlns:a16="http://schemas.microsoft.com/office/drawing/2014/main" id="{BBA87AB6-698F-95D7-0EE8-77291E291496}"/>
              </a:ext>
            </a:extLst>
          </p:cNvPr>
          <p:cNvSpPr/>
          <p:nvPr/>
        </p:nvSpPr>
        <p:spPr>
          <a:xfrm>
            <a:off x="17831975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8" name="직사각형 2377">
            <a:extLst>
              <a:ext uri="{FF2B5EF4-FFF2-40B4-BE49-F238E27FC236}">
                <a16:creationId xmlns:a16="http://schemas.microsoft.com/office/drawing/2014/main" id="{38AA902F-0EAE-9FF6-BFC8-EB3599FB698A}"/>
              </a:ext>
            </a:extLst>
          </p:cNvPr>
          <p:cNvSpPr/>
          <p:nvPr/>
        </p:nvSpPr>
        <p:spPr>
          <a:xfrm>
            <a:off x="17935988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9" name="TextBox 2378">
            <a:extLst>
              <a:ext uri="{FF2B5EF4-FFF2-40B4-BE49-F238E27FC236}">
                <a16:creationId xmlns:a16="http://schemas.microsoft.com/office/drawing/2014/main" id="{1D303132-9A58-C2E7-AFBF-532AE5CF4E01}"/>
              </a:ext>
            </a:extLst>
          </p:cNvPr>
          <p:cNvSpPr txBox="1"/>
          <p:nvPr/>
        </p:nvSpPr>
        <p:spPr>
          <a:xfrm>
            <a:off x="17678418" y="2262281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C8F59CA9-EE6C-B393-00EF-F5B595EF431A}"/>
                  </a:ext>
                </a:extLst>
              </p:cNvPr>
              <p:cNvSpPr txBox="1"/>
              <p:nvPr/>
            </p:nvSpPr>
            <p:spPr>
              <a:xfrm>
                <a:off x="16098952" y="2414080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C8F59CA9-EE6C-B393-00EF-F5B595EF4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952" y="24140803"/>
                <a:ext cx="516487" cy="461665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1" name="TextBox 2380">
                <a:extLst>
                  <a:ext uri="{FF2B5EF4-FFF2-40B4-BE49-F238E27FC236}">
                    <a16:creationId xmlns:a16="http://schemas.microsoft.com/office/drawing/2014/main" id="{11F92979-59C6-94BD-F090-6FB7213DABD7}"/>
                  </a:ext>
                </a:extLst>
              </p:cNvPr>
              <p:cNvSpPr txBox="1"/>
              <p:nvPr/>
            </p:nvSpPr>
            <p:spPr>
              <a:xfrm>
                <a:off x="16780977" y="241476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81" name="TextBox 2380">
                <a:extLst>
                  <a:ext uri="{FF2B5EF4-FFF2-40B4-BE49-F238E27FC236}">
                    <a16:creationId xmlns:a16="http://schemas.microsoft.com/office/drawing/2014/main" id="{11F92979-59C6-94BD-F090-6FB7213DA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0977" y="24147622"/>
                <a:ext cx="516487" cy="461665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2" name="직사각형 2381">
            <a:extLst>
              <a:ext uri="{FF2B5EF4-FFF2-40B4-BE49-F238E27FC236}">
                <a16:creationId xmlns:a16="http://schemas.microsoft.com/office/drawing/2014/main" id="{ECFB4293-A3DA-4455-16C4-4630AB5E4929}"/>
              </a:ext>
            </a:extLst>
          </p:cNvPr>
          <p:cNvSpPr/>
          <p:nvPr/>
        </p:nvSpPr>
        <p:spPr>
          <a:xfrm>
            <a:off x="17694843" y="22900135"/>
            <a:ext cx="346075" cy="1584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8" name="TextBox 2387">
            <a:extLst>
              <a:ext uri="{FF2B5EF4-FFF2-40B4-BE49-F238E27FC236}">
                <a16:creationId xmlns:a16="http://schemas.microsoft.com/office/drawing/2014/main" id="{1867F335-B5F2-2206-2752-7CBA743EB36F}"/>
              </a:ext>
            </a:extLst>
          </p:cNvPr>
          <p:cNvSpPr txBox="1"/>
          <p:nvPr/>
        </p:nvSpPr>
        <p:spPr>
          <a:xfrm>
            <a:off x="17335699" y="2449214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zero-vector</a:t>
            </a:r>
            <a:r>
              <a:rPr lang="ko-KR" altLang="en-US" sz="1050" b="1"/>
              <a:t> 제거</a:t>
            </a:r>
          </a:p>
        </p:txBody>
      </p:sp>
      <p:sp>
        <p:nvSpPr>
          <p:cNvPr id="2392" name="화살표: 오른쪽 2391">
            <a:extLst>
              <a:ext uri="{FF2B5EF4-FFF2-40B4-BE49-F238E27FC236}">
                <a16:creationId xmlns:a16="http://schemas.microsoft.com/office/drawing/2014/main" id="{F7F78052-2795-0700-C144-B095D8E200FA}"/>
              </a:ext>
            </a:extLst>
          </p:cNvPr>
          <p:cNvSpPr/>
          <p:nvPr/>
        </p:nvSpPr>
        <p:spPr>
          <a:xfrm>
            <a:off x="18259994" y="23576410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3" name="TextBox 2392">
                <a:extLst>
                  <a:ext uri="{FF2B5EF4-FFF2-40B4-BE49-F238E27FC236}">
                    <a16:creationId xmlns:a16="http://schemas.microsoft.com/office/drawing/2014/main" id="{890E946C-13C8-4AD0-A7C2-AAE3A7848514}"/>
                  </a:ext>
                </a:extLst>
              </p:cNvPr>
              <p:cNvSpPr txBox="1"/>
              <p:nvPr/>
            </p:nvSpPr>
            <p:spPr>
              <a:xfrm>
                <a:off x="19293826" y="2328721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93" name="TextBox 2392">
                <a:extLst>
                  <a:ext uri="{FF2B5EF4-FFF2-40B4-BE49-F238E27FC236}">
                    <a16:creationId xmlns:a16="http://schemas.microsoft.com/office/drawing/2014/main" id="{890E946C-13C8-4AD0-A7C2-AAE3A784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826" y="23287210"/>
                <a:ext cx="516487" cy="461665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4" name="원호 2393">
            <a:extLst>
              <a:ext uri="{FF2B5EF4-FFF2-40B4-BE49-F238E27FC236}">
                <a16:creationId xmlns:a16="http://schemas.microsoft.com/office/drawing/2014/main" id="{E16E226A-D237-21CD-B3EC-1FADF4F9AF98}"/>
              </a:ext>
            </a:extLst>
          </p:cNvPr>
          <p:cNvSpPr/>
          <p:nvPr/>
        </p:nvSpPr>
        <p:spPr>
          <a:xfrm>
            <a:off x="19694159" y="2277295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5" name="원호 2394">
            <a:extLst>
              <a:ext uri="{FF2B5EF4-FFF2-40B4-BE49-F238E27FC236}">
                <a16:creationId xmlns:a16="http://schemas.microsoft.com/office/drawing/2014/main" id="{A812D318-0C03-BBFC-54E1-2E77340B3791}"/>
              </a:ext>
            </a:extLst>
          </p:cNvPr>
          <p:cNvSpPr/>
          <p:nvPr/>
        </p:nvSpPr>
        <p:spPr>
          <a:xfrm rot="16200000">
            <a:off x="19406823" y="2241597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6" name="TextBox 2395">
                <a:extLst>
                  <a:ext uri="{FF2B5EF4-FFF2-40B4-BE49-F238E27FC236}">
                    <a16:creationId xmlns:a16="http://schemas.microsoft.com/office/drawing/2014/main" id="{026DCE99-67EF-4FE4-DF12-746298A6B8B7}"/>
                  </a:ext>
                </a:extLst>
              </p:cNvPr>
              <p:cNvSpPr txBox="1"/>
              <p:nvPr/>
            </p:nvSpPr>
            <p:spPr>
              <a:xfrm>
                <a:off x="19975851" y="232940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96" name="TextBox 2395">
                <a:extLst>
                  <a:ext uri="{FF2B5EF4-FFF2-40B4-BE49-F238E27FC236}">
                    <a16:creationId xmlns:a16="http://schemas.microsoft.com/office/drawing/2014/main" id="{026DCE99-67EF-4FE4-DF12-746298A6B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851" y="23294029"/>
                <a:ext cx="516487" cy="461665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7" name="직사각형 2396">
            <a:extLst>
              <a:ext uri="{FF2B5EF4-FFF2-40B4-BE49-F238E27FC236}">
                <a16:creationId xmlns:a16="http://schemas.microsoft.com/office/drawing/2014/main" id="{1EA0F1C0-85D1-45FA-B6B9-8B7D124CB2C6}"/>
              </a:ext>
            </a:extLst>
          </p:cNvPr>
          <p:cNvSpPr/>
          <p:nvPr/>
        </p:nvSpPr>
        <p:spPr>
          <a:xfrm>
            <a:off x="20453605" y="2297806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8" name="직사각형 2397">
            <a:extLst>
              <a:ext uri="{FF2B5EF4-FFF2-40B4-BE49-F238E27FC236}">
                <a16:creationId xmlns:a16="http://schemas.microsoft.com/office/drawing/2014/main" id="{008C1027-AF22-F276-955F-361C16C80A8A}"/>
              </a:ext>
            </a:extLst>
          </p:cNvPr>
          <p:cNvSpPr/>
          <p:nvPr/>
        </p:nvSpPr>
        <p:spPr>
          <a:xfrm>
            <a:off x="20453605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9" name="직사각형 2398">
            <a:extLst>
              <a:ext uri="{FF2B5EF4-FFF2-40B4-BE49-F238E27FC236}">
                <a16:creationId xmlns:a16="http://schemas.microsoft.com/office/drawing/2014/main" id="{236089B1-7F89-485F-EBC0-ACFF86BF8514}"/>
              </a:ext>
            </a:extLst>
          </p:cNvPr>
          <p:cNvSpPr/>
          <p:nvPr/>
        </p:nvSpPr>
        <p:spPr>
          <a:xfrm>
            <a:off x="20453605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0" name="직사각형 2399">
            <a:extLst>
              <a:ext uri="{FF2B5EF4-FFF2-40B4-BE49-F238E27FC236}">
                <a16:creationId xmlns:a16="http://schemas.microsoft.com/office/drawing/2014/main" id="{16233595-6FDF-4286-4E41-C5A30C04A0D5}"/>
              </a:ext>
            </a:extLst>
          </p:cNvPr>
          <p:cNvSpPr/>
          <p:nvPr/>
        </p:nvSpPr>
        <p:spPr>
          <a:xfrm>
            <a:off x="20453605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1" name="직사각형 2400">
            <a:extLst>
              <a:ext uri="{FF2B5EF4-FFF2-40B4-BE49-F238E27FC236}">
                <a16:creationId xmlns:a16="http://schemas.microsoft.com/office/drawing/2014/main" id="{840B1B93-0CEE-FCEB-AD65-7E080F45AE6D}"/>
              </a:ext>
            </a:extLst>
          </p:cNvPr>
          <p:cNvSpPr/>
          <p:nvPr/>
        </p:nvSpPr>
        <p:spPr>
          <a:xfrm>
            <a:off x="20453605" y="233522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2" name="직사각형 2401">
            <a:extLst>
              <a:ext uri="{FF2B5EF4-FFF2-40B4-BE49-F238E27FC236}">
                <a16:creationId xmlns:a16="http://schemas.microsoft.com/office/drawing/2014/main" id="{D5524B6A-F8D6-B89C-10E8-8C9C2D70621B}"/>
              </a:ext>
            </a:extLst>
          </p:cNvPr>
          <p:cNvSpPr/>
          <p:nvPr/>
        </p:nvSpPr>
        <p:spPr>
          <a:xfrm>
            <a:off x="20453605" y="2344580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3" name="직사각형 2402">
            <a:extLst>
              <a:ext uri="{FF2B5EF4-FFF2-40B4-BE49-F238E27FC236}">
                <a16:creationId xmlns:a16="http://schemas.microsoft.com/office/drawing/2014/main" id="{2641821A-6E1E-23DC-C305-DCE5349DD884}"/>
              </a:ext>
            </a:extLst>
          </p:cNvPr>
          <p:cNvSpPr/>
          <p:nvPr/>
        </p:nvSpPr>
        <p:spPr>
          <a:xfrm>
            <a:off x="20453605" y="231651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4" name="직사각형 2403">
            <a:extLst>
              <a:ext uri="{FF2B5EF4-FFF2-40B4-BE49-F238E27FC236}">
                <a16:creationId xmlns:a16="http://schemas.microsoft.com/office/drawing/2014/main" id="{29172852-6595-8C80-F030-54D9D02C1C36}"/>
              </a:ext>
            </a:extLst>
          </p:cNvPr>
          <p:cNvSpPr/>
          <p:nvPr/>
        </p:nvSpPr>
        <p:spPr>
          <a:xfrm>
            <a:off x="20453605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5" name="직사각형 2404">
            <a:extLst>
              <a:ext uri="{FF2B5EF4-FFF2-40B4-BE49-F238E27FC236}">
                <a16:creationId xmlns:a16="http://schemas.microsoft.com/office/drawing/2014/main" id="{2F249DD2-B0E5-3C56-3B31-097C11B5EF65}"/>
              </a:ext>
            </a:extLst>
          </p:cNvPr>
          <p:cNvSpPr/>
          <p:nvPr/>
        </p:nvSpPr>
        <p:spPr>
          <a:xfrm>
            <a:off x="20557382" y="22978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6" name="직사각형 2405">
            <a:extLst>
              <a:ext uri="{FF2B5EF4-FFF2-40B4-BE49-F238E27FC236}">
                <a16:creationId xmlns:a16="http://schemas.microsoft.com/office/drawing/2014/main" id="{F00F6FA8-4B15-FE24-716A-D12E5114B0F4}"/>
              </a:ext>
            </a:extLst>
          </p:cNvPr>
          <p:cNvSpPr/>
          <p:nvPr/>
        </p:nvSpPr>
        <p:spPr>
          <a:xfrm>
            <a:off x="20557382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7" name="직사각형 2406">
            <a:extLst>
              <a:ext uri="{FF2B5EF4-FFF2-40B4-BE49-F238E27FC236}">
                <a16:creationId xmlns:a16="http://schemas.microsoft.com/office/drawing/2014/main" id="{D2CFE7B6-F102-BBE3-A7DD-F2C746F3D72C}"/>
              </a:ext>
            </a:extLst>
          </p:cNvPr>
          <p:cNvSpPr/>
          <p:nvPr/>
        </p:nvSpPr>
        <p:spPr>
          <a:xfrm>
            <a:off x="20557382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8" name="직사각형 2407">
            <a:extLst>
              <a:ext uri="{FF2B5EF4-FFF2-40B4-BE49-F238E27FC236}">
                <a16:creationId xmlns:a16="http://schemas.microsoft.com/office/drawing/2014/main" id="{677595A7-3183-D3C6-7077-9AA2F1461E41}"/>
              </a:ext>
            </a:extLst>
          </p:cNvPr>
          <p:cNvSpPr/>
          <p:nvPr/>
        </p:nvSpPr>
        <p:spPr>
          <a:xfrm>
            <a:off x="20557382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9" name="직사각형 2408">
            <a:extLst>
              <a:ext uri="{FF2B5EF4-FFF2-40B4-BE49-F238E27FC236}">
                <a16:creationId xmlns:a16="http://schemas.microsoft.com/office/drawing/2014/main" id="{8E363533-2B05-3DED-BEBB-266695D3F74E}"/>
              </a:ext>
            </a:extLst>
          </p:cNvPr>
          <p:cNvSpPr/>
          <p:nvPr/>
        </p:nvSpPr>
        <p:spPr>
          <a:xfrm>
            <a:off x="20557382" y="233522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0" name="직사각형 2409">
            <a:extLst>
              <a:ext uri="{FF2B5EF4-FFF2-40B4-BE49-F238E27FC236}">
                <a16:creationId xmlns:a16="http://schemas.microsoft.com/office/drawing/2014/main" id="{B1FAE3DB-B532-9D73-29C7-4D3FFFCE1659}"/>
              </a:ext>
            </a:extLst>
          </p:cNvPr>
          <p:cNvSpPr/>
          <p:nvPr/>
        </p:nvSpPr>
        <p:spPr>
          <a:xfrm>
            <a:off x="20557382" y="234458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1" name="직사각형 2410">
            <a:extLst>
              <a:ext uri="{FF2B5EF4-FFF2-40B4-BE49-F238E27FC236}">
                <a16:creationId xmlns:a16="http://schemas.microsoft.com/office/drawing/2014/main" id="{99862D51-F0F4-B299-F9E4-82474825D1C0}"/>
              </a:ext>
            </a:extLst>
          </p:cNvPr>
          <p:cNvSpPr/>
          <p:nvPr/>
        </p:nvSpPr>
        <p:spPr>
          <a:xfrm>
            <a:off x="20557382" y="231651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2" name="직사각형 2411">
            <a:extLst>
              <a:ext uri="{FF2B5EF4-FFF2-40B4-BE49-F238E27FC236}">
                <a16:creationId xmlns:a16="http://schemas.microsoft.com/office/drawing/2014/main" id="{8481B00C-2ECD-BCCA-9579-21C7FAEA476B}"/>
              </a:ext>
            </a:extLst>
          </p:cNvPr>
          <p:cNvSpPr/>
          <p:nvPr/>
        </p:nvSpPr>
        <p:spPr>
          <a:xfrm>
            <a:off x="20557382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3" name="직사각형 2412">
            <a:extLst>
              <a:ext uri="{FF2B5EF4-FFF2-40B4-BE49-F238E27FC236}">
                <a16:creationId xmlns:a16="http://schemas.microsoft.com/office/drawing/2014/main" id="{11B248ED-38C6-1C87-59BD-C14D01E457F9}"/>
              </a:ext>
            </a:extLst>
          </p:cNvPr>
          <p:cNvSpPr/>
          <p:nvPr/>
        </p:nvSpPr>
        <p:spPr>
          <a:xfrm>
            <a:off x="20661395" y="22978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4" name="직사각형 2413">
            <a:extLst>
              <a:ext uri="{FF2B5EF4-FFF2-40B4-BE49-F238E27FC236}">
                <a16:creationId xmlns:a16="http://schemas.microsoft.com/office/drawing/2014/main" id="{58CDF32C-3684-60FD-5AE6-9CD197028A29}"/>
              </a:ext>
            </a:extLst>
          </p:cNvPr>
          <p:cNvSpPr/>
          <p:nvPr/>
        </p:nvSpPr>
        <p:spPr>
          <a:xfrm>
            <a:off x="20661395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5" name="직사각형 2414">
            <a:extLst>
              <a:ext uri="{FF2B5EF4-FFF2-40B4-BE49-F238E27FC236}">
                <a16:creationId xmlns:a16="http://schemas.microsoft.com/office/drawing/2014/main" id="{13510C15-1969-0F6D-4946-C9DADF112254}"/>
              </a:ext>
            </a:extLst>
          </p:cNvPr>
          <p:cNvSpPr/>
          <p:nvPr/>
        </p:nvSpPr>
        <p:spPr>
          <a:xfrm>
            <a:off x="20661395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6" name="직사각형 2415">
            <a:extLst>
              <a:ext uri="{FF2B5EF4-FFF2-40B4-BE49-F238E27FC236}">
                <a16:creationId xmlns:a16="http://schemas.microsoft.com/office/drawing/2014/main" id="{74DFD731-5D71-D488-3A15-77D8E31F1D07}"/>
              </a:ext>
            </a:extLst>
          </p:cNvPr>
          <p:cNvSpPr/>
          <p:nvPr/>
        </p:nvSpPr>
        <p:spPr>
          <a:xfrm>
            <a:off x="20661395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7" name="직사각형 2416">
            <a:extLst>
              <a:ext uri="{FF2B5EF4-FFF2-40B4-BE49-F238E27FC236}">
                <a16:creationId xmlns:a16="http://schemas.microsoft.com/office/drawing/2014/main" id="{2CE42ECE-FEC3-E0D4-CFAE-36CBADB36503}"/>
              </a:ext>
            </a:extLst>
          </p:cNvPr>
          <p:cNvSpPr/>
          <p:nvPr/>
        </p:nvSpPr>
        <p:spPr>
          <a:xfrm>
            <a:off x="20661395" y="233522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8" name="직사각형 2417">
            <a:extLst>
              <a:ext uri="{FF2B5EF4-FFF2-40B4-BE49-F238E27FC236}">
                <a16:creationId xmlns:a16="http://schemas.microsoft.com/office/drawing/2014/main" id="{3A8F8FFA-1E50-F539-ACF6-7A46372FB02A}"/>
              </a:ext>
            </a:extLst>
          </p:cNvPr>
          <p:cNvSpPr/>
          <p:nvPr/>
        </p:nvSpPr>
        <p:spPr>
          <a:xfrm>
            <a:off x="20661395" y="234458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9" name="직사각형 2418">
            <a:extLst>
              <a:ext uri="{FF2B5EF4-FFF2-40B4-BE49-F238E27FC236}">
                <a16:creationId xmlns:a16="http://schemas.microsoft.com/office/drawing/2014/main" id="{649CB911-EE5B-2BC3-AFC7-44409F27B64E}"/>
              </a:ext>
            </a:extLst>
          </p:cNvPr>
          <p:cNvSpPr/>
          <p:nvPr/>
        </p:nvSpPr>
        <p:spPr>
          <a:xfrm>
            <a:off x="20661395" y="231651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0" name="직사각형 2419">
            <a:extLst>
              <a:ext uri="{FF2B5EF4-FFF2-40B4-BE49-F238E27FC236}">
                <a16:creationId xmlns:a16="http://schemas.microsoft.com/office/drawing/2014/main" id="{5F17580F-EE29-6FBC-6651-C65DFA3469F7}"/>
              </a:ext>
            </a:extLst>
          </p:cNvPr>
          <p:cNvSpPr/>
          <p:nvPr/>
        </p:nvSpPr>
        <p:spPr>
          <a:xfrm>
            <a:off x="20661395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1" name="직사각형 2420">
            <a:extLst>
              <a:ext uri="{FF2B5EF4-FFF2-40B4-BE49-F238E27FC236}">
                <a16:creationId xmlns:a16="http://schemas.microsoft.com/office/drawing/2014/main" id="{176ADE8A-21BF-5A56-DC79-3E49962E3300}"/>
              </a:ext>
            </a:extLst>
          </p:cNvPr>
          <p:cNvSpPr/>
          <p:nvPr/>
        </p:nvSpPr>
        <p:spPr>
          <a:xfrm>
            <a:off x="20453605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2" name="직사각형 2421">
            <a:extLst>
              <a:ext uri="{FF2B5EF4-FFF2-40B4-BE49-F238E27FC236}">
                <a16:creationId xmlns:a16="http://schemas.microsoft.com/office/drawing/2014/main" id="{BD11F111-D5F6-0D8A-8B1C-2C60261B887B}"/>
              </a:ext>
            </a:extLst>
          </p:cNvPr>
          <p:cNvSpPr/>
          <p:nvPr/>
        </p:nvSpPr>
        <p:spPr>
          <a:xfrm>
            <a:off x="20453605" y="239104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3" name="직사각형 2422">
            <a:extLst>
              <a:ext uri="{FF2B5EF4-FFF2-40B4-BE49-F238E27FC236}">
                <a16:creationId xmlns:a16="http://schemas.microsoft.com/office/drawing/2014/main" id="{ED86398A-4EC5-3B4A-699D-8948EF0B6815}"/>
              </a:ext>
            </a:extLst>
          </p:cNvPr>
          <p:cNvSpPr/>
          <p:nvPr/>
        </p:nvSpPr>
        <p:spPr>
          <a:xfrm>
            <a:off x="20453605" y="2372334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4" name="직사각형 2423">
            <a:extLst>
              <a:ext uri="{FF2B5EF4-FFF2-40B4-BE49-F238E27FC236}">
                <a16:creationId xmlns:a16="http://schemas.microsoft.com/office/drawing/2014/main" id="{F8DBE517-C7AA-FFF6-43D7-1AEE3B8E07EA}"/>
              </a:ext>
            </a:extLst>
          </p:cNvPr>
          <p:cNvSpPr/>
          <p:nvPr/>
        </p:nvSpPr>
        <p:spPr>
          <a:xfrm>
            <a:off x="20557382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5" name="직사각형 2424">
            <a:extLst>
              <a:ext uri="{FF2B5EF4-FFF2-40B4-BE49-F238E27FC236}">
                <a16:creationId xmlns:a16="http://schemas.microsoft.com/office/drawing/2014/main" id="{E2C70E53-3C2D-3757-8FB6-EAA35852A7AF}"/>
              </a:ext>
            </a:extLst>
          </p:cNvPr>
          <p:cNvSpPr/>
          <p:nvPr/>
        </p:nvSpPr>
        <p:spPr>
          <a:xfrm>
            <a:off x="20557382" y="239104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6" name="직사각형 2425">
            <a:extLst>
              <a:ext uri="{FF2B5EF4-FFF2-40B4-BE49-F238E27FC236}">
                <a16:creationId xmlns:a16="http://schemas.microsoft.com/office/drawing/2014/main" id="{02715AE0-B0CE-BBFC-8A36-58A91319B5FF}"/>
              </a:ext>
            </a:extLst>
          </p:cNvPr>
          <p:cNvSpPr/>
          <p:nvPr/>
        </p:nvSpPr>
        <p:spPr>
          <a:xfrm>
            <a:off x="20557382" y="23723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7" name="직사각형 2426">
            <a:extLst>
              <a:ext uri="{FF2B5EF4-FFF2-40B4-BE49-F238E27FC236}">
                <a16:creationId xmlns:a16="http://schemas.microsoft.com/office/drawing/2014/main" id="{CE7B5807-6939-FC7B-B5BF-022D7397DA31}"/>
              </a:ext>
            </a:extLst>
          </p:cNvPr>
          <p:cNvSpPr/>
          <p:nvPr/>
        </p:nvSpPr>
        <p:spPr>
          <a:xfrm>
            <a:off x="20661395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8" name="직사각형 2427">
            <a:extLst>
              <a:ext uri="{FF2B5EF4-FFF2-40B4-BE49-F238E27FC236}">
                <a16:creationId xmlns:a16="http://schemas.microsoft.com/office/drawing/2014/main" id="{709D8D7B-C326-CE41-2420-A39DBA7E3603}"/>
              </a:ext>
            </a:extLst>
          </p:cNvPr>
          <p:cNvSpPr/>
          <p:nvPr/>
        </p:nvSpPr>
        <p:spPr>
          <a:xfrm>
            <a:off x="20661395" y="239104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9" name="직사각형 2428">
            <a:extLst>
              <a:ext uri="{FF2B5EF4-FFF2-40B4-BE49-F238E27FC236}">
                <a16:creationId xmlns:a16="http://schemas.microsoft.com/office/drawing/2014/main" id="{BA6F95C8-87EC-F478-4912-7A705682A96D}"/>
              </a:ext>
            </a:extLst>
          </p:cNvPr>
          <p:cNvSpPr/>
          <p:nvPr/>
        </p:nvSpPr>
        <p:spPr>
          <a:xfrm>
            <a:off x="20661395" y="23723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0" name="직사각형 2429">
            <a:extLst>
              <a:ext uri="{FF2B5EF4-FFF2-40B4-BE49-F238E27FC236}">
                <a16:creationId xmlns:a16="http://schemas.microsoft.com/office/drawing/2014/main" id="{C4FEC541-1EA2-82F8-BC3B-48C13B81BE12}"/>
              </a:ext>
            </a:extLst>
          </p:cNvPr>
          <p:cNvSpPr/>
          <p:nvPr/>
        </p:nvSpPr>
        <p:spPr>
          <a:xfrm>
            <a:off x="20453605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1" name="직사각형 2430">
            <a:extLst>
              <a:ext uri="{FF2B5EF4-FFF2-40B4-BE49-F238E27FC236}">
                <a16:creationId xmlns:a16="http://schemas.microsoft.com/office/drawing/2014/main" id="{7B9E08D2-6A9A-ED7D-AD30-0314B8C6ED53}"/>
              </a:ext>
            </a:extLst>
          </p:cNvPr>
          <p:cNvSpPr/>
          <p:nvPr/>
        </p:nvSpPr>
        <p:spPr>
          <a:xfrm>
            <a:off x="20557382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2" name="직사각형 2431">
            <a:extLst>
              <a:ext uri="{FF2B5EF4-FFF2-40B4-BE49-F238E27FC236}">
                <a16:creationId xmlns:a16="http://schemas.microsoft.com/office/drawing/2014/main" id="{CEDA8AF6-89B3-4969-3469-BFFF1A47B6E6}"/>
              </a:ext>
            </a:extLst>
          </p:cNvPr>
          <p:cNvSpPr/>
          <p:nvPr/>
        </p:nvSpPr>
        <p:spPr>
          <a:xfrm>
            <a:off x="20661395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3" name="직사각형 2432">
            <a:extLst>
              <a:ext uri="{FF2B5EF4-FFF2-40B4-BE49-F238E27FC236}">
                <a16:creationId xmlns:a16="http://schemas.microsoft.com/office/drawing/2014/main" id="{1A7D8339-A1A9-8772-5F4C-C7F887E4EB80}"/>
              </a:ext>
            </a:extLst>
          </p:cNvPr>
          <p:cNvSpPr/>
          <p:nvPr/>
        </p:nvSpPr>
        <p:spPr>
          <a:xfrm>
            <a:off x="19045368" y="22979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4" name="직사각형 2433">
            <a:extLst>
              <a:ext uri="{FF2B5EF4-FFF2-40B4-BE49-F238E27FC236}">
                <a16:creationId xmlns:a16="http://schemas.microsoft.com/office/drawing/2014/main" id="{289ABD14-349B-E738-2D73-EA531AC8975F}"/>
              </a:ext>
            </a:extLst>
          </p:cNvPr>
          <p:cNvSpPr/>
          <p:nvPr/>
        </p:nvSpPr>
        <p:spPr>
          <a:xfrm>
            <a:off x="19045368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5" name="직사각형 2434">
            <a:extLst>
              <a:ext uri="{FF2B5EF4-FFF2-40B4-BE49-F238E27FC236}">
                <a16:creationId xmlns:a16="http://schemas.microsoft.com/office/drawing/2014/main" id="{AE218B45-BBFA-91CD-72F6-0FE4695A5DD1}"/>
              </a:ext>
            </a:extLst>
          </p:cNvPr>
          <p:cNvSpPr/>
          <p:nvPr/>
        </p:nvSpPr>
        <p:spPr>
          <a:xfrm>
            <a:off x="19045368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6" name="직사각형 2435">
            <a:extLst>
              <a:ext uri="{FF2B5EF4-FFF2-40B4-BE49-F238E27FC236}">
                <a16:creationId xmlns:a16="http://schemas.microsoft.com/office/drawing/2014/main" id="{101263A4-FEC3-8885-AAEE-6D4EA8BD7A75}"/>
              </a:ext>
            </a:extLst>
          </p:cNvPr>
          <p:cNvSpPr/>
          <p:nvPr/>
        </p:nvSpPr>
        <p:spPr>
          <a:xfrm>
            <a:off x="19045368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7" name="직사각형 2436">
            <a:extLst>
              <a:ext uri="{FF2B5EF4-FFF2-40B4-BE49-F238E27FC236}">
                <a16:creationId xmlns:a16="http://schemas.microsoft.com/office/drawing/2014/main" id="{F8C55CD0-08EC-3B4E-678F-3A108953CF70}"/>
              </a:ext>
            </a:extLst>
          </p:cNvPr>
          <p:cNvSpPr/>
          <p:nvPr/>
        </p:nvSpPr>
        <p:spPr>
          <a:xfrm>
            <a:off x="19045368" y="23353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8" name="직사각형 2437">
            <a:extLst>
              <a:ext uri="{FF2B5EF4-FFF2-40B4-BE49-F238E27FC236}">
                <a16:creationId xmlns:a16="http://schemas.microsoft.com/office/drawing/2014/main" id="{3F480656-5A45-E071-D5AE-C151E5001D30}"/>
              </a:ext>
            </a:extLst>
          </p:cNvPr>
          <p:cNvSpPr/>
          <p:nvPr/>
        </p:nvSpPr>
        <p:spPr>
          <a:xfrm>
            <a:off x="19045368" y="234474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9" name="직사각형 2438">
            <a:extLst>
              <a:ext uri="{FF2B5EF4-FFF2-40B4-BE49-F238E27FC236}">
                <a16:creationId xmlns:a16="http://schemas.microsoft.com/office/drawing/2014/main" id="{E16DE9A3-F151-BDF8-F467-766355D2F038}"/>
              </a:ext>
            </a:extLst>
          </p:cNvPr>
          <p:cNvSpPr/>
          <p:nvPr/>
        </p:nvSpPr>
        <p:spPr>
          <a:xfrm>
            <a:off x="19045368" y="231668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0" name="직사각형 2439">
            <a:extLst>
              <a:ext uri="{FF2B5EF4-FFF2-40B4-BE49-F238E27FC236}">
                <a16:creationId xmlns:a16="http://schemas.microsoft.com/office/drawing/2014/main" id="{FE2C5EB0-3A32-9DE8-D0F5-0205EA7D3184}"/>
              </a:ext>
            </a:extLst>
          </p:cNvPr>
          <p:cNvSpPr/>
          <p:nvPr/>
        </p:nvSpPr>
        <p:spPr>
          <a:xfrm>
            <a:off x="19045368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1" name="직사각형 2440">
            <a:extLst>
              <a:ext uri="{FF2B5EF4-FFF2-40B4-BE49-F238E27FC236}">
                <a16:creationId xmlns:a16="http://schemas.microsoft.com/office/drawing/2014/main" id="{2844C34B-EC81-FCC2-B578-6EC2F763F827}"/>
              </a:ext>
            </a:extLst>
          </p:cNvPr>
          <p:cNvSpPr/>
          <p:nvPr/>
        </p:nvSpPr>
        <p:spPr>
          <a:xfrm>
            <a:off x="19149145" y="229797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2" name="직사각형 2441">
            <a:extLst>
              <a:ext uri="{FF2B5EF4-FFF2-40B4-BE49-F238E27FC236}">
                <a16:creationId xmlns:a16="http://schemas.microsoft.com/office/drawing/2014/main" id="{423CF967-A86A-C314-C4C7-598F04A05AE0}"/>
              </a:ext>
            </a:extLst>
          </p:cNvPr>
          <p:cNvSpPr/>
          <p:nvPr/>
        </p:nvSpPr>
        <p:spPr>
          <a:xfrm>
            <a:off x="19149145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3" name="직사각형 2442">
            <a:extLst>
              <a:ext uri="{FF2B5EF4-FFF2-40B4-BE49-F238E27FC236}">
                <a16:creationId xmlns:a16="http://schemas.microsoft.com/office/drawing/2014/main" id="{C1843628-E3B0-092F-21A1-DE4397F3354F}"/>
              </a:ext>
            </a:extLst>
          </p:cNvPr>
          <p:cNvSpPr/>
          <p:nvPr/>
        </p:nvSpPr>
        <p:spPr>
          <a:xfrm>
            <a:off x="19149145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4" name="직사각형 2443">
            <a:extLst>
              <a:ext uri="{FF2B5EF4-FFF2-40B4-BE49-F238E27FC236}">
                <a16:creationId xmlns:a16="http://schemas.microsoft.com/office/drawing/2014/main" id="{5AC65748-7FD1-F3C5-C06A-14876EAAB86A}"/>
              </a:ext>
            </a:extLst>
          </p:cNvPr>
          <p:cNvSpPr/>
          <p:nvPr/>
        </p:nvSpPr>
        <p:spPr>
          <a:xfrm>
            <a:off x="19149145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5" name="직사각형 2444">
            <a:extLst>
              <a:ext uri="{FF2B5EF4-FFF2-40B4-BE49-F238E27FC236}">
                <a16:creationId xmlns:a16="http://schemas.microsoft.com/office/drawing/2014/main" id="{065508EE-06BF-66D7-8758-38E29B1A5118}"/>
              </a:ext>
            </a:extLst>
          </p:cNvPr>
          <p:cNvSpPr/>
          <p:nvPr/>
        </p:nvSpPr>
        <p:spPr>
          <a:xfrm>
            <a:off x="19149145" y="233539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6" name="직사각형 2445">
            <a:extLst>
              <a:ext uri="{FF2B5EF4-FFF2-40B4-BE49-F238E27FC236}">
                <a16:creationId xmlns:a16="http://schemas.microsoft.com/office/drawing/2014/main" id="{7CB9B287-E6DD-861B-188F-8919184EC1A8}"/>
              </a:ext>
            </a:extLst>
          </p:cNvPr>
          <p:cNvSpPr/>
          <p:nvPr/>
        </p:nvSpPr>
        <p:spPr>
          <a:xfrm>
            <a:off x="19149145" y="234474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" name="직사각형 2446">
            <a:extLst>
              <a:ext uri="{FF2B5EF4-FFF2-40B4-BE49-F238E27FC236}">
                <a16:creationId xmlns:a16="http://schemas.microsoft.com/office/drawing/2014/main" id="{01BEFB41-A2D6-D673-AD10-F3F513705E52}"/>
              </a:ext>
            </a:extLst>
          </p:cNvPr>
          <p:cNvSpPr/>
          <p:nvPr/>
        </p:nvSpPr>
        <p:spPr>
          <a:xfrm>
            <a:off x="19149145" y="23166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8" name="직사각형 2447">
            <a:extLst>
              <a:ext uri="{FF2B5EF4-FFF2-40B4-BE49-F238E27FC236}">
                <a16:creationId xmlns:a16="http://schemas.microsoft.com/office/drawing/2014/main" id="{D4682A1F-15EA-20C3-95AE-35EA5983F1EC}"/>
              </a:ext>
            </a:extLst>
          </p:cNvPr>
          <p:cNvSpPr/>
          <p:nvPr/>
        </p:nvSpPr>
        <p:spPr>
          <a:xfrm>
            <a:off x="19149145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9" name="직사각형 2448">
            <a:extLst>
              <a:ext uri="{FF2B5EF4-FFF2-40B4-BE49-F238E27FC236}">
                <a16:creationId xmlns:a16="http://schemas.microsoft.com/office/drawing/2014/main" id="{82E16514-2C95-410A-0769-5B165DF25298}"/>
              </a:ext>
            </a:extLst>
          </p:cNvPr>
          <p:cNvSpPr/>
          <p:nvPr/>
        </p:nvSpPr>
        <p:spPr>
          <a:xfrm>
            <a:off x="19253158" y="22979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0" name="직사각형 2449">
            <a:extLst>
              <a:ext uri="{FF2B5EF4-FFF2-40B4-BE49-F238E27FC236}">
                <a16:creationId xmlns:a16="http://schemas.microsoft.com/office/drawing/2014/main" id="{B3148DD9-75BF-877B-8CF4-8A62E8777263}"/>
              </a:ext>
            </a:extLst>
          </p:cNvPr>
          <p:cNvSpPr/>
          <p:nvPr/>
        </p:nvSpPr>
        <p:spPr>
          <a:xfrm>
            <a:off x="19253158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1" name="직사각형 2450">
            <a:extLst>
              <a:ext uri="{FF2B5EF4-FFF2-40B4-BE49-F238E27FC236}">
                <a16:creationId xmlns:a16="http://schemas.microsoft.com/office/drawing/2014/main" id="{6F86CB35-CFFA-8E14-81C6-5913521121C7}"/>
              </a:ext>
            </a:extLst>
          </p:cNvPr>
          <p:cNvSpPr/>
          <p:nvPr/>
        </p:nvSpPr>
        <p:spPr>
          <a:xfrm>
            <a:off x="19253158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2" name="직사각형 2451">
            <a:extLst>
              <a:ext uri="{FF2B5EF4-FFF2-40B4-BE49-F238E27FC236}">
                <a16:creationId xmlns:a16="http://schemas.microsoft.com/office/drawing/2014/main" id="{CF95ED76-DDBF-C5A0-C1C7-B27B74AE0474}"/>
              </a:ext>
            </a:extLst>
          </p:cNvPr>
          <p:cNvSpPr/>
          <p:nvPr/>
        </p:nvSpPr>
        <p:spPr>
          <a:xfrm>
            <a:off x="19253158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3" name="직사각형 2452">
            <a:extLst>
              <a:ext uri="{FF2B5EF4-FFF2-40B4-BE49-F238E27FC236}">
                <a16:creationId xmlns:a16="http://schemas.microsoft.com/office/drawing/2014/main" id="{8DC69A42-5DF4-F72C-0C45-BE6C18DB8121}"/>
              </a:ext>
            </a:extLst>
          </p:cNvPr>
          <p:cNvSpPr/>
          <p:nvPr/>
        </p:nvSpPr>
        <p:spPr>
          <a:xfrm>
            <a:off x="19253158" y="23353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4" name="직사각형 2453">
            <a:extLst>
              <a:ext uri="{FF2B5EF4-FFF2-40B4-BE49-F238E27FC236}">
                <a16:creationId xmlns:a16="http://schemas.microsoft.com/office/drawing/2014/main" id="{92B0921B-3290-57BA-627E-15A62AD685DC}"/>
              </a:ext>
            </a:extLst>
          </p:cNvPr>
          <p:cNvSpPr/>
          <p:nvPr/>
        </p:nvSpPr>
        <p:spPr>
          <a:xfrm>
            <a:off x="19253158" y="234474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5" name="직사각형 2454">
            <a:extLst>
              <a:ext uri="{FF2B5EF4-FFF2-40B4-BE49-F238E27FC236}">
                <a16:creationId xmlns:a16="http://schemas.microsoft.com/office/drawing/2014/main" id="{4723DCD8-0555-0DBA-4A75-24E64B687B1E}"/>
              </a:ext>
            </a:extLst>
          </p:cNvPr>
          <p:cNvSpPr/>
          <p:nvPr/>
        </p:nvSpPr>
        <p:spPr>
          <a:xfrm>
            <a:off x="19253158" y="231668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6" name="직사각형 2455">
            <a:extLst>
              <a:ext uri="{FF2B5EF4-FFF2-40B4-BE49-F238E27FC236}">
                <a16:creationId xmlns:a16="http://schemas.microsoft.com/office/drawing/2014/main" id="{378D843F-C8E8-5635-8A75-733D078257A8}"/>
              </a:ext>
            </a:extLst>
          </p:cNvPr>
          <p:cNvSpPr/>
          <p:nvPr/>
        </p:nvSpPr>
        <p:spPr>
          <a:xfrm>
            <a:off x="19253158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7" name="직사각형 2456">
            <a:extLst>
              <a:ext uri="{FF2B5EF4-FFF2-40B4-BE49-F238E27FC236}">
                <a16:creationId xmlns:a16="http://schemas.microsoft.com/office/drawing/2014/main" id="{EEF345F7-A8A4-948D-4988-6DCDA82050DB}"/>
              </a:ext>
            </a:extLst>
          </p:cNvPr>
          <p:cNvSpPr/>
          <p:nvPr/>
        </p:nvSpPr>
        <p:spPr>
          <a:xfrm>
            <a:off x="19045368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8" name="직사각형 2457">
            <a:extLst>
              <a:ext uri="{FF2B5EF4-FFF2-40B4-BE49-F238E27FC236}">
                <a16:creationId xmlns:a16="http://schemas.microsoft.com/office/drawing/2014/main" id="{33F3C45E-FC84-21DF-49D1-6145FF00C0BB}"/>
              </a:ext>
            </a:extLst>
          </p:cNvPr>
          <p:cNvSpPr/>
          <p:nvPr/>
        </p:nvSpPr>
        <p:spPr>
          <a:xfrm>
            <a:off x="19045368" y="2391211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9" name="직사각형 2458">
            <a:extLst>
              <a:ext uri="{FF2B5EF4-FFF2-40B4-BE49-F238E27FC236}">
                <a16:creationId xmlns:a16="http://schemas.microsoft.com/office/drawing/2014/main" id="{2C0B8114-A288-83DE-413A-A5D1C13384D6}"/>
              </a:ext>
            </a:extLst>
          </p:cNvPr>
          <p:cNvSpPr/>
          <p:nvPr/>
        </p:nvSpPr>
        <p:spPr>
          <a:xfrm>
            <a:off x="19045368" y="2372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0" name="직사각형 2459">
            <a:extLst>
              <a:ext uri="{FF2B5EF4-FFF2-40B4-BE49-F238E27FC236}">
                <a16:creationId xmlns:a16="http://schemas.microsoft.com/office/drawing/2014/main" id="{E95641B5-BED4-5209-4EEB-981ACBE9AEA0}"/>
              </a:ext>
            </a:extLst>
          </p:cNvPr>
          <p:cNvSpPr/>
          <p:nvPr/>
        </p:nvSpPr>
        <p:spPr>
          <a:xfrm>
            <a:off x="19149145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1" name="직사각형 2460">
            <a:extLst>
              <a:ext uri="{FF2B5EF4-FFF2-40B4-BE49-F238E27FC236}">
                <a16:creationId xmlns:a16="http://schemas.microsoft.com/office/drawing/2014/main" id="{905119D4-4283-9945-0D33-3C14737B43AE}"/>
              </a:ext>
            </a:extLst>
          </p:cNvPr>
          <p:cNvSpPr/>
          <p:nvPr/>
        </p:nvSpPr>
        <p:spPr>
          <a:xfrm>
            <a:off x="19149145" y="239121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2" name="직사각형 2461">
            <a:extLst>
              <a:ext uri="{FF2B5EF4-FFF2-40B4-BE49-F238E27FC236}">
                <a16:creationId xmlns:a16="http://schemas.microsoft.com/office/drawing/2014/main" id="{97771923-FF62-6557-CA30-71A9138606C9}"/>
              </a:ext>
            </a:extLst>
          </p:cNvPr>
          <p:cNvSpPr/>
          <p:nvPr/>
        </p:nvSpPr>
        <p:spPr>
          <a:xfrm>
            <a:off x="19149145" y="23725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3" name="직사각형 2462">
            <a:extLst>
              <a:ext uri="{FF2B5EF4-FFF2-40B4-BE49-F238E27FC236}">
                <a16:creationId xmlns:a16="http://schemas.microsoft.com/office/drawing/2014/main" id="{88A1BAF1-89FA-B835-99F9-84D230C3DEA1}"/>
              </a:ext>
            </a:extLst>
          </p:cNvPr>
          <p:cNvSpPr/>
          <p:nvPr/>
        </p:nvSpPr>
        <p:spPr>
          <a:xfrm>
            <a:off x="19253158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4" name="직사각형 2463">
            <a:extLst>
              <a:ext uri="{FF2B5EF4-FFF2-40B4-BE49-F238E27FC236}">
                <a16:creationId xmlns:a16="http://schemas.microsoft.com/office/drawing/2014/main" id="{404C176D-575F-FB9A-60FA-1A6BF3E6B101}"/>
              </a:ext>
            </a:extLst>
          </p:cNvPr>
          <p:cNvSpPr/>
          <p:nvPr/>
        </p:nvSpPr>
        <p:spPr>
          <a:xfrm>
            <a:off x="19253158" y="2391211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5" name="직사각형 2464">
            <a:extLst>
              <a:ext uri="{FF2B5EF4-FFF2-40B4-BE49-F238E27FC236}">
                <a16:creationId xmlns:a16="http://schemas.microsoft.com/office/drawing/2014/main" id="{457FFA1B-B34B-1550-C63F-CA77250548FF}"/>
              </a:ext>
            </a:extLst>
          </p:cNvPr>
          <p:cNvSpPr/>
          <p:nvPr/>
        </p:nvSpPr>
        <p:spPr>
          <a:xfrm>
            <a:off x="19253158" y="2372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6" name="직사각형 2465">
            <a:extLst>
              <a:ext uri="{FF2B5EF4-FFF2-40B4-BE49-F238E27FC236}">
                <a16:creationId xmlns:a16="http://schemas.microsoft.com/office/drawing/2014/main" id="{7D93C0EC-33CD-0F64-F1F2-4AFED8BD2D01}"/>
              </a:ext>
            </a:extLst>
          </p:cNvPr>
          <p:cNvSpPr/>
          <p:nvPr/>
        </p:nvSpPr>
        <p:spPr>
          <a:xfrm>
            <a:off x="19045368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7" name="직사각형 2466">
            <a:extLst>
              <a:ext uri="{FF2B5EF4-FFF2-40B4-BE49-F238E27FC236}">
                <a16:creationId xmlns:a16="http://schemas.microsoft.com/office/drawing/2014/main" id="{D63B6855-D431-0BBF-A4A8-75692CE591F4}"/>
              </a:ext>
            </a:extLst>
          </p:cNvPr>
          <p:cNvSpPr/>
          <p:nvPr/>
        </p:nvSpPr>
        <p:spPr>
          <a:xfrm>
            <a:off x="19149145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8" name="직사각형 2467">
            <a:extLst>
              <a:ext uri="{FF2B5EF4-FFF2-40B4-BE49-F238E27FC236}">
                <a16:creationId xmlns:a16="http://schemas.microsoft.com/office/drawing/2014/main" id="{4AA2911A-ED2E-F0F1-E944-2794A60E328E}"/>
              </a:ext>
            </a:extLst>
          </p:cNvPr>
          <p:cNvSpPr/>
          <p:nvPr/>
        </p:nvSpPr>
        <p:spPr>
          <a:xfrm>
            <a:off x="19253158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9" name="직사각형 2468">
            <a:extLst>
              <a:ext uri="{FF2B5EF4-FFF2-40B4-BE49-F238E27FC236}">
                <a16:creationId xmlns:a16="http://schemas.microsoft.com/office/drawing/2014/main" id="{95B821D7-4922-7CC4-C318-DBD49FE3CF0F}"/>
              </a:ext>
            </a:extLst>
          </p:cNvPr>
          <p:cNvSpPr/>
          <p:nvPr/>
        </p:nvSpPr>
        <p:spPr>
          <a:xfrm>
            <a:off x="19815158" y="229768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0" name="직사각형 2469">
            <a:extLst>
              <a:ext uri="{FF2B5EF4-FFF2-40B4-BE49-F238E27FC236}">
                <a16:creationId xmlns:a16="http://schemas.microsoft.com/office/drawing/2014/main" id="{EF31E8D0-EE09-0BD6-4480-20A4A4BCBA6F}"/>
              </a:ext>
            </a:extLst>
          </p:cNvPr>
          <p:cNvSpPr/>
          <p:nvPr/>
        </p:nvSpPr>
        <p:spPr>
          <a:xfrm>
            <a:off x="19815158" y="230704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1" name="직사각형 2470">
            <a:extLst>
              <a:ext uri="{FF2B5EF4-FFF2-40B4-BE49-F238E27FC236}">
                <a16:creationId xmlns:a16="http://schemas.microsoft.com/office/drawing/2014/main" id="{71CA7E8C-19B7-5037-3CA9-B9D555519ED9}"/>
              </a:ext>
            </a:extLst>
          </p:cNvPr>
          <p:cNvSpPr/>
          <p:nvPr/>
        </p:nvSpPr>
        <p:spPr>
          <a:xfrm>
            <a:off x="19815158" y="23538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2" name="직사각형 2471">
            <a:extLst>
              <a:ext uri="{FF2B5EF4-FFF2-40B4-BE49-F238E27FC236}">
                <a16:creationId xmlns:a16="http://schemas.microsoft.com/office/drawing/2014/main" id="{84C2FFC9-399C-A68C-CF26-B40C8C394920}"/>
              </a:ext>
            </a:extLst>
          </p:cNvPr>
          <p:cNvSpPr/>
          <p:nvPr/>
        </p:nvSpPr>
        <p:spPr>
          <a:xfrm>
            <a:off x="19815158" y="23631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3" name="직사각형 2472">
            <a:extLst>
              <a:ext uri="{FF2B5EF4-FFF2-40B4-BE49-F238E27FC236}">
                <a16:creationId xmlns:a16="http://schemas.microsoft.com/office/drawing/2014/main" id="{3B4BB079-4A86-9A7F-50CF-E34556E4BC3F}"/>
              </a:ext>
            </a:extLst>
          </p:cNvPr>
          <p:cNvSpPr/>
          <p:nvPr/>
        </p:nvSpPr>
        <p:spPr>
          <a:xfrm>
            <a:off x="19815158" y="233510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4" name="직사각형 2473">
            <a:extLst>
              <a:ext uri="{FF2B5EF4-FFF2-40B4-BE49-F238E27FC236}">
                <a16:creationId xmlns:a16="http://schemas.microsoft.com/office/drawing/2014/main" id="{9B04B9AD-C414-CD21-7A0E-066FCD3A0ACE}"/>
              </a:ext>
            </a:extLst>
          </p:cNvPr>
          <p:cNvSpPr/>
          <p:nvPr/>
        </p:nvSpPr>
        <p:spPr>
          <a:xfrm>
            <a:off x="19815158" y="234446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5" name="직사각형 2474">
            <a:extLst>
              <a:ext uri="{FF2B5EF4-FFF2-40B4-BE49-F238E27FC236}">
                <a16:creationId xmlns:a16="http://schemas.microsoft.com/office/drawing/2014/main" id="{861A3F25-E66C-2EDE-19CE-374EE215A527}"/>
              </a:ext>
            </a:extLst>
          </p:cNvPr>
          <p:cNvSpPr/>
          <p:nvPr/>
        </p:nvSpPr>
        <p:spPr>
          <a:xfrm>
            <a:off x="19815158" y="231639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6" name="직사각형 2475">
            <a:extLst>
              <a:ext uri="{FF2B5EF4-FFF2-40B4-BE49-F238E27FC236}">
                <a16:creationId xmlns:a16="http://schemas.microsoft.com/office/drawing/2014/main" id="{AEB3BBA7-2692-FDF2-46F7-C062D652A353}"/>
              </a:ext>
            </a:extLst>
          </p:cNvPr>
          <p:cNvSpPr/>
          <p:nvPr/>
        </p:nvSpPr>
        <p:spPr>
          <a:xfrm>
            <a:off x="19815158" y="232575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7" name="직사각형 2476">
            <a:extLst>
              <a:ext uri="{FF2B5EF4-FFF2-40B4-BE49-F238E27FC236}">
                <a16:creationId xmlns:a16="http://schemas.microsoft.com/office/drawing/2014/main" id="{17521970-6825-1F04-E910-0F5AC65ED3E7}"/>
              </a:ext>
            </a:extLst>
          </p:cNvPr>
          <p:cNvSpPr/>
          <p:nvPr/>
        </p:nvSpPr>
        <p:spPr>
          <a:xfrm>
            <a:off x="19918935" y="229768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8" name="직사각형 2477">
            <a:extLst>
              <a:ext uri="{FF2B5EF4-FFF2-40B4-BE49-F238E27FC236}">
                <a16:creationId xmlns:a16="http://schemas.microsoft.com/office/drawing/2014/main" id="{CABACA57-1280-E7E6-699A-F24FB2BD6132}"/>
              </a:ext>
            </a:extLst>
          </p:cNvPr>
          <p:cNvSpPr/>
          <p:nvPr/>
        </p:nvSpPr>
        <p:spPr>
          <a:xfrm>
            <a:off x="19918935" y="230704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9" name="직사각형 2478">
            <a:extLst>
              <a:ext uri="{FF2B5EF4-FFF2-40B4-BE49-F238E27FC236}">
                <a16:creationId xmlns:a16="http://schemas.microsoft.com/office/drawing/2014/main" id="{DBD75053-D49F-F5A5-E768-7FEDC16DCA73}"/>
              </a:ext>
            </a:extLst>
          </p:cNvPr>
          <p:cNvSpPr/>
          <p:nvPr/>
        </p:nvSpPr>
        <p:spPr>
          <a:xfrm>
            <a:off x="19918935" y="23538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0" name="직사각형 2479">
            <a:extLst>
              <a:ext uri="{FF2B5EF4-FFF2-40B4-BE49-F238E27FC236}">
                <a16:creationId xmlns:a16="http://schemas.microsoft.com/office/drawing/2014/main" id="{6580731A-4B99-600A-7B5B-9FC69E83EF26}"/>
              </a:ext>
            </a:extLst>
          </p:cNvPr>
          <p:cNvSpPr/>
          <p:nvPr/>
        </p:nvSpPr>
        <p:spPr>
          <a:xfrm>
            <a:off x="19918935" y="23631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1" name="직사각형 2480">
            <a:extLst>
              <a:ext uri="{FF2B5EF4-FFF2-40B4-BE49-F238E27FC236}">
                <a16:creationId xmlns:a16="http://schemas.microsoft.com/office/drawing/2014/main" id="{CE90605E-D8CA-2475-FBB1-7C672D28530C}"/>
              </a:ext>
            </a:extLst>
          </p:cNvPr>
          <p:cNvSpPr/>
          <p:nvPr/>
        </p:nvSpPr>
        <p:spPr>
          <a:xfrm>
            <a:off x="19918935" y="233510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2" name="직사각형 2481">
            <a:extLst>
              <a:ext uri="{FF2B5EF4-FFF2-40B4-BE49-F238E27FC236}">
                <a16:creationId xmlns:a16="http://schemas.microsoft.com/office/drawing/2014/main" id="{C5DF036E-D2C4-EBE9-413C-CDB2849F54EC}"/>
              </a:ext>
            </a:extLst>
          </p:cNvPr>
          <p:cNvSpPr/>
          <p:nvPr/>
        </p:nvSpPr>
        <p:spPr>
          <a:xfrm>
            <a:off x="19918935" y="234446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3" name="직사각형 2482">
            <a:extLst>
              <a:ext uri="{FF2B5EF4-FFF2-40B4-BE49-F238E27FC236}">
                <a16:creationId xmlns:a16="http://schemas.microsoft.com/office/drawing/2014/main" id="{AB93452E-1292-D945-2B31-6F9CD7E6AE42}"/>
              </a:ext>
            </a:extLst>
          </p:cNvPr>
          <p:cNvSpPr/>
          <p:nvPr/>
        </p:nvSpPr>
        <p:spPr>
          <a:xfrm>
            <a:off x="19918935" y="2316396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4" name="직사각형 2483">
            <a:extLst>
              <a:ext uri="{FF2B5EF4-FFF2-40B4-BE49-F238E27FC236}">
                <a16:creationId xmlns:a16="http://schemas.microsoft.com/office/drawing/2014/main" id="{24834A48-894E-0868-E758-CB3F52348EF8}"/>
              </a:ext>
            </a:extLst>
          </p:cNvPr>
          <p:cNvSpPr/>
          <p:nvPr/>
        </p:nvSpPr>
        <p:spPr>
          <a:xfrm>
            <a:off x="19918935" y="232575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5" name="직사각형 2484">
            <a:extLst>
              <a:ext uri="{FF2B5EF4-FFF2-40B4-BE49-F238E27FC236}">
                <a16:creationId xmlns:a16="http://schemas.microsoft.com/office/drawing/2014/main" id="{389580D2-B05C-02D9-4753-60FA3682A229}"/>
              </a:ext>
            </a:extLst>
          </p:cNvPr>
          <p:cNvSpPr/>
          <p:nvPr/>
        </p:nvSpPr>
        <p:spPr>
          <a:xfrm>
            <a:off x="19815158" y="238157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6" name="직사각형 2485">
            <a:extLst>
              <a:ext uri="{FF2B5EF4-FFF2-40B4-BE49-F238E27FC236}">
                <a16:creationId xmlns:a16="http://schemas.microsoft.com/office/drawing/2014/main" id="{8B641BCA-18B5-7801-26F8-E26512AF19B6}"/>
              </a:ext>
            </a:extLst>
          </p:cNvPr>
          <p:cNvSpPr/>
          <p:nvPr/>
        </p:nvSpPr>
        <p:spPr>
          <a:xfrm>
            <a:off x="19815158" y="239092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7" name="직사각형 2486">
            <a:extLst>
              <a:ext uri="{FF2B5EF4-FFF2-40B4-BE49-F238E27FC236}">
                <a16:creationId xmlns:a16="http://schemas.microsoft.com/office/drawing/2014/main" id="{F84C0A1C-D42D-B094-88F3-172B3C940ADC}"/>
              </a:ext>
            </a:extLst>
          </p:cNvPr>
          <p:cNvSpPr/>
          <p:nvPr/>
        </p:nvSpPr>
        <p:spPr>
          <a:xfrm>
            <a:off x="19815158" y="237221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8" name="직사각형 2487">
            <a:extLst>
              <a:ext uri="{FF2B5EF4-FFF2-40B4-BE49-F238E27FC236}">
                <a16:creationId xmlns:a16="http://schemas.microsoft.com/office/drawing/2014/main" id="{4E613F8B-4927-6FCC-DE23-29CDD598CD1C}"/>
              </a:ext>
            </a:extLst>
          </p:cNvPr>
          <p:cNvSpPr/>
          <p:nvPr/>
        </p:nvSpPr>
        <p:spPr>
          <a:xfrm>
            <a:off x="19918935" y="238157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9" name="직사각형 2488">
            <a:extLst>
              <a:ext uri="{FF2B5EF4-FFF2-40B4-BE49-F238E27FC236}">
                <a16:creationId xmlns:a16="http://schemas.microsoft.com/office/drawing/2014/main" id="{89340A1A-B582-94FA-5F1E-B0C05ACAA961}"/>
              </a:ext>
            </a:extLst>
          </p:cNvPr>
          <p:cNvSpPr/>
          <p:nvPr/>
        </p:nvSpPr>
        <p:spPr>
          <a:xfrm>
            <a:off x="19918935" y="239092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0" name="직사각형 2489">
            <a:extLst>
              <a:ext uri="{FF2B5EF4-FFF2-40B4-BE49-F238E27FC236}">
                <a16:creationId xmlns:a16="http://schemas.microsoft.com/office/drawing/2014/main" id="{EF6EA09F-D1B5-0794-DFC3-97896816CA4E}"/>
              </a:ext>
            </a:extLst>
          </p:cNvPr>
          <p:cNvSpPr/>
          <p:nvPr/>
        </p:nvSpPr>
        <p:spPr>
          <a:xfrm>
            <a:off x="19918935" y="237221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1" name="직사각형 2490">
            <a:extLst>
              <a:ext uri="{FF2B5EF4-FFF2-40B4-BE49-F238E27FC236}">
                <a16:creationId xmlns:a16="http://schemas.microsoft.com/office/drawing/2014/main" id="{050018F8-9963-2DD1-D595-4E575BC6F145}"/>
              </a:ext>
            </a:extLst>
          </p:cNvPr>
          <p:cNvSpPr/>
          <p:nvPr/>
        </p:nvSpPr>
        <p:spPr>
          <a:xfrm>
            <a:off x="19815158" y="24004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2" name="직사각형 2491">
            <a:extLst>
              <a:ext uri="{FF2B5EF4-FFF2-40B4-BE49-F238E27FC236}">
                <a16:creationId xmlns:a16="http://schemas.microsoft.com/office/drawing/2014/main" id="{6B8E6277-F834-A4C0-4707-F4AA57125D88}"/>
              </a:ext>
            </a:extLst>
          </p:cNvPr>
          <p:cNvSpPr/>
          <p:nvPr/>
        </p:nvSpPr>
        <p:spPr>
          <a:xfrm>
            <a:off x="19918935" y="24004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3" name="TextBox 2492">
            <a:extLst>
              <a:ext uri="{FF2B5EF4-FFF2-40B4-BE49-F238E27FC236}">
                <a16:creationId xmlns:a16="http://schemas.microsoft.com/office/drawing/2014/main" id="{DD30E8A7-DAA6-3C0B-D7B1-F4C738B00DDF}"/>
              </a:ext>
            </a:extLst>
          </p:cNvPr>
          <p:cNvSpPr txBox="1"/>
          <p:nvPr/>
        </p:nvSpPr>
        <p:spPr>
          <a:xfrm>
            <a:off x="18551111" y="2335946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494" name="원호 2493">
            <a:extLst>
              <a:ext uri="{FF2B5EF4-FFF2-40B4-BE49-F238E27FC236}">
                <a16:creationId xmlns:a16="http://schemas.microsoft.com/office/drawing/2014/main" id="{79452796-A867-C5EB-B181-596FCA545E93}"/>
              </a:ext>
            </a:extLst>
          </p:cNvPr>
          <p:cNvSpPr/>
          <p:nvPr/>
        </p:nvSpPr>
        <p:spPr>
          <a:xfrm rot="16200000">
            <a:off x="18693702" y="2307258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5" name="원호 2494">
            <a:extLst>
              <a:ext uri="{FF2B5EF4-FFF2-40B4-BE49-F238E27FC236}">
                <a16:creationId xmlns:a16="http://schemas.microsoft.com/office/drawing/2014/main" id="{528E9191-FC27-B0C5-ECEF-208368A0D6FB}"/>
              </a:ext>
            </a:extLst>
          </p:cNvPr>
          <p:cNvSpPr/>
          <p:nvPr/>
        </p:nvSpPr>
        <p:spPr>
          <a:xfrm rot="5400000" flipV="1">
            <a:off x="18697847" y="2357882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6" name="직사각형 2495">
            <a:extLst>
              <a:ext uri="{FF2B5EF4-FFF2-40B4-BE49-F238E27FC236}">
                <a16:creationId xmlns:a16="http://schemas.microsoft.com/office/drawing/2014/main" id="{13669E90-86B1-0279-C604-91DE2A951AEB}"/>
              </a:ext>
            </a:extLst>
          </p:cNvPr>
          <p:cNvSpPr/>
          <p:nvPr/>
        </p:nvSpPr>
        <p:spPr>
          <a:xfrm>
            <a:off x="20453605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7" name="직사각형 2496">
            <a:extLst>
              <a:ext uri="{FF2B5EF4-FFF2-40B4-BE49-F238E27FC236}">
                <a16:creationId xmlns:a16="http://schemas.microsoft.com/office/drawing/2014/main" id="{366FDCE4-7DE3-EF09-5E60-076AA83DADB0}"/>
              </a:ext>
            </a:extLst>
          </p:cNvPr>
          <p:cNvSpPr/>
          <p:nvPr/>
        </p:nvSpPr>
        <p:spPr>
          <a:xfrm>
            <a:off x="20453605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8" name="직사각형 2497">
            <a:extLst>
              <a:ext uri="{FF2B5EF4-FFF2-40B4-BE49-F238E27FC236}">
                <a16:creationId xmlns:a16="http://schemas.microsoft.com/office/drawing/2014/main" id="{C4BB8BD2-B7A4-8835-DC89-80F67DDA9D05}"/>
              </a:ext>
            </a:extLst>
          </p:cNvPr>
          <p:cNvSpPr/>
          <p:nvPr/>
        </p:nvSpPr>
        <p:spPr>
          <a:xfrm>
            <a:off x="20557382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9" name="직사각형 2498">
            <a:extLst>
              <a:ext uri="{FF2B5EF4-FFF2-40B4-BE49-F238E27FC236}">
                <a16:creationId xmlns:a16="http://schemas.microsoft.com/office/drawing/2014/main" id="{7C6DF661-49FA-8F38-511B-FA4C90307E31}"/>
              </a:ext>
            </a:extLst>
          </p:cNvPr>
          <p:cNvSpPr/>
          <p:nvPr/>
        </p:nvSpPr>
        <p:spPr>
          <a:xfrm>
            <a:off x="20557382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0" name="직사각형 2499">
            <a:extLst>
              <a:ext uri="{FF2B5EF4-FFF2-40B4-BE49-F238E27FC236}">
                <a16:creationId xmlns:a16="http://schemas.microsoft.com/office/drawing/2014/main" id="{8D6570A3-685E-0BB4-FE39-BD00FDCA6071}"/>
              </a:ext>
            </a:extLst>
          </p:cNvPr>
          <p:cNvSpPr/>
          <p:nvPr/>
        </p:nvSpPr>
        <p:spPr>
          <a:xfrm>
            <a:off x="20661395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1" name="직사각형 2500">
            <a:extLst>
              <a:ext uri="{FF2B5EF4-FFF2-40B4-BE49-F238E27FC236}">
                <a16:creationId xmlns:a16="http://schemas.microsoft.com/office/drawing/2014/main" id="{13E30FA2-80D0-1351-191B-6CADF37E2852}"/>
              </a:ext>
            </a:extLst>
          </p:cNvPr>
          <p:cNvSpPr/>
          <p:nvPr/>
        </p:nvSpPr>
        <p:spPr>
          <a:xfrm>
            <a:off x="20661395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2" name="직사각형 2501">
            <a:extLst>
              <a:ext uri="{FF2B5EF4-FFF2-40B4-BE49-F238E27FC236}">
                <a16:creationId xmlns:a16="http://schemas.microsoft.com/office/drawing/2014/main" id="{4B4FC359-8065-9A71-41A7-B5A5321FEEDF}"/>
              </a:ext>
            </a:extLst>
          </p:cNvPr>
          <p:cNvSpPr/>
          <p:nvPr/>
        </p:nvSpPr>
        <p:spPr>
          <a:xfrm>
            <a:off x="20453605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3" name="직사각형 2502">
            <a:extLst>
              <a:ext uri="{FF2B5EF4-FFF2-40B4-BE49-F238E27FC236}">
                <a16:creationId xmlns:a16="http://schemas.microsoft.com/office/drawing/2014/main" id="{FD072DB6-9115-5528-A4ED-68AF06210920}"/>
              </a:ext>
            </a:extLst>
          </p:cNvPr>
          <p:cNvSpPr/>
          <p:nvPr/>
        </p:nvSpPr>
        <p:spPr>
          <a:xfrm>
            <a:off x="20557382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4" name="직사각형 2503">
            <a:extLst>
              <a:ext uri="{FF2B5EF4-FFF2-40B4-BE49-F238E27FC236}">
                <a16:creationId xmlns:a16="http://schemas.microsoft.com/office/drawing/2014/main" id="{252B9DC2-E0A2-FB21-BEC1-7590AE37A630}"/>
              </a:ext>
            </a:extLst>
          </p:cNvPr>
          <p:cNvSpPr/>
          <p:nvPr/>
        </p:nvSpPr>
        <p:spPr>
          <a:xfrm>
            <a:off x="20661395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5" name="직사각형 2504">
            <a:extLst>
              <a:ext uri="{FF2B5EF4-FFF2-40B4-BE49-F238E27FC236}">
                <a16:creationId xmlns:a16="http://schemas.microsoft.com/office/drawing/2014/main" id="{C7AA9913-7074-7EBE-632B-49EE693AC46D}"/>
              </a:ext>
            </a:extLst>
          </p:cNvPr>
          <p:cNvSpPr/>
          <p:nvPr/>
        </p:nvSpPr>
        <p:spPr>
          <a:xfrm>
            <a:off x="19045368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6" name="직사각형 2505">
            <a:extLst>
              <a:ext uri="{FF2B5EF4-FFF2-40B4-BE49-F238E27FC236}">
                <a16:creationId xmlns:a16="http://schemas.microsoft.com/office/drawing/2014/main" id="{04083C5B-14BB-3476-33FD-C666CE1EAD2A}"/>
              </a:ext>
            </a:extLst>
          </p:cNvPr>
          <p:cNvSpPr/>
          <p:nvPr/>
        </p:nvSpPr>
        <p:spPr>
          <a:xfrm>
            <a:off x="19045368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7" name="직사각형 2506">
            <a:extLst>
              <a:ext uri="{FF2B5EF4-FFF2-40B4-BE49-F238E27FC236}">
                <a16:creationId xmlns:a16="http://schemas.microsoft.com/office/drawing/2014/main" id="{1FF16DC9-BDEB-AAB2-6333-797ADBD328E8}"/>
              </a:ext>
            </a:extLst>
          </p:cNvPr>
          <p:cNvSpPr/>
          <p:nvPr/>
        </p:nvSpPr>
        <p:spPr>
          <a:xfrm>
            <a:off x="19149145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8" name="직사각형 2507">
            <a:extLst>
              <a:ext uri="{FF2B5EF4-FFF2-40B4-BE49-F238E27FC236}">
                <a16:creationId xmlns:a16="http://schemas.microsoft.com/office/drawing/2014/main" id="{BB821A97-4DFD-4B6F-3C92-889637030192}"/>
              </a:ext>
            </a:extLst>
          </p:cNvPr>
          <p:cNvSpPr/>
          <p:nvPr/>
        </p:nvSpPr>
        <p:spPr>
          <a:xfrm>
            <a:off x="19149145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9" name="직사각형 2508">
            <a:extLst>
              <a:ext uri="{FF2B5EF4-FFF2-40B4-BE49-F238E27FC236}">
                <a16:creationId xmlns:a16="http://schemas.microsoft.com/office/drawing/2014/main" id="{ACDC9BC3-9A53-37B3-101F-2D9D418BCD0A}"/>
              </a:ext>
            </a:extLst>
          </p:cNvPr>
          <p:cNvSpPr/>
          <p:nvPr/>
        </p:nvSpPr>
        <p:spPr>
          <a:xfrm>
            <a:off x="19253158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0" name="직사각형 2509">
            <a:extLst>
              <a:ext uri="{FF2B5EF4-FFF2-40B4-BE49-F238E27FC236}">
                <a16:creationId xmlns:a16="http://schemas.microsoft.com/office/drawing/2014/main" id="{F4FEC277-B2E2-D45B-8412-64B4FD4DB4E2}"/>
              </a:ext>
            </a:extLst>
          </p:cNvPr>
          <p:cNvSpPr/>
          <p:nvPr/>
        </p:nvSpPr>
        <p:spPr>
          <a:xfrm>
            <a:off x="19253158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1" name="직사각형 2510">
            <a:extLst>
              <a:ext uri="{FF2B5EF4-FFF2-40B4-BE49-F238E27FC236}">
                <a16:creationId xmlns:a16="http://schemas.microsoft.com/office/drawing/2014/main" id="{7D7C708E-EB58-5F2D-E96B-E97DD7BACB37}"/>
              </a:ext>
            </a:extLst>
          </p:cNvPr>
          <p:cNvSpPr/>
          <p:nvPr/>
        </p:nvSpPr>
        <p:spPr>
          <a:xfrm>
            <a:off x="19045368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2" name="직사각형 2511">
            <a:extLst>
              <a:ext uri="{FF2B5EF4-FFF2-40B4-BE49-F238E27FC236}">
                <a16:creationId xmlns:a16="http://schemas.microsoft.com/office/drawing/2014/main" id="{436220BE-E523-7C1B-D5B2-654DAA4E0DF4}"/>
              </a:ext>
            </a:extLst>
          </p:cNvPr>
          <p:cNvSpPr/>
          <p:nvPr/>
        </p:nvSpPr>
        <p:spPr>
          <a:xfrm>
            <a:off x="19149145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3" name="직사각형 2512">
            <a:extLst>
              <a:ext uri="{FF2B5EF4-FFF2-40B4-BE49-F238E27FC236}">
                <a16:creationId xmlns:a16="http://schemas.microsoft.com/office/drawing/2014/main" id="{52D52E86-E305-BC09-41B7-E888E84BE074}"/>
              </a:ext>
            </a:extLst>
          </p:cNvPr>
          <p:cNvSpPr/>
          <p:nvPr/>
        </p:nvSpPr>
        <p:spPr>
          <a:xfrm>
            <a:off x="19253158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4" name="직사각형 2513">
            <a:extLst>
              <a:ext uri="{FF2B5EF4-FFF2-40B4-BE49-F238E27FC236}">
                <a16:creationId xmlns:a16="http://schemas.microsoft.com/office/drawing/2014/main" id="{3A66A208-98C4-A521-6CB0-523A0E3ED38B}"/>
              </a:ext>
            </a:extLst>
          </p:cNvPr>
          <p:cNvSpPr/>
          <p:nvPr/>
        </p:nvSpPr>
        <p:spPr>
          <a:xfrm>
            <a:off x="19815158" y="242456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5" name="직사각형 2514">
            <a:extLst>
              <a:ext uri="{FF2B5EF4-FFF2-40B4-BE49-F238E27FC236}">
                <a16:creationId xmlns:a16="http://schemas.microsoft.com/office/drawing/2014/main" id="{04C17ADA-4DBA-C8A3-0FC3-E39B4B5E21F7}"/>
              </a:ext>
            </a:extLst>
          </p:cNvPr>
          <p:cNvSpPr/>
          <p:nvPr/>
        </p:nvSpPr>
        <p:spPr>
          <a:xfrm>
            <a:off x="19815158" y="243392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6" name="직사각형 2515">
            <a:extLst>
              <a:ext uri="{FF2B5EF4-FFF2-40B4-BE49-F238E27FC236}">
                <a16:creationId xmlns:a16="http://schemas.microsoft.com/office/drawing/2014/main" id="{E06D5279-F7EC-A350-7A10-9C06774EC3E4}"/>
              </a:ext>
            </a:extLst>
          </p:cNvPr>
          <p:cNvSpPr/>
          <p:nvPr/>
        </p:nvSpPr>
        <p:spPr>
          <a:xfrm>
            <a:off x="19918935" y="242456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7" name="직사각형 2516">
            <a:extLst>
              <a:ext uri="{FF2B5EF4-FFF2-40B4-BE49-F238E27FC236}">
                <a16:creationId xmlns:a16="http://schemas.microsoft.com/office/drawing/2014/main" id="{3E324A9C-711D-0E47-0F33-F998EA49BF1C}"/>
              </a:ext>
            </a:extLst>
          </p:cNvPr>
          <p:cNvSpPr/>
          <p:nvPr/>
        </p:nvSpPr>
        <p:spPr>
          <a:xfrm>
            <a:off x="19918935" y="243392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8" name="직사각형 2517">
            <a:extLst>
              <a:ext uri="{FF2B5EF4-FFF2-40B4-BE49-F238E27FC236}">
                <a16:creationId xmlns:a16="http://schemas.microsoft.com/office/drawing/2014/main" id="{C0DB68BD-D34E-D34A-500A-72801BE96DBF}"/>
              </a:ext>
            </a:extLst>
          </p:cNvPr>
          <p:cNvSpPr/>
          <p:nvPr/>
        </p:nvSpPr>
        <p:spPr>
          <a:xfrm>
            <a:off x="19815158" y="2443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9" name="직사각형 2518">
            <a:extLst>
              <a:ext uri="{FF2B5EF4-FFF2-40B4-BE49-F238E27FC236}">
                <a16:creationId xmlns:a16="http://schemas.microsoft.com/office/drawing/2014/main" id="{6FE282EB-334E-1268-5BB3-6201E0505493}"/>
              </a:ext>
            </a:extLst>
          </p:cNvPr>
          <p:cNvSpPr/>
          <p:nvPr/>
        </p:nvSpPr>
        <p:spPr>
          <a:xfrm>
            <a:off x="19918935" y="2443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0" name="TextBox 2519">
            <a:extLst>
              <a:ext uri="{FF2B5EF4-FFF2-40B4-BE49-F238E27FC236}">
                <a16:creationId xmlns:a16="http://schemas.microsoft.com/office/drawing/2014/main" id="{5F5CA4FD-54F4-BB33-39AC-E745A42552F8}"/>
              </a:ext>
            </a:extLst>
          </p:cNvPr>
          <p:cNvSpPr txBox="1"/>
          <p:nvPr/>
        </p:nvSpPr>
        <p:spPr>
          <a:xfrm>
            <a:off x="18660722" y="2420837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521" name="직사각형 2520">
            <a:extLst>
              <a:ext uri="{FF2B5EF4-FFF2-40B4-BE49-F238E27FC236}">
                <a16:creationId xmlns:a16="http://schemas.microsoft.com/office/drawing/2014/main" id="{8BA3B26B-9928-845F-AFC7-FC5B4B833EF5}"/>
              </a:ext>
            </a:extLst>
          </p:cNvPr>
          <p:cNvSpPr/>
          <p:nvPr/>
        </p:nvSpPr>
        <p:spPr>
          <a:xfrm>
            <a:off x="20920330" y="22978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2" name="직사각형 2521">
            <a:extLst>
              <a:ext uri="{FF2B5EF4-FFF2-40B4-BE49-F238E27FC236}">
                <a16:creationId xmlns:a16="http://schemas.microsoft.com/office/drawing/2014/main" id="{03412485-6472-3119-CC81-90A4E2856FB9}"/>
              </a:ext>
            </a:extLst>
          </p:cNvPr>
          <p:cNvSpPr/>
          <p:nvPr/>
        </p:nvSpPr>
        <p:spPr>
          <a:xfrm>
            <a:off x="20920330" y="23071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3" name="직사각형 2522">
            <a:extLst>
              <a:ext uri="{FF2B5EF4-FFF2-40B4-BE49-F238E27FC236}">
                <a16:creationId xmlns:a16="http://schemas.microsoft.com/office/drawing/2014/main" id="{FFBF2EFF-CD09-2C4B-5C3D-56493431DF0B}"/>
              </a:ext>
            </a:extLst>
          </p:cNvPr>
          <p:cNvSpPr/>
          <p:nvPr/>
        </p:nvSpPr>
        <p:spPr>
          <a:xfrm>
            <a:off x="20920330" y="235393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4" name="직사각형 2523">
            <a:extLst>
              <a:ext uri="{FF2B5EF4-FFF2-40B4-BE49-F238E27FC236}">
                <a16:creationId xmlns:a16="http://schemas.microsoft.com/office/drawing/2014/main" id="{F9ED204C-8A06-98A2-84A8-2FCA3B3FD2FD}"/>
              </a:ext>
            </a:extLst>
          </p:cNvPr>
          <p:cNvSpPr/>
          <p:nvPr/>
        </p:nvSpPr>
        <p:spPr>
          <a:xfrm>
            <a:off x="20920330" y="236329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5" name="직사각형 2524">
            <a:extLst>
              <a:ext uri="{FF2B5EF4-FFF2-40B4-BE49-F238E27FC236}">
                <a16:creationId xmlns:a16="http://schemas.microsoft.com/office/drawing/2014/main" id="{4E67BB4E-3EB2-E47E-01C5-3D11EB9033F2}"/>
              </a:ext>
            </a:extLst>
          </p:cNvPr>
          <p:cNvSpPr/>
          <p:nvPr/>
        </p:nvSpPr>
        <p:spPr>
          <a:xfrm>
            <a:off x="20920330" y="23352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6" name="직사각형 2525">
            <a:extLst>
              <a:ext uri="{FF2B5EF4-FFF2-40B4-BE49-F238E27FC236}">
                <a16:creationId xmlns:a16="http://schemas.microsoft.com/office/drawing/2014/main" id="{56869E86-71E9-6E1E-4E17-44C3AE6830FB}"/>
              </a:ext>
            </a:extLst>
          </p:cNvPr>
          <p:cNvSpPr/>
          <p:nvPr/>
        </p:nvSpPr>
        <p:spPr>
          <a:xfrm>
            <a:off x="20920330" y="234458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7" name="직사각형 2526">
            <a:extLst>
              <a:ext uri="{FF2B5EF4-FFF2-40B4-BE49-F238E27FC236}">
                <a16:creationId xmlns:a16="http://schemas.microsoft.com/office/drawing/2014/main" id="{CE11094A-AA4D-3E1F-6A85-B221EF9287F0}"/>
              </a:ext>
            </a:extLst>
          </p:cNvPr>
          <p:cNvSpPr/>
          <p:nvPr/>
        </p:nvSpPr>
        <p:spPr>
          <a:xfrm>
            <a:off x="20920330" y="231651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8" name="직사각형 2527">
            <a:extLst>
              <a:ext uri="{FF2B5EF4-FFF2-40B4-BE49-F238E27FC236}">
                <a16:creationId xmlns:a16="http://schemas.microsoft.com/office/drawing/2014/main" id="{13170B27-313D-2957-9520-319ECD949E50}"/>
              </a:ext>
            </a:extLst>
          </p:cNvPr>
          <p:cNvSpPr/>
          <p:nvPr/>
        </p:nvSpPr>
        <p:spPr>
          <a:xfrm>
            <a:off x="20920330" y="23258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9" name="직사각형 2528">
            <a:extLst>
              <a:ext uri="{FF2B5EF4-FFF2-40B4-BE49-F238E27FC236}">
                <a16:creationId xmlns:a16="http://schemas.microsoft.com/office/drawing/2014/main" id="{6B24C30E-4CC0-1ADD-A870-499DE5488204}"/>
              </a:ext>
            </a:extLst>
          </p:cNvPr>
          <p:cNvSpPr/>
          <p:nvPr/>
        </p:nvSpPr>
        <p:spPr>
          <a:xfrm>
            <a:off x="21024107" y="22978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0" name="직사각형 2529">
            <a:extLst>
              <a:ext uri="{FF2B5EF4-FFF2-40B4-BE49-F238E27FC236}">
                <a16:creationId xmlns:a16="http://schemas.microsoft.com/office/drawing/2014/main" id="{36D51144-67E3-63CA-D405-31EA9F185D60}"/>
              </a:ext>
            </a:extLst>
          </p:cNvPr>
          <p:cNvSpPr/>
          <p:nvPr/>
        </p:nvSpPr>
        <p:spPr>
          <a:xfrm>
            <a:off x="21024107" y="23071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1" name="직사각형 2530">
            <a:extLst>
              <a:ext uri="{FF2B5EF4-FFF2-40B4-BE49-F238E27FC236}">
                <a16:creationId xmlns:a16="http://schemas.microsoft.com/office/drawing/2014/main" id="{5411A2E8-A935-0A5B-0C97-014B226464BF}"/>
              </a:ext>
            </a:extLst>
          </p:cNvPr>
          <p:cNvSpPr/>
          <p:nvPr/>
        </p:nvSpPr>
        <p:spPr>
          <a:xfrm>
            <a:off x="21024107" y="235393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2" name="직사각형 2531">
            <a:extLst>
              <a:ext uri="{FF2B5EF4-FFF2-40B4-BE49-F238E27FC236}">
                <a16:creationId xmlns:a16="http://schemas.microsoft.com/office/drawing/2014/main" id="{84266772-3E3C-A26A-7DD7-CAE6B9104F08}"/>
              </a:ext>
            </a:extLst>
          </p:cNvPr>
          <p:cNvSpPr/>
          <p:nvPr/>
        </p:nvSpPr>
        <p:spPr>
          <a:xfrm>
            <a:off x="21024107" y="236329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3" name="직사각형 2532">
            <a:extLst>
              <a:ext uri="{FF2B5EF4-FFF2-40B4-BE49-F238E27FC236}">
                <a16:creationId xmlns:a16="http://schemas.microsoft.com/office/drawing/2014/main" id="{24DD59F6-D3CE-F7FE-4BDB-01E04A38D517}"/>
              </a:ext>
            </a:extLst>
          </p:cNvPr>
          <p:cNvSpPr/>
          <p:nvPr/>
        </p:nvSpPr>
        <p:spPr>
          <a:xfrm>
            <a:off x="21024107" y="23352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4" name="직사각형 2533">
            <a:extLst>
              <a:ext uri="{FF2B5EF4-FFF2-40B4-BE49-F238E27FC236}">
                <a16:creationId xmlns:a16="http://schemas.microsoft.com/office/drawing/2014/main" id="{D38FF94F-E227-1A7E-F0AB-4D74E35D7FCB}"/>
              </a:ext>
            </a:extLst>
          </p:cNvPr>
          <p:cNvSpPr/>
          <p:nvPr/>
        </p:nvSpPr>
        <p:spPr>
          <a:xfrm>
            <a:off x="21024107" y="234458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5" name="직사각형 2534">
            <a:extLst>
              <a:ext uri="{FF2B5EF4-FFF2-40B4-BE49-F238E27FC236}">
                <a16:creationId xmlns:a16="http://schemas.microsoft.com/office/drawing/2014/main" id="{E5FC12BE-EEC0-518A-21F3-F50011D5D689}"/>
              </a:ext>
            </a:extLst>
          </p:cNvPr>
          <p:cNvSpPr/>
          <p:nvPr/>
        </p:nvSpPr>
        <p:spPr>
          <a:xfrm>
            <a:off x="21024107" y="231651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6" name="직사각형 2535">
            <a:extLst>
              <a:ext uri="{FF2B5EF4-FFF2-40B4-BE49-F238E27FC236}">
                <a16:creationId xmlns:a16="http://schemas.microsoft.com/office/drawing/2014/main" id="{0B18586B-7731-A971-25EB-3C49EE3B7DD1}"/>
              </a:ext>
            </a:extLst>
          </p:cNvPr>
          <p:cNvSpPr/>
          <p:nvPr/>
        </p:nvSpPr>
        <p:spPr>
          <a:xfrm>
            <a:off x="21024107" y="23258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5" name="직사각형 2544">
            <a:extLst>
              <a:ext uri="{FF2B5EF4-FFF2-40B4-BE49-F238E27FC236}">
                <a16:creationId xmlns:a16="http://schemas.microsoft.com/office/drawing/2014/main" id="{2FA89EB4-9E98-A050-324A-E8D28E8644A9}"/>
              </a:ext>
            </a:extLst>
          </p:cNvPr>
          <p:cNvSpPr/>
          <p:nvPr/>
        </p:nvSpPr>
        <p:spPr>
          <a:xfrm>
            <a:off x="20920330" y="238168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6" name="직사각형 2545">
            <a:extLst>
              <a:ext uri="{FF2B5EF4-FFF2-40B4-BE49-F238E27FC236}">
                <a16:creationId xmlns:a16="http://schemas.microsoft.com/office/drawing/2014/main" id="{E4C25429-D354-9A21-413A-EF19CA26EAC0}"/>
              </a:ext>
            </a:extLst>
          </p:cNvPr>
          <p:cNvSpPr/>
          <p:nvPr/>
        </p:nvSpPr>
        <p:spPr>
          <a:xfrm>
            <a:off x="20920330" y="239104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7" name="직사각형 2546">
            <a:extLst>
              <a:ext uri="{FF2B5EF4-FFF2-40B4-BE49-F238E27FC236}">
                <a16:creationId xmlns:a16="http://schemas.microsoft.com/office/drawing/2014/main" id="{C38756AD-EF41-2569-769F-4D410AA08499}"/>
              </a:ext>
            </a:extLst>
          </p:cNvPr>
          <p:cNvSpPr/>
          <p:nvPr/>
        </p:nvSpPr>
        <p:spPr>
          <a:xfrm>
            <a:off x="20920330" y="237233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8" name="직사각형 2547">
            <a:extLst>
              <a:ext uri="{FF2B5EF4-FFF2-40B4-BE49-F238E27FC236}">
                <a16:creationId xmlns:a16="http://schemas.microsoft.com/office/drawing/2014/main" id="{3CECBDB8-A2C2-4C97-3991-9A3BABF5AB35}"/>
              </a:ext>
            </a:extLst>
          </p:cNvPr>
          <p:cNvSpPr/>
          <p:nvPr/>
        </p:nvSpPr>
        <p:spPr>
          <a:xfrm>
            <a:off x="21024107" y="238168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9" name="직사각형 2548">
            <a:extLst>
              <a:ext uri="{FF2B5EF4-FFF2-40B4-BE49-F238E27FC236}">
                <a16:creationId xmlns:a16="http://schemas.microsoft.com/office/drawing/2014/main" id="{0FF5327D-B089-D94E-1993-4CF2ACC5B0A5}"/>
              </a:ext>
            </a:extLst>
          </p:cNvPr>
          <p:cNvSpPr/>
          <p:nvPr/>
        </p:nvSpPr>
        <p:spPr>
          <a:xfrm>
            <a:off x="21024107" y="239104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0" name="직사각형 2549">
            <a:extLst>
              <a:ext uri="{FF2B5EF4-FFF2-40B4-BE49-F238E27FC236}">
                <a16:creationId xmlns:a16="http://schemas.microsoft.com/office/drawing/2014/main" id="{A2C6C710-DA10-16F6-1097-D06C32F6C8AF}"/>
              </a:ext>
            </a:extLst>
          </p:cNvPr>
          <p:cNvSpPr/>
          <p:nvPr/>
        </p:nvSpPr>
        <p:spPr>
          <a:xfrm>
            <a:off x="21024107" y="237233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4" name="직사각형 2553">
            <a:extLst>
              <a:ext uri="{FF2B5EF4-FFF2-40B4-BE49-F238E27FC236}">
                <a16:creationId xmlns:a16="http://schemas.microsoft.com/office/drawing/2014/main" id="{2823BA6E-B399-F10F-26A9-D4288E739788}"/>
              </a:ext>
            </a:extLst>
          </p:cNvPr>
          <p:cNvSpPr/>
          <p:nvPr/>
        </p:nvSpPr>
        <p:spPr>
          <a:xfrm>
            <a:off x="20920330" y="240057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5" name="직사각형 2554">
            <a:extLst>
              <a:ext uri="{FF2B5EF4-FFF2-40B4-BE49-F238E27FC236}">
                <a16:creationId xmlns:a16="http://schemas.microsoft.com/office/drawing/2014/main" id="{0919CA64-C577-0DFF-94CC-B1A7CA21D06F}"/>
              </a:ext>
            </a:extLst>
          </p:cNvPr>
          <p:cNvSpPr/>
          <p:nvPr/>
        </p:nvSpPr>
        <p:spPr>
          <a:xfrm>
            <a:off x="21024107" y="240057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7" name="직사각형 2556">
            <a:extLst>
              <a:ext uri="{FF2B5EF4-FFF2-40B4-BE49-F238E27FC236}">
                <a16:creationId xmlns:a16="http://schemas.microsoft.com/office/drawing/2014/main" id="{EE8DCE60-983A-F224-A795-5721B2B5E749}"/>
              </a:ext>
            </a:extLst>
          </p:cNvPr>
          <p:cNvSpPr/>
          <p:nvPr/>
        </p:nvSpPr>
        <p:spPr>
          <a:xfrm>
            <a:off x="20920330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8" name="직사각형 2557">
            <a:extLst>
              <a:ext uri="{FF2B5EF4-FFF2-40B4-BE49-F238E27FC236}">
                <a16:creationId xmlns:a16="http://schemas.microsoft.com/office/drawing/2014/main" id="{A9DAA7E1-BA3C-2978-05D7-14A5F300356F}"/>
              </a:ext>
            </a:extLst>
          </p:cNvPr>
          <p:cNvSpPr/>
          <p:nvPr/>
        </p:nvSpPr>
        <p:spPr>
          <a:xfrm>
            <a:off x="20920330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9" name="직사각형 2558">
            <a:extLst>
              <a:ext uri="{FF2B5EF4-FFF2-40B4-BE49-F238E27FC236}">
                <a16:creationId xmlns:a16="http://schemas.microsoft.com/office/drawing/2014/main" id="{FB20D7FE-25B0-6E72-6BC8-C31A0B773F7C}"/>
              </a:ext>
            </a:extLst>
          </p:cNvPr>
          <p:cNvSpPr/>
          <p:nvPr/>
        </p:nvSpPr>
        <p:spPr>
          <a:xfrm>
            <a:off x="21024107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0" name="직사각형 2559">
            <a:extLst>
              <a:ext uri="{FF2B5EF4-FFF2-40B4-BE49-F238E27FC236}">
                <a16:creationId xmlns:a16="http://schemas.microsoft.com/office/drawing/2014/main" id="{1A70E0EF-40CB-CF8C-2035-66E571E21FFB}"/>
              </a:ext>
            </a:extLst>
          </p:cNvPr>
          <p:cNvSpPr/>
          <p:nvPr/>
        </p:nvSpPr>
        <p:spPr>
          <a:xfrm>
            <a:off x="21024107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3" name="직사각형 2562">
            <a:extLst>
              <a:ext uri="{FF2B5EF4-FFF2-40B4-BE49-F238E27FC236}">
                <a16:creationId xmlns:a16="http://schemas.microsoft.com/office/drawing/2014/main" id="{F6507DFE-A6D4-86CB-5CA7-C39BE999780F}"/>
              </a:ext>
            </a:extLst>
          </p:cNvPr>
          <p:cNvSpPr/>
          <p:nvPr/>
        </p:nvSpPr>
        <p:spPr>
          <a:xfrm>
            <a:off x="20920330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4" name="직사각형 2563">
            <a:extLst>
              <a:ext uri="{FF2B5EF4-FFF2-40B4-BE49-F238E27FC236}">
                <a16:creationId xmlns:a16="http://schemas.microsoft.com/office/drawing/2014/main" id="{DFEB00B3-5361-612E-2CA3-6C1530668C48}"/>
              </a:ext>
            </a:extLst>
          </p:cNvPr>
          <p:cNvSpPr/>
          <p:nvPr/>
        </p:nvSpPr>
        <p:spPr>
          <a:xfrm>
            <a:off x="21024107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6" name="TextBox 2565">
            <a:extLst>
              <a:ext uri="{FF2B5EF4-FFF2-40B4-BE49-F238E27FC236}">
                <a16:creationId xmlns:a16="http://schemas.microsoft.com/office/drawing/2014/main" id="{1385C92C-AF53-707E-8F31-6497F3FC6FAA}"/>
              </a:ext>
            </a:extLst>
          </p:cNvPr>
          <p:cNvSpPr txBox="1"/>
          <p:nvPr/>
        </p:nvSpPr>
        <p:spPr>
          <a:xfrm>
            <a:off x="20868991" y="2264865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2568" name="TextBox 2567">
            <a:extLst>
              <a:ext uri="{FF2B5EF4-FFF2-40B4-BE49-F238E27FC236}">
                <a16:creationId xmlns:a16="http://schemas.microsoft.com/office/drawing/2014/main" id="{A40D8B80-418F-993A-240B-0E8C96F483F1}"/>
              </a:ext>
            </a:extLst>
          </p:cNvPr>
          <p:cNvSpPr txBox="1"/>
          <p:nvPr/>
        </p:nvSpPr>
        <p:spPr>
          <a:xfrm>
            <a:off x="19639073" y="225910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569" name="TextBox 2568">
            <a:extLst>
              <a:ext uri="{FF2B5EF4-FFF2-40B4-BE49-F238E27FC236}">
                <a16:creationId xmlns:a16="http://schemas.microsoft.com/office/drawing/2014/main" id="{8DFB5CB8-8CA8-E803-7C9E-E8F41C117952}"/>
              </a:ext>
            </a:extLst>
          </p:cNvPr>
          <p:cNvSpPr txBox="1"/>
          <p:nvPr/>
        </p:nvSpPr>
        <p:spPr>
          <a:xfrm>
            <a:off x="14417414" y="2600245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2570" name="TextBox 2569">
            <a:extLst>
              <a:ext uri="{FF2B5EF4-FFF2-40B4-BE49-F238E27FC236}">
                <a16:creationId xmlns:a16="http://schemas.microsoft.com/office/drawing/2014/main" id="{EA0599F5-C5DF-D426-8E16-711E6CAD5FEA}"/>
              </a:ext>
            </a:extLst>
          </p:cNvPr>
          <p:cNvSpPr txBox="1"/>
          <p:nvPr/>
        </p:nvSpPr>
        <p:spPr>
          <a:xfrm>
            <a:off x="15349195" y="2606681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571" name="직사각형 2570">
            <a:extLst>
              <a:ext uri="{FF2B5EF4-FFF2-40B4-BE49-F238E27FC236}">
                <a16:creationId xmlns:a16="http://schemas.microsoft.com/office/drawing/2014/main" id="{3BB1211A-C898-CE49-1F7B-AC7E3A9E8662}"/>
              </a:ext>
            </a:extLst>
          </p:cNvPr>
          <p:cNvSpPr/>
          <p:nvPr/>
        </p:nvSpPr>
        <p:spPr>
          <a:xfrm>
            <a:off x="15809022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2" name="직사각형 2571">
            <a:extLst>
              <a:ext uri="{FF2B5EF4-FFF2-40B4-BE49-F238E27FC236}">
                <a16:creationId xmlns:a16="http://schemas.microsoft.com/office/drawing/2014/main" id="{B99DD091-9A75-F46C-DAF2-D5F612E16571}"/>
              </a:ext>
            </a:extLst>
          </p:cNvPr>
          <p:cNvSpPr/>
          <p:nvPr/>
        </p:nvSpPr>
        <p:spPr>
          <a:xfrm>
            <a:off x="15939036" y="2542370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3" name="직사각형 2572">
            <a:extLst>
              <a:ext uri="{FF2B5EF4-FFF2-40B4-BE49-F238E27FC236}">
                <a16:creationId xmlns:a16="http://schemas.microsoft.com/office/drawing/2014/main" id="{8B395E8E-EE5E-0D41-BA9C-42E06B41A40D}"/>
              </a:ext>
            </a:extLst>
          </p:cNvPr>
          <p:cNvSpPr/>
          <p:nvPr/>
        </p:nvSpPr>
        <p:spPr>
          <a:xfrm>
            <a:off x="16067671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4" name="직사각형 2573">
            <a:extLst>
              <a:ext uri="{FF2B5EF4-FFF2-40B4-BE49-F238E27FC236}">
                <a16:creationId xmlns:a16="http://schemas.microsoft.com/office/drawing/2014/main" id="{2A40697E-C074-8AC8-5945-9F8E33615A35}"/>
              </a:ext>
            </a:extLst>
          </p:cNvPr>
          <p:cNvSpPr/>
          <p:nvPr/>
        </p:nvSpPr>
        <p:spPr>
          <a:xfrm>
            <a:off x="16596587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5" name="TextBox 2574">
                <a:extLst>
                  <a:ext uri="{FF2B5EF4-FFF2-40B4-BE49-F238E27FC236}">
                    <a16:creationId xmlns:a16="http://schemas.microsoft.com/office/drawing/2014/main" id="{D6344CD9-6620-1AB1-E882-312346C947BE}"/>
                  </a:ext>
                </a:extLst>
              </p:cNvPr>
              <p:cNvSpPr txBox="1"/>
              <p:nvPr/>
            </p:nvSpPr>
            <p:spPr>
              <a:xfrm>
                <a:off x="16103634" y="2599686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575" name="TextBox 2574">
                <a:extLst>
                  <a:ext uri="{FF2B5EF4-FFF2-40B4-BE49-F238E27FC236}">
                    <a16:creationId xmlns:a16="http://schemas.microsoft.com/office/drawing/2014/main" id="{D6344CD9-6620-1AB1-E882-312346C9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634" y="25996868"/>
                <a:ext cx="516487" cy="461665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6" name="원호 2575">
            <a:extLst>
              <a:ext uri="{FF2B5EF4-FFF2-40B4-BE49-F238E27FC236}">
                <a16:creationId xmlns:a16="http://schemas.microsoft.com/office/drawing/2014/main" id="{C3CE0E02-BCDD-5498-B976-82F9487B4ECF}"/>
              </a:ext>
            </a:extLst>
          </p:cNvPr>
          <p:cNvSpPr/>
          <p:nvPr/>
        </p:nvSpPr>
        <p:spPr>
          <a:xfrm rot="16200000">
            <a:off x="15311301" y="2571448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7" name="원호 2576">
            <a:extLst>
              <a:ext uri="{FF2B5EF4-FFF2-40B4-BE49-F238E27FC236}">
                <a16:creationId xmlns:a16="http://schemas.microsoft.com/office/drawing/2014/main" id="{DC8D7F20-2FDA-7FAE-DB07-358594A9B212}"/>
              </a:ext>
            </a:extLst>
          </p:cNvPr>
          <p:cNvSpPr/>
          <p:nvPr/>
        </p:nvSpPr>
        <p:spPr>
          <a:xfrm>
            <a:off x="16558917" y="2523411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8" name="원호 2577">
            <a:extLst>
              <a:ext uri="{FF2B5EF4-FFF2-40B4-BE49-F238E27FC236}">
                <a16:creationId xmlns:a16="http://schemas.microsoft.com/office/drawing/2014/main" id="{F8072700-FDA4-D178-598F-27887B9845E1}"/>
              </a:ext>
            </a:extLst>
          </p:cNvPr>
          <p:cNvSpPr/>
          <p:nvPr/>
        </p:nvSpPr>
        <p:spPr>
          <a:xfrm rot="16200000">
            <a:off x="16166927" y="2487127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9" name="원호 2578">
            <a:extLst>
              <a:ext uri="{FF2B5EF4-FFF2-40B4-BE49-F238E27FC236}">
                <a16:creationId xmlns:a16="http://schemas.microsoft.com/office/drawing/2014/main" id="{449EEE3D-9DD0-74A2-F167-390A8DF41078}"/>
              </a:ext>
            </a:extLst>
          </p:cNvPr>
          <p:cNvSpPr/>
          <p:nvPr/>
        </p:nvSpPr>
        <p:spPr>
          <a:xfrm rot="5400000" flipV="1">
            <a:off x="15316990" y="2634216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1" name="직사각형 2580">
            <a:extLst>
              <a:ext uri="{FF2B5EF4-FFF2-40B4-BE49-F238E27FC236}">
                <a16:creationId xmlns:a16="http://schemas.microsoft.com/office/drawing/2014/main" id="{3017015D-AEBA-41EF-BB49-394CB6D116BE}"/>
              </a:ext>
            </a:extLst>
          </p:cNvPr>
          <p:cNvSpPr/>
          <p:nvPr/>
        </p:nvSpPr>
        <p:spPr>
          <a:xfrm>
            <a:off x="16734052" y="2542381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2" name="직사각형 2581">
            <a:extLst>
              <a:ext uri="{FF2B5EF4-FFF2-40B4-BE49-F238E27FC236}">
                <a16:creationId xmlns:a16="http://schemas.microsoft.com/office/drawing/2014/main" id="{09166B1E-AEB2-739A-8E0E-F4C9148966B0}"/>
              </a:ext>
            </a:extLst>
          </p:cNvPr>
          <p:cNvSpPr/>
          <p:nvPr/>
        </p:nvSpPr>
        <p:spPr>
          <a:xfrm>
            <a:off x="17268788" y="2543263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3" name="직사각형 2582">
            <a:extLst>
              <a:ext uri="{FF2B5EF4-FFF2-40B4-BE49-F238E27FC236}">
                <a16:creationId xmlns:a16="http://schemas.microsoft.com/office/drawing/2014/main" id="{44E97844-23F4-A04F-AA9E-8F2BCCF5FDEF}"/>
              </a:ext>
            </a:extLst>
          </p:cNvPr>
          <p:cNvSpPr/>
          <p:nvPr/>
        </p:nvSpPr>
        <p:spPr>
          <a:xfrm>
            <a:off x="17398802" y="25432638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4" name="직사각형 2583">
            <a:extLst>
              <a:ext uri="{FF2B5EF4-FFF2-40B4-BE49-F238E27FC236}">
                <a16:creationId xmlns:a16="http://schemas.microsoft.com/office/drawing/2014/main" id="{75BF66FA-556F-30E7-82A5-4C9CF2CA66D2}"/>
              </a:ext>
            </a:extLst>
          </p:cNvPr>
          <p:cNvSpPr/>
          <p:nvPr/>
        </p:nvSpPr>
        <p:spPr>
          <a:xfrm>
            <a:off x="17527437" y="2543263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5" name="TextBox 2584">
                <a:extLst>
                  <a:ext uri="{FF2B5EF4-FFF2-40B4-BE49-F238E27FC236}">
                    <a16:creationId xmlns:a16="http://schemas.microsoft.com/office/drawing/2014/main" id="{7C6C38D6-0029-C2F0-0092-057507200EB9}"/>
                  </a:ext>
                </a:extLst>
              </p:cNvPr>
              <p:cNvSpPr txBox="1"/>
              <p:nvPr/>
            </p:nvSpPr>
            <p:spPr>
              <a:xfrm>
                <a:off x="16788650" y="2600714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585" name="TextBox 2584">
                <a:extLst>
                  <a:ext uri="{FF2B5EF4-FFF2-40B4-BE49-F238E27FC236}">
                    <a16:creationId xmlns:a16="http://schemas.microsoft.com/office/drawing/2014/main" id="{7C6C38D6-0029-C2F0-0092-057507200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8650" y="26007140"/>
                <a:ext cx="516487" cy="461665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6" name="TextBox 2585">
            <a:extLst>
              <a:ext uri="{FF2B5EF4-FFF2-40B4-BE49-F238E27FC236}">
                <a16:creationId xmlns:a16="http://schemas.microsoft.com/office/drawing/2014/main" id="{272D3C83-3D4E-B9B4-BE4E-EF21FE60DBDF}"/>
              </a:ext>
            </a:extLst>
          </p:cNvPr>
          <p:cNvSpPr txBox="1"/>
          <p:nvPr/>
        </p:nvSpPr>
        <p:spPr>
          <a:xfrm>
            <a:off x="16451524" y="2505696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7" name="TextBox 2586">
                <a:extLst>
                  <a:ext uri="{FF2B5EF4-FFF2-40B4-BE49-F238E27FC236}">
                    <a16:creationId xmlns:a16="http://schemas.microsoft.com/office/drawing/2014/main" id="{0D5154DC-A714-7138-3417-467B806F82BA}"/>
                  </a:ext>
                </a:extLst>
              </p:cNvPr>
              <p:cNvSpPr txBox="1"/>
              <p:nvPr/>
            </p:nvSpPr>
            <p:spPr>
              <a:xfrm>
                <a:off x="17539750" y="26056616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587" name="TextBox 2586">
                <a:extLst>
                  <a:ext uri="{FF2B5EF4-FFF2-40B4-BE49-F238E27FC236}">
                    <a16:creationId xmlns:a16="http://schemas.microsoft.com/office/drawing/2014/main" id="{0D5154DC-A714-7138-3417-467B806F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9750" y="26056616"/>
                <a:ext cx="422821" cy="369332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8" name="직사각형 2587">
            <a:extLst>
              <a:ext uri="{FF2B5EF4-FFF2-40B4-BE49-F238E27FC236}">
                <a16:creationId xmlns:a16="http://schemas.microsoft.com/office/drawing/2014/main" id="{B0765432-67CB-CC47-9873-6F5358B89F85}"/>
              </a:ext>
            </a:extLst>
          </p:cNvPr>
          <p:cNvSpPr/>
          <p:nvPr/>
        </p:nvSpPr>
        <p:spPr>
          <a:xfrm>
            <a:off x="17903519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9" name="직사각형 2588">
            <a:extLst>
              <a:ext uri="{FF2B5EF4-FFF2-40B4-BE49-F238E27FC236}">
                <a16:creationId xmlns:a16="http://schemas.microsoft.com/office/drawing/2014/main" id="{FA6C7162-5CED-88A7-6086-54785CDB5056}"/>
              </a:ext>
            </a:extLst>
          </p:cNvPr>
          <p:cNvSpPr/>
          <p:nvPr/>
        </p:nvSpPr>
        <p:spPr>
          <a:xfrm>
            <a:off x="18033533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0" name="직사각형 2589">
            <a:extLst>
              <a:ext uri="{FF2B5EF4-FFF2-40B4-BE49-F238E27FC236}">
                <a16:creationId xmlns:a16="http://schemas.microsoft.com/office/drawing/2014/main" id="{0AD769AE-5382-5326-B3A2-0814C44EE854}"/>
              </a:ext>
            </a:extLst>
          </p:cNvPr>
          <p:cNvSpPr/>
          <p:nvPr/>
        </p:nvSpPr>
        <p:spPr>
          <a:xfrm>
            <a:off x="18162168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1" name="TextBox 2590">
            <a:extLst>
              <a:ext uri="{FF2B5EF4-FFF2-40B4-BE49-F238E27FC236}">
                <a16:creationId xmlns:a16="http://schemas.microsoft.com/office/drawing/2014/main" id="{7116C121-FD4F-AF43-AD8B-803A6C3EB019}"/>
              </a:ext>
            </a:extLst>
          </p:cNvPr>
          <p:cNvSpPr txBox="1"/>
          <p:nvPr/>
        </p:nvSpPr>
        <p:spPr>
          <a:xfrm>
            <a:off x="17877779" y="2512348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592" name="직사각형 2591">
            <a:extLst>
              <a:ext uri="{FF2B5EF4-FFF2-40B4-BE49-F238E27FC236}">
                <a16:creationId xmlns:a16="http://schemas.microsoft.com/office/drawing/2014/main" id="{2390DD0B-A002-B4D7-52A8-CFB349583DBE}"/>
              </a:ext>
            </a:extLst>
          </p:cNvPr>
          <p:cNvSpPr/>
          <p:nvPr/>
        </p:nvSpPr>
        <p:spPr>
          <a:xfrm>
            <a:off x="17872773" y="25378154"/>
            <a:ext cx="396877" cy="17484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3" name="TextBox 2592">
            <a:extLst>
              <a:ext uri="{FF2B5EF4-FFF2-40B4-BE49-F238E27FC236}">
                <a16:creationId xmlns:a16="http://schemas.microsoft.com/office/drawing/2014/main" id="{2946F4D5-65E1-1955-8BA8-F4FF3C3A2184}"/>
              </a:ext>
            </a:extLst>
          </p:cNvPr>
          <p:cNvSpPr txBox="1"/>
          <p:nvPr/>
        </p:nvSpPr>
        <p:spPr>
          <a:xfrm>
            <a:off x="17519777" y="27109862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zero-vector</a:t>
            </a:r>
            <a:r>
              <a:rPr lang="ko-KR" altLang="en-US" sz="1050" b="1"/>
              <a:t> 제거</a:t>
            </a:r>
          </a:p>
        </p:txBody>
      </p:sp>
      <p:sp>
        <p:nvSpPr>
          <p:cNvPr id="2594" name="화살표: 오른쪽 2593">
            <a:extLst>
              <a:ext uri="{FF2B5EF4-FFF2-40B4-BE49-F238E27FC236}">
                <a16:creationId xmlns:a16="http://schemas.microsoft.com/office/drawing/2014/main" id="{A4F440C8-84F8-4E2B-C180-1E405DBC7C32}"/>
              </a:ext>
            </a:extLst>
          </p:cNvPr>
          <p:cNvSpPr/>
          <p:nvPr/>
        </p:nvSpPr>
        <p:spPr>
          <a:xfrm>
            <a:off x="18484312" y="26156029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5" name="TextBox 2594">
            <a:extLst>
              <a:ext uri="{FF2B5EF4-FFF2-40B4-BE49-F238E27FC236}">
                <a16:creationId xmlns:a16="http://schemas.microsoft.com/office/drawing/2014/main" id="{DEFA56E3-CA27-B0D5-199B-675164CAA78F}"/>
              </a:ext>
            </a:extLst>
          </p:cNvPr>
          <p:cNvSpPr txBox="1"/>
          <p:nvPr/>
        </p:nvSpPr>
        <p:spPr>
          <a:xfrm>
            <a:off x="18850414" y="261011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596" name="직사각형 2595">
            <a:extLst>
              <a:ext uri="{FF2B5EF4-FFF2-40B4-BE49-F238E27FC236}">
                <a16:creationId xmlns:a16="http://schemas.microsoft.com/office/drawing/2014/main" id="{B432107E-CD6D-60E1-8AA3-4EDF655313C2}"/>
              </a:ext>
            </a:extLst>
          </p:cNvPr>
          <p:cNvSpPr/>
          <p:nvPr/>
        </p:nvSpPr>
        <p:spPr>
          <a:xfrm>
            <a:off x="19310241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7" name="직사각형 2596">
            <a:extLst>
              <a:ext uri="{FF2B5EF4-FFF2-40B4-BE49-F238E27FC236}">
                <a16:creationId xmlns:a16="http://schemas.microsoft.com/office/drawing/2014/main" id="{379CB1B1-053C-7E3A-0419-C775DA82A33A}"/>
              </a:ext>
            </a:extLst>
          </p:cNvPr>
          <p:cNvSpPr/>
          <p:nvPr/>
        </p:nvSpPr>
        <p:spPr>
          <a:xfrm>
            <a:off x="19440255" y="2545808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8" name="직사각형 2597">
            <a:extLst>
              <a:ext uri="{FF2B5EF4-FFF2-40B4-BE49-F238E27FC236}">
                <a16:creationId xmlns:a16="http://schemas.microsoft.com/office/drawing/2014/main" id="{75DA4A06-C214-9735-09C4-5AB82AB7DCEF}"/>
              </a:ext>
            </a:extLst>
          </p:cNvPr>
          <p:cNvSpPr/>
          <p:nvPr/>
        </p:nvSpPr>
        <p:spPr>
          <a:xfrm>
            <a:off x="19568890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9" name="직사각형 2598">
            <a:extLst>
              <a:ext uri="{FF2B5EF4-FFF2-40B4-BE49-F238E27FC236}">
                <a16:creationId xmlns:a16="http://schemas.microsoft.com/office/drawing/2014/main" id="{A74BBF58-0950-1D9E-BEDB-5F45A163EB3C}"/>
              </a:ext>
            </a:extLst>
          </p:cNvPr>
          <p:cNvSpPr/>
          <p:nvPr/>
        </p:nvSpPr>
        <p:spPr>
          <a:xfrm>
            <a:off x="20097806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0" name="TextBox 2599">
                <a:extLst>
                  <a:ext uri="{FF2B5EF4-FFF2-40B4-BE49-F238E27FC236}">
                    <a16:creationId xmlns:a16="http://schemas.microsoft.com/office/drawing/2014/main" id="{394D1D5B-F8B5-1F52-578F-65839CED2CB2}"/>
                  </a:ext>
                </a:extLst>
              </p:cNvPr>
              <p:cNvSpPr txBox="1"/>
              <p:nvPr/>
            </p:nvSpPr>
            <p:spPr>
              <a:xfrm>
                <a:off x="19604853" y="260312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00" name="TextBox 2599">
                <a:extLst>
                  <a:ext uri="{FF2B5EF4-FFF2-40B4-BE49-F238E27FC236}">
                    <a16:creationId xmlns:a16="http://schemas.microsoft.com/office/drawing/2014/main" id="{394D1D5B-F8B5-1F52-578F-65839CED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4853" y="26031247"/>
                <a:ext cx="516487" cy="461665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1" name="원호 2600">
            <a:extLst>
              <a:ext uri="{FF2B5EF4-FFF2-40B4-BE49-F238E27FC236}">
                <a16:creationId xmlns:a16="http://schemas.microsoft.com/office/drawing/2014/main" id="{83DD8293-7947-AA5C-166F-5DD6A37D0A55}"/>
              </a:ext>
            </a:extLst>
          </p:cNvPr>
          <p:cNvSpPr/>
          <p:nvPr/>
        </p:nvSpPr>
        <p:spPr>
          <a:xfrm rot="16200000">
            <a:off x="18812520" y="25748864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2" name="원호 2601">
            <a:extLst>
              <a:ext uri="{FF2B5EF4-FFF2-40B4-BE49-F238E27FC236}">
                <a16:creationId xmlns:a16="http://schemas.microsoft.com/office/drawing/2014/main" id="{63D1EC81-A391-3154-134A-8516789FAE97}"/>
              </a:ext>
            </a:extLst>
          </p:cNvPr>
          <p:cNvSpPr/>
          <p:nvPr/>
        </p:nvSpPr>
        <p:spPr>
          <a:xfrm>
            <a:off x="20060136" y="25268489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3" name="원호 2602">
            <a:extLst>
              <a:ext uri="{FF2B5EF4-FFF2-40B4-BE49-F238E27FC236}">
                <a16:creationId xmlns:a16="http://schemas.microsoft.com/office/drawing/2014/main" id="{31B07B0E-FCEC-0796-ADDD-11F137E2ADD0}"/>
              </a:ext>
            </a:extLst>
          </p:cNvPr>
          <p:cNvSpPr/>
          <p:nvPr/>
        </p:nvSpPr>
        <p:spPr>
          <a:xfrm rot="16200000">
            <a:off x="19668146" y="24905656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4" name="원호 2603">
            <a:extLst>
              <a:ext uri="{FF2B5EF4-FFF2-40B4-BE49-F238E27FC236}">
                <a16:creationId xmlns:a16="http://schemas.microsoft.com/office/drawing/2014/main" id="{0FA499E3-56E0-ACD2-FF45-0E213B98B785}"/>
              </a:ext>
            </a:extLst>
          </p:cNvPr>
          <p:cNvSpPr/>
          <p:nvPr/>
        </p:nvSpPr>
        <p:spPr>
          <a:xfrm rot="5400000" flipV="1">
            <a:off x="18818209" y="2637654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5" name="직사각형 2604">
            <a:extLst>
              <a:ext uri="{FF2B5EF4-FFF2-40B4-BE49-F238E27FC236}">
                <a16:creationId xmlns:a16="http://schemas.microsoft.com/office/drawing/2014/main" id="{88133B93-C919-2929-820C-CA9C4269F6C3}"/>
              </a:ext>
            </a:extLst>
          </p:cNvPr>
          <p:cNvSpPr/>
          <p:nvPr/>
        </p:nvSpPr>
        <p:spPr>
          <a:xfrm>
            <a:off x="20235271" y="2545819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6" name="직사각형 2605">
            <a:extLst>
              <a:ext uri="{FF2B5EF4-FFF2-40B4-BE49-F238E27FC236}">
                <a16:creationId xmlns:a16="http://schemas.microsoft.com/office/drawing/2014/main" id="{E8E373C9-E79E-358D-7963-9DBE6FBCCBDA}"/>
              </a:ext>
            </a:extLst>
          </p:cNvPr>
          <p:cNvSpPr/>
          <p:nvPr/>
        </p:nvSpPr>
        <p:spPr>
          <a:xfrm>
            <a:off x="20770007" y="2546701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7" name="직사각형 2606">
            <a:extLst>
              <a:ext uri="{FF2B5EF4-FFF2-40B4-BE49-F238E27FC236}">
                <a16:creationId xmlns:a16="http://schemas.microsoft.com/office/drawing/2014/main" id="{1660F494-2C24-7A36-6177-160794B78BB7}"/>
              </a:ext>
            </a:extLst>
          </p:cNvPr>
          <p:cNvSpPr/>
          <p:nvPr/>
        </p:nvSpPr>
        <p:spPr>
          <a:xfrm>
            <a:off x="20900021" y="2546701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8" name="직사각형 2607">
            <a:extLst>
              <a:ext uri="{FF2B5EF4-FFF2-40B4-BE49-F238E27FC236}">
                <a16:creationId xmlns:a16="http://schemas.microsoft.com/office/drawing/2014/main" id="{852DB9B5-E1DD-BC92-2C06-F0FA0EE9667E}"/>
              </a:ext>
            </a:extLst>
          </p:cNvPr>
          <p:cNvSpPr/>
          <p:nvPr/>
        </p:nvSpPr>
        <p:spPr>
          <a:xfrm>
            <a:off x="21028656" y="2546701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9" name="TextBox 2608">
                <a:extLst>
                  <a:ext uri="{FF2B5EF4-FFF2-40B4-BE49-F238E27FC236}">
                    <a16:creationId xmlns:a16="http://schemas.microsoft.com/office/drawing/2014/main" id="{473001EB-7E4B-1719-0CCB-73C957293A41}"/>
                  </a:ext>
                </a:extLst>
              </p:cNvPr>
              <p:cNvSpPr txBox="1"/>
              <p:nvPr/>
            </p:nvSpPr>
            <p:spPr>
              <a:xfrm>
                <a:off x="20289869" y="2604151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09" name="TextBox 2608">
                <a:extLst>
                  <a:ext uri="{FF2B5EF4-FFF2-40B4-BE49-F238E27FC236}">
                    <a16:creationId xmlns:a16="http://schemas.microsoft.com/office/drawing/2014/main" id="{473001EB-7E4B-1719-0CCB-73C95729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9869" y="26041519"/>
                <a:ext cx="516487" cy="461665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0" name="TextBox 2609">
                <a:extLst>
                  <a:ext uri="{FF2B5EF4-FFF2-40B4-BE49-F238E27FC236}">
                    <a16:creationId xmlns:a16="http://schemas.microsoft.com/office/drawing/2014/main" id="{E7B2D7A7-B8C1-A56C-8E79-6DA2B25EBAC5}"/>
                  </a:ext>
                </a:extLst>
              </p:cNvPr>
              <p:cNvSpPr txBox="1"/>
              <p:nvPr/>
            </p:nvSpPr>
            <p:spPr>
              <a:xfrm>
                <a:off x="21040969" y="26090995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610" name="TextBox 2609">
                <a:extLst>
                  <a:ext uri="{FF2B5EF4-FFF2-40B4-BE49-F238E27FC236}">
                    <a16:creationId xmlns:a16="http://schemas.microsoft.com/office/drawing/2014/main" id="{E7B2D7A7-B8C1-A56C-8E79-6DA2B25EB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969" y="26090995"/>
                <a:ext cx="422821" cy="369332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1" name="직사각형 2610">
            <a:extLst>
              <a:ext uri="{FF2B5EF4-FFF2-40B4-BE49-F238E27FC236}">
                <a16:creationId xmlns:a16="http://schemas.microsoft.com/office/drawing/2014/main" id="{853D0B4E-F0FC-7C47-3D50-96061A05D743}"/>
              </a:ext>
            </a:extLst>
          </p:cNvPr>
          <p:cNvSpPr/>
          <p:nvPr/>
        </p:nvSpPr>
        <p:spPr>
          <a:xfrm>
            <a:off x="21404738" y="2547166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2" name="직사각형 2611">
            <a:extLst>
              <a:ext uri="{FF2B5EF4-FFF2-40B4-BE49-F238E27FC236}">
                <a16:creationId xmlns:a16="http://schemas.microsoft.com/office/drawing/2014/main" id="{9E9642C8-C502-EE3D-0BEA-A671B9A937C8}"/>
              </a:ext>
            </a:extLst>
          </p:cNvPr>
          <p:cNvSpPr/>
          <p:nvPr/>
        </p:nvSpPr>
        <p:spPr>
          <a:xfrm>
            <a:off x="21534752" y="2547166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5" name="TextBox 2614">
            <a:extLst>
              <a:ext uri="{FF2B5EF4-FFF2-40B4-BE49-F238E27FC236}">
                <a16:creationId xmlns:a16="http://schemas.microsoft.com/office/drawing/2014/main" id="{06547C70-4A98-49D6-8BF7-F8BF658663DA}"/>
              </a:ext>
            </a:extLst>
          </p:cNvPr>
          <p:cNvSpPr txBox="1"/>
          <p:nvPr/>
        </p:nvSpPr>
        <p:spPr>
          <a:xfrm>
            <a:off x="19994530" y="2508099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616" name="TextBox 2615">
            <a:extLst>
              <a:ext uri="{FF2B5EF4-FFF2-40B4-BE49-F238E27FC236}">
                <a16:creationId xmlns:a16="http://schemas.microsoft.com/office/drawing/2014/main" id="{2A7DB0D4-48F4-4EFC-271F-F9F91F4E2FF9}"/>
              </a:ext>
            </a:extLst>
          </p:cNvPr>
          <p:cNvSpPr txBox="1"/>
          <p:nvPr/>
        </p:nvSpPr>
        <p:spPr>
          <a:xfrm>
            <a:off x="21360035" y="25162567"/>
            <a:ext cx="215901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2617" name="직사각형 2616">
            <a:extLst>
              <a:ext uri="{FF2B5EF4-FFF2-40B4-BE49-F238E27FC236}">
                <a16:creationId xmlns:a16="http://schemas.microsoft.com/office/drawing/2014/main" id="{B6C628B6-B672-2FD8-8EB7-03DA19952A3B}"/>
              </a:ext>
            </a:extLst>
          </p:cNvPr>
          <p:cNvSpPr/>
          <p:nvPr/>
        </p:nvSpPr>
        <p:spPr>
          <a:xfrm>
            <a:off x="18970076" y="24180800"/>
            <a:ext cx="2201416" cy="3817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8" name="TextBox 2617">
                <a:extLst>
                  <a:ext uri="{FF2B5EF4-FFF2-40B4-BE49-F238E27FC236}">
                    <a16:creationId xmlns:a16="http://schemas.microsoft.com/office/drawing/2014/main" id="{E749DDEC-47B5-9135-9F2A-76751AF151D3}"/>
                  </a:ext>
                </a:extLst>
              </p:cNvPr>
              <p:cNvSpPr txBox="1"/>
              <p:nvPr/>
            </p:nvSpPr>
            <p:spPr>
              <a:xfrm>
                <a:off x="19305453" y="2412992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8" name="TextBox 2617">
                <a:extLst>
                  <a:ext uri="{FF2B5EF4-FFF2-40B4-BE49-F238E27FC236}">
                    <a16:creationId xmlns:a16="http://schemas.microsoft.com/office/drawing/2014/main" id="{E749DDEC-47B5-9135-9F2A-76751AF1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453" y="24129928"/>
                <a:ext cx="516487" cy="461665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9" name="TextBox 2618">
                <a:extLst>
                  <a:ext uri="{FF2B5EF4-FFF2-40B4-BE49-F238E27FC236}">
                    <a16:creationId xmlns:a16="http://schemas.microsoft.com/office/drawing/2014/main" id="{AAD6BE4A-803C-3A93-1173-533F71E522F0}"/>
                  </a:ext>
                </a:extLst>
              </p:cNvPr>
              <p:cNvSpPr txBox="1"/>
              <p:nvPr/>
            </p:nvSpPr>
            <p:spPr>
              <a:xfrm>
                <a:off x="19972964" y="241367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9" name="TextBox 2618">
                <a:extLst>
                  <a:ext uri="{FF2B5EF4-FFF2-40B4-BE49-F238E27FC236}">
                    <a16:creationId xmlns:a16="http://schemas.microsoft.com/office/drawing/2014/main" id="{AAD6BE4A-803C-3A93-1173-533F71E5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964" y="24136747"/>
                <a:ext cx="516487" cy="461665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0" name="연결선: 구부러짐 2619">
            <a:extLst>
              <a:ext uri="{FF2B5EF4-FFF2-40B4-BE49-F238E27FC236}">
                <a16:creationId xmlns:a16="http://schemas.microsoft.com/office/drawing/2014/main" id="{92692944-E49D-8B6B-C9BD-520C0923D432}"/>
              </a:ext>
            </a:extLst>
          </p:cNvPr>
          <p:cNvCxnSpPr>
            <a:cxnSpLocks/>
            <a:stCxn id="2616" idx="0"/>
            <a:endCxn id="2617" idx="3"/>
          </p:cNvCxnSpPr>
          <p:nvPr/>
        </p:nvCxnSpPr>
        <p:spPr>
          <a:xfrm rot="16200000" flipV="1">
            <a:off x="20924297" y="24618878"/>
            <a:ext cx="790884" cy="296494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24" name="TextBox 2623">
            <a:extLst>
              <a:ext uri="{FF2B5EF4-FFF2-40B4-BE49-F238E27FC236}">
                <a16:creationId xmlns:a16="http://schemas.microsoft.com/office/drawing/2014/main" id="{91483CA1-9418-62A4-98F1-84BAE4496527}"/>
              </a:ext>
            </a:extLst>
          </p:cNvPr>
          <p:cNvSpPr txBox="1"/>
          <p:nvPr/>
        </p:nvSpPr>
        <p:spPr>
          <a:xfrm>
            <a:off x="21272914" y="23905029"/>
            <a:ext cx="13740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Layer 1</a:t>
            </a:r>
            <a:r>
              <a:rPr lang="ko-KR" altLang="en-US" sz="1100" b="1"/>
              <a:t>에서 제거된 </a:t>
            </a:r>
            <a:endParaRPr lang="en-US" altLang="ko-KR" sz="1100" b="1"/>
          </a:p>
          <a:p>
            <a:r>
              <a:rPr lang="en-US" altLang="ko-KR" sz="1100" b="1"/>
              <a:t>featue</a:t>
            </a:r>
            <a:r>
              <a:rPr lang="ko-KR" altLang="en-US" sz="1100" b="1"/>
              <a:t>와</a:t>
            </a:r>
            <a:r>
              <a:rPr lang="en-US" altLang="ko-KR" sz="1100" b="1"/>
              <a:t> </a:t>
            </a:r>
            <a:r>
              <a:rPr lang="ko-KR" altLang="en-US" sz="1100" b="1"/>
              <a:t>같이 제거</a:t>
            </a:r>
            <a:endParaRPr lang="en-US" altLang="ko-KR" sz="1100" b="1"/>
          </a:p>
        </p:txBody>
      </p:sp>
      <p:sp>
        <p:nvSpPr>
          <p:cNvPr id="2625" name="화살표: 오른쪽 2624">
            <a:extLst>
              <a:ext uri="{FF2B5EF4-FFF2-40B4-BE49-F238E27FC236}">
                <a16:creationId xmlns:a16="http://schemas.microsoft.com/office/drawing/2014/main" id="{289BFBEC-518E-9E47-6340-4C4D49739878}"/>
              </a:ext>
            </a:extLst>
          </p:cNvPr>
          <p:cNvSpPr/>
          <p:nvPr/>
        </p:nvSpPr>
        <p:spPr>
          <a:xfrm>
            <a:off x="21779708" y="23564710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6" name="TextBox 2625">
                <a:extLst>
                  <a:ext uri="{FF2B5EF4-FFF2-40B4-BE49-F238E27FC236}">
                    <a16:creationId xmlns:a16="http://schemas.microsoft.com/office/drawing/2014/main" id="{EB29A66E-775C-C608-9912-D1B39FD2A6C8}"/>
                  </a:ext>
                </a:extLst>
              </p:cNvPr>
              <p:cNvSpPr txBox="1"/>
              <p:nvPr/>
            </p:nvSpPr>
            <p:spPr>
              <a:xfrm>
                <a:off x="23205173" y="2327066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6" name="TextBox 2625">
                <a:extLst>
                  <a:ext uri="{FF2B5EF4-FFF2-40B4-BE49-F238E27FC236}">
                    <a16:creationId xmlns:a16="http://schemas.microsoft.com/office/drawing/2014/main" id="{EB29A66E-775C-C608-9912-D1B39FD2A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173" y="23270662"/>
                <a:ext cx="516487" cy="461665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7" name="원호 2626">
            <a:extLst>
              <a:ext uri="{FF2B5EF4-FFF2-40B4-BE49-F238E27FC236}">
                <a16:creationId xmlns:a16="http://schemas.microsoft.com/office/drawing/2014/main" id="{33862181-1DD3-9C8B-3B01-DDBFE21D31E6}"/>
              </a:ext>
            </a:extLst>
          </p:cNvPr>
          <p:cNvSpPr/>
          <p:nvPr/>
        </p:nvSpPr>
        <p:spPr>
          <a:xfrm>
            <a:off x="23605506" y="2275641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8" name="원호 2627">
            <a:extLst>
              <a:ext uri="{FF2B5EF4-FFF2-40B4-BE49-F238E27FC236}">
                <a16:creationId xmlns:a16="http://schemas.microsoft.com/office/drawing/2014/main" id="{02E596A6-C514-D418-CBFE-8F511268DA19}"/>
              </a:ext>
            </a:extLst>
          </p:cNvPr>
          <p:cNvSpPr/>
          <p:nvPr/>
        </p:nvSpPr>
        <p:spPr>
          <a:xfrm rot="16200000">
            <a:off x="23318170" y="22399425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9" name="TextBox 2628">
                <a:extLst>
                  <a:ext uri="{FF2B5EF4-FFF2-40B4-BE49-F238E27FC236}">
                    <a16:creationId xmlns:a16="http://schemas.microsoft.com/office/drawing/2014/main" id="{8E69ED81-20DA-209A-96EE-CC6B2B6F62D4}"/>
                  </a:ext>
                </a:extLst>
              </p:cNvPr>
              <p:cNvSpPr txBox="1"/>
              <p:nvPr/>
            </p:nvSpPr>
            <p:spPr>
              <a:xfrm>
                <a:off x="23887198" y="232774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9" name="TextBox 2628">
                <a:extLst>
                  <a:ext uri="{FF2B5EF4-FFF2-40B4-BE49-F238E27FC236}">
                    <a16:creationId xmlns:a16="http://schemas.microsoft.com/office/drawing/2014/main" id="{8E69ED81-20DA-209A-96EE-CC6B2B6F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7198" y="23277481"/>
                <a:ext cx="516487" cy="461665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0" name="직사각형 2629">
            <a:extLst>
              <a:ext uri="{FF2B5EF4-FFF2-40B4-BE49-F238E27FC236}">
                <a16:creationId xmlns:a16="http://schemas.microsoft.com/office/drawing/2014/main" id="{AC82494E-B3F4-8257-1189-8E6BF9E1639D}"/>
              </a:ext>
            </a:extLst>
          </p:cNvPr>
          <p:cNvSpPr/>
          <p:nvPr/>
        </p:nvSpPr>
        <p:spPr>
          <a:xfrm>
            <a:off x="24364952" y="229615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1" name="직사각형 2630">
            <a:extLst>
              <a:ext uri="{FF2B5EF4-FFF2-40B4-BE49-F238E27FC236}">
                <a16:creationId xmlns:a16="http://schemas.microsoft.com/office/drawing/2014/main" id="{9C087ECB-ECFD-6EA6-D413-D97D5C34C953}"/>
              </a:ext>
            </a:extLst>
          </p:cNvPr>
          <p:cNvSpPr/>
          <p:nvPr/>
        </p:nvSpPr>
        <p:spPr>
          <a:xfrm>
            <a:off x="24364952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2" name="직사각형 2631">
            <a:extLst>
              <a:ext uri="{FF2B5EF4-FFF2-40B4-BE49-F238E27FC236}">
                <a16:creationId xmlns:a16="http://schemas.microsoft.com/office/drawing/2014/main" id="{47D8FE64-A9A6-0C23-94B8-090D6BA6C371}"/>
              </a:ext>
            </a:extLst>
          </p:cNvPr>
          <p:cNvSpPr/>
          <p:nvPr/>
        </p:nvSpPr>
        <p:spPr>
          <a:xfrm>
            <a:off x="24364952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3" name="직사각형 2632">
            <a:extLst>
              <a:ext uri="{FF2B5EF4-FFF2-40B4-BE49-F238E27FC236}">
                <a16:creationId xmlns:a16="http://schemas.microsoft.com/office/drawing/2014/main" id="{6AD55B2D-B084-0942-6B53-A6D78079557A}"/>
              </a:ext>
            </a:extLst>
          </p:cNvPr>
          <p:cNvSpPr/>
          <p:nvPr/>
        </p:nvSpPr>
        <p:spPr>
          <a:xfrm>
            <a:off x="24364952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4" name="직사각형 2633">
            <a:extLst>
              <a:ext uri="{FF2B5EF4-FFF2-40B4-BE49-F238E27FC236}">
                <a16:creationId xmlns:a16="http://schemas.microsoft.com/office/drawing/2014/main" id="{12B5DE3E-CD2E-C9A8-DD44-1155AE776F34}"/>
              </a:ext>
            </a:extLst>
          </p:cNvPr>
          <p:cNvSpPr/>
          <p:nvPr/>
        </p:nvSpPr>
        <p:spPr>
          <a:xfrm>
            <a:off x="24364952" y="2333571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5" name="직사각형 2634">
            <a:extLst>
              <a:ext uri="{FF2B5EF4-FFF2-40B4-BE49-F238E27FC236}">
                <a16:creationId xmlns:a16="http://schemas.microsoft.com/office/drawing/2014/main" id="{E3AED03E-D2AD-E6DE-2FAA-6FEB5C154620}"/>
              </a:ext>
            </a:extLst>
          </p:cNvPr>
          <p:cNvSpPr/>
          <p:nvPr/>
        </p:nvSpPr>
        <p:spPr>
          <a:xfrm>
            <a:off x="24364952" y="234292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6" name="직사각형 2635">
            <a:extLst>
              <a:ext uri="{FF2B5EF4-FFF2-40B4-BE49-F238E27FC236}">
                <a16:creationId xmlns:a16="http://schemas.microsoft.com/office/drawing/2014/main" id="{DB22BB95-D871-374F-99BB-0898E21C19A4}"/>
              </a:ext>
            </a:extLst>
          </p:cNvPr>
          <p:cNvSpPr/>
          <p:nvPr/>
        </p:nvSpPr>
        <p:spPr>
          <a:xfrm>
            <a:off x="24364952" y="231486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7" name="직사각형 2636">
            <a:extLst>
              <a:ext uri="{FF2B5EF4-FFF2-40B4-BE49-F238E27FC236}">
                <a16:creationId xmlns:a16="http://schemas.microsoft.com/office/drawing/2014/main" id="{47887917-F657-7D77-C7E5-05311F1363C0}"/>
              </a:ext>
            </a:extLst>
          </p:cNvPr>
          <p:cNvSpPr/>
          <p:nvPr/>
        </p:nvSpPr>
        <p:spPr>
          <a:xfrm>
            <a:off x="24364952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8" name="직사각형 2637">
            <a:extLst>
              <a:ext uri="{FF2B5EF4-FFF2-40B4-BE49-F238E27FC236}">
                <a16:creationId xmlns:a16="http://schemas.microsoft.com/office/drawing/2014/main" id="{98325BDE-477A-8F98-EC69-C8BE58DC3AD2}"/>
              </a:ext>
            </a:extLst>
          </p:cNvPr>
          <p:cNvSpPr/>
          <p:nvPr/>
        </p:nvSpPr>
        <p:spPr>
          <a:xfrm>
            <a:off x="24468729" y="229615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9" name="직사각형 2638">
            <a:extLst>
              <a:ext uri="{FF2B5EF4-FFF2-40B4-BE49-F238E27FC236}">
                <a16:creationId xmlns:a16="http://schemas.microsoft.com/office/drawing/2014/main" id="{E8B549A1-FC5A-8FB3-84F8-B8086B6B0AD3}"/>
              </a:ext>
            </a:extLst>
          </p:cNvPr>
          <p:cNvSpPr/>
          <p:nvPr/>
        </p:nvSpPr>
        <p:spPr>
          <a:xfrm>
            <a:off x="24468729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0" name="직사각형 2639">
            <a:extLst>
              <a:ext uri="{FF2B5EF4-FFF2-40B4-BE49-F238E27FC236}">
                <a16:creationId xmlns:a16="http://schemas.microsoft.com/office/drawing/2014/main" id="{69617155-2922-C9EC-5508-B3A757517795}"/>
              </a:ext>
            </a:extLst>
          </p:cNvPr>
          <p:cNvSpPr/>
          <p:nvPr/>
        </p:nvSpPr>
        <p:spPr>
          <a:xfrm>
            <a:off x="24468729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1" name="직사각형 2640">
            <a:extLst>
              <a:ext uri="{FF2B5EF4-FFF2-40B4-BE49-F238E27FC236}">
                <a16:creationId xmlns:a16="http://schemas.microsoft.com/office/drawing/2014/main" id="{1B1A0D42-9D82-661E-9870-BE44ED8AF701}"/>
              </a:ext>
            </a:extLst>
          </p:cNvPr>
          <p:cNvSpPr/>
          <p:nvPr/>
        </p:nvSpPr>
        <p:spPr>
          <a:xfrm>
            <a:off x="24468729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2" name="직사각형 2641">
            <a:extLst>
              <a:ext uri="{FF2B5EF4-FFF2-40B4-BE49-F238E27FC236}">
                <a16:creationId xmlns:a16="http://schemas.microsoft.com/office/drawing/2014/main" id="{62D5345C-FF6F-B3DC-1B7D-CFD892EF8F59}"/>
              </a:ext>
            </a:extLst>
          </p:cNvPr>
          <p:cNvSpPr/>
          <p:nvPr/>
        </p:nvSpPr>
        <p:spPr>
          <a:xfrm>
            <a:off x="24468729" y="233357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3" name="직사각형 2642">
            <a:extLst>
              <a:ext uri="{FF2B5EF4-FFF2-40B4-BE49-F238E27FC236}">
                <a16:creationId xmlns:a16="http://schemas.microsoft.com/office/drawing/2014/main" id="{823B59A2-F630-9A9F-13DE-5DCCE955F23A}"/>
              </a:ext>
            </a:extLst>
          </p:cNvPr>
          <p:cNvSpPr/>
          <p:nvPr/>
        </p:nvSpPr>
        <p:spPr>
          <a:xfrm>
            <a:off x="24468729" y="234292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4" name="직사각형 2643">
            <a:extLst>
              <a:ext uri="{FF2B5EF4-FFF2-40B4-BE49-F238E27FC236}">
                <a16:creationId xmlns:a16="http://schemas.microsoft.com/office/drawing/2014/main" id="{E422F9B0-C64C-CDA6-D0F5-E1B3BF80AAEB}"/>
              </a:ext>
            </a:extLst>
          </p:cNvPr>
          <p:cNvSpPr/>
          <p:nvPr/>
        </p:nvSpPr>
        <p:spPr>
          <a:xfrm>
            <a:off x="24468729" y="23148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5" name="직사각형 2644">
            <a:extLst>
              <a:ext uri="{FF2B5EF4-FFF2-40B4-BE49-F238E27FC236}">
                <a16:creationId xmlns:a16="http://schemas.microsoft.com/office/drawing/2014/main" id="{C2BF233D-4BA5-3C1B-F28A-B7887BE971FE}"/>
              </a:ext>
            </a:extLst>
          </p:cNvPr>
          <p:cNvSpPr/>
          <p:nvPr/>
        </p:nvSpPr>
        <p:spPr>
          <a:xfrm>
            <a:off x="24468729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6" name="직사각형 2645">
            <a:extLst>
              <a:ext uri="{FF2B5EF4-FFF2-40B4-BE49-F238E27FC236}">
                <a16:creationId xmlns:a16="http://schemas.microsoft.com/office/drawing/2014/main" id="{CB9404F8-4557-03D4-C83B-D3F8A351555D}"/>
              </a:ext>
            </a:extLst>
          </p:cNvPr>
          <p:cNvSpPr/>
          <p:nvPr/>
        </p:nvSpPr>
        <p:spPr>
          <a:xfrm>
            <a:off x="24572742" y="229615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7" name="직사각형 2646">
            <a:extLst>
              <a:ext uri="{FF2B5EF4-FFF2-40B4-BE49-F238E27FC236}">
                <a16:creationId xmlns:a16="http://schemas.microsoft.com/office/drawing/2014/main" id="{FDB95FAB-253B-A803-AB55-89EF385FE272}"/>
              </a:ext>
            </a:extLst>
          </p:cNvPr>
          <p:cNvSpPr/>
          <p:nvPr/>
        </p:nvSpPr>
        <p:spPr>
          <a:xfrm>
            <a:off x="24572742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8" name="직사각형 2647">
            <a:extLst>
              <a:ext uri="{FF2B5EF4-FFF2-40B4-BE49-F238E27FC236}">
                <a16:creationId xmlns:a16="http://schemas.microsoft.com/office/drawing/2014/main" id="{DA289D7E-B742-491D-6B78-D78359809C5D}"/>
              </a:ext>
            </a:extLst>
          </p:cNvPr>
          <p:cNvSpPr/>
          <p:nvPr/>
        </p:nvSpPr>
        <p:spPr>
          <a:xfrm>
            <a:off x="24572742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9" name="직사각형 2648">
            <a:extLst>
              <a:ext uri="{FF2B5EF4-FFF2-40B4-BE49-F238E27FC236}">
                <a16:creationId xmlns:a16="http://schemas.microsoft.com/office/drawing/2014/main" id="{0A51C421-79ED-5A0C-7771-67B61E470BEE}"/>
              </a:ext>
            </a:extLst>
          </p:cNvPr>
          <p:cNvSpPr/>
          <p:nvPr/>
        </p:nvSpPr>
        <p:spPr>
          <a:xfrm>
            <a:off x="24572742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0" name="직사각형 2649">
            <a:extLst>
              <a:ext uri="{FF2B5EF4-FFF2-40B4-BE49-F238E27FC236}">
                <a16:creationId xmlns:a16="http://schemas.microsoft.com/office/drawing/2014/main" id="{CBB9137C-6CFE-1CD7-65F5-443621B90138}"/>
              </a:ext>
            </a:extLst>
          </p:cNvPr>
          <p:cNvSpPr/>
          <p:nvPr/>
        </p:nvSpPr>
        <p:spPr>
          <a:xfrm>
            <a:off x="24572742" y="233357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1" name="직사각형 2650">
            <a:extLst>
              <a:ext uri="{FF2B5EF4-FFF2-40B4-BE49-F238E27FC236}">
                <a16:creationId xmlns:a16="http://schemas.microsoft.com/office/drawing/2014/main" id="{85D0D8AE-8728-1609-D456-960EB337295A}"/>
              </a:ext>
            </a:extLst>
          </p:cNvPr>
          <p:cNvSpPr/>
          <p:nvPr/>
        </p:nvSpPr>
        <p:spPr>
          <a:xfrm>
            <a:off x="24572742" y="234292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2" name="직사각형 2651">
            <a:extLst>
              <a:ext uri="{FF2B5EF4-FFF2-40B4-BE49-F238E27FC236}">
                <a16:creationId xmlns:a16="http://schemas.microsoft.com/office/drawing/2014/main" id="{79CF917B-B5C5-7354-5ABD-1331B989B40B}"/>
              </a:ext>
            </a:extLst>
          </p:cNvPr>
          <p:cNvSpPr/>
          <p:nvPr/>
        </p:nvSpPr>
        <p:spPr>
          <a:xfrm>
            <a:off x="24572742" y="23148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3" name="직사각형 2652">
            <a:extLst>
              <a:ext uri="{FF2B5EF4-FFF2-40B4-BE49-F238E27FC236}">
                <a16:creationId xmlns:a16="http://schemas.microsoft.com/office/drawing/2014/main" id="{82DA1AB0-A0A4-3559-ECE9-6AD2AC37A744}"/>
              </a:ext>
            </a:extLst>
          </p:cNvPr>
          <p:cNvSpPr/>
          <p:nvPr/>
        </p:nvSpPr>
        <p:spPr>
          <a:xfrm>
            <a:off x="24572742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4" name="직사각형 2653">
            <a:extLst>
              <a:ext uri="{FF2B5EF4-FFF2-40B4-BE49-F238E27FC236}">
                <a16:creationId xmlns:a16="http://schemas.microsoft.com/office/drawing/2014/main" id="{C6F05A8B-F15D-B306-63CC-CE1A094AD9F4}"/>
              </a:ext>
            </a:extLst>
          </p:cNvPr>
          <p:cNvSpPr/>
          <p:nvPr/>
        </p:nvSpPr>
        <p:spPr>
          <a:xfrm>
            <a:off x="24364952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5" name="직사각형 2654">
            <a:extLst>
              <a:ext uri="{FF2B5EF4-FFF2-40B4-BE49-F238E27FC236}">
                <a16:creationId xmlns:a16="http://schemas.microsoft.com/office/drawing/2014/main" id="{68A50D95-47D3-5572-0EBB-0B122A45396D}"/>
              </a:ext>
            </a:extLst>
          </p:cNvPr>
          <p:cNvSpPr/>
          <p:nvPr/>
        </p:nvSpPr>
        <p:spPr>
          <a:xfrm>
            <a:off x="24364952" y="23893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6" name="직사각형 2655">
            <a:extLst>
              <a:ext uri="{FF2B5EF4-FFF2-40B4-BE49-F238E27FC236}">
                <a16:creationId xmlns:a16="http://schemas.microsoft.com/office/drawing/2014/main" id="{6AAAA93B-B178-5802-D509-446D5743B2F5}"/>
              </a:ext>
            </a:extLst>
          </p:cNvPr>
          <p:cNvSpPr/>
          <p:nvPr/>
        </p:nvSpPr>
        <p:spPr>
          <a:xfrm>
            <a:off x="24364952" y="237067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7" name="직사각형 2656">
            <a:extLst>
              <a:ext uri="{FF2B5EF4-FFF2-40B4-BE49-F238E27FC236}">
                <a16:creationId xmlns:a16="http://schemas.microsoft.com/office/drawing/2014/main" id="{CDCFAA44-EF9B-95BA-F597-4E7C349887C4}"/>
              </a:ext>
            </a:extLst>
          </p:cNvPr>
          <p:cNvSpPr/>
          <p:nvPr/>
        </p:nvSpPr>
        <p:spPr>
          <a:xfrm>
            <a:off x="24468729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8" name="직사각형 2657">
            <a:extLst>
              <a:ext uri="{FF2B5EF4-FFF2-40B4-BE49-F238E27FC236}">
                <a16:creationId xmlns:a16="http://schemas.microsoft.com/office/drawing/2014/main" id="{9F51398D-6654-E20A-455F-8263FF20B173}"/>
              </a:ext>
            </a:extLst>
          </p:cNvPr>
          <p:cNvSpPr/>
          <p:nvPr/>
        </p:nvSpPr>
        <p:spPr>
          <a:xfrm>
            <a:off x="24468729" y="23893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9" name="직사각형 2658">
            <a:extLst>
              <a:ext uri="{FF2B5EF4-FFF2-40B4-BE49-F238E27FC236}">
                <a16:creationId xmlns:a16="http://schemas.microsoft.com/office/drawing/2014/main" id="{5BCF0D20-46C2-2643-4776-6D45AE136DBE}"/>
              </a:ext>
            </a:extLst>
          </p:cNvPr>
          <p:cNvSpPr/>
          <p:nvPr/>
        </p:nvSpPr>
        <p:spPr>
          <a:xfrm>
            <a:off x="24468729" y="23706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0" name="직사각형 2659">
            <a:extLst>
              <a:ext uri="{FF2B5EF4-FFF2-40B4-BE49-F238E27FC236}">
                <a16:creationId xmlns:a16="http://schemas.microsoft.com/office/drawing/2014/main" id="{40BEB6B4-A6BF-23E4-9C98-53FE51E6BDE8}"/>
              </a:ext>
            </a:extLst>
          </p:cNvPr>
          <p:cNvSpPr/>
          <p:nvPr/>
        </p:nvSpPr>
        <p:spPr>
          <a:xfrm>
            <a:off x="24572742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1" name="직사각형 2660">
            <a:extLst>
              <a:ext uri="{FF2B5EF4-FFF2-40B4-BE49-F238E27FC236}">
                <a16:creationId xmlns:a16="http://schemas.microsoft.com/office/drawing/2014/main" id="{C5294A36-DC65-674A-DB39-C884D93266C0}"/>
              </a:ext>
            </a:extLst>
          </p:cNvPr>
          <p:cNvSpPr/>
          <p:nvPr/>
        </p:nvSpPr>
        <p:spPr>
          <a:xfrm>
            <a:off x="24572742" y="23893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2" name="직사각형 2661">
            <a:extLst>
              <a:ext uri="{FF2B5EF4-FFF2-40B4-BE49-F238E27FC236}">
                <a16:creationId xmlns:a16="http://schemas.microsoft.com/office/drawing/2014/main" id="{581842AD-26F3-F309-654F-67FF303B1C2A}"/>
              </a:ext>
            </a:extLst>
          </p:cNvPr>
          <p:cNvSpPr/>
          <p:nvPr/>
        </p:nvSpPr>
        <p:spPr>
          <a:xfrm>
            <a:off x="24572742" y="23706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3" name="직사각형 2662">
            <a:extLst>
              <a:ext uri="{FF2B5EF4-FFF2-40B4-BE49-F238E27FC236}">
                <a16:creationId xmlns:a16="http://schemas.microsoft.com/office/drawing/2014/main" id="{627C6FAA-D383-9670-2218-AF6620BF7D96}"/>
              </a:ext>
            </a:extLst>
          </p:cNvPr>
          <p:cNvSpPr/>
          <p:nvPr/>
        </p:nvSpPr>
        <p:spPr>
          <a:xfrm>
            <a:off x="24364952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4" name="직사각형 2663">
            <a:extLst>
              <a:ext uri="{FF2B5EF4-FFF2-40B4-BE49-F238E27FC236}">
                <a16:creationId xmlns:a16="http://schemas.microsoft.com/office/drawing/2014/main" id="{3FE90CB8-F633-913E-AEFD-3438FB333B2C}"/>
              </a:ext>
            </a:extLst>
          </p:cNvPr>
          <p:cNvSpPr/>
          <p:nvPr/>
        </p:nvSpPr>
        <p:spPr>
          <a:xfrm>
            <a:off x="24468729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5" name="직사각형 2664">
            <a:extLst>
              <a:ext uri="{FF2B5EF4-FFF2-40B4-BE49-F238E27FC236}">
                <a16:creationId xmlns:a16="http://schemas.microsoft.com/office/drawing/2014/main" id="{00C9311F-DEDE-D83D-2174-8939F4E54E40}"/>
              </a:ext>
            </a:extLst>
          </p:cNvPr>
          <p:cNvSpPr/>
          <p:nvPr/>
        </p:nvSpPr>
        <p:spPr>
          <a:xfrm>
            <a:off x="24572742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6" name="직사각형 2665">
            <a:extLst>
              <a:ext uri="{FF2B5EF4-FFF2-40B4-BE49-F238E27FC236}">
                <a16:creationId xmlns:a16="http://schemas.microsoft.com/office/drawing/2014/main" id="{9CBCABA1-09D8-9041-E9A9-824CB4B7E3EB}"/>
              </a:ext>
            </a:extLst>
          </p:cNvPr>
          <p:cNvSpPr/>
          <p:nvPr/>
        </p:nvSpPr>
        <p:spPr>
          <a:xfrm>
            <a:off x="22956715" y="229631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7" name="직사각형 2666">
            <a:extLst>
              <a:ext uri="{FF2B5EF4-FFF2-40B4-BE49-F238E27FC236}">
                <a16:creationId xmlns:a16="http://schemas.microsoft.com/office/drawing/2014/main" id="{BC9BEBC9-F344-E892-D45A-88935F1E1C5D}"/>
              </a:ext>
            </a:extLst>
          </p:cNvPr>
          <p:cNvSpPr/>
          <p:nvPr/>
        </p:nvSpPr>
        <p:spPr>
          <a:xfrm>
            <a:off x="22956715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8" name="직사각형 2667">
            <a:extLst>
              <a:ext uri="{FF2B5EF4-FFF2-40B4-BE49-F238E27FC236}">
                <a16:creationId xmlns:a16="http://schemas.microsoft.com/office/drawing/2014/main" id="{EAE4AC77-1AB3-2D7F-DB29-B8C6053FA12B}"/>
              </a:ext>
            </a:extLst>
          </p:cNvPr>
          <p:cNvSpPr/>
          <p:nvPr/>
        </p:nvSpPr>
        <p:spPr>
          <a:xfrm>
            <a:off x="22956715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9" name="직사각형 2668">
            <a:extLst>
              <a:ext uri="{FF2B5EF4-FFF2-40B4-BE49-F238E27FC236}">
                <a16:creationId xmlns:a16="http://schemas.microsoft.com/office/drawing/2014/main" id="{CC472E34-015C-91E0-F374-C978A8D991C0}"/>
              </a:ext>
            </a:extLst>
          </p:cNvPr>
          <p:cNvSpPr/>
          <p:nvPr/>
        </p:nvSpPr>
        <p:spPr>
          <a:xfrm>
            <a:off x="22956715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0" name="직사각형 2669">
            <a:extLst>
              <a:ext uri="{FF2B5EF4-FFF2-40B4-BE49-F238E27FC236}">
                <a16:creationId xmlns:a16="http://schemas.microsoft.com/office/drawing/2014/main" id="{700ED711-72C3-3E18-7B16-8295B05C669D}"/>
              </a:ext>
            </a:extLst>
          </p:cNvPr>
          <p:cNvSpPr/>
          <p:nvPr/>
        </p:nvSpPr>
        <p:spPr>
          <a:xfrm>
            <a:off x="22956715" y="233373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1" name="직사각형 2670">
            <a:extLst>
              <a:ext uri="{FF2B5EF4-FFF2-40B4-BE49-F238E27FC236}">
                <a16:creationId xmlns:a16="http://schemas.microsoft.com/office/drawing/2014/main" id="{B3CA3512-56E6-E573-760A-DBE67DBCF0CB}"/>
              </a:ext>
            </a:extLst>
          </p:cNvPr>
          <p:cNvSpPr/>
          <p:nvPr/>
        </p:nvSpPr>
        <p:spPr>
          <a:xfrm>
            <a:off x="22956715" y="234309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2" name="직사각형 2671">
            <a:extLst>
              <a:ext uri="{FF2B5EF4-FFF2-40B4-BE49-F238E27FC236}">
                <a16:creationId xmlns:a16="http://schemas.microsoft.com/office/drawing/2014/main" id="{72FAAA11-1044-5E87-93BD-E1DF55CF7F69}"/>
              </a:ext>
            </a:extLst>
          </p:cNvPr>
          <p:cNvSpPr/>
          <p:nvPr/>
        </p:nvSpPr>
        <p:spPr>
          <a:xfrm>
            <a:off x="22956715" y="231502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3" name="직사각형 2672">
            <a:extLst>
              <a:ext uri="{FF2B5EF4-FFF2-40B4-BE49-F238E27FC236}">
                <a16:creationId xmlns:a16="http://schemas.microsoft.com/office/drawing/2014/main" id="{69D39F1B-5F17-FC05-C4B5-ECFA66AD9D53}"/>
              </a:ext>
            </a:extLst>
          </p:cNvPr>
          <p:cNvSpPr/>
          <p:nvPr/>
        </p:nvSpPr>
        <p:spPr>
          <a:xfrm>
            <a:off x="22956715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4" name="직사각형 2673">
            <a:extLst>
              <a:ext uri="{FF2B5EF4-FFF2-40B4-BE49-F238E27FC236}">
                <a16:creationId xmlns:a16="http://schemas.microsoft.com/office/drawing/2014/main" id="{42B1CDAF-4419-AACA-FBB8-DF884D68222B}"/>
              </a:ext>
            </a:extLst>
          </p:cNvPr>
          <p:cNvSpPr/>
          <p:nvPr/>
        </p:nvSpPr>
        <p:spPr>
          <a:xfrm>
            <a:off x="23060492" y="229631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5" name="직사각형 2674">
            <a:extLst>
              <a:ext uri="{FF2B5EF4-FFF2-40B4-BE49-F238E27FC236}">
                <a16:creationId xmlns:a16="http://schemas.microsoft.com/office/drawing/2014/main" id="{4B0A00DB-94A7-636D-359B-D0A2FDD20D8C}"/>
              </a:ext>
            </a:extLst>
          </p:cNvPr>
          <p:cNvSpPr/>
          <p:nvPr/>
        </p:nvSpPr>
        <p:spPr>
          <a:xfrm>
            <a:off x="23060492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6" name="직사각형 2675">
            <a:extLst>
              <a:ext uri="{FF2B5EF4-FFF2-40B4-BE49-F238E27FC236}">
                <a16:creationId xmlns:a16="http://schemas.microsoft.com/office/drawing/2014/main" id="{B65172CA-0998-4C8C-4989-ADA8E874E194}"/>
              </a:ext>
            </a:extLst>
          </p:cNvPr>
          <p:cNvSpPr/>
          <p:nvPr/>
        </p:nvSpPr>
        <p:spPr>
          <a:xfrm>
            <a:off x="23060492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7" name="직사각형 2676">
            <a:extLst>
              <a:ext uri="{FF2B5EF4-FFF2-40B4-BE49-F238E27FC236}">
                <a16:creationId xmlns:a16="http://schemas.microsoft.com/office/drawing/2014/main" id="{7E128958-0E40-E693-0696-49902FFA0DDC}"/>
              </a:ext>
            </a:extLst>
          </p:cNvPr>
          <p:cNvSpPr/>
          <p:nvPr/>
        </p:nvSpPr>
        <p:spPr>
          <a:xfrm>
            <a:off x="23060492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8" name="직사각형 2677">
            <a:extLst>
              <a:ext uri="{FF2B5EF4-FFF2-40B4-BE49-F238E27FC236}">
                <a16:creationId xmlns:a16="http://schemas.microsoft.com/office/drawing/2014/main" id="{31342356-6682-53A9-C48B-1FA44121144B}"/>
              </a:ext>
            </a:extLst>
          </p:cNvPr>
          <p:cNvSpPr/>
          <p:nvPr/>
        </p:nvSpPr>
        <p:spPr>
          <a:xfrm>
            <a:off x="23060492" y="233373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9" name="직사각형 2678">
            <a:extLst>
              <a:ext uri="{FF2B5EF4-FFF2-40B4-BE49-F238E27FC236}">
                <a16:creationId xmlns:a16="http://schemas.microsoft.com/office/drawing/2014/main" id="{12D48561-E562-A950-ADFD-E0F527259970}"/>
              </a:ext>
            </a:extLst>
          </p:cNvPr>
          <p:cNvSpPr/>
          <p:nvPr/>
        </p:nvSpPr>
        <p:spPr>
          <a:xfrm>
            <a:off x="23060492" y="234309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0" name="직사각형 2679">
            <a:extLst>
              <a:ext uri="{FF2B5EF4-FFF2-40B4-BE49-F238E27FC236}">
                <a16:creationId xmlns:a16="http://schemas.microsoft.com/office/drawing/2014/main" id="{87321413-1F07-AD69-3902-EC0BA7A12DA8}"/>
              </a:ext>
            </a:extLst>
          </p:cNvPr>
          <p:cNvSpPr/>
          <p:nvPr/>
        </p:nvSpPr>
        <p:spPr>
          <a:xfrm>
            <a:off x="23060492" y="23150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1" name="직사각형 2680">
            <a:extLst>
              <a:ext uri="{FF2B5EF4-FFF2-40B4-BE49-F238E27FC236}">
                <a16:creationId xmlns:a16="http://schemas.microsoft.com/office/drawing/2014/main" id="{62FA9CA8-9FE3-FF10-8825-BD38D160FFA9}"/>
              </a:ext>
            </a:extLst>
          </p:cNvPr>
          <p:cNvSpPr/>
          <p:nvPr/>
        </p:nvSpPr>
        <p:spPr>
          <a:xfrm>
            <a:off x="23060492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2" name="직사각형 2681">
            <a:extLst>
              <a:ext uri="{FF2B5EF4-FFF2-40B4-BE49-F238E27FC236}">
                <a16:creationId xmlns:a16="http://schemas.microsoft.com/office/drawing/2014/main" id="{22DEB296-16D3-E1A7-DA33-E13882338F83}"/>
              </a:ext>
            </a:extLst>
          </p:cNvPr>
          <p:cNvSpPr/>
          <p:nvPr/>
        </p:nvSpPr>
        <p:spPr>
          <a:xfrm>
            <a:off x="23164505" y="229631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3" name="직사각형 2682">
            <a:extLst>
              <a:ext uri="{FF2B5EF4-FFF2-40B4-BE49-F238E27FC236}">
                <a16:creationId xmlns:a16="http://schemas.microsoft.com/office/drawing/2014/main" id="{5F41B539-87C7-B2FA-4A45-4D7CE1D13C7E}"/>
              </a:ext>
            </a:extLst>
          </p:cNvPr>
          <p:cNvSpPr/>
          <p:nvPr/>
        </p:nvSpPr>
        <p:spPr>
          <a:xfrm>
            <a:off x="23164505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4" name="직사각형 2683">
            <a:extLst>
              <a:ext uri="{FF2B5EF4-FFF2-40B4-BE49-F238E27FC236}">
                <a16:creationId xmlns:a16="http://schemas.microsoft.com/office/drawing/2014/main" id="{EB291C05-CC83-084A-6D4B-0D57411F1017}"/>
              </a:ext>
            </a:extLst>
          </p:cNvPr>
          <p:cNvSpPr/>
          <p:nvPr/>
        </p:nvSpPr>
        <p:spPr>
          <a:xfrm>
            <a:off x="23164505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5" name="직사각형 2684">
            <a:extLst>
              <a:ext uri="{FF2B5EF4-FFF2-40B4-BE49-F238E27FC236}">
                <a16:creationId xmlns:a16="http://schemas.microsoft.com/office/drawing/2014/main" id="{27D1DB04-B977-33BA-0F86-F64366FFDD7D}"/>
              </a:ext>
            </a:extLst>
          </p:cNvPr>
          <p:cNvSpPr/>
          <p:nvPr/>
        </p:nvSpPr>
        <p:spPr>
          <a:xfrm>
            <a:off x="23164505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6" name="직사각형 2685">
            <a:extLst>
              <a:ext uri="{FF2B5EF4-FFF2-40B4-BE49-F238E27FC236}">
                <a16:creationId xmlns:a16="http://schemas.microsoft.com/office/drawing/2014/main" id="{618E2861-2FAE-5698-EC00-D77E524D3B71}"/>
              </a:ext>
            </a:extLst>
          </p:cNvPr>
          <p:cNvSpPr/>
          <p:nvPr/>
        </p:nvSpPr>
        <p:spPr>
          <a:xfrm>
            <a:off x="23164505" y="233373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7" name="직사각형 2686">
            <a:extLst>
              <a:ext uri="{FF2B5EF4-FFF2-40B4-BE49-F238E27FC236}">
                <a16:creationId xmlns:a16="http://schemas.microsoft.com/office/drawing/2014/main" id="{798EF8F3-C04A-25D8-AD4A-248AED69FDF2}"/>
              </a:ext>
            </a:extLst>
          </p:cNvPr>
          <p:cNvSpPr/>
          <p:nvPr/>
        </p:nvSpPr>
        <p:spPr>
          <a:xfrm>
            <a:off x="23164505" y="234309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8" name="직사각형 2687">
            <a:extLst>
              <a:ext uri="{FF2B5EF4-FFF2-40B4-BE49-F238E27FC236}">
                <a16:creationId xmlns:a16="http://schemas.microsoft.com/office/drawing/2014/main" id="{27112479-B212-AD7A-941C-D6027CDF8E88}"/>
              </a:ext>
            </a:extLst>
          </p:cNvPr>
          <p:cNvSpPr/>
          <p:nvPr/>
        </p:nvSpPr>
        <p:spPr>
          <a:xfrm>
            <a:off x="23164505" y="231502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9" name="직사각형 2688">
            <a:extLst>
              <a:ext uri="{FF2B5EF4-FFF2-40B4-BE49-F238E27FC236}">
                <a16:creationId xmlns:a16="http://schemas.microsoft.com/office/drawing/2014/main" id="{673C770E-1A94-5355-07DF-BFAEBD1EEE65}"/>
              </a:ext>
            </a:extLst>
          </p:cNvPr>
          <p:cNvSpPr/>
          <p:nvPr/>
        </p:nvSpPr>
        <p:spPr>
          <a:xfrm>
            <a:off x="23164505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0" name="직사각형 2689">
            <a:extLst>
              <a:ext uri="{FF2B5EF4-FFF2-40B4-BE49-F238E27FC236}">
                <a16:creationId xmlns:a16="http://schemas.microsoft.com/office/drawing/2014/main" id="{A2463AF0-7497-71A3-A732-726E38B28766}"/>
              </a:ext>
            </a:extLst>
          </p:cNvPr>
          <p:cNvSpPr/>
          <p:nvPr/>
        </p:nvSpPr>
        <p:spPr>
          <a:xfrm>
            <a:off x="22956715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1" name="직사각형 2690">
            <a:extLst>
              <a:ext uri="{FF2B5EF4-FFF2-40B4-BE49-F238E27FC236}">
                <a16:creationId xmlns:a16="http://schemas.microsoft.com/office/drawing/2014/main" id="{E93FA3EB-CC15-DEE3-5FC8-EBA1917291D1}"/>
              </a:ext>
            </a:extLst>
          </p:cNvPr>
          <p:cNvSpPr/>
          <p:nvPr/>
        </p:nvSpPr>
        <p:spPr>
          <a:xfrm>
            <a:off x="22956715" y="238955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2" name="직사각형 2691">
            <a:extLst>
              <a:ext uri="{FF2B5EF4-FFF2-40B4-BE49-F238E27FC236}">
                <a16:creationId xmlns:a16="http://schemas.microsoft.com/office/drawing/2014/main" id="{C3B38EE3-CD15-FD5D-8CA3-288F54CD6782}"/>
              </a:ext>
            </a:extLst>
          </p:cNvPr>
          <p:cNvSpPr/>
          <p:nvPr/>
        </p:nvSpPr>
        <p:spPr>
          <a:xfrm>
            <a:off x="22956715" y="237084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3" name="직사각형 2692">
            <a:extLst>
              <a:ext uri="{FF2B5EF4-FFF2-40B4-BE49-F238E27FC236}">
                <a16:creationId xmlns:a16="http://schemas.microsoft.com/office/drawing/2014/main" id="{F604566D-B6AC-BE53-6394-089C2813B920}"/>
              </a:ext>
            </a:extLst>
          </p:cNvPr>
          <p:cNvSpPr/>
          <p:nvPr/>
        </p:nvSpPr>
        <p:spPr>
          <a:xfrm>
            <a:off x="23060492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4" name="직사각형 2693">
            <a:extLst>
              <a:ext uri="{FF2B5EF4-FFF2-40B4-BE49-F238E27FC236}">
                <a16:creationId xmlns:a16="http://schemas.microsoft.com/office/drawing/2014/main" id="{098098FE-4D78-7DAC-A9E0-83643C328936}"/>
              </a:ext>
            </a:extLst>
          </p:cNvPr>
          <p:cNvSpPr/>
          <p:nvPr/>
        </p:nvSpPr>
        <p:spPr>
          <a:xfrm>
            <a:off x="23060492" y="238955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5" name="직사각형 2694">
            <a:extLst>
              <a:ext uri="{FF2B5EF4-FFF2-40B4-BE49-F238E27FC236}">
                <a16:creationId xmlns:a16="http://schemas.microsoft.com/office/drawing/2014/main" id="{2A3FCE91-1299-50C5-9AD2-101549977FF7}"/>
              </a:ext>
            </a:extLst>
          </p:cNvPr>
          <p:cNvSpPr/>
          <p:nvPr/>
        </p:nvSpPr>
        <p:spPr>
          <a:xfrm>
            <a:off x="23060492" y="237084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6" name="직사각형 2695">
            <a:extLst>
              <a:ext uri="{FF2B5EF4-FFF2-40B4-BE49-F238E27FC236}">
                <a16:creationId xmlns:a16="http://schemas.microsoft.com/office/drawing/2014/main" id="{33C212BB-3FDB-C44F-C079-43E4939F34F2}"/>
              </a:ext>
            </a:extLst>
          </p:cNvPr>
          <p:cNvSpPr/>
          <p:nvPr/>
        </p:nvSpPr>
        <p:spPr>
          <a:xfrm>
            <a:off x="23164505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7" name="직사각형 2696">
            <a:extLst>
              <a:ext uri="{FF2B5EF4-FFF2-40B4-BE49-F238E27FC236}">
                <a16:creationId xmlns:a16="http://schemas.microsoft.com/office/drawing/2014/main" id="{C491D40D-A0ED-B436-06C9-0CD889F18300}"/>
              </a:ext>
            </a:extLst>
          </p:cNvPr>
          <p:cNvSpPr/>
          <p:nvPr/>
        </p:nvSpPr>
        <p:spPr>
          <a:xfrm>
            <a:off x="23164505" y="238955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8" name="직사각형 2697">
            <a:extLst>
              <a:ext uri="{FF2B5EF4-FFF2-40B4-BE49-F238E27FC236}">
                <a16:creationId xmlns:a16="http://schemas.microsoft.com/office/drawing/2014/main" id="{EAD1AB99-F781-C7B9-4C36-A131E5002CAA}"/>
              </a:ext>
            </a:extLst>
          </p:cNvPr>
          <p:cNvSpPr/>
          <p:nvPr/>
        </p:nvSpPr>
        <p:spPr>
          <a:xfrm>
            <a:off x="23164505" y="237084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9" name="직사각형 2698">
            <a:extLst>
              <a:ext uri="{FF2B5EF4-FFF2-40B4-BE49-F238E27FC236}">
                <a16:creationId xmlns:a16="http://schemas.microsoft.com/office/drawing/2014/main" id="{55FE9B82-CC8C-3E17-DFC2-1F3295A18518}"/>
              </a:ext>
            </a:extLst>
          </p:cNvPr>
          <p:cNvSpPr/>
          <p:nvPr/>
        </p:nvSpPr>
        <p:spPr>
          <a:xfrm>
            <a:off x="22956715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0" name="직사각형 2699">
            <a:extLst>
              <a:ext uri="{FF2B5EF4-FFF2-40B4-BE49-F238E27FC236}">
                <a16:creationId xmlns:a16="http://schemas.microsoft.com/office/drawing/2014/main" id="{F180FDD2-7B9B-E81B-3D6D-7F1CD5A1A15D}"/>
              </a:ext>
            </a:extLst>
          </p:cNvPr>
          <p:cNvSpPr/>
          <p:nvPr/>
        </p:nvSpPr>
        <p:spPr>
          <a:xfrm>
            <a:off x="23060492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1" name="직사각형 2700">
            <a:extLst>
              <a:ext uri="{FF2B5EF4-FFF2-40B4-BE49-F238E27FC236}">
                <a16:creationId xmlns:a16="http://schemas.microsoft.com/office/drawing/2014/main" id="{917878B7-EBA5-0696-0F46-EEEAAAB2623C}"/>
              </a:ext>
            </a:extLst>
          </p:cNvPr>
          <p:cNvSpPr/>
          <p:nvPr/>
        </p:nvSpPr>
        <p:spPr>
          <a:xfrm>
            <a:off x="23164505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2" name="직사각형 2701">
            <a:extLst>
              <a:ext uri="{FF2B5EF4-FFF2-40B4-BE49-F238E27FC236}">
                <a16:creationId xmlns:a16="http://schemas.microsoft.com/office/drawing/2014/main" id="{3D556612-0C8D-A490-1706-192E81D488F7}"/>
              </a:ext>
            </a:extLst>
          </p:cNvPr>
          <p:cNvSpPr/>
          <p:nvPr/>
        </p:nvSpPr>
        <p:spPr>
          <a:xfrm>
            <a:off x="23726505" y="229603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3" name="직사각형 2702">
            <a:extLst>
              <a:ext uri="{FF2B5EF4-FFF2-40B4-BE49-F238E27FC236}">
                <a16:creationId xmlns:a16="http://schemas.microsoft.com/office/drawing/2014/main" id="{56117751-22DB-907D-A96C-CE11516FA419}"/>
              </a:ext>
            </a:extLst>
          </p:cNvPr>
          <p:cNvSpPr/>
          <p:nvPr/>
        </p:nvSpPr>
        <p:spPr>
          <a:xfrm>
            <a:off x="23726505" y="230538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4" name="직사각형 2703">
            <a:extLst>
              <a:ext uri="{FF2B5EF4-FFF2-40B4-BE49-F238E27FC236}">
                <a16:creationId xmlns:a16="http://schemas.microsoft.com/office/drawing/2014/main" id="{8E386918-DFA1-7F64-D580-D25908BC2B5D}"/>
              </a:ext>
            </a:extLst>
          </p:cNvPr>
          <p:cNvSpPr/>
          <p:nvPr/>
        </p:nvSpPr>
        <p:spPr>
          <a:xfrm>
            <a:off x="23726505" y="23521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5" name="직사각형 2704">
            <a:extLst>
              <a:ext uri="{FF2B5EF4-FFF2-40B4-BE49-F238E27FC236}">
                <a16:creationId xmlns:a16="http://schemas.microsoft.com/office/drawing/2014/main" id="{C35E1D90-FB1D-9307-21CD-FFFA5F3A12BB}"/>
              </a:ext>
            </a:extLst>
          </p:cNvPr>
          <p:cNvSpPr/>
          <p:nvPr/>
        </p:nvSpPr>
        <p:spPr>
          <a:xfrm>
            <a:off x="23726505" y="23615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6" name="직사각형 2705">
            <a:extLst>
              <a:ext uri="{FF2B5EF4-FFF2-40B4-BE49-F238E27FC236}">
                <a16:creationId xmlns:a16="http://schemas.microsoft.com/office/drawing/2014/main" id="{673FBE2E-2188-7245-A9D2-FC370FCAA2FC}"/>
              </a:ext>
            </a:extLst>
          </p:cNvPr>
          <p:cNvSpPr/>
          <p:nvPr/>
        </p:nvSpPr>
        <p:spPr>
          <a:xfrm>
            <a:off x="23726505" y="233345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7" name="직사각형 2706">
            <a:extLst>
              <a:ext uri="{FF2B5EF4-FFF2-40B4-BE49-F238E27FC236}">
                <a16:creationId xmlns:a16="http://schemas.microsoft.com/office/drawing/2014/main" id="{F852A991-C959-7118-F3CD-E3BD76F8141A}"/>
              </a:ext>
            </a:extLst>
          </p:cNvPr>
          <p:cNvSpPr/>
          <p:nvPr/>
        </p:nvSpPr>
        <p:spPr>
          <a:xfrm>
            <a:off x="23726505" y="234280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8" name="직사각형 2707">
            <a:extLst>
              <a:ext uri="{FF2B5EF4-FFF2-40B4-BE49-F238E27FC236}">
                <a16:creationId xmlns:a16="http://schemas.microsoft.com/office/drawing/2014/main" id="{1EFD512E-9A77-4043-4495-9AA61BF943A5}"/>
              </a:ext>
            </a:extLst>
          </p:cNvPr>
          <p:cNvSpPr/>
          <p:nvPr/>
        </p:nvSpPr>
        <p:spPr>
          <a:xfrm>
            <a:off x="23726505" y="23147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9" name="직사각형 2708">
            <a:extLst>
              <a:ext uri="{FF2B5EF4-FFF2-40B4-BE49-F238E27FC236}">
                <a16:creationId xmlns:a16="http://schemas.microsoft.com/office/drawing/2014/main" id="{D8FABB13-177F-501C-6919-DF290E06116B}"/>
              </a:ext>
            </a:extLst>
          </p:cNvPr>
          <p:cNvSpPr/>
          <p:nvPr/>
        </p:nvSpPr>
        <p:spPr>
          <a:xfrm>
            <a:off x="23726505" y="232409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0" name="직사각형 2709">
            <a:extLst>
              <a:ext uri="{FF2B5EF4-FFF2-40B4-BE49-F238E27FC236}">
                <a16:creationId xmlns:a16="http://schemas.microsoft.com/office/drawing/2014/main" id="{A4B6FB92-A7E1-E9F1-68F3-3846866414AC}"/>
              </a:ext>
            </a:extLst>
          </p:cNvPr>
          <p:cNvSpPr/>
          <p:nvPr/>
        </p:nvSpPr>
        <p:spPr>
          <a:xfrm>
            <a:off x="23830282" y="229603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1" name="직사각형 2710">
            <a:extLst>
              <a:ext uri="{FF2B5EF4-FFF2-40B4-BE49-F238E27FC236}">
                <a16:creationId xmlns:a16="http://schemas.microsoft.com/office/drawing/2014/main" id="{C0E4E425-AC46-6B41-72B6-EE01B77B7CA9}"/>
              </a:ext>
            </a:extLst>
          </p:cNvPr>
          <p:cNvSpPr/>
          <p:nvPr/>
        </p:nvSpPr>
        <p:spPr>
          <a:xfrm>
            <a:off x="23830282" y="230538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2" name="직사각형 2711">
            <a:extLst>
              <a:ext uri="{FF2B5EF4-FFF2-40B4-BE49-F238E27FC236}">
                <a16:creationId xmlns:a16="http://schemas.microsoft.com/office/drawing/2014/main" id="{1B05294C-1C52-6B5C-4477-D832762CC25B}"/>
              </a:ext>
            </a:extLst>
          </p:cNvPr>
          <p:cNvSpPr/>
          <p:nvPr/>
        </p:nvSpPr>
        <p:spPr>
          <a:xfrm>
            <a:off x="23830282" y="23521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3" name="직사각형 2712">
            <a:extLst>
              <a:ext uri="{FF2B5EF4-FFF2-40B4-BE49-F238E27FC236}">
                <a16:creationId xmlns:a16="http://schemas.microsoft.com/office/drawing/2014/main" id="{4475D724-3EC3-1286-F49C-53BBF87B925F}"/>
              </a:ext>
            </a:extLst>
          </p:cNvPr>
          <p:cNvSpPr/>
          <p:nvPr/>
        </p:nvSpPr>
        <p:spPr>
          <a:xfrm>
            <a:off x="23830282" y="23615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4" name="직사각형 2713">
            <a:extLst>
              <a:ext uri="{FF2B5EF4-FFF2-40B4-BE49-F238E27FC236}">
                <a16:creationId xmlns:a16="http://schemas.microsoft.com/office/drawing/2014/main" id="{97302973-3DB9-5966-5A57-222C9DDCE4E7}"/>
              </a:ext>
            </a:extLst>
          </p:cNvPr>
          <p:cNvSpPr/>
          <p:nvPr/>
        </p:nvSpPr>
        <p:spPr>
          <a:xfrm>
            <a:off x="23830282" y="233345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5" name="직사각형 2714">
            <a:extLst>
              <a:ext uri="{FF2B5EF4-FFF2-40B4-BE49-F238E27FC236}">
                <a16:creationId xmlns:a16="http://schemas.microsoft.com/office/drawing/2014/main" id="{1181FFA0-09A8-F0F4-0CC0-D6A36A913EAF}"/>
              </a:ext>
            </a:extLst>
          </p:cNvPr>
          <p:cNvSpPr/>
          <p:nvPr/>
        </p:nvSpPr>
        <p:spPr>
          <a:xfrm>
            <a:off x="23830282" y="234280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6" name="직사각형 2715">
            <a:extLst>
              <a:ext uri="{FF2B5EF4-FFF2-40B4-BE49-F238E27FC236}">
                <a16:creationId xmlns:a16="http://schemas.microsoft.com/office/drawing/2014/main" id="{29E803F4-F1CD-2066-59AE-A843D88487D4}"/>
              </a:ext>
            </a:extLst>
          </p:cNvPr>
          <p:cNvSpPr/>
          <p:nvPr/>
        </p:nvSpPr>
        <p:spPr>
          <a:xfrm>
            <a:off x="23830282" y="231474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7" name="직사각형 2716">
            <a:extLst>
              <a:ext uri="{FF2B5EF4-FFF2-40B4-BE49-F238E27FC236}">
                <a16:creationId xmlns:a16="http://schemas.microsoft.com/office/drawing/2014/main" id="{0F526687-90F8-7585-F495-D698EB739ACC}"/>
              </a:ext>
            </a:extLst>
          </p:cNvPr>
          <p:cNvSpPr/>
          <p:nvPr/>
        </p:nvSpPr>
        <p:spPr>
          <a:xfrm>
            <a:off x="23830282" y="232409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8" name="직사각형 2717">
            <a:extLst>
              <a:ext uri="{FF2B5EF4-FFF2-40B4-BE49-F238E27FC236}">
                <a16:creationId xmlns:a16="http://schemas.microsoft.com/office/drawing/2014/main" id="{AFC699A6-6DF6-8398-1071-D3972CA9AC78}"/>
              </a:ext>
            </a:extLst>
          </p:cNvPr>
          <p:cNvSpPr/>
          <p:nvPr/>
        </p:nvSpPr>
        <p:spPr>
          <a:xfrm>
            <a:off x="23726505" y="23799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9" name="직사각형 2718">
            <a:extLst>
              <a:ext uri="{FF2B5EF4-FFF2-40B4-BE49-F238E27FC236}">
                <a16:creationId xmlns:a16="http://schemas.microsoft.com/office/drawing/2014/main" id="{38224790-1D7F-49AD-41A6-3725FF76B04C}"/>
              </a:ext>
            </a:extLst>
          </p:cNvPr>
          <p:cNvSpPr/>
          <p:nvPr/>
        </p:nvSpPr>
        <p:spPr>
          <a:xfrm>
            <a:off x="23726505" y="23892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0" name="직사각형 2719">
            <a:extLst>
              <a:ext uri="{FF2B5EF4-FFF2-40B4-BE49-F238E27FC236}">
                <a16:creationId xmlns:a16="http://schemas.microsoft.com/office/drawing/2014/main" id="{E7983C71-3073-BD5C-8EC0-0A0957E0EC5A}"/>
              </a:ext>
            </a:extLst>
          </p:cNvPr>
          <p:cNvSpPr/>
          <p:nvPr/>
        </p:nvSpPr>
        <p:spPr>
          <a:xfrm>
            <a:off x="23726505" y="237056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1" name="직사각형 2720">
            <a:extLst>
              <a:ext uri="{FF2B5EF4-FFF2-40B4-BE49-F238E27FC236}">
                <a16:creationId xmlns:a16="http://schemas.microsoft.com/office/drawing/2014/main" id="{BF7039E4-68D3-0282-BDA2-00010AAD8CB4}"/>
              </a:ext>
            </a:extLst>
          </p:cNvPr>
          <p:cNvSpPr/>
          <p:nvPr/>
        </p:nvSpPr>
        <p:spPr>
          <a:xfrm>
            <a:off x="23830282" y="23799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2" name="직사각형 2721">
            <a:extLst>
              <a:ext uri="{FF2B5EF4-FFF2-40B4-BE49-F238E27FC236}">
                <a16:creationId xmlns:a16="http://schemas.microsoft.com/office/drawing/2014/main" id="{8C29B121-8A38-4E4B-C144-F64D25612A1E}"/>
              </a:ext>
            </a:extLst>
          </p:cNvPr>
          <p:cNvSpPr/>
          <p:nvPr/>
        </p:nvSpPr>
        <p:spPr>
          <a:xfrm>
            <a:off x="23830282" y="238927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3" name="직사각형 2722">
            <a:extLst>
              <a:ext uri="{FF2B5EF4-FFF2-40B4-BE49-F238E27FC236}">
                <a16:creationId xmlns:a16="http://schemas.microsoft.com/office/drawing/2014/main" id="{95729F00-7A7B-3B9F-8CE2-A73B8A1E844E}"/>
              </a:ext>
            </a:extLst>
          </p:cNvPr>
          <p:cNvSpPr/>
          <p:nvPr/>
        </p:nvSpPr>
        <p:spPr>
          <a:xfrm>
            <a:off x="23830282" y="237056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4" name="직사각형 2723">
            <a:extLst>
              <a:ext uri="{FF2B5EF4-FFF2-40B4-BE49-F238E27FC236}">
                <a16:creationId xmlns:a16="http://schemas.microsoft.com/office/drawing/2014/main" id="{E2F7FC07-0494-408B-F4C6-A24D7931BE0B}"/>
              </a:ext>
            </a:extLst>
          </p:cNvPr>
          <p:cNvSpPr/>
          <p:nvPr/>
        </p:nvSpPr>
        <p:spPr>
          <a:xfrm>
            <a:off x="23726505" y="239879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5" name="직사각형 2724">
            <a:extLst>
              <a:ext uri="{FF2B5EF4-FFF2-40B4-BE49-F238E27FC236}">
                <a16:creationId xmlns:a16="http://schemas.microsoft.com/office/drawing/2014/main" id="{5A998400-5980-028A-1EE4-973B701E8866}"/>
              </a:ext>
            </a:extLst>
          </p:cNvPr>
          <p:cNvSpPr/>
          <p:nvPr/>
        </p:nvSpPr>
        <p:spPr>
          <a:xfrm>
            <a:off x="23830282" y="239879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6" name="원호 2725">
            <a:extLst>
              <a:ext uri="{FF2B5EF4-FFF2-40B4-BE49-F238E27FC236}">
                <a16:creationId xmlns:a16="http://schemas.microsoft.com/office/drawing/2014/main" id="{33915870-BEA2-D718-4F32-270308C2DE41}"/>
              </a:ext>
            </a:extLst>
          </p:cNvPr>
          <p:cNvSpPr/>
          <p:nvPr/>
        </p:nvSpPr>
        <p:spPr>
          <a:xfrm rot="16200000">
            <a:off x="22605049" y="2305604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7" name="원호 2726">
            <a:extLst>
              <a:ext uri="{FF2B5EF4-FFF2-40B4-BE49-F238E27FC236}">
                <a16:creationId xmlns:a16="http://schemas.microsoft.com/office/drawing/2014/main" id="{3B0FB3CF-1172-191E-A6DD-0722C4097493}"/>
              </a:ext>
            </a:extLst>
          </p:cNvPr>
          <p:cNvSpPr/>
          <p:nvPr/>
        </p:nvSpPr>
        <p:spPr>
          <a:xfrm rot="5400000" flipV="1">
            <a:off x="22609194" y="2356227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8" name="직사각형 2727">
            <a:extLst>
              <a:ext uri="{FF2B5EF4-FFF2-40B4-BE49-F238E27FC236}">
                <a16:creationId xmlns:a16="http://schemas.microsoft.com/office/drawing/2014/main" id="{EC1A15E2-4121-3808-07B8-751B9F7C4D16}"/>
              </a:ext>
            </a:extLst>
          </p:cNvPr>
          <p:cNvSpPr/>
          <p:nvPr/>
        </p:nvSpPr>
        <p:spPr>
          <a:xfrm>
            <a:off x="24364952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9" name="직사각형 2728">
            <a:extLst>
              <a:ext uri="{FF2B5EF4-FFF2-40B4-BE49-F238E27FC236}">
                <a16:creationId xmlns:a16="http://schemas.microsoft.com/office/drawing/2014/main" id="{04D70F87-6B35-839D-CAB4-B14F6F165BAC}"/>
              </a:ext>
            </a:extLst>
          </p:cNvPr>
          <p:cNvSpPr/>
          <p:nvPr/>
        </p:nvSpPr>
        <p:spPr>
          <a:xfrm>
            <a:off x="24364952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0" name="직사각형 2729">
            <a:extLst>
              <a:ext uri="{FF2B5EF4-FFF2-40B4-BE49-F238E27FC236}">
                <a16:creationId xmlns:a16="http://schemas.microsoft.com/office/drawing/2014/main" id="{AC8845B2-0195-1AA0-F61F-7237715B3B6C}"/>
              </a:ext>
            </a:extLst>
          </p:cNvPr>
          <p:cNvSpPr/>
          <p:nvPr/>
        </p:nvSpPr>
        <p:spPr>
          <a:xfrm>
            <a:off x="24468729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1" name="직사각형 2730">
            <a:extLst>
              <a:ext uri="{FF2B5EF4-FFF2-40B4-BE49-F238E27FC236}">
                <a16:creationId xmlns:a16="http://schemas.microsoft.com/office/drawing/2014/main" id="{96BA3E3F-B42D-4F6B-BEFF-D16187246631}"/>
              </a:ext>
            </a:extLst>
          </p:cNvPr>
          <p:cNvSpPr/>
          <p:nvPr/>
        </p:nvSpPr>
        <p:spPr>
          <a:xfrm>
            <a:off x="24468729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2" name="직사각형 2731">
            <a:extLst>
              <a:ext uri="{FF2B5EF4-FFF2-40B4-BE49-F238E27FC236}">
                <a16:creationId xmlns:a16="http://schemas.microsoft.com/office/drawing/2014/main" id="{8BBF4280-E2FE-8A7F-FC70-7D6D3CA5B682}"/>
              </a:ext>
            </a:extLst>
          </p:cNvPr>
          <p:cNvSpPr/>
          <p:nvPr/>
        </p:nvSpPr>
        <p:spPr>
          <a:xfrm>
            <a:off x="24572742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3" name="직사각형 2732">
            <a:extLst>
              <a:ext uri="{FF2B5EF4-FFF2-40B4-BE49-F238E27FC236}">
                <a16:creationId xmlns:a16="http://schemas.microsoft.com/office/drawing/2014/main" id="{4C8273B0-A829-BC16-9F8B-1AD41E3FEE9E}"/>
              </a:ext>
            </a:extLst>
          </p:cNvPr>
          <p:cNvSpPr/>
          <p:nvPr/>
        </p:nvSpPr>
        <p:spPr>
          <a:xfrm>
            <a:off x="24572742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7" name="직사각형 2736">
            <a:extLst>
              <a:ext uri="{FF2B5EF4-FFF2-40B4-BE49-F238E27FC236}">
                <a16:creationId xmlns:a16="http://schemas.microsoft.com/office/drawing/2014/main" id="{E388991A-1D9C-097C-CB64-212CB49D224C}"/>
              </a:ext>
            </a:extLst>
          </p:cNvPr>
          <p:cNvSpPr/>
          <p:nvPr/>
        </p:nvSpPr>
        <p:spPr>
          <a:xfrm>
            <a:off x="22956715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8" name="직사각형 2737">
            <a:extLst>
              <a:ext uri="{FF2B5EF4-FFF2-40B4-BE49-F238E27FC236}">
                <a16:creationId xmlns:a16="http://schemas.microsoft.com/office/drawing/2014/main" id="{205536C6-7A87-F781-B457-44B690EC317E}"/>
              </a:ext>
            </a:extLst>
          </p:cNvPr>
          <p:cNvSpPr/>
          <p:nvPr/>
        </p:nvSpPr>
        <p:spPr>
          <a:xfrm>
            <a:off x="22956715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9" name="직사각형 2738">
            <a:extLst>
              <a:ext uri="{FF2B5EF4-FFF2-40B4-BE49-F238E27FC236}">
                <a16:creationId xmlns:a16="http://schemas.microsoft.com/office/drawing/2014/main" id="{64B01835-B9BB-48F2-A7AF-5C542A30C781}"/>
              </a:ext>
            </a:extLst>
          </p:cNvPr>
          <p:cNvSpPr/>
          <p:nvPr/>
        </p:nvSpPr>
        <p:spPr>
          <a:xfrm>
            <a:off x="23060492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0" name="직사각형 2739">
            <a:extLst>
              <a:ext uri="{FF2B5EF4-FFF2-40B4-BE49-F238E27FC236}">
                <a16:creationId xmlns:a16="http://schemas.microsoft.com/office/drawing/2014/main" id="{EA614899-7723-3DE8-EFCC-83081DCBA089}"/>
              </a:ext>
            </a:extLst>
          </p:cNvPr>
          <p:cNvSpPr/>
          <p:nvPr/>
        </p:nvSpPr>
        <p:spPr>
          <a:xfrm>
            <a:off x="23060492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1" name="직사각형 2740">
            <a:extLst>
              <a:ext uri="{FF2B5EF4-FFF2-40B4-BE49-F238E27FC236}">
                <a16:creationId xmlns:a16="http://schemas.microsoft.com/office/drawing/2014/main" id="{018BD07F-D2F4-B744-06CD-FF05C77EA822}"/>
              </a:ext>
            </a:extLst>
          </p:cNvPr>
          <p:cNvSpPr/>
          <p:nvPr/>
        </p:nvSpPr>
        <p:spPr>
          <a:xfrm>
            <a:off x="23164505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2" name="직사각형 2741">
            <a:extLst>
              <a:ext uri="{FF2B5EF4-FFF2-40B4-BE49-F238E27FC236}">
                <a16:creationId xmlns:a16="http://schemas.microsoft.com/office/drawing/2014/main" id="{7D7D34BB-1317-E5FF-7722-0824711330F3}"/>
              </a:ext>
            </a:extLst>
          </p:cNvPr>
          <p:cNvSpPr/>
          <p:nvPr/>
        </p:nvSpPr>
        <p:spPr>
          <a:xfrm>
            <a:off x="23164505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6" name="직사각형 2745">
            <a:extLst>
              <a:ext uri="{FF2B5EF4-FFF2-40B4-BE49-F238E27FC236}">
                <a16:creationId xmlns:a16="http://schemas.microsoft.com/office/drawing/2014/main" id="{F5567C50-FDE5-9F69-8462-4F7EAAD76294}"/>
              </a:ext>
            </a:extLst>
          </p:cNvPr>
          <p:cNvSpPr/>
          <p:nvPr/>
        </p:nvSpPr>
        <p:spPr>
          <a:xfrm>
            <a:off x="23726505" y="242291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7" name="직사각형 2746">
            <a:extLst>
              <a:ext uri="{FF2B5EF4-FFF2-40B4-BE49-F238E27FC236}">
                <a16:creationId xmlns:a16="http://schemas.microsoft.com/office/drawing/2014/main" id="{A44B6F51-35B4-C3FC-6188-B4C62FC01CF4}"/>
              </a:ext>
            </a:extLst>
          </p:cNvPr>
          <p:cNvSpPr/>
          <p:nvPr/>
        </p:nvSpPr>
        <p:spPr>
          <a:xfrm>
            <a:off x="23726505" y="243226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8" name="직사각형 2747">
            <a:extLst>
              <a:ext uri="{FF2B5EF4-FFF2-40B4-BE49-F238E27FC236}">
                <a16:creationId xmlns:a16="http://schemas.microsoft.com/office/drawing/2014/main" id="{56E897C5-E22B-893C-8E0F-D7A732C76F2B}"/>
              </a:ext>
            </a:extLst>
          </p:cNvPr>
          <p:cNvSpPr/>
          <p:nvPr/>
        </p:nvSpPr>
        <p:spPr>
          <a:xfrm>
            <a:off x="23830282" y="242291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9" name="직사각형 2748">
            <a:extLst>
              <a:ext uri="{FF2B5EF4-FFF2-40B4-BE49-F238E27FC236}">
                <a16:creationId xmlns:a16="http://schemas.microsoft.com/office/drawing/2014/main" id="{8B06F967-B27C-B26E-0F60-F3ABDC64104D}"/>
              </a:ext>
            </a:extLst>
          </p:cNvPr>
          <p:cNvSpPr/>
          <p:nvPr/>
        </p:nvSpPr>
        <p:spPr>
          <a:xfrm>
            <a:off x="23830282" y="243226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2" name="TextBox 2751">
            <a:extLst>
              <a:ext uri="{FF2B5EF4-FFF2-40B4-BE49-F238E27FC236}">
                <a16:creationId xmlns:a16="http://schemas.microsoft.com/office/drawing/2014/main" id="{FBAE5BD8-159D-D9C6-1767-EBD6687C7A53}"/>
              </a:ext>
            </a:extLst>
          </p:cNvPr>
          <p:cNvSpPr txBox="1"/>
          <p:nvPr/>
        </p:nvSpPr>
        <p:spPr>
          <a:xfrm>
            <a:off x="22712220" y="2415327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2753" name="직사각형 2752">
            <a:extLst>
              <a:ext uri="{FF2B5EF4-FFF2-40B4-BE49-F238E27FC236}">
                <a16:creationId xmlns:a16="http://schemas.microsoft.com/office/drawing/2014/main" id="{6D966583-09CE-12C8-DDEA-20FD04570C40}"/>
              </a:ext>
            </a:extLst>
          </p:cNvPr>
          <p:cNvSpPr/>
          <p:nvPr/>
        </p:nvSpPr>
        <p:spPr>
          <a:xfrm>
            <a:off x="24831677" y="229615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4" name="직사각형 2753">
            <a:extLst>
              <a:ext uri="{FF2B5EF4-FFF2-40B4-BE49-F238E27FC236}">
                <a16:creationId xmlns:a16="http://schemas.microsoft.com/office/drawing/2014/main" id="{A26A9D42-F9AA-501C-F56F-99A32BA9578B}"/>
              </a:ext>
            </a:extLst>
          </p:cNvPr>
          <p:cNvSpPr/>
          <p:nvPr/>
        </p:nvSpPr>
        <p:spPr>
          <a:xfrm>
            <a:off x="24831677" y="230550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5" name="직사각형 2754">
            <a:extLst>
              <a:ext uri="{FF2B5EF4-FFF2-40B4-BE49-F238E27FC236}">
                <a16:creationId xmlns:a16="http://schemas.microsoft.com/office/drawing/2014/main" id="{CAD19E0F-007C-B681-698B-BFE46BD5DC06}"/>
              </a:ext>
            </a:extLst>
          </p:cNvPr>
          <p:cNvSpPr/>
          <p:nvPr/>
        </p:nvSpPr>
        <p:spPr>
          <a:xfrm>
            <a:off x="24831677" y="23522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6" name="직사각형 2755">
            <a:extLst>
              <a:ext uri="{FF2B5EF4-FFF2-40B4-BE49-F238E27FC236}">
                <a16:creationId xmlns:a16="http://schemas.microsoft.com/office/drawing/2014/main" id="{7849A77A-B207-8BE0-F223-5F573825B99B}"/>
              </a:ext>
            </a:extLst>
          </p:cNvPr>
          <p:cNvSpPr/>
          <p:nvPr/>
        </p:nvSpPr>
        <p:spPr>
          <a:xfrm>
            <a:off x="24831677" y="23616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7" name="직사각형 2756">
            <a:extLst>
              <a:ext uri="{FF2B5EF4-FFF2-40B4-BE49-F238E27FC236}">
                <a16:creationId xmlns:a16="http://schemas.microsoft.com/office/drawing/2014/main" id="{390826DB-4E08-D89F-93A9-FF5916E88ACC}"/>
              </a:ext>
            </a:extLst>
          </p:cNvPr>
          <p:cNvSpPr/>
          <p:nvPr/>
        </p:nvSpPr>
        <p:spPr>
          <a:xfrm>
            <a:off x="24831677" y="233357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8" name="직사각형 2757">
            <a:extLst>
              <a:ext uri="{FF2B5EF4-FFF2-40B4-BE49-F238E27FC236}">
                <a16:creationId xmlns:a16="http://schemas.microsoft.com/office/drawing/2014/main" id="{D44D4838-C3C0-ED33-98B4-CF61864F41DC}"/>
              </a:ext>
            </a:extLst>
          </p:cNvPr>
          <p:cNvSpPr/>
          <p:nvPr/>
        </p:nvSpPr>
        <p:spPr>
          <a:xfrm>
            <a:off x="24831677" y="234292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9" name="직사각형 2758">
            <a:extLst>
              <a:ext uri="{FF2B5EF4-FFF2-40B4-BE49-F238E27FC236}">
                <a16:creationId xmlns:a16="http://schemas.microsoft.com/office/drawing/2014/main" id="{DCD88EFE-22F5-9CBB-2AE7-9AB0BF027274}"/>
              </a:ext>
            </a:extLst>
          </p:cNvPr>
          <p:cNvSpPr/>
          <p:nvPr/>
        </p:nvSpPr>
        <p:spPr>
          <a:xfrm>
            <a:off x="24831677" y="231486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0" name="직사각형 2759">
            <a:extLst>
              <a:ext uri="{FF2B5EF4-FFF2-40B4-BE49-F238E27FC236}">
                <a16:creationId xmlns:a16="http://schemas.microsoft.com/office/drawing/2014/main" id="{4E431502-1E2A-739A-DFAD-2A6A810C3D30}"/>
              </a:ext>
            </a:extLst>
          </p:cNvPr>
          <p:cNvSpPr/>
          <p:nvPr/>
        </p:nvSpPr>
        <p:spPr>
          <a:xfrm>
            <a:off x="24831677" y="232421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1" name="직사각형 2760">
            <a:extLst>
              <a:ext uri="{FF2B5EF4-FFF2-40B4-BE49-F238E27FC236}">
                <a16:creationId xmlns:a16="http://schemas.microsoft.com/office/drawing/2014/main" id="{BE22F6B8-B1D3-720D-0C65-98F0AA1FB15D}"/>
              </a:ext>
            </a:extLst>
          </p:cNvPr>
          <p:cNvSpPr/>
          <p:nvPr/>
        </p:nvSpPr>
        <p:spPr>
          <a:xfrm>
            <a:off x="24935454" y="229615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2" name="직사각형 2761">
            <a:extLst>
              <a:ext uri="{FF2B5EF4-FFF2-40B4-BE49-F238E27FC236}">
                <a16:creationId xmlns:a16="http://schemas.microsoft.com/office/drawing/2014/main" id="{9081D6A7-0144-3C00-CD0C-AA03F6C5B3E7}"/>
              </a:ext>
            </a:extLst>
          </p:cNvPr>
          <p:cNvSpPr/>
          <p:nvPr/>
        </p:nvSpPr>
        <p:spPr>
          <a:xfrm>
            <a:off x="24935454" y="230550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3" name="직사각형 2762">
            <a:extLst>
              <a:ext uri="{FF2B5EF4-FFF2-40B4-BE49-F238E27FC236}">
                <a16:creationId xmlns:a16="http://schemas.microsoft.com/office/drawing/2014/main" id="{0EB81AF7-B85A-A8FD-9463-E682B9099132}"/>
              </a:ext>
            </a:extLst>
          </p:cNvPr>
          <p:cNvSpPr/>
          <p:nvPr/>
        </p:nvSpPr>
        <p:spPr>
          <a:xfrm>
            <a:off x="24935454" y="23522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4" name="직사각형 2763">
            <a:extLst>
              <a:ext uri="{FF2B5EF4-FFF2-40B4-BE49-F238E27FC236}">
                <a16:creationId xmlns:a16="http://schemas.microsoft.com/office/drawing/2014/main" id="{12F81A8A-16E7-533B-AEA1-19702F134FF0}"/>
              </a:ext>
            </a:extLst>
          </p:cNvPr>
          <p:cNvSpPr/>
          <p:nvPr/>
        </p:nvSpPr>
        <p:spPr>
          <a:xfrm>
            <a:off x="24935454" y="23616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5" name="직사각형 2764">
            <a:extLst>
              <a:ext uri="{FF2B5EF4-FFF2-40B4-BE49-F238E27FC236}">
                <a16:creationId xmlns:a16="http://schemas.microsoft.com/office/drawing/2014/main" id="{99FC0455-1F8C-201B-3A29-1F566B99C720}"/>
              </a:ext>
            </a:extLst>
          </p:cNvPr>
          <p:cNvSpPr/>
          <p:nvPr/>
        </p:nvSpPr>
        <p:spPr>
          <a:xfrm>
            <a:off x="24935454" y="233357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6" name="직사각형 2765">
            <a:extLst>
              <a:ext uri="{FF2B5EF4-FFF2-40B4-BE49-F238E27FC236}">
                <a16:creationId xmlns:a16="http://schemas.microsoft.com/office/drawing/2014/main" id="{7B677FCA-B4C2-3831-7F03-CF825F67252E}"/>
              </a:ext>
            </a:extLst>
          </p:cNvPr>
          <p:cNvSpPr/>
          <p:nvPr/>
        </p:nvSpPr>
        <p:spPr>
          <a:xfrm>
            <a:off x="24935454" y="234292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7" name="직사각형 2766">
            <a:extLst>
              <a:ext uri="{FF2B5EF4-FFF2-40B4-BE49-F238E27FC236}">
                <a16:creationId xmlns:a16="http://schemas.microsoft.com/office/drawing/2014/main" id="{5AE08083-CDBC-3D41-5507-8FA95F699AD4}"/>
              </a:ext>
            </a:extLst>
          </p:cNvPr>
          <p:cNvSpPr/>
          <p:nvPr/>
        </p:nvSpPr>
        <p:spPr>
          <a:xfrm>
            <a:off x="24935454" y="231486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8" name="직사각형 2767">
            <a:extLst>
              <a:ext uri="{FF2B5EF4-FFF2-40B4-BE49-F238E27FC236}">
                <a16:creationId xmlns:a16="http://schemas.microsoft.com/office/drawing/2014/main" id="{133903EA-F643-23D1-B308-C607FE31C642}"/>
              </a:ext>
            </a:extLst>
          </p:cNvPr>
          <p:cNvSpPr/>
          <p:nvPr/>
        </p:nvSpPr>
        <p:spPr>
          <a:xfrm>
            <a:off x="24935454" y="232421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9" name="직사각형 2768">
            <a:extLst>
              <a:ext uri="{FF2B5EF4-FFF2-40B4-BE49-F238E27FC236}">
                <a16:creationId xmlns:a16="http://schemas.microsoft.com/office/drawing/2014/main" id="{2705D210-BA60-D930-F1DF-5C44912A67D6}"/>
              </a:ext>
            </a:extLst>
          </p:cNvPr>
          <p:cNvSpPr/>
          <p:nvPr/>
        </p:nvSpPr>
        <p:spPr>
          <a:xfrm>
            <a:off x="24831677" y="23800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0" name="직사각형 2769">
            <a:extLst>
              <a:ext uri="{FF2B5EF4-FFF2-40B4-BE49-F238E27FC236}">
                <a16:creationId xmlns:a16="http://schemas.microsoft.com/office/drawing/2014/main" id="{EE5664F2-EF17-1C3F-1C21-27D85ED686F8}"/>
              </a:ext>
            </a:extLst>
          </p:cNvPr>
          <p:cNvSpPr/>
          <p:nvPr/>
        </p:nvSpPr>
        <p:spPr>
          <a:xfrm>
            <a:off x="24831677" y="238938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1" name="직사각형 2770">
            <a:extLst>
              <a:ext uri="{FF2B5EF4-FFF2-40B4-BE49-F238E27FC236}">
                <a16:creationId xmlns:a16="http://schemas.microsoft.com/office/drawing/2014/main" id="{05F8F0FA-02A3-9428-A259-349A0B050BF4}"/>
              </a:ext>
            </a:extLst>
          </p:cNvPr>
          <p:cNvSpPr/>
          <p:nvPr/>
        </p:nvSpPr>
        <p:spPr>
          <a:xfrm>
            <a:off x="24831677" y="237067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2" name="직사각형 2771">
            <a:extLst>
              <a:ext uri="{FF2B5EF4-FFF2-40B4-BE49-F238E27FC236}">
                <a16:creationId xmlns:a16="http://schemas.microsoft.com/office/drawing/2014/main" id="{CFB0592A-ADE5-0A31-6231-525E3598708C}"/>
              </a:ext>
            </a:extLst>
          </p:cNvPr>
          <p:cNvSpPr/>
          <p:nvPr/>
        </p:nvSpPr>
        <p:spPr>
          <a:xfrm>
            <a:off x="24935454" y="23800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3" name="직사각형 2772">
            <a:extLst>
              <a:ext uri="{FF2B5EF4-FFF2-40B4-BE49-F238E27FC236}">
                <a16:creationId xmlns:a16="http://schemas.microsoft.com/office/drawing/2014/main" id="{CF03C1F7-73A1-C739-0A5F-016F4B7A25A2}"/>
              </a:ext>
            </a:extLst>
          </p:cNvPr>
          <p:cNvSpPr/>
          <p:nvPr/>
        </p:nvSpPr>
        <p:spPr>
          <a:xfrm>
            <a:off x="24935454" y="238938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4" name="직사각형 2773">
            <a:extLst>
              <a:ext uri="{FF2B5EF4-FFF2-40B4-BE49-F238E27FC236}">
                <a16:creationId xmlns:a16="http://schemas.microsoft.com/office/drawing/2014/main" id="{86A838CD-E0F8-B3A8-F3E1-01E46CE7FF91}"/>
              </a:ext>
            </a:extLst>
          </p:cNvPr>
          <p:cNvSpPr/>
          <p:nvPr/>
        </p:nvSpPr>
        <p:spPr>
          <a:xfrm>
            <a:off x="24935454" y="237067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5" name="직사각형 2774">
            <a:extLst>
              <a:ext uri="{FF2B5EF4-FFF2-40B4-BE49-F238E27FC236}">
                <a16:creationId xmlns:a16="http://schemas.microsoft.com/office/drawing/2014/main" id="{652636AF-D7C5-66E0-BE7E-1A0ECFED7233}"/>
              </a:ext>
            </a:extLst>
          </p:cNvPr>
          <p:cNvSpPr/>
          <p:nvPr/>
        </p:nvSpPr>
        <p:spPr>
          <a:xfrm>
            <a:off x="24831677" y="239891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6" name="직사각형 2775">
            <a:extLst>
              <a:ext uri="{FF2B5EF4-FFF2-40B4-BE49-F238E27FC236}">
                <a16:creationId xmlns:a16="http://schemas.microsoft.com/office/drawing/2014/main" id="{29A9C68A-FE28-9890-E361-C1EDA833D152}"/>
              </a:ext>
            </a:extLst>
          </p:cNvPr>
          <p:cNvSpPr/>
          <p:nvPr/>
        </p:nvSpPr>
        <p:spPr>
          <a:xfrm>
            <a:off x="24935454" y="239891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7" name="직사각형 2776">
            <a:extLst>
              <a:ext uri="{FF2B5EF4-FFF2-40B4-BE49-F238E27FC236}">
                <a16:creationId xmlns:a16="http://schemas.microsoft.com/office/drawing/2014/main" id="{80B20FE8-D735-DEBD-2125-847C7C60512E}"/>
              </a:ext>
            </a:extLst>
          </p:cNvPr>
          <p:cNvSpPr/>
          <p:nvPr/>
        </p:nvSpPr>
        <p:spPr>
          <a:xfrm>
            <a:off x="24831677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8" name="직사각형 2777">
            <a:extLst>
              <a:ext uri="{FF2B5EF4-FFF2-40B4-BE49-F238E27FC236}">
                <a16:creationId xmlns:a16="http://schemas.microsoft.com/office/drawing/2014/main" id="{541F5F4D-9F49-3496-EDF4-F7750418F892}"/>
              </a:ext>
            </a:extLst>
          </p:cNvPr>
          <p:cNvSpPr/>
          <p:nvPr/>
        </p:nvSpPr>
        <p:spPr>
          <a:xfrm>
            <a:off x="24831677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9" name="직사각형 2778">
            <a:extLst>
              <a:ext uri="{FF2B5EF4-FFF2-40B4-BE49-F238E27FC236}">
                <a16:creationId xmlns:a16="http://schemas.microsoft.com/office/drawing/2014/main" id="{FA37E435-5F80-A561-DFE3-5C961A56CD1D}"/>
              </a:ext>
            </a:extLst>
          </p:cNvPr>
          <p:cNvSpPr/>
          <p:nvPr/>
        </p:nvSpPr>
        <p:spPr>
          <a:xfrm>
            <a:off x="24935454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0" name="직사각형 2779">
            <a:extLst>
              <a:ext uri="{FF2B5EF4-FFF2-40B4-BE49-F238E27FC236}">
                <a16:creationId xmlns:a16="http://schemas.microsoft.com/office/drawing/2014/main" id="{74BEF23D-8FF4-6FF5-3437-20525B3BF7D0}"/>
              </a:ext>
            </a:extLst>
          </p:cNvPr>
          <p:cNvSpPr/>
          <p:nvPr/>
        </p:nvSpPr>
        <p:spPr>
          <a:xfrm>
            <a:off x="24935454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4" name="TextBox 2783">
                <a:extLst>
                  <a:ext uri="{FF2B5EF4-FFF2-40B4-BE49-F238E27FC236}">
                    <a16:creationId xmlns:a16="http://schemas.microsoft.com/office/drawing/2014/main" id="{ABF706D1-277F-5232-492D-1D58CE1FA5A2}"/>
                  </a:ext>
                </a:extLst>
              </p:cNvPr>
              <p:cNvSpPr txBox="1"/>
              <p:nvPr/>
            </p:nvSpPr>
            <p:spPr>
              <a:xfrm>
                <a:off x="23216800" y="2411338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84" name="TextBox 2783">
                <a:extLst>
                  <a:ext uri="{FF2B5EF4-FFF2-40B4-BE49-F238E27FC236}">
                    <a16:creationId xmlns:a16="http://schemas.microsoft.com/office/drawing/2014/main" id="{ABF706D1-277F-5232-492D-1D58CE1FA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6800" y="24113380"/>
                <a:ext cx="516487" cy="461665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5" name="TextBox 2784">
                <a:extLst>
                  <a:ext uri="{FF2B5EF4-FFF2-40B4-BE49-F238E27FC236}">
                    <a16:creationId xmlns:a16="http://schemas.microsoft.com/office/drawing/2014/main" id="{F2F8A0FF-2F18-06DC-1828-639BA579FA85}"/>
                  </a:ext>
                </a:extLst>
              </p:cNvPr>
              <p:cNvSpPr txBox="1"/>
              <p:nvPr/>
            </p:nvSpPr>
            <p:spPr>
              <a:xfrm>
                <a:off x="23884311" y="241201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85" name="TextBox 2784">
                <a:extLst>
                  <a:ext uri="{FF2B5EF4-FFF2-40B4-BE49-F238E27FC236}">
                    <a16:creationId xmlns:a16="http://schemas.microsoft.com/office/drawing/2014/main" id="{F2F8A0FF-2F18-06DC-1828-639BA579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4311" y="24120199"/>
                <a:ext cx="516487" cy="461665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6" name="TextBox 2785">
            <a:extLst>
              <a:ext uri="{FF2B5EF4-FFF2-40B4-BE49-F238E27FC236}">
                <a16:creationId xmlns:a16="http://schemas.microsoft.com/office/drawing/2014/main" id="{AB758BA6-50AC-AF83-4B89-0B8D90242044}"/>
              </a:ext>
            </a:extLst>
          </p:cNvPr>
          <p:cNvSpPr txBox="1"/>
          <p:nvPr/>
        </p:nvSpPr>
        <p:spPr>
          <a:xfrm>
            <a:off x="22448197" y="2335185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787" name="TextBox 2786">
            <a:extLst>
              <a:ext uri="{FF2B5EF4-FFF2-40B4-BE49-F238E27FC236}">
                <a16:creationId xmlns:a16="http://schemas.microsoft.com/office/drawing/2014/main" id="{8B73C653-2134-0581-9AEE-C84BFF288E82}"/>
              </a:ext>
            </a:extLst>
          </p:cNvPr>
          <p:cNvSpPr txBox="1"/>
          <p:nvPr/>
        </p:nvSpPr>
        <p:spPr>
          <a:xfrm>
            <a:off x="23536159" y="225834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788" name="TextBox 2787">
            <a:extLst>
              <a:ext uri="{FF2B5EF4-FFF2-40B4-BE49-F238E27FC236}">
                <a16:creationId xmlns:a16="http://schemas.microsoft.com/office/drawing/2014/main" id="{9B7FA30D-71E3-B18B-8D14-6F7A51E043E1}"/>
              </a:ext>
            </a:extLst>
          </p:cNvPr>
          <p:cNvSpPr txBox="1"/>
          <p:nvPr/>
        </p:nvSpPr>
        <p:spPr>
          <a:xfrm>
            <a:off x="24782397" y="2262416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2789" name="사각형: 둥근 모서리 2788">
            <a:extLst>
              <a:ext uri="{FF2B5EF4-FFF2-40B4-BE49-F238E27FC236}">
                <a16:creationId xmlns:a16="http://schemas.microsoft.com/office/drawing/2014/main" id="{5400F218-0241-33E6-9C91-CCB07E1A6511}"/>
              </a:ext>
            </a:extLst>
          </p:cNvPr>
          <p:cNvSpPr/>
          <p:nvPr/>
        </p:nvSpPr>
        <p:spPr>
          <a:xfrm>
            <a:off x="14017870" y="12912775"/>
            <a:ext cx="21587445" cy="760294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0" name="TextBox 2789">
            <a:extLst>
              <a:ext uri="{FF2B5EF4-FFF2-40B4-BE49-F238E27FC236}">
                <a16:creationId xmlns:a16="http://schemas.microsoft.com/office/drawing/2014/main" id="{97B9FC35-82D0-6944-DF0E-93C9E564668B}"/>
              </a:ext>
            </a:extLst>
          </p:cNvPr>
          <p:cNvSpPr txBox="1"/>
          <p:nvPr/>
        </p:nvSpPr>
        <p:spPr>
          <a:xfrm>
            <a:off x="15049780" y="12774313"/>
            <a:ext cx="2856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 Split</a:t>
            </a:r>
            <a:r>
              <a:rPr lang="ko-KR" altLang="en-US" b="1"/>
              <a:t> </a:t>
            </a:r>
            <a:r>
              <a:rPr lang="en-US" altLang="ko-KR" b="1"/>
              <a:t>&amp;</a:t>
            </a:r>
            <a:r>
              <a:rPr lang="ko-KR" altLang="en-US" b="1"/>
              <a:t> </a:t>
            </a:r>
            <a:r>
              <a:rPr lang="en-US" altLang="ko-KR" b="1"/>
              <a:t>Duplication</a:t>
            </a:r>
            <a:endParaRPr lang="ko-KR" altLang="en-US" b="1"/>
          </a:p>
        </p:txBody>
      </p:sp>
      <p:sp>
        <p:nvSpPr>
          <p:cNvPr id="2791" name="TextBox 2790">
            <a:extLst>
              <a:ext uri="{FF2B5EF4-FFF2-40B4-BE49-F238E27FC236}">
                <a16:creationId xmlns:a16="http://schemas.microsoft.com/office/drawing/2014/main" id="{21027702-0A08-2830-BF7C-3CDE19748AB0}"/>
              </a:ext>
            </a:extLst>
          </p:cNvPr>
          <p:cNvSpPr txBox="1"/>
          <p:nvPr/>
        </p:nvSpPr>
        <p:spPr>
          <a:xfrm>
            <a:off x="14600487" y="151324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792" name="직사각형 2791">
            <a:extLst>
              <a:ext uri="{FF2B5EF4-FFF2-40B4-BE49-F238E27FC236}">
                <a16:creationId xmlns:a16="http://schemas.microsoft.com/office/drawing/2014/main" id="{E0E73ACA-56F1-54E4-B882-7B1D13205CDE}"/>
              </a:ext>
            </a:extLst>
          </p:cNvPr>
          <p:cNvSpPr/>
          <p:nvPr/>
        </p:nvSpPr>
        <p:spPr>
          <a:xfrm>
            <a:off x="15060314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3" name="직사각형 2792">
            <a:extLst>
              <a:ext uri="{FF2B5EF4-FFF2-40B4-BE49-F238E27FC236}">
                <a16:creationId xmlns:a16="http://schemas.microsoft.com/office/drawing/2014/main" id="{F3AC191E-FB47-75B8-6298-304127839127}"/>
              </a:ext>
            </a:extLst>
          </p:cNvPr>
          <p:cNvSpPr/>
          <p:nvPr/>
        </p:nvSpPr>
        <p:spPr>
          <a:xfrm>
            <a:off x="15190328" y="14489322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4" name="직사각형 2793">
            <a:extLst>
              <a:ext uri="{FF2B5EF4-FFF2-40B4-BE49-F238E27FC236}">
                <a16:creationId xmlns:a16="http://schemas.microsoft.com/office/drawing/2014/main" id="{D640F42D-A75C-9F09-83DB-90FE47AD550E}"/>
              </a:ext>
            </a:extLst>
          </p:cNvPr>
          <p:cNvSpPr/>
          <p:nvPr/>
        </p:nvSpPr>
        <p:spPr>
          <a:xfrm>
            <a:off x="15318963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5" name="직사각형 2794">
            <a:extLst>
              <a:ext uri="{FF2B5EF4-FFF2-40B4-BE49-F238E27FC236}">
                <a16:creationId xmlns:a16="http://schemas.microsoft.com/office/drawing/2014/main" id="{40C1416B-EDD2-D08F-5351-E7BEE4D08E45}"/>
              </a:ext>
            </a:extLst>
          </p:cNvPr>
          <p:cNvSpPr/>
          <p:nvPr/>
        </p:nvSpPr>
        <p:spPr>
          <a:xfrm>
            <a:off x="15847879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6" name="TextBox 2795">
                <a:extLst>
                  <a:ext uri="{FF2B5EF4-FFF2-40B4-BE49-F238E27FC236}">
                    <a16:creationId xmlns:a16="http://schemas.microsoft.com/office/drawing/2014/main" id="{DA8F615E-2DD2-E7F2-8EC0-2ABA41D4C53B}"/>
                  </a:ext>
                </a:extLst>
              </p:cNvPr>
              <p:cNvSpPr txBox="1"/>
              <p:nvPr/>
            </p:nvSpPr>
            <p:spPr>
              <a:xfrm>
                <a:off x="15354926" y="1506248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96" name="TextBox 2795">
                <a:extLst>
                  <a:ext uri="{FF2B5EF4-FFF2-40B4-BE49-F238E27FC236}">
                    <a16:creationId xmlns:a16="http://schemas.microsoft.com/office/drawing/2014/main" id="{DA8F615E-2DD2-E7F2-8EC0-2ABA41D4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926" y="15062483"/>
                <a:ext cx="516487" cy="461665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7" name="원호 2796">
            <a:extLst>
              <a:ext uri="{FF2B5EF4-FFF2-40B4-BE49-F238E27FC236}">
                <a16:creationId xmlns:a16="http://schemas.microsoft.com/office/drawing/2014/main" id="{0FB58E62-7000-07AD-E7B8-1E4E914601C1}"/>
              </a:ext>
            </a:extLst>
          </p:cNvPr>
          <p:cNvSpPr/>
          <p:nvPr/>
        </p:nvSpPr>
        <p:spPr>
          <a:xfrm rot="16200000">
            <a:off x="14562593" y="1478010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8" name="원호 2797">
            <a:extLst>
              <a:ext uri="{FF2B5EF4-FFF2-40B4-BE49-F238E27FC236}">
                <a16:creationId xmlns:a16="http://schemas.microsoft.com/office/drawing/2014/main" id="{CDA8A11E-3EB9-19DB-BF6D-1D23ED00E6FF}"/>
              </a:ext>
            </a:extLst>
          </p:cNvPr>
          <p:cNvSpPr/>
          <p:nvPr/>
        </p:nvSpPr>
        <p:spPr>
          <a:xfrm>
            <a:off x="16089609" y="1429972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9" name="원호 2798">
            <a:extLst>
              <a:ext uri="{FF2B5EF4-FFF2-40B4-BE49-F238E27FC236}">
                <a16:creationId xmlns:a16="http://schemas.microsoft.com/office/drawing/2014/main" id="{D9C8A560-B5B4-B7B1-4263-C2762A16FB1B}"/>
              </a:ext>
            </a:extLst>
          </p:cNvPr>
          <p:cNvSpPr/>
          <p:nvPr/>
        </p:nvSpPr>
        <p:spPr>
          <a:xfrm rot="16200000">
            <a:off x="15418219" y="1393689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0" name="원호 2799">
            <a:extLst>
              <a:ext uri="{FF2B5EF4-FFF2-40B4-BE49-F238E27FC236}">
                <a16:creationId xmlns:a16="http://schemas.microsoft.com/office/drawing/2014/main" id="{554448E0-146D-C5E9-BAF3-D68CE7AA2CAC}"/>
              </a:ext>
            </a:extLst>
          </p:cNvPr>
          <p:cNvSpPr/>
          <p:nvPr/>
        </p:nvSpPr>
        <p:spPr>
          <a:xfrm rot="5400000" flipV="1">
            <a:off x="14568282" y="1540778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1" name="직사각형 2800">
            <a:extLst>
              <a:ext uri="{FF2B5EF4-FFF2-40B4-BE49-F238E27FC236}">
                <a16:creationId xmlns:a16="http://schemas.microsoft.com/office/drawing/2014/main" id="{5A2E7338-04FC-205B-F462-FB115295DB9F}"/>
              </a:ext>
            </a:extLst>
          </p:cNvPr>
          <p:cNvSpPr/>
          <p:nvPr/>
        </p:nvSpPr>
        <p:spPr>
          <a:xfrm>
            <a:off x="15985344" y="1448943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2" name="직사각형 2801">
            <a:extLst>
              <a:ext uri="{FF2B5EF4-FFF2-40B4-BE49-F238E27FC236}">
                <a16:creationId xmlns:a16="http://schemas.microsoft.com/office/drawing/2014/main" id="{C1414F70-0818-505B-A7A8-F90FE479C1E9}"/>
              </a:ext>
            </a:extLst>
          </p:cNvPr>
          <p:cNvSpPr/>
          <p:nvPr/>
        </p:nvSpPr>
        <p:spPr>
          <a:xfrm>
            <a:off x="16520080" y="1449825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3" name="직사각형 2802">
            <a:extLst>
              <a:ext uri="{FF2B5EF4-FFF2-40B4-BE49-F238E27FC236}">
                <a16:creationId xmlns:a16="http://schemas.microsoft.com/office/drawing/2014/main" id="{D4843188-71C6-9ECF-0744-E7C81F68EC37}"/>
              </a:ext>
            </a:extLst>
          </p:cNvPr>
          <p:cNvSpPr/>
          <p:nvPr/>
        </p:nvSpPr>
        <p:spPr>
          <a:xfrm>
            <a:off x="16650094" y="1449825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4" name="직사각형 2803">
            <a:extLst>
              <a:ext uri="{FF2B5EF4-FFF2-40B4-BE49-F238E27FC236}">
                <a16:creationId xmlns:a16="http://schemas.microsoft.com/office/drawing/2014/main" id="{0692C648-091E-AC57-21F3-01523F2972FC}"/>
              </a:ext>
            </a:extLst>
          </p:cNvPr>
          <p:cNvSpPr/>
          <p:nvPr/>
        </p:nvSpPr>
        <p:spPr>
          <a:xfrm>
            <a:off x="16778729" y="1449825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5" name="TextBox 2804">
                <a:extLst>
                  <a:ext uri="{FF2B5EF4-FFF2-40B4-BE49-F238E27FC236}">
                    <a16:creationId xmlns:a16="http://schemas.microsoft.com/office/drawing/2014/main" id="{E61BF609-3FD1-227E-C245-7DC3629A8488}"/>
                  </a:ext>
                </a:extLst>
              </p:cNvPr>
              <p:cNvSpPr txBox="1"/>
              <p:nvPr/>
            </p:nvSpPr>
            <p:spPr>
              <a:xfrm>
                <a:off x="16039942" y="1507275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05" name="TextBox 2804">
                <a:extLst>
                  <a:ext uri="{FF2B5EF4-FFF2-40B4-BE49-F238E27FC236}">
                    <a16:creationId xmlns:a16="http://schemas.microsoft.com/office/drawing/2014/main" id="{E61BF609-3FD1-227E-C245-7DC3629A8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9942" y="15072755"/>
                <a:ext cx="516487" cy="461665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7" name="직사각형 2806">
            <a:extLst>
              <a:ext uri="{FF2B5EF4-FFF2-40B4-BE49-F238E27FC236}">
                <a16:creationId xmlns:a16="http://schemas.microsoft.com/office/drawing/2014/main" id="{DB85BF5D-371B-600A-5B96-B379EB4F7A03}"/>
              </a:ext>
            </a:extLst>
          </p:cNvPr>
          <p:cNvSpPr/>
          <p:nvPr/>
        </p:nvSpPr>
        <p:spPr>
          <a:xfrm>
            <a:off x="16912694" y="1449982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8" name="직사각형 2807">
            <a:extLst>
              <a:ext uri="{FF2B5EF4-FFF2-40B4-BE49-F238E27FC236}">
                <a16:creationId xmlns:a16="http://schemas.microsoft.com/office/drawing/2014/main" id="{7D52F37F-2C20-A3E9-7530-C7EE6CED2C87}"/>
              </a:ext>
            </a:extLst>
          </p:cNvPr>
          <p:cNvSpPr/>
          <p:nvPr/>
        </p:nvSpPr>
        <p:spPr>
          <a:xfrm>
            <a:off x="17042708" y="1449982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9" name="TextBox 2808">
            <a:extLst>
              <a:ext uri="{FF2B5EF4-FFF2-40B4-BE49-F238E27FC236}">
                <a16:creationId xmlns:a16="http://schemas.microsoft.com/office/drawing/2014/main" id="{6B72C454-4E26-32E3-524A-11B2DAB94FA0}"/>
              </a:ext>
            </a:extLst>
          </p:cNvPr>
          <p:cNvSpPr txBox="1"/>
          <p:nvPr/>
        </p:nvSpPr>
        <p:spPr>
          <a:xfrm>
            <a:off x="15846203" y="141122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1" name="TextBox 2810">
                <a:extLst>
                  <a:ext uri="{FF2B5EF4-FFF2-40B4-BE49-F238E27FC236}">
                    <a16:creationId xmlns:a16="http://schemas.microsoft.com/office/drawing/2014/main" id="{BF73F35D-3F5C-3EFE-4BFD-7C22880D0DB4}"/>
                  </a:ext>
                </a:extLst>
              </p:cNvPr>
              <p:cNvSpPr txBox="1"/>
              <p:nvPr/>
            </p:nvSpPr>
            <p:spPr>
              <a:xfrm>
                <a:off x="14835658" y="13227482"/>
                <a:ext cx="11609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𝑇𝑎𝑠𝑘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1600"/>
                  <a:t>에 대해서 학습한 </a:t>
                </a:r>
                <a:r>
                  <a:rPr lang="en-US" altLang="ko-KR" sz="1600"/>
                  <a:t>Network</a:t>
                </a:r>
                <a:r>
                  <a:rPr lang="ko-KR" altLang="en-US" sz="1600"/>
                  <a:t>와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𝑇𝑎𝑠𝑘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1600"/>
                  <a:t>에서 </a:t>
                </a:r>
                <a:r>
                  <a:rPr lang="en-US" altLang="ko-KR" sz="1600"/>
                  <a:t>expansion</a:t>
                </a:r>
                <a:r>
                  <a:rPr lang="ko-KR" altLang="en-US" sz="1600"/>
                  <a:t>까지 끝난 현재의 </a:t>
                </a:r>
                <a:r>
                  <a:rPr lang="en-US" altLang="ko-KR" sz="1600"/>
                  <a:t>network</a:t>
                </a:r>
                <a:r>
                  <a:rPr lang="ko-KR" altLang="en-US" sz="1600"/>
                  <a:t>의 </a:t>
                </a:r>
                <a:r>
                  <a:rPr lang="en-US" altLang="ko-KR" sz="1600"/>
                  <a:t>unit</a:t>
                </a:r>
                <a:r>
                  <a:rPr lang="ko-KR" altLang="en-US" sz="1600"/>
                  <a:t>을 비교함</a:t>
                </a:r>
                <a:r>
                  <a:rPr lang="en-US" altLang="ko-KR" sz="1600"/>
                  <a:t>(additional unit </a:t>
                </a:r>
                <a:r>
                  <a:rPr lang="ko-KR" altLang="en-US" sz="1600"/>
                  <a:t>부분 제외</a:t>
                </a:r>
                <a:r>
                  <a:rPr lang="en-US" altLang="ko-KR" sz="1600"/>
                  <a:t>)</a:t>
                </a:r>
              </a:p>
            </p:txBody>
          </p:sp>
        </mc:Choice>
        <mc:Fallback xmlns="">
          <p:sp>
            <p:nvSpPr>
              <p:cNvPr id="2811" name="TextBox 2810">
                <a:extLst>
                  <a:ext uri="{FF2B5EF4-FFF2-40B4-BE49-F238E27FC236}">
                    <a16:creationId xmlns:a16="http://schemas.microsoft.com/office/drawing/2014/main" id="{BF73F35D-3F5C-3EFE-4BFD-7C22880D0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58" y="13227482"/>
                <a:ext cx="11609781" cy="338554"/>
              </a:xfrm>
              <a:prstGeom prst="rect">
                <a:avLst/>
              </a:prstGeom>
              <a:blipFill>
                <a:blip r:embed="rId103"/>
                <a:stretch>
                  <a:fillRect t="-7273" b="-2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2" name="TextBox 2811">
            <a:extLst>
              <a:ext uri="{FF2B5EF4-FFF2-40B4-BE49-F238E27FC236}">
                <a16:creationId xmlns:a16="http://schemas.microsoft.com/office/drawing/2014/main" id="{C5C06CB1-417B-D3FE-949B-40D9A52621D7}"/>
              </a:ext>
            </a:extLst>
          </p:cNvPr>
          <p:cNvSpPr txBox="1"/>
          <p:nvPr/>
        </p:nvSpPr>
        <p:spPr>
          <a:xfrm>
            <a:off x="15214072" y="13692901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1(Task T)</a:t>
            </a:r>
            <a:endParaRPr lang="ko-KR" altLang="en-US" b="1"/>
          </a:p>
        </p:txBody>
      </p:sp>
      <p:sp>
        <p:nvSpPr>
          <p:cNvPr id="2825" name="TextBox 2824">
            <a:extLst>
              <a:ext uri="{FF2B5EF4-FFF2-40B4-BE49-F238E27FC236}">
                <a16:creationId xmlns:a16="http://schemas.microsoft.com/office/drawing/2014/main" id="{4B70FF46-FA23-4338-3804-B5749AA5B886}"/>
              </a:ext>
            </a:extLst>
          </p:cNvPr>
          <p:cNvSpPr txBox="1"/>
          <p:nvPr/>
        </p:nvSpPr>
        <p:spPr>
          <a:xfrm>
            <a:off x="14623272" y="183365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826" name="직사각형 2825">
            <a:extLst>
              <a:ext uri="{FF2B5EF4-FFF2-40B4-BE49-F238E27FC236}">
                <a16:creationId xmlns:a16="http://schemas.microsoft.com/office/drawing/2014/main" id="{176D3EE9-D75D-FA39-B892-0D9702D5CBE5}"/>
              </a:ext>
            </a:extLst>
          </p:cNvPr>
          <p:cNvSpPr/>
          <p:nvPr/>
        </p:nvSpPr>
        <p:spPr>
          <a:xfrm>
            <a:off x="15083099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7" name="직사각형 2826">
            <a:extLst>
              <a:ext uri="{FF2B5EF4-FFF2-40B4-BE49-F238E27FC236}">
                <a16:creationId xmlns:a16="http://schemas.microsoft.com/office/drawing/2014/main" id="{417D31DF-3EFE-A6A9-F1A1-E77D9914C482}"/>
              </a:ext>
            </a:extLst>
          </p:cNvPr>
          <p:cNvSpPr/>
          <p:nvPr/>
        </p:nvSpPr>
        <p:spPr>
          <a:xfrm>
            <a:off x="15213113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8" name="직사각형 2827">
            <a:extLst>
              <a:ext uri="{FF2B5EF4-FFF2-40B4-BE49-F238E27FC236}">
                <a16:creationId xmlns:a16="http://schemas.microsoft.com/office/drawing/2014/main" id="{F05E34EE-EB27-8D31-D0BB-83F690D14E26}"/>
              </a:ext>
            </a:extLst>
          </p:cNvPr>
          <p:cNvSpPr/>
          <p:nvPr/>
        </p:nvSpPr>
        <p:spPr>
          <a:xfrm>
            <a:off x="15341748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9" name="직사각형 2828">
            <a:extLst>
              <a:ext uri="{FF2B5EF4-FFF2-40B4-BE49-F238E27FC236}">
                <a16:creationId xmlns:a16="http://schemas.microsoft.com/office/drawing/2014/main" id="{B6A92011-92F3-3943-3B4B-4E556A5AD903}"/>
              </a:ext>
            </a:extLst>
          </p:cNvPr>
          <p:cNvSpPr/>
          <p:nvPr/>
        </p:nvSpPr>
        <p:spPr>
          <a:xfrm>
            <a:off x="15870664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0" name="TextBox 2829">
                <a:extLst>
                  <a:ext uri="{FF2B5EF4-FFF2-40B4-BE49-F238E27FC236}">
                    <a16:creationId xmlns:a16="http://schemas.microsoft.com/office/drawing/2014/main" id="{D0909B5A-5FE5-3F17-BFC2-D161718ED6D3}"/>
                  </a:ext>
                </a:extLst>
              </p:cNvPr>
              <p:cNvSpPr txBox="1"/>
              <p:nvPr/>
            </p:nvSpPr>
            <p:spPr>
              <a:xfrm>
                <a:off x="15377711" y="1826657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30" name="TextBox 2829">
                <a:extLst>
                  <a:ext uri="{FF2B5EF4-FFF2-40B4-BE49-F238E27FC236}">
                    <a16:creationId xmlns:a16="http://schemas.microsoft.com/office/drawing/2014/main" id="{D0909B5A-5FE5-3F17-BFC2-D161718E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711" y="18266579"/>
                <a:ext cx="516487" cy="461665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1" name="원호 2830">
            <a:extLst>
              <a:ext uri="{FF2B5EF4-FFF2-40B4-BE49-F238E27FC236}">
                <a16:creationId xmlns:a16="http://schemas.microsoft.com/office/drawing/2014/main" id="{F1298010-943B-9828-AC49-93B53C7896CB}"/>
              </a:ext>
            </a:extLst>
          </p:cNvPr>
          <p:cNvSpPr/>
          <p:nvPr/>
        </p:nvSpPr>
        <p:spPr>
          <a:xfrm rot="16200000">
            <a:off x="14585378" y="1798419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2" name="원호 2831">
            <a:extLst>
              <a:ext uri="{FF2B5EF4-FFF2-40B4-BE49-F238E27FC236}">
                <a16:creationId xmlns:a16="http://schemas.microsoft.com/office/drawing/2014/main" id="{6290EC0D-E6B6-3639-8CD0-0062FB7F26FE}"/>
              </a:ext>
            </a:extLst>
          </p:cNvPr>
          <p:cNvSpPr/>
          <p:nvPr/>
        </p:nvSpPr>
        <p:spPr>
          <a:xfrm>
            <a:off x="15827120" y="17501034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3" name="원호 2832">
            <a:extLst>
              <a:ext uri="{FF2B5EF4-FFF2-40B4-BE49-F238E27FC236}">
                <a16:creationId xmlns:a16="http://schemas.microsoft.com/office/drawing/2014/main" id="{5A13B85D-71E7-9850-E78D-270770F6D86D}"/>
              </a:ext>
            </a:extLst>
          </p:cNvPr>
          <p:cNvSpPr/>
          <p:nvPr/>
        </p:nvSpPr>
        <p:spPr>
          <a:xfrm rot="16200000">
            <a:off x="15441004" y="1714098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4" name="원호 2833">
            <a:extLst>
              <a:ext uri="{FF2B5EF4-FFF2-40B4-BE49-F238E27FC236}">
                <a16:creationId xmlns:a16="http://schemas.microsoft.com/office/drawing/2014/main" id="{FE170334-5E28-8FBC-4FF6-53C2AE916EBA}"/>
              </a:ext>
            </a:extLst>
          </p:cNvPr>
          <p:cNvSpPr/>
          <p:nvPr/>
        </p:nvSpPr>
        <p:spPr>
          <a:xfrm rot="5400000" flipV="1">
            <a:off x="14591067" y="1861187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5" name="직사각형 2834">
            <a:extLst>
              <a:ext uri="{FF2B5EF4-FFF2-40B4-BE49-F238E27FC236}">
                <a16:creationId xmlns:a16="http://schemas.microsoft.com/office/drawing/2014/main" id="{2B8524D3-87CE-06F0-8DB8-E28CBD01D9E7}"/>
              </a:ext>
            </a:extLst>
          </p:cNvPr>
          <p:cNvSpPr/>
          <p:nvPr/>
        </p:nvSpPr>
        <p:spPr>
          <a:xfrm>
            <a:off x="16008129" y="1769353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6" name="직사각형 2835">
            <a:extLst>
              <a:ext uri="{FF2B5EF4-FFF2-40B4-BE49-F238E27FC236}">
                <a16:creationId xmlns:a16="http://schemas.microsoft.com/office/drawing/2014/main" id="{29ABFE76-A7F1-E5C4-87CA-A3C2086CF6BA}"/>
              </a:ext>
            </a:extLst>
          </p:cNvPr>
          <p:cNvSpPr/>
          <p:nvPr/>
        </p:nvSpPr>
        <p:spPr>
          <a:xfrm>
            <a:off x="16542865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7" name="직사각형 2836">
            <a:extLst>
              <a:ext uri="{FF2B5EF4-FFF2-40B4-BE49-F238E27FC236}">
                <a16:creationId xmlns:a16="http://schemas.microsoft.com/office/drawing/2014/main" id="{7551C06D-E978-0C15-8711-747A0AB088DA}"/>
              </a:ext>
            </a:extLst>
          </p:cNvPr>
          <p:cNvSpPr/>
          <p:nvPr/>
        </p:nvSpPr>
        <p:spPr>
          <a:xfrm>
            <a:off x="16672879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8" name="직사각형 2837">
            <a:extLst>
              <a:ext uri="{FF2B5EF4-FFF2-40B4-BE49-F238E27FC236}">
                <a16:creationId xmlns:a16="http://schemas.microsoft.com/office/drawing/2014/main" id="{F85DAAB9-CA2D-4876-9020-8E7ADE858847}"/>
              </a:ext>
            </a:extLst>
          </p:cNvPr>
          <p:cNvSpPr/>
          <p:nvPr/>
        </p:nvSpPr>
        <p:spPr>
          <a:xfrm>
            <a:off x="16801514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9" name="TextBox 2838">
                <a:extLst>
                  <a:ext uri="{FF2B5EF4-FFF2-40B4-BE49-F238E27FC236}">
                    <a16:creationId xmlns:a16="http://schemas.microsoft.com/office/drawing/2014/main" id="{DFAC7400-9BA0-D515-F742-1ED436D86AF9}"/>
                  </a:ext>
                </a:extLst>
              </p:cNvPr>
              <p:cNvSpPr txBox="1"/>
              <p:nvPr/>
            </p:nvSpPr>
            <p:spPr>
              <a:xfrm>
                <a:off x="16062727" y="1827685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39" name="TextBox 2838">
                <a:extLst>
                  <a:ext uri="{FF2B5EF4-FFF2-40B4-BE49-F238E27FC236}">
                    <a16:creationId xmlns:a16="http://schemas.microsoft.com/office/drawing/2014/main" id="{DFAC7400-9BA0-D515-F742-1ED436D8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727" y="18276851"/>
                <a:ext cx="516487" cy="461665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2" name="TextBox 2841">
            <a:extLst>
              <a:ext uri="{FF2B5EF4-FFF2-40B4-BE49-F238E27FC236}">
                <a16:creationId xmlns:a16="http://schemas.microsoft.com/office/drawing/2014/main" id="{3EF59088-F6BD-8525-1836-4AA45CBF1C3E}"/>
              </a:ext>
            </a:extLst>
          </p:cNvPr>
          <p:cNvSpPr txBox="1"/>
          <p:nvPr/>
        </p:nvSpPr>
        <p:spPr>
          <a:xfrm>
            <a:off x="15754688" y="1732902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843" name="TextBox 2842">
            <a:extLst>
              <a:ext uri="{FF2B5EF4-FFF2-40B4-BE49-F238E27FC236}">
                <a16:creationId xmlns:a16="http://schemas.microsoft.com/office/drawing/2014/main" id="{41FEAB02-CF9E-2D02-FCB3-C2EA4F49F087}"/>
              </a:ext>
            </a:extLst>
          </p:cNvPr>
          <p:cNvSpPr txBox="1"/>
          <p:nvPr/>
        </p:nvSpPr>
        <p:spPr>
          <a:xfrm>
            <a:off x="15043152" y="1958828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1(Task T-1)</a:t>
            </a:r>
            <a:endParaRPr lang="ko-KR" altLang="en-US" b="1"/>
          </a:p>
        </p:txBody>
      </p:sp>
      <p:pic>
        <p:nvPicPr>
          <p:cNvPr id="2845" name="그림 2844">
            <a:extLst>
              <a:ext uri="{FF2B5EF4-FFF2-40B4-BE49-F238E27FC236}">
                <a16:creationId xmlns:a16="http://schemas.microsoft.com/office/drawing/2014/main" id="{861469CB-59B6-D105-2699-FC450EE632C4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14935202" y="16666002"/>
            <a:ext cx="2236977" cy="400110"/>
          </a:xfrm>
          <a:prstGeom prst="rect">
            <a:avLst/>
          </a:prstGeom>
        </p:spPr>
      </p:pic>
      <p:cxnSp>
        <p:nvCxnSpPr>
          <p:cNvPr id="2846" name="연결선: 구부러짐 2845">
            <a:extLst>
              <a:ext uri="{FF2B5EF4-FFF2-40B4-BE49-F238E27FC236}">
                <a16:creationId xmlns:a16="http://schemas.microsoft.com/office/drawing/2014/main" id="{14E44C0D-D960-2E0B-7FF4-B2A23DA6086D}"/>
              </a:ext>
            </a:extLst>
          </p:cNvPr>
          <p:cNvCxnSpPr>
            <a:cxnSpLocks/>
            <a:stCxn id="2792" idx="2"/>
            <a:endCxn id="2848" idx="0"/>
          </p:cNvCxnSpPr>
          <p:nvPr/>
        </p:nvCxnSpPr>
        <p:spPr>
          <a:xfrm rot="16200000" flipH="1">
            <a:off x="15175288" y="16011154"/>
            <a:ext cx="578633" cy="75094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48" name="직사각형 2847">
            <a:extLst>
              <a:ext uri="{FF2B5EF4-FFF2-40B4-BE49-F238E27FC236}">
                <a16:creationId xmlns:a16="http://schemas.microsoft.com/office/drawing/2014/main" id="{18B711CE-0FC7-A0B3-1B26-F3E6C9D22794}"/>
              </a:ext>
            </a:extLst>
          </p:cNvPr>
          <p:cNvSpPr/>
          <p:nvPr/>
        </p:nvSpPr>
        <p:spPr>
          <a:xfrm>
            <a:off x="15668626" y="16675943"/>
            <a:ext cx="342900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1" name="직사각형 2850">
            <a:extLst>
              <a:ext uri="{FF2B5EF4-FFF2-40B4-BE49-F238E27FC236}">
                <a16:creationId xmlns:a16="http://schemas.microsoft.com/office/drawing/2014/main" id="{3CA31FD6-E143-5773-3C74-816FCCBEF7BB}"/>
              </a:ext>
            </a:extLst>
          </p:cNvPr>
          <p:cNvSpPr/>
          <p:nvPr/>
        </p:nvSpPr>
        <p:spPr>
          <a:xfrm>
            <a:off x="16288651" y="16675942"/>
            <a:ext cx="599173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52" name="연결선: 구부러짐 2851">
            <a:extLst>
              <a:ext uri="{FF2B5EF4-FFF2-40B4-BE49-F238E27FC236}">
                <a16:creationId xmlns:a16="http://schemas.microsoft.com/office/drawing/2014/main" id="{000CAD42-935F-3D25-B6A4-7748122179C3}"/>
              </a:ext>
            </a:extLst>
          </p:cNvPr>
          <p:cNvCxnSpPr>
            <a:cxnSpLocks/>
            <a:stCxn id="2826" idx="0"/>
            <a:endCxn id="2851" idx="2"/>
          </p:cNvCxnSpPr>
          <p:nvPr/>
        </p:nvCxnSpPr>
        <p:spPr>
          <a:xfrm rot="5400000" flipH="1" flipV="1">
            <a:off x="15513956" y="16619136"/>
            <a:ext cx="672244" cy="14763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5" name="TextBox 2854">
                <a:extLst>
                  <a:ext uri="{FF2B5EF4-FFF2-40B4-BE49-F238E27FC236}">
                    <a16:creationId xmlns:a16="http://schemas.microsoft.com/office/drawing/2014/main" id="{E7EAA8B9-DD0A-6C8C-7345-D138DB31101E}"/>
                  </a:ext>
                </a:extLst>
              </p:cNvPr>
              <p:cNvSpPr txBox="1"/>
              <p:nvPr/>
            </p:nvSpPr>
            <p:spPr>
              <a:xfrm>
                <a:off x="17619902" y="15114391"/>
                <a:ext cx="3578928" cy="46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1"/>
                  <a:t>이면 </a:t>
                </a:r>
                <a:r>
                  <a:rPr lang="en-US" altLang="ko-KR" sz="1200" b="1"/>
                  <a:t>semantic drift</a:t>
                </a:r>
                <a:r>
                  <a:rPr lang="ko-KR" altLang="en-US" sz="1200" b="1"/>
                  <a:t>가 발생한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이므로</a:t>
                </a:r>
                <a:endParaRPr lang="en-US" altLang="ko-KR" sz="1200" b="1"/>
              </a:p>
              <a:p>
                <a:r>
                  <a:rPr lang="en-US" altLang="ko-KR" sz="1200" b="1"/>
                  <a:t>Task T-1</a:t>
                </a:r>
                <a:r>
                  <a:rPr lang="ko-KR" altLang="en-US" sz="1200" b="1"/>
                  <a:t>의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를 복사함</a:t>
                </a:r>
                <a:r>
                  <a:rPr lang="en-US" altLang="ko-KR" sz="1200" b="1"/>
                  <a:t>. </a:t>
                </a:r>
              </a:p>
            </p:txBody>
          </p:sp>
        </mc:Choice>
        <mc:Fallback xmlns="">
          <p:sp>
            <p:nvSpPr>
              <p:cNvPr id="2855" name="TextBox 2854">
                <a:extLst>
                  <a:ext uri="{FF2B5EF4-FFF2-40B4-BE49-F238E27FC236}">
                    <a16:creationId xmlns:a16="http://schemas.microsoft.com/office/drawing/2014/main" id="{E7EAA8B9-DD0A-6C8C-7345-D138DB311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9902" y="15114391"/>
                <a:ext cx="3578928" cy="468333"/>
              </a:xfrm>
              <a:prstGeom prst="rect">
                <a:avLst/>
              </a:prstGeom>
              <a:blipFill>
                <a:blip r:embed="rId10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6" name="TextBox 2855">
            <a:extLst>
              <a:ext uri="{FF2B5EF4-FFF2-40B4-BE49-F238E27FC236}">
                <a16:creationId xmlns:a16="http://schemas.microsoft.com/office/drawing/2014/main" id="{7D5AC208-53E8-D044-45F3-8F336580B397}"/>
              </a:ext>
            </a:extLst>
          </p:cNvPr>
          <p:cNvSpPr txBox="1"/>
          <p:nvPr/>
        </p:nvSpPr>
        <p:spPr>
          <a:xfrm>
            <a:off x="17650332" y="166701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857" name="직사각형 2856">
            <a:extLst>
              <a:ext uri="{FF2B5EF4-FFF2-40B4-BE49-F238E27FC236}">
                <a16:creationId xmlns:a16="http://schemas.microsoft.com/office/drawing/2014/main" id="{A19B31C8-18F7-D54D-14CC-84323EA8B4DF}"/>
              </a:ext>
            </a:extLst>
          </p:cNvPr>
          <p:cNvSpPr/>
          <p:nvPr/>
        </p:nvSpPr>
        <p:spPr>
          <a:xfrm>
            <a:off x="18110159" y="160270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8" name="직사각형 2857">
            <a:extLst>
              <a:ext uri="{FF2B5EF4-FFF2-40B4-BE49-F238E27FC236}">
                <a16:creationId xmlns:a16="http://schemas.microsoft.com/office/drawing/2014/main" id="{A758F316-AF0F-27BD-7796-F3DD50EB32A8}"/>
              </a:ext>
            </a:extLst>
          </p:cNvPr>
          <p:cNvSpPr/>
          <p:nvPr/>
        </p:nvSpPr>
        <p:spPr>
          <a:xfrm>
            <a:off x="18240173" y="16027062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9" name="직사각형 2858">
            <a:extLst>
              <a:ext uri="{FF2B5EF4-FFF2-40B4-BE49-F238E27FC236}">
                <a16:creationId xmlns:a16="http://schemas.microsoft.com/office/drawing/2014/main" id="{C892A06B-8509-E103-7F84-5C028B00EEED}"/>
              </a:ext>
            </a:extLst>
          </p:cNvPr>
          <p:cNvSpPr/>
          <p:nvPr/>
        </p:nvSpPr>
        <p:spPr>
          <a:xfrm>
            <a:off x="18368808" y="160270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0" name="직사각형 2859">
            <a:extLst>
              <a:ext uri="{FF2B5EF4-FFF2-40B4-BE49-F238E27FC236}">
                <a16:creationId xmlns:a16="http://schemas.microsoft.com/office/drawing/2014/main" id="{CA8E9375-3141-612A-49C4-5B87A9E64450}"/>
              </a:ext>
            </a:extLst>
          </p:cNvPr>
          <p:cNvSpPr/>
          <p:nvPr/>
        </p:nvSpPr>
        <p:spPr>
          <a:xfrm>
            <a:off x="18897724" y="160270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1" name="TextBox 2860">
                <a:extLst>
                  <a:ext uri="{FF2B5EF4-FFF2-40B4-BE49-F238E27FC236}">
                    <a16:creationId xmlns:a16="http://schemas.microsoft.com/office/drawing/2014/main" id="{3028B24D-7D34-1E1E-7D82-E41049AC6274}"/>
                  </a:ext>
                </a:extLst>
              </p:cNvPr>
              <p:cNvSpPr txBox="1"/>
              <p:nvPr/>
            </p:nvSpPr>
            <p:spPr>
              <a:xfrm>
                <a:off x="18404771" y="166002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61" name="TextBox 2860">
                <a:extLst>
                  <a:ext uri="{FF2B5EF4-FFF2-40B4-BE49-F238E27FC236}">
                    <a16:creationId xmlns:a16="http://schemas.microsoft.com/office/drawing/2014/main" id="{3028B24D-7D34-1E1E-7D82-E41049AC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4771" y="16600223"/>
                <a:ext cx="516487" cy="461665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2" name="원호 2861">
            <a:extLst>
              <a:ext uri="{FF2B5EF4-FFF2-40B4-BE49-F238E27FC236}">
                <a16:creationId xmlns:a16="http://schemas.microsoft.com/office/drawing/2014/main" id="{51271105-E669-2A6E-41C5-55705ECC7EB5}"/>
              </a:ext>
            </a:extLst>
          </p:cNvPr>
          <p:cNvSpPr/>
          <p:nvPr/>
        </p:nvSpPr>
        <p:spPr>
          <a:xfrm rot="16200000">
            <a:off x="17612438" y="1631784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3" name="원호 2862">
            <a:extLst>
              <a:ext uri="{FF2B5EF4-FFF2-40B4-BE49-F238E27FC236}">
                <a16:creationId xmlns:a16="http://schemas.microsoft.com/office/drawing/2014/main" id="{CB02038B-CC37-51E9-3151-D6165AFE69B6}"/>
              </a:ext>
            </a:extLst>
          </p:cNvPr>
          <p:cNvSpPr/>
          <p:nvPr/>
        </p:nvSpPr>
        <p:spPr>
          <a:xfrm>
            <a:off x="19139454" y="1583746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4" name="원호 2863">
            <a:extLst>
              <a:ext uri="{FF2B5EF4-FFF2-40B4-BE49-F238E27FC236}">
                <a16:creationId xmlns:a16="http://schemas.microsoft.com/office/drawing/2014/main" id="{98F8AFD5-825E-E939-B7D2-434D59A4E027}"/>
              </a:ext>
            </a:extLst>
          </p:cNvPr>
          <p:cNvSpPr/>
          <p:nvPr/>
        </p:nvSpPr>
        <p:spPr>
          <a:xfrm rot="16200000">
            <a:off x="18468064" y="1547463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5" name="원호 2864">
            <a:extLst>
              <a:ext uri="{FF2B5EF4-FFF2-40B4-BE49-F238E27FC236}">
                <a16:creationId xmlns:a16="http://schemas.microsoft.com/office/drawing/2014/main" id="{A2B381C3-965D-9A77-2A43-395AE9378307}"/>
              </a:ext>
            </a:extLst>
          </p:cNvPr>
          <p:cNvSpPr/>
          <p:nvPr/>
        </p:nvSpPr>
        <p:spPr>
          <a:xfrm rot="5400000" flipV="1">
            <a:off x="17618127" y="1694552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6" name="직사각형 2865">
            <a:extLst>
              <a:ext uri="{FF2B5EF4-FFF2-40B4-BE49-F238E27FC236}">
                <a16:creationId xmlns:a16="http://schemas.microsoft.com/office/drawing/2014/main" id="{05FD222B-55DC-D1FC-DA7F-16FB53AFF548}"/>
              </a:ext>
            </a:extLst>
          </p:cNvPr>
          <p:cNvSpPr/>
          <p:nvPr/>
        </p:nvSpPr>
        <p:spPr>
          <a:xfrm>
            <a:off x="19035189" y="1602717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" name="직사각형 2866">
            <a:extLst>
              <a:ext uri="{FF2B5EF4-FFF2-40B4-BE49-F238E27FC236}">
                <a16:creationId xmlns:a16="http://schemas.microsoft.com/office/drawing/2014/main" id="{C49E7AD4-D700-7BEF-6DE9-ECE7F5F11A1A}"/>
              </a:ext>
            </a:extLst>
          </p:cNvPr>
          <p:cNvSpPr/>
          <p:nvPr/>
        </p:nvSpPr>
        <p:spPr>
          <a:xfrm>
            <a:off x="19569925" y="160359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8" name="직사각형 2867">
            <a:extLst>
              <a:ext uri="{FF2B5EF4-FFF2-40B4-BE49-F238E27FC236}">
                <a16:creationId xmlns:a16="http://schemas.microsoft.com/office/drawing/2014/main" id="{D294AB03-081C-50C2-4C96-FDC90D30E52E}"/>
              </a:ext>
            </a:extLst>
          </p:cNvPr>
          <p:cNvSpPr/>
          <p:nvPr/>
        </p:nvSpPr>
        <p:spPr>
          <a:xfrm>
            <a:off x="19699939" y="160359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9" name="직사각형 2868">
            <a:extLst>
              <a:ext uri="{FF2B5EF4-FFF2-40B4-BE49-F238E27FC236}">
                <a16:creationId xmlns:a16="http://schemas.microsoft.com/office/drawing/2014/main" id="{A10285FD-90E7-F20D-CC47-225323DF1FA6}"/>
              </a:ext>
            </a:extLst>
          </p:cNvPr>
          <p:cNvSpPr/>
          <p:nvPr/>
        </p:nvSpPr>
        <p:spPr>
          <a:xfrm>
            <a:off x="19828574" y="160359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0" name="TextBox 2869">
                <a:extLst>
                  <a:ext uri="{FF2B5EF4-FFF2-40B4-BE49-F238E27FC236}">
                    <a16:creationId xmlns:a16="http://schemas.microsoft.com/office/drawing/2014/main" id="{4F2C2CEB-C723-6111-69ED-0271FA00E32E}"/>
                  </a:ext>
                </a:extLst>
              </p:cNvPr>
              <p:cNvSpPr txBox="1"/>
              <p:nvPr/>
            </p:nvSpPr>
            <p:spPr>
              <a:xfrm>
                <a:off x="19089787" y="1661049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70" name="TextBox 2869">
                <a:extLst>
                  <a:ext uri="{FF2B5EF4-FFF2-40B4-BE49-F238E27FC236}">
                    <a16:creationId xmlns:a16="http://schemas.microsoft.com/office/drawing/2014/main" id="{4F2C2CEB-C723-6111-69ED-0271FA00E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9787" y="16610495"/>
                <a:ext cx="516487" cy="461665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1" name="직사각형 2870">
            <a:extLst>
              <a:ext uri="{FF2B5EF4-FFF2-40B4-BE49-F238E27FC236}">
                <a16:creationId xmlns:a16="http://schemas.microsoft.com/office/drawing/2014/main" id="{B409CFBF-5E52-421A-2EB3-24F7B214095C}"/>
              </a:ext>
            </a:extLst>
          </p:cNvPr>
          <p:cNvSpPr/>
          <p:nvPr/>
        </p:nvSpPr>
        <p:spPr>
          <a:xfrm>
            <a:off x="19962539" y="1603756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2" name="직사각형 2871">
            <a:extLst>
              <a:ext uri="{FF2B5EF4-FFF2-40B4-BE49-F238E27FC236}">
                <a16:creationId xmlns:a16="http://schemas.microsoft.com/office/drawing/2014/main" id="{C7B21F56-DE15-FA53-461A-3FF1593F4741}"/>
              </a:ext>
            </a:extLst>
          </p:cNvPr>
          <p:cNvSpPr/>
          <p:nvPr/>
        </p:nvSpPr>
        <p:spPr>
          <a:xfrm>
            <a:off x="20092553" y="1603756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3" name="TextBox 2872">
            <a:extLst>
              <a:ext uri="{FF2B5EF4-FFF2-40B4-BE49-F238E27FC236}">
                <a16:creationId xmlns:a16="http://schemas.microsoft.com/office/drawing/2014/main" id="{378AB263-8AAF-C784-BF18-3A834F460A0A}"/>
              </a:ext>
            </a:extLst>
          </p:cNvPr>
          <p:cNvSpPr txBox="1"/>
          <p:nvPr/>
        </p:nvSpPr>
        <p:spPr>
          <a:xfrm>
            <a:off x="18896048" y="156499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318</a:t>
            </a:r>
            <a:endParaRPr lang="ko-KR" altLang="en-US" sz="1400" b="1"/>
          </a:p>
        </p:txBody>
      </p:sp>
      <p:sp>
        <p:nvSpPr>
          <p:cNvPr id="2874" name="직사각형 2873">
            <a:extLst>
              <a:ext uri="{FF2B5EF4-FFF2-40B4-BE49-F238E27FC236}">
                <a16:creationId xmlns:a16="http://schemas.microsoft.com/office/drawing/2014/main" id="{ECB2045D-8BF1-739D-DDE9-2C49EF8299D3}"/>
              </a:ext>
            </a:extLst>
          </p:cNvPr>
          <p:cNvSpPr/>
          <p:nvPr/>
        </p:nvSpPr>
        <p:spPr>
          <a:xfrm>
            <a:off x="20478189" y="160447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5" name="직사각형 2874">
            <a:extLst>
              <a:ext uri="{FF2B5EF4-FFF2-40B4-BE49-F238E27FC236}">
                <a16:creationId xmlns:a16="http://schemas.microsoft.com/office/drawing/2014/main" id="{8157C0A1-C305-D70C-49CE-AF7445910B9A}"/>
              </a:ext>
            </a:extLst>
          </p:cNvPr>
          <p:cNvSpPr/>
          <p:nvPr/>
        </p:nvSpPr>
        <p:spPr>
          <a:xfrm>
            <a:off x="20608203" y="160447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6" name="직사각형 2875">
            <a:extLst>
              <a:ext uri="{FF2B5EF4-FFF2-40B4-BE49-F238E27FC236}">
                <a16:creationId xmlns:a16="http://schemas.microsoft.com/office/drawing/2014/main" id="{76588633-28F4-E939-BA97-519C6B357F4A}"/>
              </a:ext>
            </a:extLst>
          </p:cNvPr>
          <p:cNvSpPr/>
          <p:nvPr/>
        </p:nvSpPr>
        <p:spPr>
          <a:xfrm>
            <a:off x="20736838" y="160447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7" name="TextBox 2876">
                <a:extLst>
                  <a:ext uri="{FF2B5EF4-FFF2-40B4-BE49-F238E27FC236}">
                    <a16:creationId xmlns:a16="http://schemas.microsoft.com/office/drawing/2014/main" id="{EAC9D1EA-6E59-B2C5-67FC-5EFACA3D8076}"/>
                  </a:ext>
                </a:extLst>
              </p:cNvPr>
              <p:cNvSpPr txBox="1"/>
              <p:nvPr/>
            </p:nvSpPr>
            <p:spPr>
              <a:xfrm>
                <a:off x="20111393" y="16675942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877" name="TextBox 2876">
                <a:extLst>
                  <a:ext uri="{FF2B5EF4-FFF2-40B4-BE49-F238E27FC236}">
                    <a16:creationId xmlns:a16="http://schemas.microsoft.com/office/drawing/2014/main" id="{EAC9D1EA-6E59-B2C5-67FC-5EFACA3D8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393" y="16675942"/>
                <a:ext cx="422821" cy="369332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8" name="TextBox 2877">
            <a:extLst>
              <a:ext uri="{FF2B5EF4-FFF2-40B4-BE49-F238E27FC236}">
                <a16:creationId xmlns:a16="http://schemas.microsoft.com/office/drawing/2014/main" id="{B8C57CC4-56D4-6547-60D5-BAB4D740A37C}"/>
              </a:ext>
            </a:extLst>
          </p:cNvPr>
          <p:cNvSpPr txBox="1"/>
          <p:nvPr/>
        </p:nvSpPr>
        <p:spPr>
          <a:xfrm>
            <a:off x="20492901" y="157479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cxnSp>
        <p:nvCxnSpPr>
          <p:cNvPr id="2881" name="연결선: 구부러짐 2880">
            <a:extLst>
              <a:ext uri="{FF2B5EF4-FFF2-40B4-BE49-F238E27FC236}">
                <a16:creationId xmlns:a16="http://schemas.microsoft.com/office/drawing/2014/main" id="{CFE73D0B-B263-185B-B914-355445A2DF17}"/>
              </a:ext>
            </a:extLst>
          </p:cNvPr>
          <p:cNvCxnSpPr>
            <a:cxnSpLocks/>
            <a:stCxn id="2828" idx="2"/>
            <a:endCxn id="2874" idx="2"/>
          </p:cNvCxnSpPr>
          <p:nvPr/>
        </p:nvCxnSpPr>
        <p:spPr>
          <a:xfrm rot="5400000" flipH="1" flipV="1">
            <a:off x="17114473" y="15908871"/>
            <a:ext cx="1648628" cy="5136441"/>
          </a:xfrm>
          <a:prstGeom prst="curvedConnector3">
            <a:avLst>
              <a:gd name="adj1" fmla="val -1271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4" name="연결선: 구부러짐 2883">
            <a:extLst>
              <a:ext uri="{FF2B5EF4-FFF2-40B4-BE49-F238E27FC236}">
                <a16:creationId xmlns:a16="http://schemas.microsoft.com/office/drawing/2014/main" id="{783660F1-02CE-02FA-989F-CCFCE7B5360B}"/>
              </a:ext>
            </a:extLst>
          </p:cNvPr>
          <p:cNvCxnSpPr>
            <a:cxnSpLocks/>
            <a:stCxn id="2836" idx="2"/>
            <a:endCxn id="2876" idx="2"/>
          </p:cNvCxnSpPr>
          <p:nvPr/>
        </p:nvCxnSpPr>
        <p:spPr>
          <a:xfrm rot="5400000" flipH="1" flipV="1">
            <a:off x="17839890" y="16384571"/>
            <a:ext cx="1657559" cy="4193973"/>
          </a:xfrm>
          <a:prstGeom prst="curvedConnector3">
            <a:avLst>
              <a:gd name="adj1" fmla="val -212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9" name="TextBox 2888">
                <a:extLst>
                  <a:ext uri="{FF2B5EF4-FFF2-40B4-BE49-F238E27FC236}">
                    <a16:creationId xmlns:a16="http://schemas.microsoft.com/office/drawing/2014/main" id="{818AD3C9-40AC-9249-E0B2-53C85F60513D}"/>
                  </a:ext>
                </a:extLst>
              </p:cNvPr>
              <p:cNvSpPr txBox="1"/>
              <p:nvPr/>
            </p:nvSpPr>
            <p:spPr>
              <a:xfrm>
                <a:off x="16990029" y="18723275"/>
                <a:ext cx="2750625" cy="469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sz="1200" b="1"/>
                  <a:t> </a:t>
                </a:r>
                <a:r>
                  <a:rPr lang="ko-KR" altLang="en-US" sz="1200" b="1"/>
                  <a:t>모든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를 추가하지않고 </a:t>
                </a:r>
                <a:endParaRPr lang="en-US" altLang="ko-KR" sz="1200" b="1"/>
              </a:p>
              <a:p>
                <a:r>
                  <a:rPr lang="ko-KR" altLang="en-US" sz="1200" b="1"/>
                  <a:t>점수가 높은 최상위 </a:t>
                </a:r>
                <a:r>
                  <a:rPr lang="en-US" altLang="ko-KR" sz="1200" b="1"/>
                  <a:t>k</a:t>
                </a:r>
                <a:r>
                  <a:rPr lang="ko-KR" altLang="en-US" sz="1200" b="1"/>
                  <a:t>개만 추가함</a:t>
                </a:r>
                <a:endParaRPr lang="en-US" altLang="ko-KR" sz="1200" b="1"/>
              </a:p>
            </p:txBody>
          </p:sp>
        </mc:Choice>
        <mc:Fallback xmlns="">
          <p:sp>
            <p:nvSpPr>
              <p:cNvPr id="2889" name="TextBox 2888">
                <a:extLst>
                  <a:ext uri="{FF2B5EF4-FFF2-40B4-BE49-F238E27FC236}">
                    <a16:creationId xmlns:a16="http://schemas.microsoft.com/office/drawing/2014/main" id="{818AD3C9-40AC-9249-E0B2-53C85F60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029" y="18723275"/>
                <a:ext cx="2750625" cy="469359"/>
              </a:xfrm>
              <a:prstGeom prst="rect">
                <a:avLst/>
              </a:prstGeom>
              <a:blipFill>
                <a:blip r:embed="rId111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0" name="화살표: 오른쪽 2889">
            <a:extLst>
              <a:ext uri="{FF2B5EF4-FFF2-40B4-BE49-F238E27FC236}">
                <a16:creationId xmlns:a16="http://schemas.microsoft.com/office/drawing/2014/main" id="{EBCB50A1-2E7A-3486-CDFB-29FED9F8B95D}"/>
              </a:ext>
            </a:extLst>
          </p:cNvPr>
          <p:cNvSpPr/>
          <p:nvPr/>
        </p:nvSpPr>
        <p:spPr>
          <a:xfrm>
            <a:off x="17299966" y="16786246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1" name="TextBox 2890">
            <a:extLst>
              <a:ext uri="{FF2B5EF4-FFF2-40B4-BE49-F238E27FC236}">
                <a16:creationId xmlns:a16="http://schemas.microsoft.com/office/drawing/2014/main" id="{F082128D-9292-927E-D000-E817C7F9C8D4}"/>
              </a:ext>
            </a:extLst>
          </p:cNvPr>
          <p:cNvSpPr txBox="1"/>
          <p:nvPr/>
        </p:nvSpPr>
        <p:spPr>
          <a:xfrm>
            <a:off x="18492890" y="17820415"/>
            <a:ext cx="15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splited</a:t>
            </a:r>
            <a:r>
              <a:rPr lang="ko-KR" altLang="en-US" b="1"/>
              <a:t> </a:t>
            </a:r>
            <a:r>
              <a:rPr lang="en-US" altLang="ko-KR" b="1"/>
              <a:t>Layer 1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2" name="TextBox 2891">
                <a:extLst>
                  <a:ext uri="{FF2B5EF4-FFF2-40B4-BE49-F238E27FC236}">
                    <a16:creationId xmlns:a16="http://schemas.microsoft.com/office/drawing/2014/main" id="{9A45A0E5-0465-2C8B-43F6-09E680BF6985}"/>
                  </a:ext>
                </a:extLst>
              </p:cNvPr>
              <p:cNvSpPr txBox="1"/>
              <p:nvPr/>
            </p:nvSpPr>
            <p:spPr>
              <a:xfrm>
                <a:off x="25538069" y="147662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92" name="TextBox 2891">
                <a:extLst>
                  <a:ext uri="{FF2B5EF4-FFF2-40B4-BE49-F238E27FC236}">
                    <a16:creationId xmlns:a16="http://schemas.microsoft.com/office/drawing/2014/main" id="{9A45A0E5-0465-2C8B-43F6-09E680BF6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069" y="14766257"/>
                <a:ext cx="516487" cy="461665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3" name="원호 2892">
            <a:extLst>
              <a:ext uri="{FF2B5EF4-FFF2-40B4-BE49-F238E27FC236}">
                <a16:creationId xmlns:a16="http://schemas.microsoft.com/office/drawing/2014/main" id="{EBA00973-5FFF-0FF3-B482-7C7C389B20F4}"/>
              </a:ext>
            </a:extLst>
          </p:cNvPr>
          <p:cNvSpPr/>
          <p:nvPr/>
        </p:nvSpPr>
        <p:spPr>
          <a:xfrm>
            <a:off x="25938402" y="1425200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4" name="원호 2893">
            <a:extLst>
              <a:ext uri="{FF2B5EF4-FFF2-40B4-BE49-F238E27FC236}">
                <a16:creationId xmlns:a16="http://schemas.microsoft.com/office/drawing/2014/main" id="{CAF318FD-F0E1-89F6-7A31-92E61B3F4C87}"/>
              </a:ext>
            </a:extLst>
          </p:cNvPr>
          <p:cNvSpPr/>
          <p:nvPr/>
        </p:nvSpPr>
        <p:spPr>
          <a:xfrm rot="16200000">
            <a:off x="25651066" y="13895020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5" name="TextBox 2894">
                <a:extLst>
                  <a:ext uri="{FF2B5EF4-FFF2-40B4-BE49-F238E27FC236}">
                    <a16:creationId xmlns:a16="http://schemas.microsoft.com/office/drawing/2014/main" id="{099E1DAF-A257-5A53-A036-D9707590CDEB}"/>
                  </a:ext>
                </a:extLst>
              </p:cNvPr>
              <p:cNvSpPr txBox="1"/>
              <p:nvPr/>
            </p:nvSpPr>
            <p:spPr>
              <a:xfrm>
                <a:off x="26220094" y="1477307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95" name="TextBox 2894">
                <a:extLst>
                  <a:ext uri="{FF2B5EF4-FFF2-40B4-BE49-F238E27FC236}">
                    <a16:creationId xmlns:a16="http://schemas.microsoft.com/office/drawing/2014/main" id="{099E1DAF-A257-5A53-A036-D9707590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094" y="14773076"/>
                <a:ext cx="516487" cy="461665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6" name="직사각형 2895">
            <a:extLst>
              <a:ext uri="{FF2B5EF4-FFF2-40B4-BE49-F238E27FC236}">
                <a16:creationId xmlns:a16="http://schemas.microsoft.com/office/drawing/2014/main" id="{6DDF6698-B9A4-8ECC-8593-9C21401F40E3}"/>
              </a:ext>
            </a:extLst>
          </p:cNvPr>
          <p:cNvSpPr/>
          <p:nvPr/>
        </p:nvSpPr>
        <p:spPr>
          <a:xfrm>
            <a:off x="26697848" y="1445710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7" name="직사각형 2896">
            <a:extLst>
              <a:ext uri="{FF2B5EF4-FFF2-40B4-BE49-F238E27FC236}">
                <a16:creationId xmlns:a16="http://schemas.microsoft.com/office/drawing/2014/main" id="{E0FCDEBD-3FFB-24CF-B928-46AB1F0A0226}"/>
              </a:ext>
            </a:extLst>
          </p:cNvPr>
          <p:cNvSpPr/>
          <p:nvPr/>
        </p:nvSpPr>
        <p:spPr>
          <a:xfrm>
            <a:off x="26697848" y="14550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8" name="직사각형 2897">
            <a:extLst>
              <a:ext uri="{FF2B5EF4-FFF2-40B4-BE49-F238E27FC236}">
                <a16:creationId xmlns:a16="http://schemas.microsoft.com/office/drawing/2014/main" id="{D4C4CF8A-F12F-1EEC-6EBC-CD5916C49075}"/>
              </a:ext>
            </a:extLst>
          </p:cNvPr>
          <p:cNvSpPr/>
          <p:nvPr/>
        </p:nvSpPr>
        <p:spPr>
          <a:xfrm>
            <a:off x="26697848" y="150184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9" name="직사각형 2898">
            <a:extLst>
              <a:ext uri="{FF2B5EF4-FFF2-40B4-BE49-F238E27FC236}">
                <a16:creationId xmlns:a16="http://schemas.microsoft.com/office/drawing/2014/main" id="{96FB4406-3C0A-28E4-BF85-4B3633C078E0}"/>
              </a:ext>
            </a:extLst>
          </p:cNvPr>
          <p:cNvSpPr/>
          <p:nvPr/>
        </p:nvSpPr>
        <p:spPr>
          <a:xfrm>
            <a:off x="26697848" y="15111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0" name="직사각형 2899">
            <a:extLst>
              <a:ext uri="{FF2B5EF4-FFF2-40B4-BE49-F238E27FC236}">
                <a16:creationId xmlns:a16="http://schemas.microsoft.com/office/drawing/2014/main" id="{EBFE06A2-7ECF-FD54-12C7-8C309381B558}"/>
              </a:ext>
            </a:extLst>
          </p:cNvPr>
          <p:cNvSpPr/>
          <p:nvPr/>
        </p:nvSpPr>
        <p:spPr>
          <a:xfrm>
            <a:off x="26697848" y="1483130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1" name="직사각형 2900">
            <a:extLst>
              <a:ext uri="{FF2B5EF4-FFF2-40B4-BE49-F238E27FC236}">
                <a16:creationId xmlns:a16="http://schemas.microsoft.com/office/drawing/2014/main" id="{141DD701-BEB4-C8BB-0DEC-A25827C79713}"/>
              </a:ext>
            </a:extLst>
          </p:cNvPr>
          <p:cNvSpPr/>
          <p:nvPr/>
        </p:nvSpPr>
        <p:spPr>
          <a:xfrm>
            <a:off x="26697848" y="149248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2" name="직사각형 2901">
            <a:extLst>
              <a:ext uri="{FF2B5EF4-FFF2-40B4-BE49-F238E27FC236}">
                <a16:creationId xmlns:a16="http://schemas.microsoft.com/office/drawing/2014/main" id="{8C5DFDB8-594D-9CDF-5667-8ECAF66D64FF}"/>
              </a:ext>
            </a:extLst>
          </p:cNvPr>
          <p:cNvSpPr/>
          <p:nvPr/>
        </p:nvSpPr>
        <p:spPr>
          <a:xfrm>
            <a:off x="26697848" y="1464420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3" name="직사각형 2902">
            <a:extLst>
              <a:ext uri="{FF2B5EF4-FFF2-40B4-BE49-F238E27FC236}">
                <a16:creationId xmlns:a16="http://schemas.microsoft.com/office/drawing/2014/main" id="{D91F5563-DC63-34A4-8967-CCF75A3E7499}"/>
              </a:ext>
            </a:extLst>
          </p:cNvPr>
          <p:cNvSpPr/>
          <p:nvPr/>
        </p:nvSpPr>
        <p:spPr>
          <a:xfrm>
            <a:off x="26697848" y="147377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4" name="직사각형 2903">
            <a:extLst>
              <a:ext uri="{FF2B5EF4-FFF2-40B4-BE49-F238E27FC236}">
                <a16:creationId xmlns:a16="http://schemas.microsoft.com/office/drawing/2014/main" id="{D79BEF71-AE99-9F2C-DB36-49125694BDF8}"/>
              </a:ext>
            </a:extLst>
          </p:cNvPr>
          <p:cNvSpPr/>
          <p:nvPr/>
        </p:nvSpPr>
        <p:spPr>
          <a:xfrm>
            <a:off x="26801625" y="144571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5" name="직사각형 2904">
            <a:extLst>
              <a:ext uri="{FF2B5EF4-FFF2-40B4-BE49-F238E27FC236}">
                <a16:creationId xmlns:a16="http://schemas.microsoft.com/office/drawing/2014/main" id="{23983D35-8802-69AA-DF29-CB5BE4CF8B27}"/>
              </a:ext>
            </a:extLst>
          </p:cNvPr>
          <p:cNvSpPr/>
          <p:nvPr/>
        </p:nvSpPr>
        <p:spPr>
          <a:xfrm>
            <a:off x="26801625" y="14550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6" name="직사각형 2905">
            <a:extLst>
              <a:ext uri="{FF2B5EF4-FFF2-40B4-BE49-F238E27FC236}">
                <a16:creationId xmlns:a16="http://schemas.microsoft.com/office/drawing/2014/main" id="{6C0F89F5-2644-96F5-C885-D49119E791AF}"/>
              </a:ext>
            </a:extLst>
          </p:cNvPr>
          <p:cNvSpPr/>
          <p:nvPr/>
        </p:nvSpPr>
        <p:spPr>
          <a:xfrm>
            <a:off x="26801625" y="150184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7" name="직사각형 2906">
            <a:extLst>
              <a:ext uri="{FF2B5EF4-FFF2-40B4-BE49-F238E27FC236}">
                <a16:creationId xmlns:a16="http://schemas.microsoft.com/office/drawing/2014/main" id="{096E47EB-902E-7828-8BAC-BC50B119F88A}"/>
              </a:ext>
            </a:extLst>
          </p:cNvPr>
          <p:cNvSpPr/>
          <p:nvPr/>
        </p:nvSpPr>
        <p:spPr>
          <a:xfrm>
            <a:off x="26801625" y="15111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8" name="직사각형 2907">
            <a:extLst>
              <a:ext uri="{FF2B5EF4-FFF2-40B4-BE49-F238E27FC236}">
                <a16:creationId xmlns:a16="http://schemas.microsoft.com/office/drawing/2014/main" id="{34A41A2D-072A-4EF9-2B94-6A2379667CCE}"/>
              </a:ext>
            </a:extLst>
          </p:cNvPr>
          <p:cNvSpPr/>
          <p:nvPr/>
        </p:nvSpPr>
        <p:spPr>
          <a:xfrm>
            <a:off x="26801625" y="148313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9" name="직사각형 2908">
            <a:extLst>
              <a:ext uri="{FF2B5EF4-FFF2-40B4-BE49-F238E27FC236}">
                <a16:creationId xmlns:a16="http://schemas.microsoft.com/office/drawing/2014/main" id="{32ED47F2-C978-C016-D0B1-C8EF5F1EAC17}"/>
              </a:ext>
            </a:extLst>
          </p:cNvPr>
          <p:cNvSpPr/>
          <p:nvPr/>
        </p:nvSpPr>
        <p:spPr>
          <a:xfrm>
            <a:off x="26801625" y="149248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0" name="직사각형 2909">
            <a:extLst>
              <a:ext uri="{FF2B5EF4-FFF2-40B4-BE49-F238E27FC236}">
                <a16:creationId xmlns:a16="http://schemas.microsoft.com/office/drawing/2014/main" id="{8C6B4BEA-ED71-A73E-FECE-6A7FEFA45D86}"/>
              </a:ext>
            </a:extLst>
          </p:cNvPr>
          <p:cNvSpPr/>
          <p:nvPr/>
        </p:nvSpPr>
        <p:spPr>
          <a:xfrm>
            <a:off x="26801625" y="146442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1" name="직사각형 2910">
            <a:extLst>
              <a:ext uri="{FF2B5EF4-FFF2-40B4-BE49-F238E27FC236}">
                <a16:creationId xmlns:a16="http://schemas.microsoft.com/office/drawing/2014/main" id="{022A3969-EE58-54A3-404E-AA026FE9AE44}"/>
              </a:ext>
            </a:extLst>
          </p:cNvPr>
          <p:cNvSpPr/>
          <p:nvPr/>
        </p:nvSpPr>
        <p:spPr>
          <a:xfrm>
            <a:off x="26801625" y="147377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2" name="직사각형 2911">
            <a:extLst>
              <a:ext uri="{FF2B5EF4-FFF2-40B4-BE49-F238E27FC236}">
                <a16:creationId xmlns:a16="http://schemas.microsoft.com/office/drawing/2014/main" id="{435699A4-FA19-C053-155A-9CCF8C2C022A}"/>
              </a:ext>
            </a:extLst>
          </p:cNvPr>
          <p:cNvSpPr/>
          <p:nvPr/>
        </p:nvSpPr>
        <p:spPr>
          <a:xfrm>
            <a:off x="26905638" y="144571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3" name="직사각형 2912">
            <a:extLst>
              <a:ext uri="{FF2B5EF4-FFF2-40B4-BE49-F238E27FC236}">
                <a16:creationId xmlns:a16="http://schemas.microsoft.com/office/drawing/2014/main" id="{8224816B-F607-C0D7-094E-3E27239E5133}"/>
              </a:ext>
            </a:extLst>
          </p:cNvPr>
          <p:cNvSpPr/>
          <p:nvPr/>
        </p:nvSpPr>
        <p:spPr>
          <a:xfrm>
            <a:off x="26905638" y="14550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4" name="직사각형 2913">
            <a:extLst>
              <a:ext uri="{FF2B5EF4-FFF2-40B4-BE49-F238E27FC236}">
                <a16:creationId xmlns:a16="http://schemas.microsoft.com/office/drawing/2014/main" id="{340DD398-8401-7894-1E32-8E75BB53DFEA}"/>
              </a:ext>
            </a:extLst>
          </p:cNvPr>
          <p:cNvSpPr/>
          <p:nvPr/>
        </p:nvSpPr>
        <p:spPr>
          <a:xfrm>
            <a:off x="26905638" y="150184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5" name="직사각형 2914">
            <a:extLst>
              <a:ext uri="{FF2B5EF4-FFF2-40B4-BE49-F238E27FC236}">
                <a16:creationId xmlns:a16="http://schemas.microsoft.com/office/drawing/2014/main" id="{190499A0-58EF-0FF7-E771-911C9DBB6C91}"/>
              </a:ext>
            </a:extLst>
          </p:cNvPr>
          <p:cNvSpPr/>
          <p:nvPr/>
        </p:nvSpPr>
        <p:spPr>
          <a:xfrm>
            <a:off x="26905638" y="15111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6" name="직사각형 2915">
            <a:extLst>
              <a:ext uri="{FF2B5EF4-FFF2-40B4-BE49-F238E27FC236}">
                <a16:creationId xmlns:a16="http://schemas.microsoft.com/office/drawing/2014/main" id="{338DEA90-A964-088C-D1B9-31C5998D6A77}"/>
              </a:ext>
            </a:extLst>
          </p:cNvPr>
          <p:cNvSpPr/>
          <p:nvPr/>
        </p:nvSpPr>
        <p:spPr>
          <a:xfrm>
            <a:off x="26905638" y="148313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7" name="직사각형 2916">
            <a:extLst>
              <a:ext uri="{FF2B5EF4-FFF2-40B4-BE49-F238E27FC236}">
                <a16:creationId xmlns:a16="http://schemas.microsoft.com/office/drawing/2014/main" id="{18A4D94A-F8F0-E26E-036A-B0A448CF410B}"/>
              </a:ext>
            </a:extLst>
          </p:cNvPr>
          <p:cNvSpPr/>
          <p:nvPr/>
        </p:nvSpPr>
        <p:spPr>
          <a:xfrm>
            <a:off x="26905638" y="149248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8" name="직사각형 2917">
            <a:extLst>
              <a:ext uri="{FF2B5EF4-FFF2-40B4-BE49-F238E27FC236}">
                <a16:creationId xmlns:a16="http://schemas.microsoft.com/office/drawing/2014/main" id="{2BFF2E8E-94F8-91E5-F093-6459C393C33D}"/>
              </a:ext>
            </a:extLst>
          </p:cNvPr>
          <p:cNvSpPr/>
          <p:nvPr/>
        </p:nvSpPr>
        <p:spPr>
          <a:xfrm>
            <a:off x="26905638" y="146442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9" name="직사각형 2918">
            <a:extLst>
              <a:ext uri="{FF2B5EF4-FFF2-40B4-BE49-F238E27FC236}">
                <a16:creationId xmlns:a16="http://schemas.microsoft.com/office/drawing/2014/main" id="{6D4AA0B4-1B42-1916-D1C5-1FC198E500CF}"/>
              </a:ext>
            </a:extLst>
          </p:cNvPr>
          <p:cNvSpPr/>
          <p:nvPr/>
        </p:nvSpPr>
        <p:spPr>
          <a:xfrm>
            <a:off x="26905638" y="147377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0" name="직사각형 2919">
            <a:extLst>
              <a:ext uri="{FF2B5EF4-FFF2-40B4-BE49-F238E27FC236}">
                <a16:creationId xmlns:a16="http://schemas.microsoft.com/office/drawing/2014/main" id="{D158AE3C-1639-50F0-AFD0-4110FE68C405}"/>
              </a:ext>
            </a:extLst>
          </p:cNvPr>
          <p:cNvSpPr/>
          <p:nvPr/>
        </p:nvSpPr>
        <p:spPr>
          <a:xfrm>
            <a:off x="26697848" y="152959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1" name="직사각형 2920">
            <a:extLst>
              <a:ext uri="{FF2B5EF4-FFF2-40B4-BE49-F238E27FC236}">
                <a16:creationId xmlns:a16="http://schemas.microsoft.com/office/drawing/2014/main" id="{5C49BDA6-99CF-F4F0-D127-93CBE48B7F4A}"/>
              </a:ext>
            </a:extLst>
          </p:cNvPr>
          <p:cNvSpPr/>
          <p:nvPr/>
        </p:nvSpPr>
        <p:spPr>
          <a:xfrm>
            <a:off x="26697848" y="1538949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2" name="직사각형 2921">
            <a:extLst>
              <a:ext uri="{FF2B5EF4-FFF2-40B4-BE49-F238E27FC236}">
                <a16:creationId xmlns:a16="http://schemas.microsoft.com/office/drawing/2014/main" id="{F93CEB50-808F-7575-3E3B-26D74E082B2D}"/>
              </a:ext>
            </a:extLst>
          </p:cNvPr>
          <p:cNvSpPr/>
          <p:nvPr/>
        </p:nvSpPr>
        <p:spPr>
          <a:xfrm>
            <a:off x="26697848" y="152023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3" name="직사각형 2922">
            <a:extLst>
              <a:ext uri="{FF2B5EF4-FFF2-40B4-BE49-F238E27FC236}">
                <a16:creationId xmlns:a16="http://schemas.microsoft.com/office/drawing/2014/main" id="{1BA5BE70-BBBF-FAD1-2253-3B14E7E10762}"/>
              </a:ext>
            </a:extLst>
          </p:cNvPr>
          <p:cNvSpPr/>
          <p:nvPr/>
        </p:nvSpPr>
        <p:spPr>
          <a:xfrm>
            <a:off x="26801625" y="152959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4" name="직사각형 2923">
            <a:extLst>
              <a:ext uri="{FF2B5EF4-FFF2-40B4-BE49-F238E27FC236}">
                <a16:creationId xmlns:a16="http://schemas.microsoft.com/office/drawing/2014/main" id="{FF6F8EF5-CA0E-2D2A-B58E-EA4624C12629}"/>
              </a:ext>
            </a:extLst>
          </p:cNvPr>
          <p:cNvSpPr/>
          <p:nvPr/>
        </p:nvSpPr>
        <p:spPr>
          <a:xfrm>
            <a:off x="26801625" y="153894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5" name="직사각형 2924">
            <a:extLst>
              <a:ext uri="{FF2B5EF4-FFF2-40B4-BE49-F238E27FC236}">
                <a16:creationId xmlns:a16="http://schemas.microsoft.com/office/drawing/2014/main" id="{934F12D9-57B0-C260-0329-C910A37F2DD0}"/>
              </a:ext>
            </a:extLst>
          </p:cNvPr>
          <p:cNvSpPr/>
          <p:nvPr/>
        </p:nvSpPr>
        <p:spPr>
          <a:xfrm>
            <a:off x="26801625" y="152023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6" name="직사각형 2925">
            <a:extLst>
              <a:ext uri="{FF2B5EF4-FFF2-40B4-BE49-F238E27FC236}">
                <a16:creationId xmlns:a16="http://schemas.microsoft.com/office/drawing/2014/main" id="{C3F2050C-A1C7-F179-EF37-20FB780B32CC}"/>
              </a:ext>
            </a:extLst>
          </p:cNvPr>
          <p:cNvSpPr/>
          <p:nvPr/>
        </p:nvSpPr>
        <p:spPr>
          <a:xfrm>
            <a:off x="26905638" y="152959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7" name="직사각형 2926">
            <a:extLst>
              <a:ext uri="{FF2B5EF4-FFF2-40B4-BE49-F238E27FC236}">
                <a16:creationId xmlns:a16="http://schemas.microsoft.com/office/drawing/2014/main" id="{0CF8D018-DDF8-1CD8-C185-8A9DA5132325}"/>
              </a:ext>
            </a:extLst>
          </p:cNvPr>
          <p:cNvSpPr/>
          <p:nvPr/>
        </p:nvSpPr>
        <p:spPr>
          <a:xfrm>
            <a:off x="26905638" y="153894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8" name="직사각형 2927">
            <a:extLst>
              <a:ext uri="{FF2B5EF4-FFF2-40B4-BE49-F238E27FC236}">
                <a16:creationId xmlns:a16="http://schemas.microsoft.com/office/drawing/2014/main" id="{238C825E-03AE-A090-5D79-A15FC8EE9AFD}"/>
              </a:ext>
            </a:extLst>
          </p:cNvPr>
          <p:cNvSpPr/>
          <p:nvPr/>
        </p:nvSpPr>
        <p:spPr>
          <a:xfrm>
            <a:off x="26905638" y="152023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9" name="직사각형 2928">
            <a:extLst>
              <a:ext uri="{FF2B5EF4-FFF2-40B4-BE49-F238E27FC236}">
                <a16:creationId xmlns:a16="http://schemas.microsoft.com/office/drawing/2014/main" id="{9F1AB2DD-FF56-26AF-5F2F-75147098F493}"/>
              </a:ext>
            </a:extLst>
          </p:cNvPr>
          <p:cNvSpPr/>
          <p:nvPr/>
        </p:nvSpPr>
        <p:spPr>
          <a:xfrm>
            <a:off x="26697848" y="15476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0" name="직사각형 2929">
            <a:extLst>
              <a:ext uri="{FF2B5EF4-FFF2-40B4-BE49-F238E27FC236}">
                <a16:creationId xmlns:a16="http://schemas.microsoft.com/office/drawing/2014/main" id="{45F46CE6-E1C0-6AFC-C3DC-C7EDA4CB63B6}"/>
              </a:ext>
            </a:extLst>
          </p:cNvPr>
          <p:cNvSpPr/>
          <p:nvPr/>
        </p:nvSpPr>
        <p:spPr>
          <a:xfrm>
            <a:off x="26801625" y="15476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1" name="직사각형 2930">
            <a:extLst>
              <a:ext uri="{FF2B5EF4-FFF2-40B4-BE49-F238E27FC236}">
                <a16:creationId xmlns:a16="http://schemas.microsoft.com/office/drawing/2014/main" id="{AFF6146C-9881-3354-09C7-8A07706AEB63}"/>
              </a:ext>
            </a:extLst>
          </p:cNvPr>
          <p:cNvSpPr/>
          <p:nvPr/>
        </p:nvSpPr>
        <p:spPr>
          <a:xfrm>
            <a:off x="26905638" y="15476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2" name="직사각형 2931">
            <a:extLst>
              <a:ext uri="{FF2B5EF4-FFF2-40B4-BE49-F238E27FC236}">
                <a16:creationId xmlns:a16="http://schemas.microsoft.com/office/drawing/2014/main" id="{62A6DCEC-C29D-C09D-8144-ED9516E2C3BD}"/>
              </a:ext>
            </a:extLst>
          </p:cNvPr>
          <p:cNvSpPr/>
          <p:nvPr/>
        </p:nvSpPr>
        <p:spPr>
          <a:xfrm>
            <a:off x="25289611" y="144587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3" name="직사각형 2932">
            <a:extLst>
              <a:ext uri="{FF2B5EF4-FFF2-40B4-BE49-F238E27FC236}">
                <a16:creationId xmlns:a16="http://schemas.microsoft.com/office/drawing/2014/main" id="{3C2A53ED-6634-A538-6C86-FBEF143D1E50}"/>
              </a:ext>
            </a:extLst>
          </p:cNvPr>
          <p:cNvSpPr/>
          <p:nvPr/>
        </p:nvSpPr>
        <p:spPr>
          <a:xfrm>
            <a:off x="25289611" y="145523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4" name="직사각형 2933">
            <a:extLst>
              <a:ext uri="{FF2B5EF4-FFF2-40B4-BE49-F238E27FC236}">
                <a16:creationId xmlns:a16="http://schemas.microsoft.com/office/drawing/2014/main" id="{4B589817-827D-5B17-1549-2ABA704E1A80}"/>
              </a:ext>
            </a:extLst>
          </p:cNvPr>
          <p:cNvSpPr/>
          <p:nvPr/>
        </p:nvSpPr>
        <p:spPr>
          <a:xfrm>
            <a:off x="25289611" y="150200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5" name="직사각형 2934">
            <a:extLst>
              <a:ext uri="{FF2B5EF4-FFF2-40B4-BE49-F238E27FC236}">
                <a16:creationId xmlns:a16="http://schemas.microsoft.com/office/drawing/2014/main" id="{FAD34502-E0AF-1D1A-DE3A-C7600E652D58}"/>
              </a:ext>
            </a:extLst>
          </p:cNvPr>
          <p:cNvSpPr/>
          <p:nvPr/>
        </p:nvSpPr>
        <p:spPr>
          <a:xfrm>
            <a:off x="25289611" y="15113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6" name="직사각형 2935">
            <a:extLst>
              <a:ext uri="{FF2B5EF4-FFF2-40B4-BE49-F238E27FC236}">
                <a16:creationId xmlns:a16="http://schemas.microsoft.com/office/drawing/2014/main" id="{E26EA8BC-D96C-B376-7BC7-72146FC2212F}"/>
              </a:ext>
            </a:extLst>
          </p:cNvPr>
          <p:cNvSpPr/>
          <p:nvPr/>
        </p:nvSpPr>
        <p:spPr>
          <a:xfrm>
            <a:off x="25289611" y="148329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7" name="직사각형 2936">
            <a:extLst>
              <a:ext uri="{FF2B5EF4-FFF2-40B4-BE49-F238E27FC236}">
                <a16:creationId xmlns:a16="http://schemas.microsoft.com/office/drawing/2014/main" id="{2EC08C08-4C38-E1C4-264A-0BD0CC23D9D2}"/>
              </a:ext>
            </a:extLst>
          </p:cNvPr>
          <p:cNvSpPr/>
          <p:nvPr/>
        </p:nvSpPr>
        <p:spPr>
          <a:xfrm>
            <a:off x="25289611" y="1492652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8" name="직사각형 2937">
            <a:extLst>
              <a:ext uri="{FF2B5EF4-FFF2-40B4-BE49-F238E27FC236}">
                <a16:creationId xmlns:a16="http://schemas.microsoft.com/office/drawing/2014/main" id="{AD4A5702-82D1-B82C-4AA9-B5D696D5E2B1}"/>
              </a:ext>
            </a:extLst>
          </p:cNvPr>
          <p:cNvSpPr/>
          <p:nvPr/>
        </p:nvSpPr>
        <p:spPr>
          <a:xfrm>
            <a:off x="25289611" y="146458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9" name="직사각형 2938">
            <a:extLst>
              <a:ext uri="{FF2B5EF4-FFF2-40B4-BE49-F238E27FC236}">
                <a16:creationId xmlns:a16="http://schemas.microsoft.com/office/drawing/2014/main" id="{1F52D17A-9ACE-C660-0AFD-801A483CFBB3}"/>
              </a:ext>
            </a:extLst>
          </p:cNvPr>
          <p:cNvSpPr/>
          <p:nvPr/>
        </p:nvSpPr>
        <p:spPr>
          <a:xfrm>
            <a:off x="25289611" y="147394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0" name="직사각형 2939">
            <a:extLst>
              <a:ext uri="{FF2B5EF4-FFF2-40B4-BE49-F238E27FC236}">
                <a16:creationId xmlns:a16="http://schemas.microsoft.com/office/drawing/2014/main" id="{E02FF6C0-CFB1-C1ED-219A-EF0C1B32AD5F}"/>
              </a:ext>
            </a:extLst>
          </p:cNvPr>
          <p:cNvSpPr/>
          <p:nvPr/>
        </p:nvSpPr>
        <p:spPr>
          <a:xfrm>
            <a:off x="25393388" y="144587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1" name="직사각형 2940">
            <a:extLst>
              <a:ext uri="{FF2B5EF4-FFF2-40B4-BE49-F238E27FC236}">
                <a16:creationId xmlns:a16="http://schemas.microsoft.com/office/drawing/2014/main" id="{68220067-26C0-A199-FA92-14B054FC23BD}"/>
              </a:ext>
            </a:extLst>
          </p:cNvPr>
          <p:cNvSpPr/>
          <p:nvPr/>
        </p:nvSpPr>
        <p:spPr>
          <a:xfrm>
            <a:off x="25393388" y="145523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2" name="직사각형 2941">
            <a:extLst>
              <a:ext uri="{FF2B5EF4-FFF2-40B4-BE49-F238E27FC236}">
                <a16:creationId xmlns:a16="http://schemas.microsoft.com/office/drawing/2014/main" id="{D64D7DDF-2886-36DB-6C8E-BE11FEC8E3D9}"/>
              </a:ext>
            </a:extLst>
          </p:cNvPr>
          <p:cNvSpPr/>
          <p:nvPr/>
        </p:nvSpPr>
        <p:spPr>
          <a:xfrm>
            <a:off x="25393388" y="150200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3" name="직사각형 2942">
            <a:extLst>
              <a:ext uri="{FF2B5EF4-FFF2-40B4-BE49-F238E27FC236}">
                <a16:creationId xmlns:a16="http://schemas.microsoft.com/office/drawing/2014/main" id="{39BE652C-AC32-6469-4B41-99417A5DC18B}"/>
              </a:ext>
            </a:extLst>
          </p:cNvPr>
          <p:cNvSpPr/>
          <p:nvPr/>
        </p:nvSpPr>
        <p:spPr>
          <a:xfrm>
            <a:off x="25393388" y="15113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4" name="직사각형 2943">
            <a:extLst>
              <a:ext uri="{FF2B5EF4-FFF2-40B4-BE49-F238E27FC236}">
                <a16:creationId xmlns:a16="http://schemas.microsoft.com/office/drawing/2014/main" id="{5C785802-AB87-1470-1223-5043D7FB999B}"/>
              </a:ext>
            </a:extLst>
          </p:cNvPr>
          <p:cNvSpPr/>
          <p:nvPr/>
        </p:nvSpPr>
        <p:spPr>
          <a:xfrm>
            <a:off x="25393388" y="148329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5" name="직사각형 2944">
            <a:extLst>
              <a:ext uri="{FF2B5EF4-FFF2-40B4-BE49-F238E27FC236}">
                <a16:creationId xmlns:a16="http://schemas.microsoft.com/office/drawing/2014/main" id="{10DB378F-8087-5C84-1452-0EB9D7948C28}"/>
              </a:ext>
            </a:extLst>
          </p:cNvPr>
          <p:cNvSpPr/>
          <p:nvPr/>
        </p:nvSpPr>
        <p:spPr>
          <a:xfrm>
            <a:off x="25393388" y="149265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6" name="직사각형 2945">
            <a:extLst>
              <a:ext uri="{FF2B5EF4-FFF2-40B4-BE49-F238E27FC236}">
                <a16:creationId xmlns:a16="http://schemas.microsoft.com/office/drawing/2014/main" id="{6FCA98D8-827B-7479-2F4F-4421AB9DB3E6}"/>
              </a:ext>
            </a:extLst>
          </p:cNvPr>
          <p:cNvSpPr/>
          <p:nvPr/>
        </p:nvSpPr>
        <p:spPr>
          <a:xfrm>
            <a:off x="25393388" y="146458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7" name="직사각형 2946">
            <a:extLst>
              <a:ext uri="{FF2B5EF4-FFF2-40B4-BE49-F238E27FC236}">
                <a16:creationId xmlns:a16="http://schemas.microsoft.com/office/drawing/2014/main" id="{05EFABC4-8A01-6D98-0775-8AB3074B6B68}"/>
              </a:ext>
            </a:extLst>
          </p:cNvPr>
          <p:cNvSpPr/>
          <p:nvPr/>
        </p:nvSpPr>
        <p:spPr>
          <a:xfrm>
            <a:off x="25393388" y="147394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8" name="직사각형 2947">
            <a:extLst>
              <a:ext uri="{FF2B5EF4-FFF2-40B4-BE49-F238E27FC236}">
                <a16:creationId xmlns:a16="http://schemas.microsoft.com/office/drawing/2014/main" id="{81A8615D-9242-2194-CE0E-A0E71A0255A8}"/>
              </a:ext>
            </a:extLst>
          </p:cNvPr>
          <p:cNvSpPr/>
          <p:nvPr/>
        </p:nvSpPr>
        <p:spPr>
          <a:xfrm>
            <a:off x="25497401" y="144587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9" name="직사각형 2948">
            <a:extLst>
              <a:ext uri="{FF2B5EF4-FFF2-40B4-BE49-F238E27FC236}">
                <a16:creationId xmlns:a16="http://schemas.microsoft.com/office/drawing/2014/main" id="{D6BDB399-E951-9177-E020-C0655898CE27}"/>
              </a:ext>
            </a:extLst>
          </p:cNvPr>
          <p:cNvSpPr/>
          <p:nvPr/>
        </p:nvSpPr>
        <p:spPr>
          <a:xfrm>
            <a:off x="25497401" y="145523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0" name="직사각형 2949">
            <a:extLst>
              <a:ext uri="{FF2B5EF4-FFF2-40B4-BE49-F238E27FC236}">
                <a16:creationId xmlns:a16="http://schemas.microsoft.com/office/drawing/2014/main" id="{FA20759D-4A93-E2A9-F662-F6DC42C27705}"/>
              </a:ext>
            </a:extLst>
          </p:cNvPr>
          <p:cNvSpPr/>
          <p:nvPr/>
        </p:nvSpPr>
        <p:spPr>
          <a:xfrm>
            <a:off x="25497401" y="150200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1" name="직사각형 2950">
            <a:extLst>
              <a:ext uri="{FF2B5EF4-FFF2-40B4-BE49-F238E27FC236}">
                <a16:creationId xmlns:a16="http://schemas.microsoft.com/office/drawing/2014/main" id="{36D54DA4-9BB7-6CD5-DFCF-1DA0082200A4}"/>
              </a:ext>
            </a:extLst>
          </p:cNvPr>
          <p:cNvSpPr/>
          <p:nvPr/>
        </p:nvSpPr>
        <p:spPr>
          <a:xfrm>
            <a:off x="25497401" y="15113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2" name="직사각형 2951">
            <a:extLst>
              <a:ext uri="{FF2B5EF4-FFF2-40B4-BE49-F238E27FC236}">
                <a16:creationId xmlns:a16="http://schemas.microsoft.com/office/drawing/2014/main" id="{33D497ED-D7BE-0905-10F9-E519F5659292}"/>
              </a:ext>
            </a:extLst>
          </p:cNvPr>
          <p:cNvSpPr/>
          <p:nvPr/>
        </p:nvSpPr>
        <p:spPr>
          <a:xfrm>
            <a:off x="25497401" y="148329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3" name="직사각형 2952">
            <a:extLst>
              <a:ext uri="{FF2B5EF4-FFF2-40B4-BE49-F238E27FC236}">
                <a16:creationId xmlns:a16="http://schemas.microsoft.com/office/drawing/2014/main" id="{811BD42A-F789-3863-F3D5-470090D1D725}"/>
              </a:ext>
            </a:extLst>
          </p:cNvPr>
          <p:cNvSpPr/>
          <p:nvPr/>
        </p:nvSpPr>
        <p:spPr>
          <a:xfrm>
            <a:off x="25497401" y="1492652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4" name="직사각형 2953">
            <a:extLst>
              <a:ext uri="{FF2B5EF4-FFF2-40B4-BE49-F238E27FC236}">
                <a16:creationId xmlns:a16="http://schemas.microsoft.com/office/drawing/2014/main" id="{867BAEB1-6C19-2576-9B45-7A4445118E29}"/>
              </a:ext>
            </a:extLst>
          </p:cNvPr>
          <p:cNvSpPr/>
          <p:nvPr/>
        </p:nvSpPr>
        <p:spPr>
          <a:xfrm>
            <a:off x="25497401" y="146458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5" name="직사각형 2954">
            <a:extLst>
              <a:ext uri="{FF2B5EF4-FFF2-40B4-BE49-F238E27FC236}">
                <a16:creationId xmlns:a16="http://schemas.microsoft.com/office/drawing/2014/main" id="{82532138-0203-37C7-072C-1DB8412E5B16}"/>
              </a:ext>
            </a:extLst>
          </p:cNvPr>
          <p:cNvSpPr/>
          <p:nvPr/>
        </p:nvSpPr>
        <p:spPr>
          <a:xfrm>
            <a:off x="25497401" y="147394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6" name="직사각형 2955">
            <a:extLst>
              <a:ext uri="{FF2B5EF4-FFF2-40B4-BE49-F238E27FC236}">
                <a16:creationId xmlns:a16="http://schemas.microsoft.com/office/drawing/2014/main" id="{C68B7CF7-09AE-3AC0-1D04-33DDBBE2903D}"/>
              </a:ext>
            </a:extLst>
          </p:cNvPr>
          <p:cNvSpPr/>
          <p:nvPr/>
        </p:nvSpPr>
        <p:spPr>
          <a:xfrm>
            <a:off x="25289611" y="15297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7" name="직사각형 2956">
            <a:extLst>
              <a:ext uri="{FF2B5EF4-FFF2-40B4-BE49-F238E27FC236}">
                <a16:creationId xmlns:a16="http://schemas.microsoft.com/office/drawing/2014/main" id="{400611E8-ED99-1941-0FE1-61A9B613AD0F}"/>
              </a:ext>
            </a:extLst>
          </p:cNvPr>
          <p:cNvSpPr/>
          <p:nvPr/>
        </p:nvSpPr>
        <p:spPr>
          <a:xfrm>
            <a:off x="25289611" y="153911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8" name="직사각형 2957">
            <a:extLst>
              <a:ext uri="{FF2B5EF4-FFF2-40B4-BE49-F238E27FC236}">
                <a16:creationId xmlns:a16="http://schemas.microsoft.com/office/drawing/2014/main" id="{3D78E178-314F-156B-B730-D4D76E4220D3}"/>
              </a:ext>
            </a:extLst>
          </p:cNvPr>
          <p:cNvSpPr/>
          <p:nvPr/>
        </p:nvSpPr>
        <p:spPr>
          <a:xfrm>
            <a:off x="25289611" y="152040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9" name="직사각형 2958">
            <a:extLst>
              <a:ext uri="{FF2B5EF4-FFF2-40B4-BE49-F238E27FC236}">
                <a16:creationId xmlns:a16="http://schemas.microsoft.com/office/drawing/2014/main" id="{C013E449-5BF0-9D25-5EB9-BCF3B2096F3A}"/>
              </a:ext>
            </a:extLst>
          </p:cNvPr>
          <p:cNvSpPr/>
          <p:nvPr/>
        </p:nvSpPr>
        <p:spPr>
          <a:xfrm>
            <a:off x="25393388" y="15297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0" name="직사각형 2959">
            <a:extLst>
              <a:ext uri="{FF2B5EF4-FFF2-40B4-BE49-F238E27FC236}">
                <a16:creationId xmlns:a16="http://schemas.microsoft.com/office/drawing/2014/main" id="{5C2FA821-363B-0BF6-900F-7EF462221BD4}"/>
              </a:ext>
            </a:extLst>
          </p:cNvPr>
          <p:cNvSpPr/>
          <p:nvPr/>
        </p:nvSpPr>
        <p:spPr>
          <a:xfrm>
            <a:off x="25393388" y="153911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1" name="직사각형 2960">
            <a:extLst>
              <a:ext uri="{FF2B5EF4-FFF2-40B4-BE49-F238E27FC236}">
                <a16:creationId xmlns:a16="http://schemas.microsoft.com/office/drawing/2014/main" id="{D70B7EDA-7673-4430-7303-0818554275BF}"/>
              </a:ext>
            </a:extLst>
          </p:cNvPr>
          <p:cNvSpPr/>
          <p:nvPr/>
        </p:nvSpPr>
        <p:spPr>
          <a:xfrm>
            <a:off x="25393388" y="152040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2" name="직사각형 2961">
            <a:extLst>
              <a:ext uri="{FF2B5EF4-FFF2-40B4-BE49-F238E27FC236}">
                <a16:creationId xmlns:a16="http://schemas.microsoft.com/office/drawing/2014/main" id="{44CD7750-40AA-B20B-FF99-2F6936EFD173}"/>
              </a:ext>
            </a:extLst>
          </p:cNvPr>
          <p:cNvSpPr/>
          <p:nvPr/>
        </p:nvSpPr>
        <p:spPr>
          <a:xfrm>
            <a:off x="25497401" y="15297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3" name="직사각형 2962">
            <a:extLst>
              <a:ext uri="{FF2B5EF4-FFF2-40B4-BE49-F238E27FC236}">
                <a16:creationId xmlns:a16="http://schemas.microsoft.com/office/drawing/2014/main" id="{8DD92FB9-25A7-EA05-2841-8306EF680FD5}"/>
              </a:ext>
            </a:extLst>
          </p:cNvPr>
          <p:cNvSpPr/>
          <p:nvPr/>
        </p:nvSpPr>
        <p:spPr>
          <a:xfrm>
            <a:off x="25497401" y="153911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4" name="직사각형 2963">
            <a:extLst>
              <a:ext uri="{FF2B5EF4-FFF2-40B4-BE49-F238E27FC236}">
                <a16:creationId xmlns:a16="http://schemas.microsoft.com/office/drawing/2014/main" id="{DD04A8FB-3ECF-0DA8-6825-19433BF8C39C}"/>
              </a:ext>
            </a:extLst>
          </p:cNvPr>
          <p:cNvSpPr/>
          <p:nvPr/>
        </p:nvSpPr>
        <p:spPr>
          <a:xfrm>
            <a:off x="25497401" y="152040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5" name="직사각형 2964">
            <a:extLst>
              <a:ext uri="{FF2B5EF4-FFF2-40B4-BE49-F238E27FC236}">
                <a16:creationId xmlns:a16="http://schemas.microsoft.com/office/drawing/2014/main" id="{DBCC29D2-10A6-7E12-C153-8A09F63E2FF4}"/>
              </a:ext>
            </a:extLst>
          </p:cNvPr>
          <p:cNvSpPr/>
          <p:nvPr/>
        </p:nvSpPr>
        <p:spPr>
          <a:xfrm>
            <a:off x="25289611" y="15478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6" name="직사각형 2965">
            <a:extLst>
              <a:ext uri="{FF2B5EF4-FFF2-40B4-BE49-F238E27FC236}">
                <a16:creationId xmlns:a16="http://schemas.microsoft.com/office/drawing/2014/main" id="{A27B8276-33E4-5409-46EB-26F8BB30B5BD}"/>
              </a:ext>
            </a:extLst>
          </p:cNvPr>
          <p:cNvSpPr/>
          <p:nvPr/>
        </p:nvSpPr>
        <p:spPr>
          <a:xfrm>
            <a:off x="25393388" y="15478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7" name="직사각형 2966">
            <a:extLst>
              <a:ext uri="{FF2B5EF4-FFF2-40B4-BE49-F238E27FC236}">
                <a16:creationId xmlns:a16="http://schemas.microsoft.com/office/drawing/2014/main" id="{421F50EE-B001-957B-DCC4-504296663129}"/>
              </a:ext>
            </a:extLst>
          </p:cNvPr>
          <p:cNvSpPr/>
          <p:nvPr/>
        </p:nvSpPr>
        <p:spPr>
          <a:xfrm>
            <a:off x="25497401" y="15478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8" name="직사각형 2967">
            <a:extLst>
              <a:ext uri="{FF2B5EF4-FFF2-40B4-BE49-F238E27FC236}">
                <a16:creationId xmlns:a16="http://schemas.microsoft.com/office/drawing/2014/main" id="{F819B5E4-17EB-F29F-17A4-BEF26C807429}"/>
              </a:ext>
            </a:extLst>
          </p:cNvPr>
          <p:cNvSpPr/>
          <p:nvPr/>
        </p:nvSpPr>
        <p:spPr>
          <a:xfrm>
            <a:off x="26059401" y="144559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9" name="직사각형 2968">
            <a:extLst>
              <a:ext uri="{FF2B5EF4-FFF2-40B4-BE49-F238E27FC236}">
                <a16:creationId xmlns:a16="http://schemas.microsoft.com/office/drawing/2014/main" id="{CD6AC317-96DA-9ACF-555D-B79D1A8BA414}"/>
              </a:ext>
            </a:extLst>
          </p:cNvPr>
          <p:cNvSpPr/>
          <p:nvPr/>
        </p:nvSpPr>
        <p:spPr>
          <a:xfrm>
            <a:off x="26059401" y="145494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0" name="직사각형 2969">
            <a:extLst>
              <a:ext uri="{FF2B5EF4-FFF2-40B4-BE49-F238E27FC236}">
                <a16:creationId xmlns:a16="http://schemas.microsoft.com/office/drawing/2014/main" id="{CEC3C9A1-0A82-3018-C944-71C8BBDA5C9C}"/>
              </a:ext>
            </a:extLst>
          </p:cNvPr>
          <p:cNvSpPr/>
          <p:nvPr/>
        </p:nvSpPr>
        <p:spPr>
          <a:xfrm>
            <a:off x="26059401" y="150172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1" name="직사각형 2970">
            <a:extLst>
              <a:ext uri="{FF2B5EF4-FFF2-40B4-BE49-F238E27FC236}">
                <a16:creationId xmlns:a16="http://schemas.microsoft.com/office/drawing/2014/main" id="{ECDF4ABC-9E30-12E4-FD94-577E5118A63F}"/>
              </a:ext>
            </a:extLst>
          </p:cNvPr>
          <p:cNvSpPr/>
          <p:nvPr/>
        </p:nvSpPr>
        <p:spPr>
          <a:xfrm>
            <a:off x="26059401" y="151107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2" name="직사각형 2971">
            <a:extLst>
              <a:ext uri="{FF2B5EF4-FFF2-40B4-BE49-F238E27FC236}">
                <a16:creationId xmlns:a16="http://schemas.microsoft.com/office/drawing/2014/main" id="{00DAB38D-D493-1EFC-F0DD-C69703756DCA}"/>
              </a:ext>
            </a:extLst>
          </p:cNvPr>
          <p:cNvSpPr/>
          <p:nvPr/>
        </p:nvSpPr>
        <p:spPr>
          <a:xfrm>
            <a:off x="26059401" y="148301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3" name="직사각형 2972">
            <a:extLst>
              <a:ext uri="{FF2B5EF4-FFF2-40B4-BE49-F238E27FC236}">
                <a16:creationId xmlns:a16="http://schemas.microsoft.com/office/drawing/2014/main" id="{EB6DACD1-3120-F2B8-5BB0-26675D400A88}"/>
              </a:ext>
            </a:extLst>
          </p:cNvPr>
          <p:cNvSpPr/>
          <p:nvPr/>
        </p:nvSpPr>
        <p:spPr>
          <a:xfrm>
            <a:off x="26059401" y="149236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4" name="직사각형 2973">
            <a:extLst>
              <a:ext uri="{FF2B5EF4-FFF2-40B4-BE49-F238E27FC236}">
                <a16:creationId xmlns:a16="http://schemas.microsoft.com/office/drawing/2014/main" id="{56404EE9-1F98-2DE7-0177-6D81C21ACB25}"/>
              </a:ext>
            </a:extLst>
          </p:cNvPr>
          <p:cNvSpPr/>
          <p:nvPr/>
        </p:nvSpPr>
        <p:spPr>
          <a:xfrm>
            <a:off x="26059401" y="146430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5" name="직사각형 2974">
            <a:extLst>
              <a:ext uri="{FF2B5EF4-FFF2-40B4-BE49-F238E27FC236}">
                <a16:creationId xmlns:a16="http://schemas.microsoft.com/office/drawing/2014/main" id="{E25FAA2B-4EED-27F8-E17F-E93353510B69}"/>
              </a:ext>
            </a:extLst>
          </p:cNvPr>
          <p:cNvSpPr/>
          <p:nvPr/>
        </p:nvSpPr>
        <p:spPr>
          <a:xfrm>
            <a:off x="26059401" y="147365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6" name="직사각형 2975">
            <a:extLst>
              <a:ext uri="{FF2B5EF4-FFF2-40B4-BE49-F238E27FC236}">
                <a16:creationId xmlns:a16="http://schemas.microsoft.com/office/drawing/2014/main" id="{FE44C1A6-14F5-2467-155C-C922F9898601}"/>
              </a:ext>
            </a:extLst>
          </p:cNvPr>
          <p:cNvSpPr/>
          <p:nvPr/>
        </p:nvSpPr>
        <p:spPr>
          <a:xfrm>
            <a:off x="26163178" y="1445591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7" name="직사각형 2976">
            <a:extLst>
              <a:ext uri="{FF2B5EF4-FFF2-40B4-BE49-F238E27FC236}">
                <a16:creationId xmlns:a16="http://schemas.microsoft.com/office/drawing/2014/main" id="{991D2861-CC97-5B8D-0A8A-FF62669A26F8}"/>
              </a:ext>
            </a:extLst>
          </p:cNvPr>
          <p:cNvSpPr/>
          <p:nvPr/>
        </p:nvSpPr>
        <p:spPr>
          <a:xfrm>
            <a:off x="26163178" y="145494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8" name="직사각형 2977">
            <a:extLst>
              <a:ext uri="{FF2B5EF4-FFF2-40B4-BE49-F238E27FC236}">
                <a16:creationId xmlns:a16="http://schemas.microsoft.com/office/drawing/2014/main" id="{9FF1732E-5DC7-283D-A4DD-CB8C241E6F32}"/>
              </a:ext>
            </a:extLst>
          </p:cNvPr>
          <p:cNvSpPr/>
          <p:nvPr/>
        </p:nvSpPr>
        <p:spPr>
          <a:xfrm>
            <a:off x="26163178" y="150172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9" name="직사각형 2978">
            <a:extLst>
              <a:ext uri="{FF2B5EF4-FFF2-40B4-BE49-F238E27FC236}">
                <a16:creationId xmlns:a16="http://schemas.microsoft.com/office/drawing/2014/main" id="{D35D0F74-93D8-CE81-160A-B499F0190A4F}"/>
              </a:ext>
            </a:extLst>
          </p:cNvPr>
          <p:cNvSpPr/>
          <p:nvPr/>
        </p:nvSpPr>
        <p:spPr>
          <a:xfrm>
            <a:off x="26163178" y="151107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0" name="직사각형 2979">
            <a:extLst>
              <a:ext uri="{FF2B5EF4-FFF2-40B4-BE49-F238E27FC236}">
                <a16:creationId xmlns:a16="http://schemas.microsoft.com/office/drawing/2014/main" id="{81C54C96-3E2E-6CD9-007E-2FEA7E78ED7B}"/>
              </a:ext>
            </a:extLst>
          </p:cNvPr>
          <p:cNvSpPr/>
          <p:nvPr/>
        </p:nvSpPr>
        <p:spPr>
          <a:xfrm>
            <a:off x="26163178" y="148301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1" name="직사각형 2980">
            <a:extLst>
              <a:ext uri="{FF2B5EF4-FFF2-40B4-BE49-F238E27FC236}">
                <a16:creationId xmlns:a16="http://schemas.microsoft.com/office/drawing/2014/main" id="{878CA3CC-BC95-2B77-D115-E3F080973B00}"/>
              </a:ext>
            </a:extLst>
          </p:cNvPr>
          <p:cNvSpPr/>
          <p:nvPr/>
        </p:nvSpPr>
        <p:spPr>
          <a:xfrm>
            <a:off x="26163178" y="149236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2" name="직사각형 2981">
            <a:extLst>
              <a:ext uri="{FF2B5EF4-FFF2-40B4-BE49-F238E27FC236}">
                <a16:creationId xmlns:a16="http://schemas.microsoft.com/office/drawing/2014/main" id="{7E610370-897E-E402-4054-1C73A07B7594}"/>
              </a:ext>
            </a:extLst>
          </p:cNvPr>
          <p:cNvSpPr/>
          <p:nvPr/>
        </p:nvSpPr>
        <p:spPr>
          <a:xfrm>
            <a:off x="26163178" y="146430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3" name="직사각형 2982">
            <a:extLst>
              <a:ext uri="{FF2B5EF4-FFF2-40B4-BE49-F238E27FC236}">
                <a16:creationId xmlns:a16="http://schemas.microsoft.com/office/drawing/2014/main" id="{17F86112-CFE8-FD94-05D2-DD74565E32C2}"/>
              </a:ext>
            </a:extLst>
          </p:cNvPr>
          <p:cNvSpPr/>
          <p:nvPr/>
        </p:nvSpPr>
        <p:spPr>
          <a:xfrm>
            <a:off x="26163178" y="147365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4" name="직사각형 2983">
            <a:extLst>
              <a:ext uri="{FF2B5EF4-FFF2-40B4-BE49-F238E27FC236}">
                <a16:creationId xmlns:a16="http://schemas.microsoft.com/office/drawing/2014/main" id="{EC2BBDB2-45A5-A581-3BD6-F3084AA0B08C}"/>
              </a:ext>
            </a:extLst>
          </p:cNvPr>
          <p:cNvSpPr/>
          <p:nvPr/>
        </p:nvSpPr>
        <p:spPr>
          <a:xfrm>
            <a:off x="26059401" y="152947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5" name="직사각형 2984">
            <a:extLst>
              <a:ext uri="{FF2B5EF4-FFF2-40B4-BE49-F238E27FC236}">
                <a16:creationId xmlns:a16="http://schemas.microsoft.com/office/drawing/2014/main" id="{E797BE71-FA41-6987-A7B5-0EF46F1F18AA}"/>
              </a:ext>
            </a:extLst>
          </p:cNvPr>
          <p:cNvSpPr/>
          <p:nvPr/>
        </p:nvSpPr>
        <p:spPr>
          <a:xfrm>
            <a:off x="26059401" y="153883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6" name="직사각형 2985">
            <a:extLst>
              <a:ext uri="{FF2B5EF4-FFF2-40B4-BE49-F238E27FC236}">
                <a16:creationId xmlns:a16="http://schemas.microsoft.com/office/drawing/2014/main" id="{5566D2C1-BE2D-59D7-1825-3055D364290B}"/>
              </a:ext>
            </a:extLst>
          </p:cNvPr>
          <p:cNvSpPr/>
          <p:nvPr/>
        </p:nvSpPr>
        <p:spPr>
          <a:xfrm>
            <a:off x="26059401" y="152012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7" name="직사각형 2986">
            <a:extLst>
              <a:ext uri="{FF2B5EF4-FFF2-40B4-BE49-F238E27FC236}">
                <a16:creationId xmlns:a16="http://schemas.microsoft.com/office/drawing/2014/main" id="{25C6D6EC-3F64-BCA6-914D-81D5698E7C27}"/>
              </a:ext>
            </a:extLst>
          </p:cNvPr>
          <p:cNvSpPr/>
          <p:nvPr/>
        </p:nvSpPr>
        <p:spPr>
          <a:xfrm>
            <a:off x="26163178" y="152947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8" name="직사각형 2987">
            <a:extLst>
              <a:ext uri="{FF2B5EF4-FFF2-40B4-BE49-F238E27FC236}">
                <a16:creationId xmlns:a16="http://schemas.microsoft.com/office/drawing/2014/main" id="{FD243345-F432-3659-0E6F-CABD9B91865E}"/>
              </a:ext>
            </a:extLst>
          </p:cNvPr>
          <p:cNvSpPr/>
          <p:nvPr/>
        </p:nvSpPr>
        <p:spPr>
          <a:xfrm>
            <a:off x="26163178" y="153883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9" name="직사각형 2988">
            <a:extLst>
              <a:ext uri="{FF2B5EF4-FFF2-40B4-BE49-F238E27FC236}">
                <a16:creationId xmlns:a16="http://schemas.microsoft.com/office/drawing/2014/main" id="{3F35B2AA-CEB4-698C-BE69-D680DAB938E3}"/>
              </a:ext>
            </a:extLst>
          </p:cNvPr>
          <p:cNvSpPr/>
          <p:nvPr/>
        </p:nvSpPr>
        <p:spPr>
          <a:xfrm>
            <a:off x="26163178" y="1520120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0" name="직사각형 2989">
            <a:extLst>
              <a:ext uri="{FF2B5EF4-FFF2-40B4-BE49-F238E27FC236}">
                <a16:creationId xmlns:a16="http://schemas.microsoft.com/office/drawing/2014/main" id="{2FBC3DE9-38C3-B064-4033-CC82DA6BE717}"/>
              </a:ext>
            </a:extLst>
          </p:cNvPr>
          <p:cNvSpPr/>
          <p:nvPr/>
        </p:nvSpPr>
        <p:spPr>
          <a:xfrm>
            <a:off x="26059401" y="154756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1" name="직사각형 2990">
            <a:extLst>
              <a:ext uri="{FF2B5EF4-FFF2-40B4-BE49-F238E27FC236}">
                <a16:creationId xmlns:a16="http://schemas.microsoft.com/office/drawing/2014/main" id="{40A02293-160D-F9DA-1E62-5D42FC7F52C3}"/>
              </a:ext>
            </a:extLst>
          </p:cNvPr>
          <p:cNvSpPr/>
          <p:nvPr/>
        </p:nvSpPr>
        <p:spPr>
          <a:xfrm>
            <a:off x="26163178" y="154756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2" name="원호 2991">
            <a:extLst>
              <a:ext uri="{FF2B5EF4-FFF2-40B4-BE49-F238E27FC236}">
                <a16:creationId xmlns:a16="http://schemas.microsoft.com/office/drawing/2014/main" id="{0A42E2C9-02FD-1392-416C-5EB12A889D3C}"/>
              </a:ext>
            </a:extLst>
          </p:cNvPr>
          <p:cNvSpPr/>
          <p:nvPr/>
        </p:nvSpPr>
        <p:spPr>
          <a:xfrm rot="16200000">
            <a:off x="24950645" y="1455163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3" name="원호 2992">
            <a:extLst>
              <a:ext uri="{FF2B5EF4-FFF2-40B4-BE49-F238E27FC236}">
                <a16:creationId xmlns:a16="http://schemas.microsoft.com/office/drawing/2014/main" id="{08FA4B25-2E35-D79F-41CF-8355EE9CD62A}"/>
              </a:ext>
            </a:extLst>
          </p:cNvPr>
          <p:cNvSpPr/>
          <p:nvPr/>
        </p:nvSpPr>
        <p:spPr>
          <a:xfrm rot="5400000" flipV="1">
            <a:off x="24942090" y="150578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4" name="직사각형 2993">
            <a:extLst>
              <a:ext uri="{FF2B5EF4-FFF2-40B4-BE49-F238E27FC236}">
                <a16:creationId xmlns:a16="http://schemas.microsoft.com/office/drawing/2014/main" id="{072E7516-39A3-0663-E898-2F68B5F1F1C8}"/>
              </a:ext>
            </a:extLst>
          </p:cNvPr>
          <p:cNvSpPr/>
          <p:nvPr/>
        </p:nvSpPr>
        <p:spPr>
          <a:xfrm>
            <a:off x="26697848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5" name="직사각형 2994">
            <a:extLst>
              <a:ext uri="{FF2B5EF4-FFF2-40B4-BE49-F238E27FC236}">
                <a16:creationId xmlns:a16="http://schemas.microsoft.com/office/drawing/2014/main" id="{B790104C-72A5-91B1-73EA-EA8480625B72}"/>
              </a:ext>
            </a:extLst>
          </p:cNvPr>
          <p:cNvSpPr/>
          <p:nvPr/>
        </p:nvSpPr>
        <p:spPr>
          <a:xfrm>
            <a:off x="26697848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6" name="직사각형 2995">
            <a:extLst>
              <a:ext uri="{FF2B5EF4-FFF2-40B4-BE49-F238E27FC236}">
                <a16:creationId xmlns:a16="http://schemas.microsoft.com/office/drawing/2014/main" id="{A02396A2-CD29-B332-FC1A-3EC990628386}"/>
              </a:ext>
            </a:extLst>
          </p:cNvPr>
          <p:cNvSpPr/>
          <p:nvPr/>
        </p:nvSpPr>
        <p:spPr>
          <a:xfrm>
            <a:off x="26801625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7" name="직사각형 2996">
            <a:extLst>
              <a:ext uri="{FF2B5EF4-FFF2-40B4-BE49-F238E27FC236}">
                <a16:creationId xmlns:a16="http://schemas.microsoft.com/office/drawing/2014/main" id="{F284E0B2-FDB6-9377-C278-C4DA67907D56}"/>
              </a:ext>
            </a:extLst>
          </p:cNvPr>
          <p:cNvSpPr/>
          <p:nvPr/>
        </p:nvSpPr>
        <p:spPr>
          <a:xfrm>
            <a:off x="26801625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8" name="직사각형 2997">
            <a:extLst>
              <a:ext uri="{FF2B5EF4-FFF2-40B4-BE49-F238E27FC236}">
                <a16:creationId xmlns:a16="http://schemas.microsoft.com/office/drawing/2014/main" id="{732A26C6-80A2-94C6-CFE3-5FFFAA4429B3}"/>
              </a:ext>
            </a:extLst>
          </p:cNvPr>
          <p:cNvSpPr/>
          <p:nvPr/>
        </p:nvSpPr>
        <p:spPr>
          <a:xfrm>
            <a:off x="26905638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9" name="직사각형 2998">
            <a:extLst>
              <a:ext uri="{FF2B5EF4-FFF2-40B4-BE49-F238E27FC236}">
                <a16:creationId xmlns:a16="http://schemas.microsoft.com/office/drawing/2014/main" id="{887089FB-05E5-4346-3181-0B4F7D40743A}"/>
              </a:ext>
            </a:extLst>
          </p:cNvPr>
          <p:cNvSpPr/>
          <p:nvPr/>
        </p:nvSpPr>
        <p:spPr>
          <a:xfrm>
            <a:off x="26905638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0" name="직사각형 2999">
            <a:extLst>
              <a:ext uri="{FF2B5EF4-FFF2-40B4-BE49-F238E27FC236}">
                <a16:creationId xmlns:a16="http://schemas.microsoft.com/office/drawing/2014/main" id="{198BD092-97B1-1018-B6C2-503CEC8E0664}"/>
              </a:ext>
            </a:extLst>
          </p:cNvPr>
          <p:cNvSpPr/>
          <p:nvPr/>
        </p:nvSpPr>
        <p:spPr>
          <a:xfrm>
            <a:off x="25289611" y="15569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1" name="직사각형 3000">
            <a:extLst>
              <a:ext uri="{FF2B5EF4-FFF2-40B4-BE49-F238E27FC236}">
                <a16:creationId xmlns:a16="http://schemas.microsoft.com/office/drawing/2014/main" id="{56908C19-F4ED-4457-0B04-168027AF53E5}"/>
              </a:ext>
            </a:extLst>
          </p:cNvPr>
          <p:cNvSpPr/>
          <p:nvPr/>
        </p:nvSpPr>
        <p:spPr>
          <a:xfrm>
            <a:off x="25289611" y="156631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2" name="직사각형 3001">
            <a:extLst>
              <a:ext uri="{FF2B5EF4-FFF2-40B4-BE49-F238E27FC236}">
                <a16:creationId xmlns:a16="http://schemas.microsoft.com/office/drawing/2014/main" id="{14A608D6-BD52-CED1-B94F-DC3B7F8EBB24}"/>
              </a:ext>
            </a:extLst>
          </p:cNvPr>
          <p:cNvSpPr/>
          <p:nvPr/>
        </p:nvSpPr>
        <p:spPr>
          <a:xfrm>
            <a:off x="25393388" y="15569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3" name="직사각형 3002">
            <a:extLst>
              <a:ext uri="{FF2B5EF4-FFF2-40B4-BE49-F238E27FC236}">
                <a16:creationId xmlns:a16="http://schemas.microsoft.com/office/drawing/2014/main" id="{6C030380-4DA0-29B6-D18C-115FF9D98D74}"/>
              </a:ext>
            </a:extLst>
          </p:cNvPr>
          <p:cNvSpPr/>
          <p:nvPr/>
        </p:nvSpPr>
        <p:spPr>
          <a:xfrm>
            <a:off x="25393388" y="156631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4" name="직사각형 3003">
            <a:extLst>
              <a:ext uri="{FF2B5EF4-FFF2-40B4-BE49-F238E27FC236}">
                <a16:creationId xmlns:a16="http://schemas.microsoft.com/office/drawing/2014/main" id="{F9187AAF-E640-2032-802C-6857CA8AC2B7}"/>
              </a:ext>
            </a:extLst>
          </p:cNvPr>
          <p:cNvSpPr/>
          <p:nvPr/>
        </p:nvSpPr>
        <p:spPr>
          <a:xfrm>
            <a:off x="25497401" y="15569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5" name="직사각형 3004">
            <a:extLst>
              <a:ext uri="{FF2B5EF4-FFF2-40B4-BE49-F238E27FC236}">
                <a16:creationId xmlns:a16="http://schemas.microsoft.com/office/drawing/2014/main" id="{344F62EE-E56E-69C6-3AB7-E8F4F4009769}"/>
              </a:ext>
            </a:extLst>
          </p:cNvPr>
          <p:cNvSpPr/>
          <p:nvPr/>
        </p:nvSpPr>
        <p:spPr>
          <a:xfrm>
            <a:off x="25497401" y="156631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6" name="직사각형 3005">
            <a:extLst>
              <a:ext uri="{FF2B5EF4-FFF2-40B4-BE49-F238E27FC236}">
                <a16:creationId xmlns:a16="http://schemas.microsoft.com/office/drawing/2014/main" id="{6DDAF847-3A8D-F7B1-431E-08B43567A880}"/>
              </a:ext>
            </a:extLst>
          </p:cNvPr>
          <p:cNvSpPr/>
          <p:nvPr/>
        </p:nvSpPr>
        <p:spPr>
          <a:xfrm>
            <a:off x="26059401" y="155667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7" name="직사각형 3006">
            <a:extLst>
              <a:ext uri="{FF2B5EF4-FFF2-40B4-BE49-F238E27FC236}">
                <a16:creationId xmlns:a16="http://schemas.microsoft.com/office/drawing/2014/main" id="{2CFCAA00-DEB7-3113-99A1-96631313E589}"/>
              </a:ext>
            </a:extLst>
          </p:cNvPr>
          <p:cNvSpPr/>
          <p:nvPr/>
        </p:nvSpPr>
        <p:spPr>
          <a:xfrm>
            <a:off x="26059401" y="156603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8" name="직사각형 3007">
            <a:extLst>
              <a:ext uri="{FF2B5EF4-FFF2-40B4-BE49-F238E27FC236}">
                <a16:creationId xmlns:a16="http://schemas.microsoft.com/office/drawing/2014/main" id="{AAA409C3-127F-C42C-1C81-2BFF6ABF7FF0}"/>
              </a:ext>
            </a:extLst>
          </p:cNvPr>
          <p:cNvSpPr/>
          <p:nvPr/>
        </p:nvSpPr>
        <p:spPr>
          <a:xfrm>
            <a:off x="26163178" y="155667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9" name="직사각형 3008">
            <a:extLst>
              <a:ext uri="{FF2B5EF4-FFF2-40B4-BE49-F238E27FC236}">
                <a16:creationId xmlns:a16="http://schemas.microsoft.com/office/drawing/2014/main" id="{247A9D7B-966B-8730-ADB1-CD887A81AD9E}"/>
              </a:ext>
            </a:extLst>
          </p:cNvPr>
          <p:cNvSpPr/>
          <p:nvPr/>
        </p:nvSpPr>
        <p:spPr>
          <a:xfrm>
            <a:off x="26163178" y="156603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0" name="TextBox 3009">
            <a:extLst>
              <a:ext uri="{FF2B5EF4-FFF2-40B4-BE49-F238E27FC236}">
                <a16:creationId xmlns:a16="http://schemas.microsoft.com/office/drawing/2014/main" id="{CDE860FD-BCD2-0186-CD85-2470739A10CF}"/>
              </a:ext>
            </a:extLst>
          </p:cNvPr>
          <p:cNvSpPr txBox="1"/>
          <p:nvPr/>
        </p:nvSpPr>
        <p:spPr>
          <a:xfrm>
            <a:off x="25045116" y="1548455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011" name="직사각형 3010">
            <a:extLst>
              <a:ext uri="{FF2B5EF4-FFF2-40B4-BE49-F238E27FC236}">
                <a16:creationId xmlns:a16="http://schemas.microsoft.com/office/drawing/2014/main" id="{32870670-EB74-D152-97F6-2CB4FBC3566A}"/>
              </a:ext>
            </a:extLst>
          </p:cNvPr>
          <p:cNvSpPr/>
          <p:nvPr/>
        </p:nvSpPr>
        <p:spPr>
          <a:xfrm>
            <a:off x="27005046" y="144571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2" name="직사각형 3011">
            <a:extLst>
              <a:ext uri="{FF2B5EF4-FFF2-40B4-BE49-F238E27FC236}">
                <a16:creationId xmlns:a16="http://schemas.microsoft.com/office/drawing/2014/main" id="{6DD05329-9201-B35E-94DB-1382D87C33E9}"/>
              </a:ext>
            </a:extLst>
          </p:cNvPr>
          <p:cNvSpPr/>
          <p:nvPr/>
        </p:nvSpPr>
        <p:spPr>
          <a:xfrm>
            <a:off x="27005046" y="145506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3" name="직사각형 3012">
            <a:extLst>
              <a:ext uri="{FF2B5EF4-FFF2-40B4-BE49-F238E27FC236}">
                <a16:creationId xmlns:a16="http://schemas.microsoft.com/office/drawing/2014/main" id="{E23E6BED-BF78-1644-869B-5BE99A41F028}"/>
              </a:ext>
            </a:extLst>
          </p:cNvPr>
          <p:cNvSpPr/>
          <p:nvPr/>
        </p:nvSpPr>
        <p:spPr>
          <a:xfrm>
            <a:off x="27005046" y="150184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4" name="직사각형 3013">
            <a:extLst>
              <a:ext uri="{FF2B5EF4-FFF2-40B4-BE49-F238E27FC236}">
                <a16:creationId xmlns:a16="http://schemas.microsoft.com/office/drawing/2014/main" id="{AFF7C764-9352-A6A1-6FD0-3EC5CA14DC0C}"/>
              </a:ext>
            </a:extLst>
          </p:cNvPr>
          <p:cNvSpPr/>
          <p:nvPr/>
        </p:nvSpPr>
        <p:spPr>
          <a:xfrm>
            <a:off x="27005046" y="1511195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5" name="직사각형 3014">
            <a:extLst>
              <a:ext uri="{FF2B5EF4-FFF2-40B4-BE49-F238E27FC236}">
                <a16:creationId xmlns:a16="http://schemas.microsoft.com/office/drawing/2014/main" id="{12CB1CD3-08D0-6A59-0E80-D5F55F83EB73}"/>
              </a:ext>
            </a:extLst>
          </p:cNvPr>
          <p:cNvSpPr/>
          <p:nvPr/>
        </p:nvSpPr>
        <p:spPr>
          <a:xfrm>
            <a:off x="27005046" y="148313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6" name="직사각형 3015">
            <a:extLst>
              <a:ext uri="{FF2B5EF4-FFF2-40B4-BE49-F238E27FC236}">
                <a16:creationId xmlns:a16="http://schemas.microsoft.com/office/drawing/2014/main" id="{F5C659BD-A7F2-3A1C-20DC-C240F7AB6173}"/>
              </a:ext>
            </a:extLst>
          </p:cNvPr>
          <p:cNvSpPr/>
          <p:nvPr/>
        </p:nvSpPr>
        <p:spPr>
          <a:xfrm>
            <a:off x="27005046" y="149248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7" name="직사각형 3016">
            <a:extLst>
              <a:ext uri="{FF2B5EF4-FFF2-40B4-BE49-F238E27FC236}">
                <a16:creationId xmlns:a16="http://schemas.microsoft.com/office/drawing/2014/main" id="{F7A4EE88-89BF-E2D4-EDD0-FAD231EAF670}"/>
              </a:ext>
            </a:extLst>
          </p:cNvPr>
          <p:cNvSpPr/>
          <p:nvPr/>
        </p:nvSpPr>
        <p:spPr>
          <a:xfrm>
            <a:off x="27005046" y="146442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8" name="직사각형 3017">
            <a:extLst>
              <a:ext uri="{FF2B5EF4-FFF2-40B4-BE49-F238E27FC236}">
                <a16:creationId xmlns:a16="http://schemas.microsoft.com/office/drawing/2014/main" id="{B4506898-9CD9-6A9E-CD5A-392FA9E0850B}"/>
              </a:ext>
            </a:extLst>
          </p:cNvPr>
          <p:cNvSpPr/>
          <p:nvPr/>
        </p:nvSpPr>
        <p:spPr>
          <a:xfrm>
            <a:off x="27005046" y="147377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9" name="직사각형 3018">
            <a:extLst>
              <a:ext uri="{FF2B5EF4-FFF2-40B4-BE49-F238E27FC236}">
                <a16:creationId xmlns:a16="http://schemas.microsoft.com/office/drawing/2014/main" id="{4A36E05B-7D61-F03F-7B33-5439BD70D761}"/>
              </a:ext>
            </a:extLst>
          </p:cNvPr>
          <p:cNvSpPr/>
          <p:nvPr/>
        </p:nvSpPr>
        <p:spPr>
          <a:xfrm>
            <a:off x="27108823" y="144571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0" name="직사각형 3019">
            <a:extLst>
              <a:ext uri="{FF2B5EF4-FFF2-40B4-BE49-F238E27FC236}">
                <a16:creationId xmlns:a16="http://schemas.microsoft.com/office/drawing/2014/main" id="{01A5AD98-0851-3BE6-DAF3-D09FB03E41E0}"/>
              </a:ext>
            </a:extLst>
          </p:cNvPr>
          <p:cNvSpPr/>
          <p:nvPr/>
        </p:nvSpPr>
        <p:spPr>
          <a:xfrm>
            <a:off x="27108823" y="145506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1" name="직사각형 3020">
            <a:extLst>
              <a:ext uri="{FF2B5EF4-FFF2-40B4-BE49-F238E27FC236}">
                <a16:creationId xmlns:a16="http://schemas.microsoft.com/office/drawing/2014/main" id="{213DBB08-6B56-B192-EF81-4DAB2C6C92AE}"/>
              </a:ext>
            </a:extLst>
          </p:cNvPr>
          <p:cNvSpPr/>
          <p:nvPr/>
        </p:nvSpPr>
        <p:spPr>
          <a:xfrm>
            <a:off x="27108823" y="150184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2" name="직사각형 3021">
            <a:extLst>
              <a:ext uri="{FF2B5EF4-FFF2-40B4-BE49-F238E27FC236}">
                <a16:creationId xmlns:a16="http://schemas.microsoft.com/office/drawing/2014/main" id="{67B72BF7-3916-BF47-45B8-A4D8E8432014}"/>
              </a:ext>
            </a:extLst>
          </p:cNvPr>
          <p:cNvSpPr/>
          <p:nvPr/>
        </p:nvSpPr>
        <p:spPr>
          <a:xfrm>
            <a:off x="27108823" y="1511195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3" name="직사각형 3022">
            <a:extLst>
              <a:ext uri="{FF2B5EF4-FFF2-40B4-BE49-F238E27FC236}">
                <a16:creationId xmlns:a16="http://schemas.microsoft.com/office/drawing/2014/main" id="{61DA3E88-F5D3-FBBA-9761-162B37EADFFC}"/>
              </a:ext>
            </a:extLst>
          </p:cNvPr>
          <p:cNvSpPr/>
          <p:nvPr/>
        </p:nvSpPr>
        <p:spPr>
          <a:xfrm>
            <a:off x="27108823" y="148313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4" name="직사각형 3023">
            <a:extLst>
              <a:ext uri="{FF2B5EF4-FFF2-40B4-BE49-F238E27FC236}">
                <a16:creationId xmlns:a16="http://schemas.microsoft.com/office/drawing/2014/main" id="{2E3C869C-3B76-3FF8-68CD-9A8AFD5C1CD2}"/>
              </a:ext>
            </a:extLst>
          </p:cNvPr>
          <p:cNvSpPr/>
          <p:nvPr/>
        </p:nvSpPr>
        <p:spPr>
          <a:xfrm>
            <a:off x="27108823" y="149248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5" name="직사각형 3024">
            <a:extLst>
              <a:ext uri="{FF2B5EF4-FFF2-40B4-BE49-F238E27FC236}">
                <a16:creationId xmlns:a16="http://schemas.microsoft.com/office/drawing/2014/main" id="{33C53A2D-536A-9A9A-80CE-D05547ED1039}"/>
              </a:ext>
            </a:extLst>
          </p:cNvPr>
          <p:cNvSpPr/>
          <p:nvPr/>
        </p:nvSpPr>
        <p:spPr>
          <a:xfrm>
            <a:off x="27108823" y="146442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6" name="직사각형 3025">
            <a:extLst>
              <a:ext uri="{FF2B5EF4-FFF2-40B4-BE49-F238E27FC236}">
                <a16:creationId xmlns:a16="http://schemas.microsoft.com/office/drawing/2014/main" id="{E6E5F509-CF94-E030-2309-532E7309E975}"/>
              </a:ext>
            </a:extLst>
          </p:cNvPr>
          <p:cNvSpPr/>
          <p:nvPr/>
        </p:nvSpPr>
        <p:spPr>
          <a:xfrm>
            <a:off x="27108823" y="147377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7" name="직사각형 3026">
            <a:extLst>
              <a:ext uri="{FF2B5EF4-FFF2-40B4-BE49-F238E27FC236}">
                <a16:creationId xmlns:a16="http://schemas.microsoft.com/office/drawing/2014/main" id="{277BB976-3672-4FAA-7BE9-8ABC66545C72}"/>
              </a:ext>
            </a:extLst>
          </p:cNvPr>
          <p:cNvSpPr/>
          <p:nvPr/>
        </p:nvSpPr>
        <p:spPr>
          <a:xfrm>
            <a:off x="27005046" y="152959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8" name="직사각형 3027">
            <a:extLst>
              <a:ext uri="{FF2B5EF4-FFF2-40B4-BE49-F238E27FC236}">
                <a16:creationId xmlns:a16="http://schemas.microsoft.com/office/drawing/2014/main" id="{3B60A7C5-3533-BBC7-6E19-2AA79FC86CE9}"/>
              </a:ext>
            </a:extLst>
          </p:cNvPr>
          <p:cNvSpPr/>
          <p:nvPr/>
        </p:nvSpPr>
        <p:spPr>
          <a:xfrm>
            <a:off x="27005046" y="153894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9" name="직사각형 3028">
            <a:extLst>
              <a:ext uri="{FF2B5EF4-FFF2-40B4-BE49-F238E27FC236}">
                <a16:creationId xmlns:a16="http://schemas.microsoft.com/office/drawing/2014/main" id="{EC0F5C77-A5D2-72E6-4305-B56B73B0DB4A}"/>
              </a:ext>
            </a:extLst>
          </p:cNvPr>
          <p:cNvSpPr/>
          <p:nvPr/>
        </p:nvSpPr>
        <p:spPr>
          <a:xfrm>
            <a:off x="27005046" y="152023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0" name="직사각형 3029">
            <a:extLst>
              <a:ext uri="{FF2B5EF4-FFF2-40B4-BE49-F238E27FC236}">
                <a16:creationId xmlns:a16="http://schemas.microsoft.com/office/drawing/2014/main" id="{8189E5D9-F4D7-D81E-7959-B9A550427839}"/>
              </a:ext>
            </a:extLst>
          </p:cNvPr>
          <p:cNvSpPr/>
          <p:nvPr/>
        </p:nvSpPr>
        <p:spPr>
          <a:xfrm>
            <a:off x="27108823" y="152959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1" name="직사각형 3030">
            <a:extLst>
              <a:ext uri="{FF2B5EF4-FFF2-40B4-BE49-F238E27FC236}">
                <a16:creationId xmlns:a16="http://schemas.microsoft.com/office/drawing/2014/main" id="{3C7C84D5-9DA7-136F-5789-67B668A72934}"/>
              </a:ext>
            </a:extLst>
          </p:cNvPr>
          <p:cNvSpPr/>
          <p:nvPr/>
        </p:nvSpPr>
        <p:spPr>
          <a:xfrm>
            <a:off x="27108823" y="153894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2" name="직사각형 3031">
            <a:extLst>
              <a:ext uri="{FF2B5EF4-FFF2-40B4-BE49-F238E27FC236}">
                <a16:creationId xmlns:a16="http://schemas.microsoft.com/office/drawing/2014/main" id="{073A39C4-2665-3F0A-7DC7-E85E0AC0FC72}"/>
              </a:ext>
            </a:extLst>
          </p:cNvPr>
          <p:cNvSpPr/>
          <p:nvPr/>
        </p:nvSpPr>
        <p:spPr>
          <a:xfrm>
            <a:off x="27108823" y="152023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3" name="직사각형 3032">
            <a:extLst>
              <a:ext uri="{FF2B5EF4-FFF2-40B4-BE49-F238E27FC236}">
                <a16:creationId xmlns:a16="http://schemas.microsoft.com/office/drawing/2014/main" id="{F601DED1-21A4-7C45-21F6-E3A0F65AEDD3}"/>
              </a:ext>
            </a:extLst>
          </p:cNvPr>
          <p:cNvSpPr/>
          <p:nvPr/>
        </p:nvSpPr>
        <p:spPr>
          <a:xfrm>
            <a:off x="27005046" y="15476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4" name="직사각형 3033">
            <a:extLst>
              <a:ext uri="{FF2B5EF4-FFF2-40B4-BE49-F238E27FC236}">
                <a16:creationId xmlns:a16="http://schemas.microsoft.com/office/drawing/2014/main" id="{6F33EAFD-B850-82EC-6C33-6FDF3826DAA5}"/>
              </a:ext>
            </a:extLst>
          </p:cNvPr>
          <p:cNvSpPr/>
          <p:nvPr/>
        </p:nvSpPr>
        <p:spPr>
          <a:xfrm>
            <a:off x="27108823" y="15476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5" name="직사각형 3034">
            <a:extLst>
              <a:ext uri="{FF2B5EF4-FFF2-40B4-BE49-F238E27FC236}">
                <a16:creationId xmlns:a16="http://schemas.microsoft.com/office/drawing/2014/main" id="{9BF1F992-48B5-967E-68D1-386A2802254D}"/>
              </a:ext>
            </a:extLst>
          </p:cNvPr>
          <p:cNvSpPr/>
          <p:nvPr/>
        </p:nvSpPr>
        <p:spPr>
          <a:xfrm>
            <a:off x="27005046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6" name="직사각형 3035">
            <a:extLst>
              <a:ext uri="{FF2B5EF4-FFF2-40B4-BE49-F238E27FC236}">
                <a16:creationId xmlns:a16="http://schemas.microsoft.com/office/drawing/2014/main" id="{A7F7D926-6FF9-91B1-D11F-8484C733E813}"/>
              </a:ext>
            </a:extLst>
          </p:cNvPr>
          <p:cNvSpPr/>
          <p:nvPr/>
        </p:nvSpPr>
        <p:spPr>
          <a:xfrm>
            <a:off x="27005046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7" name="직사각형 3036">
            <a:extLst>
              <a:ext uri="{FF2B5EF4-FFF2-40B4-BE49-F238E27FC236}">
                <a16:creationId xmlns:a16="http://schemas.microsoft.com/office/drawing/2014/main" id="{FF508056-2EAE-5827-5B30-501526837137}"/>
              </a:ext>
            </a:extLst>
          </p:cNvPr>
          <p:cNvSpPr/>
          <p:nvPr/>
        </p:nvSpPr>
        <p:spPr>
          <a:xfrm>
            <a:off x="27108823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8" name="직사각형 3037">
            <a:extLst>
              <a:ext uri="{FF2B5EF4-FFF2-40B4-BE49-F238E27FC236}">
                <a16:creationId xmlns:a16="http://schemas.microsoft.com/office/drawing/2014/main" id="{2DE08C19-C238-6483-72ED-A6BF48E8DBDA}"/>
              </a:ext>
            </a:extLst>
          </p:cNvPr>
          <p:cNvSpPr/>
          <p:nvPr/>
        </p:nvSpPr>
        <p:spPr>
          <a:xfrm>
            <a:off x="27108823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1" name="TextBox 3040">
            <a:extLst>
              <a:ext uri="{FF2B5EF4-FFF2-40B4-BE49-F238E27FC236}">
                <a16:creationId xmlns:a16="http://schemas.microsoft.com/office/drawing/2014/main" id="{11FE2C85-CF76-ECF2-0585-1A0EA9C94046}"/>
              </a:ext>
            </a:extLst>
          </p:cNvPr>
          <p:cNvSpPr txBox="1"/>
          <p:nvPr/>
        </p:nvSpPr>
        <p:spPr>
          <a:xfrm>
            <a:off x="24781093" y="148474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042" name="TextBox 3041">
            <a:extLst>
              <a:ext uri="{FF2B5EF4-FFF2-40B4-BE49-F238E27FC236}">
                <a16:creationId xmlns:a16="http://schemas.microsoft.com/office/drawing/2014/main" id="{9E54EDC8-5655-D9C6-01E6-131E6D3CB283}"/>
              </a:ext>
            </a:extLst>
          </p:cNvPr>
          <p:cNvSpPr txBox="1"/>
          <p:nvPr/>
        </p:nvSpPr>
        <p:spPr>
          <a:xfrm>
            <a:off x="25869055" y="140790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043" name="TextBox 3042">
            <a:extLst>
              <a:ext uri="{FF2B5EF4-FFF2-40B4-BE49-F238E27FC236}">
                <a16:creationId xmlns:a16="http://schemas.microsoft.com/office/drawing/2014/main" id="{6E672B97-7302-EEC1-23CC-9DBE215B8331}"/>
              </a:ext>
            </a:extLst>
          </p:cNvPr>
          <p:cNvSpPr txBox="1"/>
          <p:nvPr/>
        </p:nvSpPr>
        <p:spPr>
          <a:xfrm>
            <a:off x="25376410" y="13775830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2(Task T)</a:t>
            </a:r>
            <a:endParaRPr lang="ko-KR" altLang="en-US" b="1"/>
          </a:p>
        </p:txBody>
      </p:sp>
      <p:sp>
        <p:nvSpPr>
          <p:cNvPr id="3044" name="TextBox 3043">
            <a:extLst>
              <a:ext uri="{FF2B5EF4-FFF2-40B4-BE49-F238E27FC236}">
                <a16:creationId xmlns:a16="http://schemas.microsoft.com/office/drawing/2014/main" id="{20823080-1E37-EBFA-F33E-36141A9159BE}"/>
              </a:ext>
            </a:extLst>
          </p:cNvPr>
          <p:cNvSpPr txBox="1"/>
          <p:nvPr/>
        </p:nvSpPr>
        <p:spPr>
          <a:xfrm>
            <a:off x="26946751" y="1420152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pic>
        <p:nvPicPr>
          <p:cNvPr id="3155" name="그림 3154">
            <a:extLst>
              <a:ext uri="{FF2B5EF4-FFF2-40B4-BE49-F238E27FC236}">
                <a16:creationId xmlns:a16="http://schemas.microsoft.com/office/drawing/2014/main" id="{10AA0ECC-3B73-2901-EDF7-8B88E6BCBC89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28221910" y="16391090"/>
            <a:ext cx="2236977" cy="400110"/>
          </a:xfrm>
          <a:prstGeom prst="rect">
            <a:avLst/>
          </a:prstGeom>
        </p:spPr>
      </p:pic>
      <p:sp>
        <p:nvSpPr>
          <p:cNvPr id="3156" name="직사각형 3155">
            <a:extLst>
              <a:ext uri="{FF2B5EF4-FFF2-40B4-BE49-F238E27FC236}">
                <a16:creationId xmlns:a16="http://schemas.microsoft.com/office/drawing/2014/main" id="{68B6DEF6-B838-9A7F-50F4-863C13C178E5}"/>
              </a:ext>
            </a:extLst>
          </p:cNvPr>
          <p:cNvSpPr/>
          <p:nvPr/>
        </p:nvSpPr>
        <p:spPr>
          <a:xfrm>
            <a:off x="28955334" y="16401031"/>
            <a:ext cx="342900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7" name="직사각형 3156">
            <a:extLst>
              <a:ext uri="{FF2B5EF4-FFF2-40B4-BE49-F238E27FC236}">
                <a16:creationId xmlns:a16="http://schemas.microsoft.com/office/drawing/2014/main" id="{0F49D44B-0D8B-BC9D-926B-6E78D926E28C}"/>
              </a:ext>
            </a:extLst>
          </p:cNvPr>
          <p:cNvSpPr/>
          <p:nvPr/>
        </p:nvSpPr>
        <p:spPr>
          <a:xfrm>
            <a:off x="29575359" y="16401030"/>
            <a:ext cx="599173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8" name="직사각형 3157">
            <a:extLst>
              <a:ext uri="{FF2B5EF4-FFF2-40B4-BE49-F238E27FC236}">
                <a16:creationId xmlns:a16="http://schemas.microsoft.com/office/drawing/2014/main" id="{B60AAEEF-5778-AC00-F7A8-CEBECDBD8516}"/>
              </a:ext>
            </a:extLst>
          </p:cNvPr>
          <p:cNvSpPr/>
          <p:nvPr/>
        </p:nvSpPr>
        <p:spPr>
          <a:xfrm>
            <a:off x="28473709" y="14437953"/>
            <a:ext cx="115953" cy="11234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60" name="연결선: 구부러짐 3159">
            <a:extLst>
              <a:ext uri="{FF2B5EF4-FFF2-40B4-BE49-F238E27FC236}">
                <a16:creationId xmlns:a16="http://schemas.microsoft.com/office/drawing/2014/main" id="{67B45B82-AC73-567E-8119-890812877805}"/>
              </a:ext>
            </a:extLst>
          </p:cNvPr>
          <p:cNvCxnSpPr>
            <a:cxnSpLocks/>
            <a:stCxn id="3158" idx="1"/>
            <a:endCxn id="3156" idx="0"/>
          </p:cNvCxnSpPr>
          <p:nvPr/>
        </p:nvCxnSpPr>
        <p:spPr>
          <a:xfrm rot="10800000" flipH="1" flipV="1">
            <a:off x="28473708" y="14999697"/>
            <a:ext cx="653075" cy="1401334"/>
          </a:xfrm>
          <a:prstGeom prst="curvedConnector4">
            <a:avLst>
              <a:gd name="adj1" fmla="val -35004"/>
              <a:gd name="adj2" fmla="val 8567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63" name="연결선: 구부러짐 3162">
            <a:extLst>
              <a:ext uri="{FF2B5EF4-FFF2-40B4-BE49-F238E27FC236}">
                <a16:creationId xmlns:a16="http://schemas.microsoft.com/office/drawing/2014/main" id="{3B8E8540-B33B-A965-BAAB-654CBF778EDA}"/>
              </a:ext>
            </a:extLst>
          </p:cNvPr>
          <p:cNvCxnSpPr>
            <a:cxnSpLocks/>
            <a:stCxn id="4110" idx="0"/>
            <a:endCxn id="3157" idx="2"/>
          </p:cNvCxnSpPr>
          <p:nvPr/>
        </p:nvCxnSpPr>
        <p:spPr>
          <a:xfrm rot="5400000" flipH="1" flipV="1">
            <a:off x="28960433" y="16295392"/>
            <a:ext cx="463642" cy="1365383"/>
          </a:xfrm>
          <a:prstGeom prst="curvedConnector3">
            <a:avLst>
              <a:gd name="adj1" fmla="val 5821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8" name="TextBox 3167">
            <a:extLst>
              <a:ext uri="{FF2B5EF4-FFF2-40B4-BE49-F238E27FC236}">
                <a16:creationId xmlns:a16="http://schemas.microsoft.com/office/drawing/2014/main" id="{B9B91AD0-B03F-D52E-A20E-08B87A593CA4}"/>
              </a:ext>
            </a:extLst>
          </p:cNvPr>
          <p:cNvSpPr txBox="1"/>
          <p:nvPr/>
        </p:nvSpPr>
        <p:spPr>
          <a:xfrm>
            <a:off x="24824265" y="16262776"/>
            <a:ext cx="29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Layer 1</a:t>
            </a:r>
            <a:r>
              <a:rPr lang="ko-KR" altLang="en-US" sz="1200" b="1"/>
              <a:t>에서 </a:t>
            </a:r>
            <a:r>
              <a:rPr lang="en-US" altLang="ko-KR" sz="1200" b="1"/>
              <a:t>split</a:t>
            </a:r>
            <a:r>
              <a:rPr lang="ko-KR" altLang="en-US" sz="1200" b="1"/>
              <a:t>된 </a:t>
            </a:r>
            <a:r>
              <a:rPr lang="en-US" altLang="ko-KR" sz="1200" b="1"/>
              <a:t>feature</a:t>
            </a:r>
            <a:r>
              <a:rPr lang="ko-KR" altLang="en-US" sz="1200" b="1"/>
              <a:t>와 같은 </a:t>
            </a:r>
            <a:r>
              <a:rPr lang="en-US" altLang="ko-KR" sz="1200" b="1"/>
              <a:t>index</a:t>
            </a:r>
            <a:r>
              <a:rPr lang="ko-KR" altLang="en-US" sz="1200" b="1"/>
              <a:t>를 가지는 </a:t>
            </a:r>
            <a:r>
              <a:rPr lang="en-US" altLang="ko-KR" sz="1200" b="1"/>
              <a:t>feature</a:t>
            </a:r>
            <a:r>
              <a:rPr lang="ko-KR" altLang="en-US" sz="1200" b="1"/>
              <a:t>를 </a:t>
            </a:r>
            <a:r>
              <a:rPr lang="en-US" altLang="ko-KR" sz="1200" b="1"/>
              <a:t>Layer 2</a:t>
            </a:r>
            <a:r>
              <a:rPr lang="ko-KR" altLang="en-US" sz="1200" b="1"/>
              <a:t>에서 복사</a:t>
            </a:r>
            <a:endParaRPr lang="en-US" altLang="ko-KR" sz="1200" b="1"/>
          </a:p>
          <a:p>
            <a:r>
              <a:rPr lang="en-US" altLang="ko-KR" sz="1200" b="1"/>
              <a:t>Task T-1</a:t>
            </a:r>
            <a:r>
              <a:rPr lang="ko-KR" altLang="en-US" sz="1200" b="1"/>
              <a:t>의 </a:t>
            </a:r>
            <a:r>
              <a:rPr lang="en-US" altLang="ko-KR" sz="1200" b="1"/>
              <a:t>weight</a:t>
            </a:r>
            <a:r>
              <a:rPr lang="ko-KR" altLang="en-US" sz="1200" b="1"/>
              <a:t>에도 똑같이 복사</a:t>
            </a:r>
            <a:endParaRPr lang="en-US" altLang="ko-KR" sz="1200" b="1"/>
          </a:p>
        </p:txBody>
      </p:sp>
      <p:sp>
        <p:nvSpPr>
          <p:cNvPr id="3170" name="직사각형 3169">
            <a:extLst>
              <a:ext uri="{FF2B5EF4-FFF2-40B4-BE49-F238E27FC236}">
                <a16:creationId xmlns:a16="http://schemas.microsoft.com/office/drawing/2014/main" id="{77375E49-3E03-2BDE-25F7-76EF000B50D4}"/>
              </a:ext>
            </a:extLst>
          </p:cNvPr>
          <p:cNvSpPr/>
          <p:nvPr/>
        </p:nvSpPr>
        <p:spPr>
          <a:xfrm>
            <a:off x="25264458" y="14623416"/>
            <a:ext cx="1930642" cy="951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1" name="직사각형 3170">
            <a:extLst>
              <a:ext uri="{FF2B5EF4-FFF2-40B4-BE49-F238E27FC236}">
                <a16:creationId xmlns:a16="http://schemas.microsoft.com/office/drawing/2014/main" id="{E3B35C56-17A9-3C91-0E4C-52B37ED8601B}"/>
              </a:ext>
            </a:extLst>
          </p:cNvPr>
          <p:cNvSpPr/>
          <p:nvPr/>
        </p:nvSpPr>
        <p:spPr>
          <a:xfrm>
            <a:off x="26697486" y="158761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2" name="직사각형 3171">
            <a:extLst>
              <a:ext uri="{FF2B5EF4-FFF2-40B4-BE49-F238E27FC236}">
                <a16:creationId xmlns:a16="http://schemas.microsoft.com/office/drawing/2014/main" id="{1A909645-0ED9-8A48-A4B8-0994F963E9A6}"/>
              </a:ext>
            </a:extLst>
          </p:cNvPr>
          <p:cNvSpPr/>
          <p:nvPr/>
        </p:nvSpPr>
        <p:spPr>
          <a:xfrm>
            <a:off x="26801263" y="158761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3" name="직사각형 3172">
            <a:extLst>
              <a:ext uri="{FF2B5EF4-FFF2-40B4-BE49-F238E27FC236}">
                <a16:creationId xmlns:a16="http://schemas.microsoft.com/office/drawing/2014/main" id="{8C566659-984B-ABF9-D1A1-943E28FD85BD}"/>
              </a:ext>
            </a:extLst>
          </p:cNvPr>
          <p:cNvSpPr/>
          <p:nvPr/>
        </p:nvSpPr>
        <p:spPr>
          <a:xfrm>
            <a:off x="26905276" y="158761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4" name="직사각형 3173">
            <a:extLst>
              <a:ext uri="{FF2B5EF4-FFF2-40B4-BE49-F238E27FC236}">
                <a16:creationId xmlns:a16="http://schemas.microsoft.com/office/drawing/2014/main" id="{677B80F3-2737-2257-E393-DB665F0CF013}"/>
              </a:ext>
            </a:extLst>
          </p:cNvPr>
          <p:cNvSpPr/>
          <p:nvPr/>
        </p:nvSpPr>
        <p:spPr>
          <a:xfrm>
            <a:off x="25289249" y="158777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5" name="직사각형 3174">
            <a:extLst>
              <a:ext uri="{FF2B5EF4-FFF2-40B4-BE49-F238E27FC236}">
                <a16:creationId xmlns:a16="http://schemas.microsoft.com/office/drawing/2014/main" id="{7470D1AD-6D28-C53C-27DB-26D8D019D305}"/>
              </a:ext>
            </a:extLst>
          </p:cNvPr>
          <p:cNvSpPr/>
          <p:nvPr/>
        </p:nvSpPr>
        <p:spPr>
          <a:xfrm>
            <a:off x="25393026" y="158777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6" name="직사각형 3175">
            <a:extLst>
              <a:ext uri="{FF2B5EF4-FFF2-40B4-BE49-F238E27FC236}">
                <a16:creationId xmlns:a16="http://schemas.microsoft.com/office/drawing/2014/main" id="{BB5B9690-EC87-EBBF-7BA7-9C66452D58D9}"/>
              </a:ext>
            </a:extLst>
          </p:cNvPr>
          <p:cNvSpPr/>
          <p:nvPr/>
        </p:nvSpPr>
        <p:spPr>
          <a:xfrm>
            <a:off x="25497039" y="158777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7" name="직사각형 3176">
            <a:extLst>
              <a:ext uri="{FF2B5EF4-FFF2-40B4-BE49-F238E27FC236}">
                <a16:creationId xmlns:a16="http://schemas.microsoft.com/office/drawing/2014/main" id="{FD008AE0-B868-333C-BD43-2A1D5E2246A8}"/>
              </a:ext>
            </a:extLst>
          </p:cNvPr>
          <p:cNvSpPr/>
          <p:nvPr/>
        </p:nvSpPr>
        <p:spPr>
          <a:xfrm>
            <a:off x="26059039" y="158749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8" name="직사각형 3177">
            <a:extLst>
              <a:ext uri="{FF2B5EF4-FFF2-40B4-BE49-F238E27FC236}">
                <a16:creationId xmlns:a16="http://schemas.microsoft.com/office/drawing/2014/main" id="{9C2CFDCA-639E-4DA1-FEC2-A3C8F6984C0B}"/>
              </a:ext>
            </a:extLst>
          </p:cNvPr>
          <p:cNvSpPr/>
          <p:nvPr/>
        </p:nvSpPr>
        <p:spPr>
          <a:xfrm>
            <a:off x="26162816" y="15874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9" name="직사각형 3178">
            <a:extLst>
              <a:ext uri="{FF2B5EF4-FFF2-40B4-BE49-F238E27FC236}">
                <a16:creationId xmlns:a16="http://schemas.microsoft.com/office/drawing/2014/main" id="{9F137603-6959-B1F8-131E-FBE95032A8A7}"/>
              </a:ext>
            </a:extLst>
          </p:cNvPr>
          <p:cNvSpPr/>
          <p:nvPr/>
        </p:nvSpPr>
        <p:spPr>
          <a:xfrm>
            <a:off x="27004684" y="158761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0" name="직사각형 3179">
            <a:extLst>
              <a:ext uri="{FF2B5EF4-FFF2-40B4-BE49-F238E27FC236}">
                <a16:creationId xmlns:a16="http://schemas.microsoft.com/office/drawing/2014/main" id="{504C7B46-2FF5-7DBF-1104-FF3F96BE1A9B}"/>
              </a:ext>
            </a:extLst>
          </p:cNvPr>
          <p:cNvSpPr/>
          <p:nvPr/>
        </p:nvSpPr>
        <p:spPr>
          <a:xfrm>
            <a:off x="27108461" y="158761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1" name="직사각형 3180">
            <a:extLst>
              <a:ext uri="{FF2B5EF4-FFF2-40B4-BE49-F238E27FC236}">
                <a16:creationId xmlns:a16="http://schemas.microsoft.com/office/drawing/2014/main" id="{0B82FE32-BC02-C4F8-8406-63B810E84FC3}"/>
              </a:ext>
            </a:extLst>
          </p:cNvPr>
          <p:cNvSpPr/>
          <p:nvPr/>
        </p:nvSpPr>
        <p:spPr>
          <a:xfrm>
            <a:off x="25264096" y="15855324"/>
            <a:ext cx="1930642" cy="951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2" name="직사각형 3181">
            <a:extLst>
              <a:ext uri="{FF2B5EF4-FFF2-40B4-BE49-F238E27FC236}">
                <a16:creationId xmlns:a16="http://schemas.microsoft.com/office/drawing/2014/main" id="{5D7F53F5-5390-B3B3-CB05-06A11CF60274}"/>
              </a:ext>
            </a:extLst>
          </p:cNvPr>
          <p:cNvSpPr/>
          <p:nvPr/>
        </p:nvSpPr>
        <p:spPr>
          <a:xfrm>
            <a:off x="26696351" y="159637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3" name="직사각형 3182">
            <a:extLst>
              <a:ext uri="{FF2B5EF4-FFF2-40B4-BE49-F238E27FC236}">
                <a16:creationId xmlns:a16="http://schemas.microsoft.com/office/drawing/2014/main" id="{9D5B6F84-BA11-79CD-CD67-EC07F315127B}"/>
              </a:ext>
            </a:extLst>
          </p:cNvPr>
          <p:cNvSpPr/>
          <p:nvPr/>
        </p:nvSpPr>
        <p:spPr>
          <a:xfrm>
            <a:off x="26696351" y="160572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4" name="직사각형 3183">
            <a:extLst>
              <a:ext uri="{FF2B5EF4-FFF2-40B4-BE49-F238E27FC236}">
                <a16:creationId xmlns:a16="http://schemas.microsoft.com/office/drawing/2014/main" id="{C361BB42-3A01-64A9-7E92-4A7C7151E583}"/>
              </a:ext>
            </a:extLst>
          </p:cNvPr>
          <p:cNvSpPr/>
          <p:nvPr/>
        </p:nvSpPr>
        <p:spPr>
          <a:xfrm>
            <a:off x="26800128" y="159637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5" name="직사각형 3184">
            <a:extLst>
              <a:ext uri="{FF2B5EF4-FFF2-40B4-BE49-F238E27FC236}">
                <a16:creationId xmlns:a16="http://schemas.microsoft.com/office/drawing/2014/main" id="{7C8925DC-99D1-04D5-C85D-185A874DB57E}"/>
              </a:ext>
            </a:extLst>
          </p:cNvPr>
          <p:cNvSpPr/>
          <p:nvPr/>
        </p:nvSpPr>
        <p:spPr>
          <a:xfrm>
            <a:off x="26800128" y="160572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6" name="직사각형 3185">
            <a:extLst>
              <a:ext uri="{FF2B5EF4-FFF2-40B4-BE49-F238E27FC236}">
                <a16:creationId xmlns:a16="http://schemas.microsoft.com/office/drawing/2014/main" id="{3C378B29-7197-095A-7055-48FC1EF3D4C9}"/>
              </a:ext>
            </a:extLst>
          </p:cNvPr>
          <p:cNvSpPr/>
          <p:nvPr/>
        </p:nvSpPr>
        <p:spPr>
          <a:xfrm>
            <a:off x="26904141" y="159637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7" name="직사각형 3186">
            <a:extLst>
              <a:ext uri="{FF2B5EF4-FFF2-40B4-BE49-F238E27FC236}">
                <a16:creationId xmlns:a16="http://schemas.microsoft.com/office/drawing/2014/main" id="{C30F9167-7CFB-6248-883E-F014339338CF}"/>
              </a:ext>
            </a:extLst>
          </p:cNvPr>
          <p:cNvSpPr/>
          <p:nvPr/>
        </p:nvSpPr>
        <p:spPr>
          <a:xfrm>
            <a:off x="26904141" y="160572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8" name="직사각형 3187">
            <a:extLst>
              <a:ext uri="{FF2B5EF4-FFF2-40B4-BE49-F238E27FC236}">
                <a16:creationId xmlns:a16="http://schemas.microsoft.com/office/drawing/2014/main" id="{C7FBAC9B-C184-5BA9-A534-4DB7B98000CC}"/>
              </a:ext>
            </a:extLst>
          </p:cNvPr>
          <p:cNvSpPr/>
          <p:nvPr/>
        </p:nvSpPr>
        <p:spPr>
          <a:xfrm>
            <a:off x="25288114" y="159653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9" name="직사각형 3188">
            <a:extLst>
              <a:ext uri="{FF2B5EF4-FFF2-40B4-BE49-F238E27FC236}">
                <a16:creationId xmlns:a16="http://schemas.microsoft.com/office/drawing/2014/main" id="{94E2F8FA-4399-7FB6-E7E3-B7A82EC4148F}"/>
              </a:ext>
            </a:extLst>
          </p:cNvPr>
          <p:cNvSpPr/>
          <p:nvPr/>
        </p:nvSpPr>
        <p:spPr>
          <a:xfrm>
            <a:off x="25288114" y="160589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0" name="직사각형 3189">
            <a:extLst>
              <a:ext uri="{FF2B5EF4-FFF2-40B4-BE49-F238E27FC236}">
                <a16:creationId xmlns:a16="http://schemas.microsoft.com/office/drawing/2014/main" id="{E425D277-26A8-333D-777D-C22DF804F92D}"/>
              </a:ext>
            </a:extLst>
          </p:cNvPr>
          <p:cNvSpPr/>
          <p:nvPr/>
        </p:nvSpPr>
        <p:spPr>
          <a:xfrm>
            <a:off x="25391891" y="159653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1" name="직사각형 3190">
            <a:extLst>
              <a:ext uri="{FF2B5EF4-FFF2-40B4-BE49-F238E27FC236}">
                <a16:creationId xmlns:a16="http://schemas.microsoft.com/office/drawing/2014/main" id="{3EA95024-40CE-B119-B697-0FF7B92E5881}"/>
              </a:ext>
            </a:extLst>
          </p:cNvPr>
          <p:cNvSpPr/>
          <p:nvPr/>
        </p:nvSpPr>
        <p:spPr>
          <a:xfrm>
            <a:off x="25391891" y="160589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2" name="직사각형 3191">
            <a:extLst>
              <a:ext uri="{FF2B5EF4-FFF2-40B4-BE49-F238E27FC236}">
                <a16:creationId xmlns:a16="http://schemas.microsoft.com/office/drawing/2014/main" id="{5524CDCD-917D-408F-164B-2BF58EAE918E}"/>
              </a:ext>
            </a:extLst>
          </p:cNvPr>
          <p:cNvSpPr/>
          <p:nvPr/>
        </p:nvSpPr>
        <p:spPr>
          <a:xfrm>
            <a:off x="25495904" y="159653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3" name="직사각형 3192">
            <a:extLst>
              <a:ext uri="{FF2B5EF4-FFF2-40B4-BE49-F238E27FC236}">
                <a16:creationId xmlns:a16="http://schemas.microsoft.com/office/drawing/2014/main" id="{6FDDFB64-6504-A752-3006-113F7968721E}"/>
              </a:ext>
            </a:extLst>
          </p:cNvPr>
          <p:cNvSpPr/>
          <p:nvPr/>
        </p:nvSpPr>
        <p:spPr>
          <a:xfrm>
            <a:off x="25495904" y="160589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4" name="직사각형 3193">
            <a:extLst>
              <a:ext uri="{FF2B5EF4-FFF2-40B4-BE49-F238E27FC236}">
                <a16:creationId xmlns:a16="http://schemas.microsoft.com/office/drawing/2014/main" id="{826CDEC1-981C-170F-B5FB-572F4B3C20F9}"/>
              </a:ext>
            </a:extLst>
          </p:cNvPr>
          <p:cNvSpPr/>
          <p:nvPr/>
        </p:nvSpPr>
        <p:spPr>
          <a:xfrm>
            <a:off x="26057904" y="1596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5" name="직사각형 3194">
            <a:extLst>
              <a:ext uri="{FF2B5EF4-FFF2-40B4-BE49-F238E27FC236}">
                <a16:creationId xmlns:a16="http://schemas.microsoft.com/office/drawing/2014/main" id="{6A49D4C6-6A15-FB2B-3E89-5E90D7AC0E38}"/>
              </a:ext>
            </a:extLst>
          </p:cNvPr>
          <p:cNvSpPr/>
          <p:nvPr/>
        </p:nvSpPr>
        <p:spPr>
          <a:xfrm>
            <a:off x="26057904" y="1605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6" name="직사각형 3195">
            <a:extLst>
              <a:ext uri="{FF2B5EF4-FFF2-40B4-BE49-F238E27FC236}">
                <a16:creationId xmlns:a16="http://schemas.microsoft.com/office/drawing/2014/main" id="{B6E1FE61-AFD4-FBA3-BFE5-BFE00776B7CA}"/>
              </a:ext>
            </a:extLst>
          </p:cNvPr>
          <p:cNvSpPr/>
          <p:nvPr/>
        </p:nvSpPr>
        <p:spPr>
          <a:xfrm>
            <a:off x="26161681" y="1596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7" name="직사각형 3196">
            <a:extLst>
              <a:ext uri="{FF2B5EF4-FFF2-40B4-BE49-F238E27FC236}">
                <a16:creationId xmlns:a16="http://schemas.microsoft.com/office/drawing/2014/main" id="{94522B74-8992-3F8C-CAF3-63B9A8D962AA}"/>
              </a:ext>
            </a:extLst>
          </p:cNvPr>
          <p:cNvSpPr/>
          <p:nvPr/>
        </p:nvSpPr>
        <p:spPr>
          <a:xfrm>
            <a:off x="26161681" y="1605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8" name="직사각형 3197">
            <a:extLst>
              <a:ext uri="{FF2B5EF4-FFF2-40B4-BE49-F238E27FC236}">
                <a16:creationId xmlns:a16="http://schemas.microsoft.com/office/drawing/2014/main" id="{9BFB18B6-F60E-B088-BA57-803FB3457420}"/>
              </a:ext>
            </a:extLst>
          </p:cNvPr>
          <p:cNvSpPr/>
          <p:nvPr/>
        </p:nvSpPr>
        <p:spPr>
          <a:xfrm>
            <a:off x="27003549" y="159637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9" name="직사각형 3198">
            <a:extLst>
              <a:ext uri="{FF2B5EF4-FFF2-40B4-BE49-F238E27FC236}">
                <a16:creationId xmlns:a16="http://schemas.microsoft.com/office/drawing/2014/main" id="{BC339A55-616E-DEB4-93C1-15C771C4409B}"/>
              </a:ext>
            </a:extLst>
          </p:cNvPr>
          <p:cNvSpPr/>
          <p:nvPr/>
        </p:nvSpPr>
        <p:spPr>
          <a:xfrm>
            <a:off x="27003549" y="160572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0" name="직사각형 3199">
            <a:extLst>
              <a:ext uri="{FF2B5EF4-FFF2-40B4-BE49-F238E27FC236}">
                <a16:creationId xmlns:a16="http://schemas.microsoft.com/office/drawing/2014/main" id="{0F98D9C2-8E03-012E-7780-ECBAD8BF32FA}"/>
              </a:ext>
            </a:extLst>
          </p:cNvPr>
          <p:cNvSpPr/>
          <p:nvPr/>
        </p:nvSpPr>
        <p:spPr>
          <a:xfrm>
            <a:off x="27107326" y="159637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1" name="직사각형 3200">
            <a:extLst>
              <a:ext uri="{FF2B5EF4-FFF2-40B4-BE49-F238E27FC236}">
                <a16:creationId xmlns:a16="http://schemas.microsoft.com/office/drawing/2014/main" id="{D1C78DA5-D499-1294-EEC0-845C0699C098}"/>
              </a:ext>
            </a:extLst>
          </p:cNvPr>
          <p:cNvSpPr/>
          <p:nvPr/>
        </p:nvSpPr>
        <p:spPr>
          <a:xfrm>
            <a:off x="27107326" y="160572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2" name="TextBox 3201">
            <a:extLst>
              <a:ext uri="{FF2B5EF4-FFF2-40B4-BE49-F238E27FC236}">
                <a16:creationId xmlns:a16="http://schemas.microsoft.com/office/drawing/2014/main" id="{D89703B2-45BC-7912-D68A-AAAED31BB119}"/>
              </a:ext>
            </a:extLst>
          </p:cNvPr>
          <p:cNvSpPr txBox="1"/>
          <p:nvPr/>
        </p:nvSpPr>
        <p:spPr>
          <a:xfrm>
            <a:off x="25054866" y="158212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5" name="TextBox 3204">
                <a:extLst>
                  <a:ext uri="{FF2B5EF4-FFF2-40B4-BE49-F238E27FC236}">
                    <a16:creationId xmlns:a16="http://schemas.microsoft.com/office/drawing/2014/main" id="{F0FDACE2-9D89-C3ED-42DA-BF396A03F483}"/>
                  </a:ext>
                </a:extLst>
              </p:cNvPr>
              <p:cNvSpPr txBox="1"/>
              <p:nvPr/>
            </p:nvSpPr>
            <p:spPr>
              <a:xfrm>
                <a:off x="28755974" y="1494850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05" name="TextBox 3204">
                <a:extLst>
                  <a:ext uri="{FF2B5EF4-FFF2-40B4-BE49-F238E27FC236}">
                    <a16:creationId xmlns:a16="http://schemas.microsoft.com/office/drawing/2014/main" id="{F0FDACE2-9D89-C3ED-42DA-BF396A0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5974" y="14948503"/>
                <a:ext cx="516487" cy="461665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6" name="원호 3205">
            <a:extLst>
              <a:ext uri="{FF2B5EF4-FFF2-40B4-BE49-F238E27FC236}">
                <a16:creationId xmlns:a16="http://schemas.microsoft.com/office/drawing/2014/main" id="{997CE503-3CF1-71CF-D8AD-6A32DB4FB988}"/>
              </a:ext>
            </a:extLst>
          </p:cNvPr>
          <p:cNvSpPr/>
          <p:nvPr/>
        </p:nvSpPr>
        <p:spPr>
          <a:xfrm>
            <a:off x="29152797" y="14259387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7" name="원호 3206">
            <a:extLst>
              <a:ext uri="{FF2B5EF4-FFF2-40B4-BE49-F238E27FC236}">
                <a16:creationId xmlns:a16="http://schemas.microsoft.com/office/drawing/2014/main" id="{C3112AE7-76D7-F841-DE8C-C5FCE95427E7}"/>
              </a:ext>
            </a:extLst>
          </p:cNvPr>
          <p:cNvSpPr/>
          <p:nvPr/>
        </p:nvSpPr>
        <p:spPr>
          <a:xfrm rot="16200000">
            <a:off x="28865461" y="1390240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8" name="TextBox 3207">
                <a:extLst>
                  <a:ext uri="{FF2B5EF4-FFF2-40B4-BE49-F238E27FC236}">
                    <a16:creationId xmlns:a16="http://schemas.microsoft.com/office/drawing/2014/main" id="{7BBE7136-A65F-EDF6-E80F-58C6FDC87039}"/>
                  </a:ext>
                </a:extLst>
              </p:cNvPr>
              <p:cNvSpPr txBox="1"/>
              <p:nvPr/>
            </p:nvSpPr>
            <p:spPr>
              <a:xfrm>
                <a:off x="29437999" y="149553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08" name="TextBox 3207">
                <a:extLst>
                  <a:ext uri="{FF2B5EF4-FFF2-40B4-BE49-F238E27FC236}">
                    <a16:creationId xmlns:a16="http://schemas.microsoft.com/office/drawing/2014/main" id="{7BBE7136-A65F-EDF6-E80F-58C6FDC87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999" y="14955322"/>
                <a:ext cx="516487" cy="461665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9" name="직사각형 3208">
            <a:extLst>
              <a:ext uri="{FF2B5EF4-FFF2-40B4-BE49-F238E27FC236}">
                <a16:creationId xmlns:a16="http://schemas.microsoft.com/office/drawing/2014/main" id="{49F08D8F-712C-1A67-228E-7EA34849AD4C}"/>
              </a:ext>
            </a:extLst>
          </p:cNvPr>
          <p:cNvSpPr/>
          <p:nvPr/>
        </p:nvSpPr>
        <p:spPr>
          <a:xfrm>
            <a:off x="29912243" y="144644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0" name="직사각형 3209">
            <a:extLst>
              <a:ext uri="{FF2B5EF4-FFF2-40B4-BE49-F238E27FC236}">
                <a16:creationId xmlns:a16="http://schemas.microsoft.com/office/drawing/2014/main" id="{ECD66362-8B90-4898-DE3F-60D60EC7CF1D}"/>
              </a:ext>
            </a:extLst>
          </p:cNvPr>
          <p:cNvSpPr/>
          <p:nvPr/>
        </p:nvSpPr>
        <p:spPr>
          <a:xfrm>
            <a:off x="29912243" y="1455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1" name="직사각형 3210">
            <a:extLst>
              <a:ext uri="{FF2B5EF4-FFF2-40B4-BE49-F238E27FC236}">
                <a16:creationId xmlns:a16="http://schemas.microsoft.com/office/drawing/2014/main" id="{E89B937A-84F0-0F3E-4B2A-38FCEDF6560D}"/>
              </a:ext>
            </a:extLst>
          </p:cNvPr>
          <p:cNvSpPr/>
          <p:nvPr/>
        </p:nvSpPr>
        <p:spPr>
          <a:xfrm>
            <a:off x="29912243" y="15025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2" name="직사각형 3211">
            <a:extLst>
              <a:ext uri="{FF2B5EF4-FFF2-40B4-BE49-F238E27FC236}">
                <a16:creationId xmlns:a16="http://schemas.microsoft.com/office/drawing/2014/main" id="{017B6597-F2E0-037B-E99E-BF4588A19772}"/>
              </a:ext>
            </a:extLst>
          </p:cNvPr>
          <p:cNvSpPr/>
          <p:nvPr/>
        </p:nvSpPr>
        <p:spPr>
          <a:xfrm>
            <a:off x="29912243" y="15119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3" name="직사각형 3212">
            <a:extLst>
              <a:ext uri="{FF2B5EF4-FFF2-40B4-BE49-F238E27FC236}">
                <a16:creationId xmlns:a16="http://schemas.microsoft.com/office/drawing/2014/main" id="{E9A69445-029E-DE7F-204A-81852F87DB92}"/>
              </a:ext>
            </a:extLst>
          </p:cNvPr>
          <p:cNvSpPr/>
          <p:nvPr/>
        </p:nvSpPr>
        <p:spPr>
          <a:xfrm>
            <a:off x="29912243" y="148386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4" name="직사각형 3213">
            <a:extLst>
              <a:ext uri="{FF2B5EF4-FFF2-40B4-BE49-F238E27FC236}">
                <a16:creationId xmlns:a16="http://schemas.microsoft.com/office/drawing/2014/main" id="{401CE21F-BC71-708A-D636-1D4BBC9B524E}"/>
              </a:ext>
            </a:extLst>
          </p:cNvPr>
          <p:cNvSpPr/>
          <p:nvPr/>
        </p:nvSpPr>
        <p:spPr>
          <a:xfrm>
            <a:off x="29912243" y="149322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5" name="직사각형 3214">
            <a:extLst>
              <a:ext uri="{FF2B5EF4-FFF2-40B4-BE49-F238E27FC236}">
                <a16:creationId xmlns:a16="http://schemas.microsoft.com/office/drawing/2014/main" id="{361CB1E8-29C1-38EA-B779-8A830E5D8282}"/>
              </a:ext>
            </a:extLst>
          </p:cNvPr>
          <p:cNvSpPr/>
          <p:nvPr/>
        </p:nvSpPr>
        <p:spPr>
          <a:xfrm>
            <a:off x="29912243" y="146515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6" name="직사각형 3215">
            <a:extLst>
              <a:ext uri="{FF2B5EF4-FFF2-40B4-BE49-F238E27FC236}">
                <a16:creationId xmlns:a16="http://schemas.microsoft.com/office/drawing/2014/main" id="{FA959FA6-06E5-2B9A-E72C-9BB163D012D8}"/>
              </a:ext>
            </a:extLst>
          </p:cNvPr>
          <p:cNvSpPr/>
          <p:nvPr/>
        </p:nvSpPr>
        <p:spPr>
          <a:xfrm>
            <a:off x="29912243" y="1474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7" name="직사각형 3216">
            <a:extLst>
              <a:ext uri="{FF2B5EF4-FFF2-40B4-BE49-F238E27FC236}">
                <a16:creationId xmlns:a16="http://schemas.microsoft.com/office/drawing/2014/main" id="{4A5F6B82-63DF-574C-DC6D-D14CC10FB8A6}"/>
              </a:ext>
            </a:extLst>
          </p:cNvPr>
          <p:cNvSpPr/>
          <p:nvPr/>
        </p:nvSpPr>
        <p:spPr>
          <a:xfrm>
            <a:off x="30016020" y="1446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8" name="직사각형 3217">
            <a:extLst>
              <a:ext uri="{FF2B5EF4-FFF2-40B4-BE49-F238E27FC236}">
                <a16:creationId xmlns:a16="http://schemas.microsoft.com/office/drawing/2014/main" id="{4D288EED-966A-D8FE-E0B4-FB607DFE13AD}"/>
              </a:ext>
            </a:extLst>
          </p:cNvPr>
          <p:cNvSpPr/>
          <p:nvPr/>
        </p:nvSpPr>
        <p:spPr>
          <a:xfrm>
            <a:off x="30016020" y="1455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9" name="직사각형 3218">
            <a:extLst>
              <a:ext uri="{FF2B5EF4-FFF2-40B4-BE49-F238E27FC236}">
                <a16:creationId xmlns:a16="http://schemas.microsoft.com/office/drawing/2014/main" id="{BDE2704D-BA14-7F30-A8EA-F8DE5A18D0B2}"/>
              </a:ext>
            </a:extLst>
          </p:cNvPr>
          <p:cNvSpPr/>
          <p:nvPr/>
        </p:nvSpPr>
        <p:spPr>
          <a:xfrm>
            <a:off x="30016020" y="15025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0" name="직사각형 3219">
            <a:extLst>
              <a:ext uri="{FF2B5EF4-FFF2-40B4-BE49-F238E27FC236}">
                <a16:creationId xmlns:a16="http://schemas.microsoft.com/office/drawing/2014/main" id="{C49DEF9B-182B-5ACA-55B2-F7AE59A5BB2E}"/>
              </a:ext>
            </a:extLst>
          </p:cNvPr>
          <p:cNvSpPr/>
          <p:nvPr/>
        </p:nvSpPr>
        <p:spPr>
          <a:xfrm>
            <a:off x="30016020" y="15119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1" name="직사각형 3220">
            <a:extLst>
              <a:ext uri="{FF2B5EF4-FFF2-40B4-BE49-F238E27FC236}">
                <a16:creationId xmlns:a16="http://schemas.microsoft.com/office/drawing/2014/main" id="{1A884494-1857-4054-363C-85205F53941B}"/>
              </a:ext>
            </a:extLst>
          </p:cNvPr>
          <p:cNvSpPr/>
          <p:nvPr/>
        </p:nvSpPr>
        <p:spPr>
          <a:xfrm>
            <a:off x="30016020" y="148386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2" name="직사각형 3221">
            <a:extLst>
              <a:ext uri="{FF2B5EF4-FFF2-40B4-BE49-F238E27FC236}">
                <a16:creationId xmlns:a16="http://schemas.microsoft.com/office/drawing/2014/main" id="{A5B3F706-B272-A3B5-4D0C-B3747C1D74A1}"/>
              </a:ext>
            </a:extLst>
          </p:cNvPr>
          <p:cNvSpPr/>
          <p:nvPr/>
        </p:nvSpPr>
        <p:spPr>
          <a:xfrm>
            <a:off x="30016020" y="149322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3" name="직사각형 3222">
            <a:extLst>
              <a:ext uri="{FF2B5EF4-FFF2-40B4-BE49-F238E27FC236}">
                <a16:creationId xmlns:a16="http://schemas.microsoft.com/office/drawing/2014/main" id="{499D4295-E8A8-5B65-06C3-E57C18288699}"/>
              </a:ext>
            </a:extLst>
          </p:cNvPr>
          <p:cNvSpPr/>
          <p:nvPr/>
        </p:nvSpPr>
        <p:spPr>
          <a:xfrm>
            <a:off x="30016020" y="1465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4" name="직사각형 3223">
            <a:extLst>
              <a:ext uri="{FF2B5EF4-FFF2-40B4-BE49-F238E27FC236}">
                <a16:creationId xmlns:a16="http://schemas.microsoft.com/office/drawing/2014/main" id="{FFFF4D5B-0188-B74D-B4CD-A22B26A0E2F6}"/>
              </a:ext>
            </a:extLst>
          </p:cNvPr>
          <p:cNvSpPr/>
          <p:nvPr/>
        </p:nvSpPr>
        <p:spPr>
          <a:xfrm>
            <a:off x="30016020" y="1474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5" name="직사각형 3224">
            <a:extLst>
              <a:ext uri="{FF2B5EF4-FFF2-40B4-BE49-F238E27FC236}">
                <a16:creationId xmlns:a16="http://schemas.microsoft.com/office/drawing/2014/main" id="{2EA53AC0-81C3-8FB3-1B99-C4F15AC7C5B0}"/>
              </a:ext>
            </a:extLst>
          </p:cNvPr>
          <p:cNvSpPr/>
          <p:nvPr/>
        </p:nvSpPr>
        <p:spPr>
          <a:xfrm>
            <a:off x="30120033" y="1446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6" name="직사각형 3225">
            <a:extLst>
              <a:ext uri="{FF2B5EF4-FFF2-40B4-BE49-F238E27FC236}">
                <a16:creationId xmlns:a16="http://schemas.microsoft.com/office/drawing/2014/main" id="{08606A12-0235-7B3C-74B7-5E8AB1F60DDD}"/>
              </a:ext>
            </a:extLst>
          </p:cNvPr>
          <p:cNvSpPr/>
          <p:nvPr/>
        </p:nvSpPr>
        <p:spPr>
          <a:xfrm>
            <a:off x="30120033" y="1455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7" name="직사각형 3226">
            <a:extLst>
              <a:ext uri="{FF2B5EF4-FFF2-40B4-BE49-F238E27FC236}">
                <a16:creationId xmlns:a16="http://schemas.microsoft.com/office/drawing/2014/main" id="{D94CD613-6CC7-D622-0559-0F4F4ACFBC61}"/>
              </a:ext>
            </a:extLst>
          </p:cNvPr>
          <p:cNvSpPr/>
          <p:nvPr/>
        </p:nvSpPr>
        <p:spPr>
          <a:xfrm>
            <a:off x="30120033" y="15025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8" name="직사각형 3227">
            <a:extLst>
              <a:ext uri="{FF2B5EF4-FFF2-40B4-BE49-F238E27FC236}">
                <a16:creationId xmlns:a16="http://schemas.microsoft.com/office/drawing/2014/main" id="{2637816D-3834-E4DA-3DAD-580D0487E813}"/>
              </a:ext>
            </a:extLst>
          </p:cNvPr>
          <p:cNvSpPr/>
          <p:nvPr/>
        </p:nvSpPr>
        <p:spPr>
          <a:xfrm>
            <a:off x="30120033" y="15119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9" name="직사각형 3228">
            <a:extLst>
              <a:ext uri="{FF2B5EF4-FFF2-40B4-BE49-F238E27FC236}">
                <a16:creationId xmlns:a16="http://schemas.microsoft.com/office/drawing/2014/main" id="{71BD72A5-8122-AF12-99D3-36D92AE450FD}"/>
              </a:ext>
            </a:extLst>
          </p:cNvPr>
          <p:cNvSpPr/>
          <p:nvPr/>
        </p:nvSpPr>
        <p:spPr>
          <a:xfrm>
            <a:off x="30120033" y="148386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0" name="직사각형 3229">
            <a:extLst>
              <a:ext uri="{FF2B5EF4-FFF2-40B4-BE49-F238E27FC236}">
                <a16:creationId xmlns:a16="http://schemas.microsoft.com/office/drawing/2014/main" id="{6F44057F-8A52-ED14-C1EC-F4DCE361173D}"/>
              </a:ext>
            </a:extLst>
          </p:cNvPr>
          <p:cNvSpPr/>
          <p:nvPr/>
        </p:nvSpPr>
        <p:spPr>
          <a:xfrm>
            <a:off x="30120033" y="149322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1" name="직사각형 3230">
            <a:extLst>
              <a:ext uri="{FF2B5EF4-FFF2-40B4-BE49-F238E27FC236}">
                <a16:creationId xmlns:a16="http://schemas.microsoft.com/office/drawing/2014/main" id="{7A784806-BCBC-CECE-C074-A33E0536BAC0}"/>
              </a:ext>
            </a:extLst>
          </p:cNvPr>
          <p:cNvSpPr/>
          <p:nvPr/>
        </p:nvSpPr>
        <p:spPr>
          <a:xfrm>
            <a:off x="30120033" y="1465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2" name="직사각형 3231">
            <a:extLst>
              <a:ext uri="{FF2B5EF4-FFF2-40B4-BE49-F238E27FC236}">
                <a16:creationId xmlns:a16="http://schemas.microsoft.com/office/drawing/2014/main" id="{67903D4D-1AC2-A7F7-264B-C077DAA70034}"/>
              </a:ext>
            </a:extLst>
          </p:cNvPr>
          <p:cNvSpPr/>
          <p:nvPr/>
        </p:nvSpPr>
        <p:spPr>
          <a:xfrm>
            <a:off x="30120033" y="1474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3" name="직사각형 3232">
            <a:extLst>
              <a:ext uri="{FF2B5EF4-FFF2-40B4-BE49-F238E27FC236}">
                <a16:creationId xmlns:a16="http://schemas.microsoft.com/office/drawing/2014/main" id="{93F0657E-AE3B-746E-6527-A23E5A627E86}"/>
              </a:ext>
            </a:extLst>
          </p:cNvPr>
          <p:cNvSpPr/>
          <p:nvPr/>
        </p:nvSpPr>
        <p:spPr>
          <a:xfrm>
            <a:off x="29912243" y="15303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4" name="직사각형 3233">
            <a:extLst>
              <a:ext uri="{FF2B5EF4-FFF2-40B4-BE49-F238E27FC236}">
                <a16:creationId xmlns:a16="http://schemas.microsoft.com/office/drawing/2014/main" id="{05D84175-F5FD-6AD6-9D30-5833F89EECAD}"/>
              </a:ext>
            </a:extLst>
          </p:cNvPr>
          <p:cNvSpPr/>
          <p:nvPr/>
        </p:nvSpPr>
        <p:spPr>
          <a:xfrm>
            <a:off x="29912243" y="153968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5" name="직사각형 3234">
            <a:extLst>
              <a:ext uri="{FF2B5EF4-FFF2-40B4-BE49-F238E27FC236}">
                <a16:creationId xmlns:a16="http://schemas.microsoft.com/office/drawing/2014/main" id="{D45FC797-AFE0-57CF-93DD-4FA6AE38A69A}"/>
              </a:ext>
            </a:extLst>
          </p:cNvPr>
          <p:cNvSpPr/>
          <p:nvPr/>
        </p:nvSpPr>
        <p:spPr>
          <a:xfrm>
            <a:off x="29912243" y="152097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6" name="직사각형 3235">
            <a:extLst>
              <a:ext uri="{FF2B5EF4-FFF2-40B4-BE49-F238E27FC236}">
                <a16:creationId xmlns:a16="http://schemas.microsoft.com/office/drawing/2014/main" id="{3E1D4B9E-7207-592B-56CB-564D1A47CC84}"/>
              </a:ext>
            </a:extLst>
          </p:cNvPr>
          <p:cNvSpPr/>
          <p:nvPr/>
        </p:nvSpPr>
        <p:spPr>
          <a:xfrm>
            <a:off x="30016020" y="15303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7" name="직사각형 3236">
            <a:extLst>
              <a:ext uri="{FF2B5EF4-FFF2-40B4-BE49-F238E27FC236}">
                <a16:creationId xmlns:a16="http://schemas.microsoft.com/office/drawing/2014/main" id="{A5A23E61-8878-BA7A-5A1C-4F3E3EA81783}"/>
              </a:ext>
            </a:extLst>
          </p:cNvPr>
          <p:cNvSpPr/>
          <p:nvPr/>
        </p:nvSpPr>
        <p:spPr>
          <a:xfrm>
            <a:off x="30016020" y="153968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8" name="직사각형 3237">
            <a:extLst>
              <a:ext uri="{FF2B5EF4-FFF2-40B4-BE49-F238E27FC236}">
                <a16:creationId xmlns:a16="http://schemas.microsoft.com/office/drawing/2014/main" id="{04E3BF98-29ED-B993-9D80-978A3361683F}"/>
              </a:ext>
            </a:extLst>
          </p:cNvPr>
          <p:cNvSpPr/>
          <p:nvPr/>
        </p:nvSpPr>
        <p:spPr>
          <a:xfrm>
            <a:off x="30016020" y="152097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9" name="직사각형 3238">
            <a:extLst>
              <a:ext uri="{FF2B5EF4-FFF2-40B4-BE49-F238E27FC236}">
                <a16:creationId xmlns:a16="http://schemas.microsoft.com/office/drawing/2014/main" id="{3AEF2E7E-3DAE-0FA7-5701-8F2C728A863D}"/>
              </a:ext>
            </a:extLst>
          </p:cNvPr>
          <p:cNvSpPr/>
          <p:nvPr/>
        </p:nvSpPr>
        <p:spPr>
          <a:xfrm>
            <a:off x="30120033" y="15303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0" name="직사각형 3239">
            <a:extLst>
              <a:ext uri="{FF2B5EF4-FFF2-40B4-BE49-F238E27FC236}">
                <a16:creationId xmlns:a16="http://schemas.microsoft.com/office/drawing/2014/main" id="{A4468852-838A-D7C9-57F6-9A989FD0F6EE}"/>
              </a:ext>
            </a:extLst>
          </p:cNvPr>
          <p:cNvSpPr/>
          <p:nvPr/>
        </p:nvSpPr>
        <p:spPr>
          <a:xfrm>
            <a:off x="30120033" y="153968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1" name="직사각형 3240">
            <a:extLst>
              <a:ext uri="{FF2B5EF4-FFF2-40B4-BE49-F238E27FC236}">
                <a16:creationId xmlns:a16="http://schemas.microsoft.com/office/drawing/2014/main" id="{C45094FE-4639-693C-FC0B-0D6AEAEEA64B}"/>
              </a:ext>
            </a:extLst>
          </p:cNvPr>
          <p:cNvSpPr/>
          <p:nvPr/>
        </p:nvSpPr>
        <p:spPr>
          <a:xfrm>
            <a:off x="30120033" y="152097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2" name="직사각형 3241">
            <a:extLst>
              <a:ext uri="{FF2B5EF4-FFF2-40B4-BE49-F238E27FC236}">
                <a16:creationId xmlns:a16="http://schemas.microsoft.com/office/drawing/2014/main" id="{FECD52FE-D759-C99F-A690-BF04766A20E4}"/>
              </a:ext>
            </a:extLst>
          </p:cNvPr>
          <p:cNvSpPr/>
          <p:nvPr/>
        </p:nvSpPr>
        <p:spPr>
          <a:xfrm>
            <a:off x="29912243" y="154842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3" name="직사각형 3242">
            <a:extLst>
              <a:ext uri="{FF2B5EF4-FFF2-40B4-BE49-F238E27FC236}">
                <a16:creationId xmlns:a16="http://schemas.microsoft.com/office/drawing/2014/main" id="{9C6BD393-566C-A06F-3492-FA44B9FB62DA}"/>
              </a:ext>
            </a:extLst>
          </p:cNvPr>
          <p:cNvSpPr/>
          <p:nvPr/>
        </p:nvSpPr>
        <p:spPr>
          <a:xfrm>
            <a:off x="30016020" y="154842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4" name="직사각형 3243">
            <a:extLst>
              <a:ext uri="{FF2B5EF4-FFF2-40B4-BE49-F238E27FC236}">
                <a16:creationId xmlns:a16="http://schemas.microsoft.com/office/drawing/2014/main" id="{7E8D3FB8-849B-E618-52CD-A03F0BA4A0AD}"/>
              </a:ext>
            </a:extLst>
          </p:cNvPr>
          <p:cNvSpPr/>
          <p:nvPr/>
        </p:nvSpPr>
        <p:spPr>
          <a:xfrm>
            <a:off x="30120033" y="154842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5" name="직사각형 3244">
            <a:extLst>
              <a:ext uri="{FF2B5EF4-FFF2-40B4-BE49-F238E27FC236}">
                <a16:creationId xmlns:a16="http://schemas.microsoft.com/office/drawing/2014/main" id="{11648A3C-C7AE-C074-5F8D-7E25D6DAE8E3}"/>
              </a:ext>
            </a:extLst>
          </p:cNvPr>
          <p:cNvSpPr/>
          <p:nvPr/>
        </p:nvSpPr>
        <p:spPr>
          <a:xfrm>
            <a:off x="28504006" y="144661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6" name="직사각형 3245">
            <a:extLst>
              <a:ext uri="{FF2B5EF4-FFF2-40B4-BE49-F238E27FC236}">
                <a16:creationId xmlns:a16="http://schemas.microsoft.com/office/drawing/2014/main" id="{048D0D24-0857-85F3-0008-9DDD9277BE1B}"/>
              </a:ext>
            </a:extLst>
          </p:cNvPr>
          <p:cNvSpPr/>
          <p:nvPr/>
        </p:nvSpPr>
        <p:spPr>
          <a:xfrm>
            <a:off x="28504006" y="14559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7" name="직사각형 3246">
            <a:extLst>
              <a:ext uri="{FF2B5EF4-FFF2-40B4-BE49-F238E27FC236}">
                <a16:creationId xmlns:a16="http://schemas.microsoft.com/office/drawing/2014/main" id="{169F16ED-4812-0AD5-994B-264D1AD255FA}"/>
              </a:ext>
            </a:extLst>
          </p:cNvPr>
          <p:cNvSpPr/>
          <p:nvPr/>
        </p:nvSpPr>
        <p:spPr>
          <a:xfrm>
            <a:off x="28504006" y="1502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8" name="직사각형 3247">
            <a:extLst>
              <a:ext uri="{FF2B5EF4-FFF2-40B4-BE49-F238E27FC236}">
                <a16:creationId xmlns:a16="http://schemas.microsoft.com/office/drawing/2014/main" id="{23C49FB1-3C27-C50A-83B4-81E207F0CCA7}"/>
              </a:ext>
            </a:extLst>
          </p:cNvPr>
          <p:cNvSpPr/>
          <p:nvPr/>
        </p:nvSpPr>
        <p:spPr>
          <a:xfrm>
            <a:off x="28504006" y="1512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9" name="직사각형 3248">
            <a:extLst>
              <a:ext uri="{FF2B5EF4-FFF2-40B4-BE49-F238E27FC236}">
                <a16:creationId xmlns:a16="http://schemas.microsoft.com/office/drawing/2014/main" id="{4A8B1C70-DC46-93C3-7D79-0FA72F9C2131}"/>
              </a:ext>
            </a:extLst>
          </p:cNvPr>
          <p:cNvSpPr/>
          <p:nvPr/>
        </p:nvSpPr>
        <p:spPr>
          <a:xfrm>
            <a:off x="28504006" y="148403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0" name="직사각형 3249">
            <a:extLst>
              <a:ext uri="{FF2B5EF4-FFF2-40B4-BE49-F238E27FC236}">
                <a16:creationId xmlns:a16="http://schemas.microsoft.com/office/drawing/2014/main" id="{8F1B4DBE-F3CE-28B5-8196-2F03AFACADD2}"/>
              </a:ext>
            </a:extLst>
          </p:cNvPr>
          <p:cNvSpPr/>
          <p:nvPr/>
        </p:nvSpPr>
        <p:spPr>
          <a:xfrm>
            <a:off x="28504006" y="149339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1" name="직사각형 3250">
            <a:extLst>
              <a:ext uri="{FF2B5EF4-FFF2-40B4-BE49-F238E27FC236}">
                <a16:creationId xmlns:a16="http://schemas.microsoft.com/office/drawing/2014/main" id="{1EF778E0-47EE-4583-8A32-D381EEA1314F}"/>
              </a:ext>
            </a:extLst>
          </p:cNvPr>
          <p:cNvSpPr/>
          <p:nvPr/>
        </p:nvSpPr>
        <p:spPr>
          <a:xfrm>
            <a:off x="28504006" y="146532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2" name="직사각형 3251">
            <a:extLst>
              <a:ext uri="{FF2B5EF4-FFF2-40B4-BE49-F238E27FC236}">
                <a16:creationId xmlns:a16="http://schemas.microsoft.com/office/drawing/2014/main" id="{11FF89CD-BDB1-72D8-2306-CA69C22CDEE8}"/>
              </a:ext>
            </a:extLst>
          </p:cNvPr>
          <p:cNvSpPr/>
          <p:nvPr/>
        </p:nvSpPr>
        <p:spPr>
          <a:xfrm>
            <a:off x="28504006" y="147468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3" name="직사각형 3252">
            <a:extLst>
              <a:ext uri="{FF2B5EF4-FFF2-40B4-BE49-F238E27FC236}">
                <a16:creationId xmlns:a16="http://schemas.microsoft.com/office/drawing/2014/main" id="{415CF6BC-4282-BABB-745D-C1356E95DF51}"/>
              </a:ext>
            </a:extLst>
          </p:cNvPr>
          <p:cNvSpPr/>
          <p:nvPr/>
        </p:nvSpPr>
        <p:spPr>
          <a:xfrm>
            <a:off x="28607783" y="14466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4" name="직사각형 3253">
            <a:extLst>
              <a:ext uri="{FF2B5EF4-FFF2-40B4-BE49-F238E27FC236}">
                <a16:creationId xmlns:a16="http://schemas.microsoft.com/office/drawing/2014/main" id="{D177A2B3-5FE5-1600-3A5B-6B4557E4E6FD}"/>
              </a:ext>
            </a:extLst>
          </p:cNvPr>
          <p:cNvSpPr/>
          <p:nvPr/>
        </p:nvSpPr>
        <p:spPr>
          <a:xfrm>
            <a:off x="28607783" y="14559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5" name="직사각형 3254">
            <a:extLst>
              <a:ext uri="{FF2B5EF4-FFF2-40B4-BE49-F238E27FC236}">
                <a16:creationId xmlns:a16="http://schemas.microsoft.com/office/drawing/2014/main" id="{38923096-D961-D8EB-A88C-67DBC85879B0}"/>
              </a:ext>
            </a:extLst>
          </p:cNvPr>
          <p:cNvSpPr/>
          <p:nvPr/>
        </p:nvSpPr>
        <p:spPr>
          <a:xfrm>
            <a:off x="28607783" y="1502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6" name="직사각형 3255">
            <a:extLst>
              <a:ext uri="{FF2B5EF4-FFF2-40B4-BE49-F238E27FC236}">
                <a16:creationId xmlns:a16="http://schemas.microsoft.com/office/drawing/2014/main" id="{6B383031-42FA-8C54-B854-85CB4A7381C2}"/>
              </a:ext>
            </a:extLst>
          </p:cNvPr>
          <p:cNvSpPr/>
          <p:nvPr/>
        </p:nvSpPr>
        <p:spPr>
          <a:xfrm>
            <a:off x="28607783" y="1512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7" name="직사각형 3256">
            <a:extLst>
              <a:ext uri="{FF2B5EF4-FFF2-40B4-BE49-F238E27FC236}">
                <a16:creationId xmlns:a16="http://schemas.microsoft.com/office/drawing/2014/main" id="{E1C1AD9D-0505-8ECF-F7C0-4FF2E9BFBD2A}"/>
              </a:ext>
            </a:extLst>
          </p:cNvPr>
          <p:cNvSpPr/>
          <p:nvPr/>
        </p:nvSpPr>
        <p:spPr>
          <a:xfrm>
            <a:off x="28607783" y="148403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8" name="직사각형 3257">
            <a:extLst>
              <a:ext uri="{FF2B5EF4-FFF2-40B4-BE49-F238E27FC236}">
                <a16:creationId xmlns:a16="http://schemas.microsoft.com/office/drawing/2014/main" id="{886A7DF9-E876-D280-4F7A-6460312EA692}"/>
              </a:ext>
            </a:extLst>
          </p:cNvPr>
          <p:cNvSpPr/>
          <p:nvPr/>
        </p:nvSpPr>
        <p:spPr>
          <a:xfrm>
            <a:off x="28607783" y="1493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9" name="직사각형 3258">
            <a:extLst>
              <a:ext uri="{FF2B5EF4-FFF2-40B4-BE49-F238E27FC236}">
                <a16:creationId xmlns:a16="http://schemas.microsoft.com/office/drawing/2014/main" id="{460143C5-2F5A-DD56-18F1-99E543C8910D}"/>
              </a:ext>
            </a:extLst>
          </p:cNvPr>
          <p:cNvSpPr/>
          <p:nvPr/>
        </p:nvSpPr>
        <p:spPr>
          <a:xfrm>
            <a:off x="28607783" y="14653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0" name="직사각형 3259">
            <a:extLst>
              <a:ext uri="{FF2B5EF4-FFF2-40B4-BE49-F238E27FC236}">
                <a16:creationId xmlns:a16="http://schemas.microsoft.com/office/drawing/2014/main" id="{80E2AF80-A207-9DC3-9E84-1B00313AB085}"/>
              </a:ext>
            </a:extLst>
          </p:cNvPr>
          <p:cNvSpPr/>
          <p:nvPr/>
        </p:nvSpPr>
        <p:spPr>
          <a:xfrm>
            <a:off x="28607783" y="147468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1" name="직사각형 3260">
            <a:extLst>
              <a:ext uri="{FF2B5EF4-FFF2-40B4-BE49-F238E27FC236}">
                <a16:creationId xmlns:a16="http://schemas.microsoft.com/office/drawing/2014/main" id="{8510F218-C2D0-8A2B-C3B3-1A45554762AF}"/>
              </a:ext>
            </a:extLst>
          </p:cNvPr>
          <p:cNvSpPr/>
          <p:nvPr/>
        </p:nvSpPr>
        <p:spPr>
          <a:xfrm>
            <a:off x="28711796" y="144661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2" name="직사각형 3261">
            <a:extLst>
              <a:ext uri="{FF2B5EF4-FFF2-40B4-BE49-F238E27FC236}">
                <a16:creationId xmlns:a16="http://schemas.microsoft.com/office/drawing/2014/main" id="{D9262518-58B1-8F72-73E5-22BA5B7D8A23}"/>
              </a:ext>
            </a:extLst>
          </p:cNvPr>
          <p:cNvSpPr/>
          <p:nvPr/>
        </p:nvSpPr>
        <p:spPr>
          <a:xfrm>
            <a:off x="28711796" y="14559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3" name="직사각형 3262">
            <a:extLst>
              <a:ext uri="{FF2B5EF4-FFF2-40B4-BE49-F238E27FC236}">
                <a16:creationId xmlns:a16="http://schemas.microsoft.com/office/drawing/2014/main" id="{7EE5475D-FFA1-75E1-F7B0-086A1C3DE482}"/>
              </a:ext>
            </a:extLst>
          </p:cNvPr>
          <p:cNvSpPr/>
          <p:nvPr/>
        </p:nvSpPr>
        <p:spPr>
          <a:xfrm>
            <a:off x="28711796" y="1502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4" name="직사각형 3263">
            <a:extLst>
              <a:ext uri="{FF2B5EF4-FFF2-40B4-BE49-F238E27FC236}">
                <a16:creationId xmlns:a16="http://schemas.microsoft.com/office/drawing/2014/main" id="{CED08FFB-81B5-F721-86E7-B0D13F22BAEC}"/>
              </a:ext>
            </a:extLst>
          </p:cNvPr>
          <p:cNvSpPr/>
          <p:nvPr/>
        </p:nvSpPr>
        <p:spPr>
          <a:xfrm>
            <a:off x="28711796" y="1512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5" name="직사각형 3264">
            <a:extLst>
              <a:ext uri="{FF2B5EF4-FFF2-40B4-BE49-F238E27FC236}">
                <a16:creationId xmlns:a16="http://schemas.microsoft.com/office/drawing/2014/main" id="{5476C2E9-CF47-2675-1349-E316819B88F1}"/>
              </a:ext>
            </a:extLst>
          </p:cNvPr>
          <p:cNvSpPr/>
          <p:nvPr/>
        </p:nvSpPr>
        <p:spPr>
          <a:xfrm>
            <a:off x="28711796" y="148403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6" name="직사각형 3265">
            <a:extLst>
              <a:ext uri="{FF2B5EF4-FFF2-40B4-BE49-F238E27FC236}">
                <a16:creationId xmlns:a16="http://schemas.microsoft.com/office/drawing/2014/main" id="{C7E9D179-4765-E715-D55A-425BE8D4D289}"/>
              </a:ext>
            </a:extLst>
          </p:cNvPr>
          <p:cNvSpPr/>
          <p:nvPr/>
        </p:nvSpPr>
        <p:spPr>
          <a:xfrm>
            <a:off x="28711796" y="149339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7" name="직사각형 3266">
            <a:extLst>
              <a:ext uri="{FF2B5EF4-FFF2-40B4-BE49-F238E27FC236}">
                <a16:creationId xmlns:a16="http://schemas.microsoft.com/office/drawing/2014/main" id="{386ADA5B-8FD7-5267-6D50-8C1CCDF40368}"/>
              </a:ext>
            </a:extLst>
          </p:cNvPr>
          <p:cNvSpPr/>
          <p:nvPr/>
        </p:nvSpPr>
        <p:spPr>
          <a:xfrm>
            <a:off x="28711796" y="146532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8" name="직사각형 3267">
            <a:extLst>
              <a:ext uri="{FF2B5EF4-FFF2-40B4-BE49-F238E27FC236}">
                <a16:creationId xmlns:a16="http://schemas.microsoft.com/office/drawing/2014/main" id="{EE8F0152-275D-27FF-C306-1B9E27EA80A7}"/>
              </a:ext>
            </a:extLst>
          </p:cNvPr>
          <p:cNvSpPr/>
          <p:nvPr/>
        </p:nvSpPr>
        <p:spPr>
          <a:xfrm>
            <a:off x="28711796" y="147468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9" name="직사각형 3268">
            <a:extLst>
              <a:ext uri="{FF2B5EF4-FFF2-40B4-BE49-F238E27FC236}">
                <a16:creationId xmlns:a16="http://schemas.microsoft.com/office/drawing/2014/main" id="{8ABEB1DB-B1CB-2DF3-CFC0-080798EBF208}"/>
              </a:ext>
            </a:extLst>
          </p:cNvPr>
          <p:cNvSpPr/>
          <p:nvPr/>
        </p:nvSpPr>
        <p:spPr>
          <a:xfrm>
            <a:off x="28504006" y="15304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0" name="직사각형 3269">
            <a:extLst>
              <a:ext uri="{FF2B5EF4-FFF2-40B4-BE49-F238E27FC236}">
                <a16:creationId xmlns:a16="http://schemas.microsoft.com/office/drawing/2014/main" id="{5C93E412-8921-613A-7532-5884A330973E}"/>
              </a:ext>
            </a:extLst>
          </p:cNvPr>
          <p:cNvSpPr/>
          <p:nvPr/>
        </p:nvSpPr>
        <p:spPr>
          <a:xfrm>
            <a:off x="28504006" y="153985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1" name="직사각형 3270">
            <a:extLst>
              <a:ext uri="{FF2B5EF4-FFF2-40B4-BE49-F238E27FC236}">
                <a16:creationId xmlns:a16="http://schemas.microsoft.com/office/drawing/2014/main" id="{00F236DB-130B-F342-CF9F-91F3AD7749FB}"/>
              </a:ext>
            </a:extLst>
          </p:cNvPr>
          <p:cNvSpPr/>
          <p:nvPr/>
        </p:nvSpPr>
        <p:spPr>
          <a:xfrm>
            <a:off x="28504006" y="152114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2" name="직사각형 3271">
            <a:extLst>
              <a:ext uri="{FF2B5EF4-FFF2-40B4-BE49-F238E27FC236}">
                <a16:creationId xmlns:a16="http://schemas.microsoft.com/office/drawing/2014/main" id="{B15FD3B1-43B1-C7D1-E591-F13D5812EE60}"/>
              </a:ext>
            </a:extLst>
          </p:cNvPr>
          <p:cNvSpPr/>
          <p:nvPr/>
        </p:nvSpPr>
        <p:spPr>
          <a:xfrm>
            <a:off x="28607783" y="15304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3" name="직사각형 3272">
            <a:extLst>
              <a:ext uri="{FF2B5EF4-FFF2-40B4-BE49-F238E27FC236}">
                <a16:creationId xmlns:a16="http://schemas.microsoft.com/office/drawing/2014/main" id="{1688813B-A81B-551F-4D75-4CC14FB688FC}"/>
              </a:ext>
            </a:extLst>
          </p:cNvPr>
          <p:cNvSpPr/>
          <p:nvPr/>
        </p:nvSpPr>
        <p:spPr>
          <a:xfrm>
            <a:off x="28607783" y="153985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4" name="직사각형 3273">
            <a:extLst>
              <a:ext uri="{FF2B5EF4-FFF2-40B4-BE49-F238E27FC236}">
                <a16:creationId xmlns:a16="http://schemas.microsoft.com/office/drawing/2014/main" id="{7CF43427-873C-6F97-F565-2B39ED19AD47}"/>
              </a:ext>
            </a:extLst>
          </p:cNvPr>
          <p:cNvSpPr/>
          <p:nvPr/>
        </p:nvSpPr>
        <p:spPr>
          <a:xfrm>
            <a:off x="28607783" y="152114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5" name="직사각형 3274">
            <a:extLst>
              <a:ext uri="{FF2B5EF4-FFF2-40B4-BE49-F238E27FC236}">
                <a16:creationId xmlns:a16="http://schemas.microsoft.com/office/drawing/2014/main" id="{C5BB10C5-D964-AF22-B9FD-E6D0FEEA2C11}"/>
              </a:ext>
            </a:extLst>
          </p:cNvPr>
          <p:cNvSpPr/>
          <p:nvPr/>
        </p:nvSpPr>
        <p:spPr>
          <a:xfrm>
            <a:off x="28711796" y="15304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6" name="직사각형 3275">
            <a:extLst>
              <a:ext uri="{FF2B5EF4-FFF2-40B4-BE49-F238E27FC236}">
                <a16:creationId xmlns:a16="http://schemas.microsoft.com/office/drawing/2014/main" id="{636C067D-8391-D993-D800-58E477E14D43}"/>
              </a:ext>
            </a:extLst>
          </p:cNvPr>
          <p:cNvSpPr/>
          <p:nvPr/>
        </p:nvSpPr>
        <p:spPr>
          <a:xfrm>
            <a:off x="28711796" y="153985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7" name="직사각형 3276">
            <a:extLst>
              <a:ext uri="{FF2B5EF4-FFF2-40B4-BE49-F238E27FC236}">
                <a16:creationId xmlns:a16="http://schemas.microsoft.com/office/drawing/2014/main" id="{E94F443F-70A1-1B69-5360-04806766D3AF}"/>
              </a:ext>
            </a:extLst>
          </p:cNvPr>
          <p:cNvSpPr/>
          <p:nvPr/>
        </p:nvSpPr>
        <p:spPr>
          <a:xfrm>
            <a:off x="28711796" y="152114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8" name="직사각형 3277">
            <a:extLst>
              <a:ext uri="{FF2B5EF4-FFF2-40B4-BE49-F238E27FC236}">
                <a16:creationId xmlns:a16="http://schemas.microsoft.com/office/drawing/2014/main" id="{21C17320-C364-3E1A-BD20-23855E114E52}"/>
              </a:ext>
            </a:extLst>
          </p:cNvPr>
          <p:cNvSpPr/>
          <p:nvPr/>
        </p:nvSpPr>
        <p:spPr>
          <a:xfrm>
            <a:off x="28504006" y="15485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9" name="직사각형 3278">
            <a:extLst>
              <a:ext uri="{FF2B5EF4-FFF2-40B4-BE49-F238E27FC236}">
                <a16:creationId xmlns:a16="http://schemas.microsoft.com/office/drawing/2014/main" id="{31371C5F-EC91-3A3D-8301-57FE815FEED2}"/>
              </a:ext>
            </a:extLst>
          </p:cNvPr>
          <p:cNvSpPr/>
          <p:nvPr/>
        </p:nvSpPr>
        <p:spPr>
          <a:xfrm>
            <a:off x="28607783" y="15485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0" name="직사각형 3279">
            <a:extLst>
              <a:ext uri="{FF2B5EF4-FFF2-40B4-BE49-F238E27FC236}">
                <a16:creationId xmlns:a16="http://schemas.microsoft.com/office/drawing/2014/main" id="{F3E1F2E8-A9F0-8031-7D97-E268C064C501}"/>
              </a:ext>
            </a:extLst>
          </p:cNvPr>
          <p:cNvSpPr/>
          <p:nvPr/>
        </p:nvSpPr>
        <p:spPr>
          <a:xfrm>
            <a:off x="28711796" y="15485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1" name="직사각형 3280">
            <a:extLst>
              <a:ext uri="{FF2B5EF4-FFF2-40B4-BE49-F238E27FC236}">
                <a16:creationId xmlns:a16="http://schemas.microsoft.com/office/drawing/2014/main" id="{435996A4-766F-8A8A-CC67-34F5C73E2AC7}"/>
              </a:ext>
            </a:extLst>
          </p:cNvPr>
          <p:cNvSpPr/>
          <p:nvPr/>
        </p:nvSpPr>
        <p:spPr>
          <a:xfrm>
            <a:off x="29273796" y="144633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2" name="직사각형 3281">
            <a:extLst>
              <a:ext uri="{FF2B5EF4-FFF2-40B4-BE49-F238E27FC236}">
                <a16:creationId xmlns:a16="http://schemas.microsoft.com/office/drawing/2014/main" id="{C83B0CD4-2CF0-94A6-3355-1B832D587B23}"/>
              </a:ext>
            </a:extLst>
          </p:cNvPr>
          <p:cNvSpPr/>
          <p:nvPr/>
        </p:nvSpPr>
        <p:spPr>
          <a:xfrm>
            <a:off x="29273796" y="145568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3" name="직사각형 3282">
            <a:extLst>
              <a:ext uri="{FF2B5EF4-FFF2-40B4-BE49-F238E27FC236}">
                <a16:creationId xmlns:a16="http://schemas.microsoft.com/office/drawing/2014/main" id="{882505CB-9957-35B1-33B1-D72AFD1A9197}"/>
              </a:ext>
            </a:extLst>
          </p:cNvPr>
          <p:cNvSpPr/>
          <p:nvPr/>
        </p:nvSpPr>
        <p:spPr>
          <a:xfrm>
            <a:off x="29273796" y="150245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4" name="직사각형 3283">
            <a:extLst>
              <a:ext uri="{FF2B5EF4-FFF2-40B4-BE49-F238E27FC236}">
                <a16:creationId xmlns:a16="http://schemas.microsoft.com/office/drawing/2014/main" id="{1BFB08E0-EBBE-7EF8-9B9A-9F0E29AC76DE}"/>
              </a:ext>
            </a:extLst>
          </p:cNvPr>
          <p:cNvSpPr/>
          <p:nvPr/>
        </p:nvSpPr>
        <p:spPr>
          <a:xfrm>
            <a:off x="29273796" y="151181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5" name="직사각형 3284">
            <a:extLst>
              <a:ext uri="{FF2B5EF4-FFF2-40B4-BE49-F238E27FC236}">
                <a16:creationId xmlns:a16="http://schemas.microsoft.com/office/drawing/2014/main" id="{CC889EB5-C037-67FD-3E5B-1DC86FBD75EC}"/>
              </a:ext>
            </a:extLst>
          </p:cNvPr>
          <p:cNvSpPr/>
          <p:nvPr/>
        </p:nvSpPr>
        <p:spPr>
          <a:xfrm>
            <a:off x="29273796" y="148374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6" name="직사각형 3285">
            <a:extLst>
              <a:ext uri="{FF2B5EF4-FFF2-40B4-BE49-F238E27FC236}">
                <a16:creationId xmlns:a16="http://schemas.microsoft.com/office/drawing/2014/main" id="{297B7C9B-347D-FDB4-0623-B95E65E32FD5}"/>
              </a:ext>
            </a:extLst>
          </p:cNvPr>
          <p:cNvSpPr/>
          <p:nvPr/>
        </p:nvSpPr>
        <p:spPr>
          <a:xfrm>
            <a:off x="29273796" y="149310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7" name="직사각형 3286">
            <a:extLst>
              <a:ext uri="{FF2B5EF4-FFF2-40B4-BE49-F238E27FC236}">
                <a16:creationId xmlns:a16="http://schemas.microsoft.com/office/drawing/2014/main" id="{13B1354A-0C4C-FF1C-FCF8-6BCCFD82088A}"/>
              </a:ext>
            </a:extLst>
          </p:cNvPr>
          <p:cNvSpPr/>
          <p:nvPr/>
        </p:nvSpPr>
        <p:spPr>
          <a:xfrm>
            <a:off x="29273796" y="146503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8" name="직사각형 3287">
            <a:extLst>
              <a:ext uri="{FF2B5EF4-FFF2-40B4-BE49-F238E27FC236}">
                <a16:creationId xmlns:a16="http://schemas.microsoft.com/office/drawing/2014/main" id="{89E50526-58E2-1DE6-5E25-2ED272DE23D6}"/>
              </a:ext>
            </a:extLst>
          </p:cNvPr>
          <p:cNvSpPr/>
          <p:nvPr/>
        </p:nvSpPr>
        <p:spPr>
          <a:xfrm>
            <a:off x="29273796" y="147439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9" name="직사각형 3288">
            <a:extLst>
              <a:ext uri="{FF2B5EF4-FFF2-40B4-BE49-F238E27FC236}">
                <a16:creationId xmlns:a16="http://schemas.microsoft.com/office/drawing/2014/main" id="{6BBB615C-7291-5FF1-9C37-83AD872FF36C}"/>
              </a:ext>
            </a:extLst>
          </p:cNvPr>
          <p:cNvSpPr/>
          <p:nvPr/>
        </p:nvSpPr>
        <p:spPr>
          <a:xfrm>
            <a:off x="29377573" y="144633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0" name="직사각형 3289">
            <a:extLst>
              <a:ext uri="{FF2B5EF4-FFF2-40B4-BE49-F238E27FC236}">
                <a16:creationId xmlns:a16="http://schemas.microsoft.com/office/drawing/2014/main" id="{FA8DD400-EEE4-7A46-93D7-D17814909B86}"/>
              </a:ext>
            </a:extLst>
          </p:cNvPr>
          <p:cNvSpPr/>
          <p:nvPr/>
        </p:nvSpPr>
        <p:spPr>
          <a:xfrm>
            <a:off x="29377573" y="145568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1" name="직사각형 3290">
            <a:extLst>
              <a:ext uri="{FF2B5EF4-FFF2-40B4-BE49-F238E27FC236}">
                <a16:creationId xmlns:a16="http://schemas.microsoft.com/office/drawing/2014/main" id="{89E99420-9EFF-7E7F-5360-A894BAFCB11D}"/>
              </a:ext>
            </a:extLst>
          </p:cNvPr>
          <p:cNvSpPr/>
          <p:nvPr/>
        </p:nvSpPr>
        <p:spPr>
          <a:xfrm>
            <a:off x="29377573" y="150245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2" name="직사각형 3291">
            <a:extLst>
              <a:ext uri="{FF2B5EF4-FFF2-40B4-BE49-F238E27FC236}">
                <a16:creationId xmlns:a16="http://schemas.microsoft.com/office/drawing/2014/main" id="{44D030BA-25DA-269D-3DA4-B5138C53C7F3}"/>
              </a:ext>
            </a:extLst>
          </p:cNvPr>
          <p:cNvSpPr/>
          <p:nvPr/>
        </p:nvSpPr>
        <p:spPr>
          <a:xfrm>
            <a:off x="29377573" y="151181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3" name="직사각형 3292">
            <a:extLst>
              <a:ext uri="{FF2B5EF4-FFF2-40B4-BE49-F238E27FC236}">
                <a16:creationId xmlns:a16="http://schemas.microsoft.com/office/drawing/2014/main" id="{EE884EA1-2F6D-38E1-02EF-DCC4ABF79043}"/>
              </a:ext>
            </a:extLst>
          </p:cNvPr>
          <p:cNvSpPr/>
          <p:nvPr/>
        </p:nvSpPr>
        <p:spPr>
          <a:xfrm>
            <a:off x="29377573" y="148374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4" name="직사각형 3293">
            <a:extLst>
              <a:ext uri="{FF2B5EF4-FFF2-40B4-BE49-F238E27FC236}">
                <a16:creationId xmlns:a16="http://schemas.microsoft.com/office/drawing/2014/main" id="{18ECFD8A-687D-C1F9-76A4-C46CF12ADB37}"/>
              </a:ext>
            </a:extLst>
          </p:cNvPr>
          <p:cNvSpPr/>
          <p:nvPr/>
        </p:nvSpPr>
        <p:spPr>
          <a:xfrm>
            <a:off x="29377573" y="149310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5" name="직사각형 3294">
            <a:extLst>
              <a:ext uri="{FF2B5EF4-FFF2-40B4-BE49-F238E27FC236}">
                <a16:creationId xmlns:a16="http://schemas.microsoft.com/office/drawing/2014/main" id="{7FA05D60-06CB-A4F2-1D2E-1637FFBF5C96}"/>
              </a:ext>
            </a:extLst>
          </p:cNvPr>
          <p:cNvSpPr/>
          <p:nvPr/>
        </p:nvSpPr>
        <p:spPr>
          <a:xfrm>
            <a:off x="29377573" y="146503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6" name="직사각형 3295">
            <a:extLst>
              <a:ext uri="{FF2B5EF4-FFF2-40B4-BE49-F238E27FC236}">
                <a16:creationId xmlns:a16="http://schemas.microsoft.com/office/drawing/2014/main" id="{5124EA0A-063D-8F4E-8949-CD905E193CE2}"/>
              </a:ext>
            </a:extLst>
          </p:cNvPr>
          <p:cNvSpPr/>
          <p:nvPr/>
        </p:nvSpPr>
        <p:spPr>
          <a:xfrm>
            <a:off x="29377573" y="147439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7" name="직사각형 3296">
            <a:extLst>
              <a:ext uri="{FF2B5EF4-FFF2-40B4-BE49-F238E27FC236}">
                <a16:creationId xmlns:a16="http://schemas.microsoft.com/office/drawing/2014/main" id="{193DF04B-EAFC-9364-7D0E-5D55B5411D55}"/>
              </a:ext>
            </a:extLst>
          </p:cNvPr>
          <p:cNvSpPr/>
          <p:nvPr/>
        </p:nvSpPr>
        <p:spPr>
          <a:xfrm>
            <a:off x="29273796" y="15302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8" name="직사각형 3297">
            <a:extLst>
              <a:ext uri="{FF2B5EF4-FFF2-40B4-BE49-F238E27FC236}">
                <a16:creationId xmlns:a16="http://schemas.microsoft.com/office/drawing/2014/main" id="{9016085F-35BB-87EE-19B1-8D213C7ADEDD}"/>
              </a:ext>
            </a:extLst>
          </p:cNvPr>
          <p:cNvSpPr/>
          <p:nvPr/>
        </p:nvSpPr>
        <p:spPr>
          <a:xfrm>
            <a:off x="29273796" y="15395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9" name="직사각형 3298">
            <a:extLst>
              <a:ext uri="{FF2B5EF4-FFF2-40B4-BE49-F238E27FC236}">
                <a16:creationId xmlns:a16="http://schemas.microsoft.com/office/drawing/2014/main" id="{00B8D454-39F2-80A0-4334-112A5DD6D8F0}"/>
              </a:ext>
            </a:extLst>
          </p:cNvPr>
          <p:cNvSpPr/>
          <p:nvPr/>
        </p:nvSpPr>
        <p:spPr>
          <a:xfrm>
            <a:off x="29273796" y="152085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0" name="직사각형 3299">
            <a:extLst>
              <a:ext uri="{FF2B5EF4-FFF2-40B4-BE49-F238E27FC236}">
                <a16:creationId xmlns:a16="http://schemas.microsoft.com/office/drawing/2014/main" id="{9E3D6403-19EE-414C-0A51-BA31EB60B3D0}"/>
              </a:ext>
            </a:extLst>
          </p:cNvPr>
          <p:cNvSpPr/>
          <p:nvPr/>
        </p:nvSpPr>
        <p:spPr>
          <a:xfrm>
            <a:off x="29377573" y="15302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1" name="직사각형 3300">
            <a:extLst>
              <a:ext uri="{FF2B5EF4-FFF2-40B4-BE49-F238E27FC236}">
                <a16:creationId xmlns:a16="http://schemas.microsoft.com/office/drawing/2014/main" id="{7A4E10EE-8087-C399-52B6-39852C1B5D2B}"/>
              </a:ext>
            </a:extLst>
          </p:cNvPr>
          <p:cNvSpPr/>
          <p:nvPr/>
        </p:nvSpPr>
        <p:spPr>
          <a:xfrm>
            <a:off x="29377573" y="153956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2" name="직사각형 3301">
            <a:extLst>
              <a:ext uri="{FF2B5EF4-FFF2-40B4-BE49-F238E27FC236}">
                <a16:creationId xmlns:a16="http://schemas.microsoft.com/office/drawing/2014/main" id="{CF92085A-9196-00F8-0D63-81D7F416719A}"/>
              </a:ext>
            </a:extLst>
          </p:cNvPr>
          <p:cNvSpPr/>
          <p:nvPr/>
        </p:nvSpPr>
        <p:spPr>
          <a:xfrm>
            <a:off x="29377573" y="152085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3" name="직사각형 3302">
            <a:extLst>
              <a:ext uri="{FF2B5EF4-FFF2-40B4-BE49-F238E27FC236}">
                <a16:creationId xmlns:a16="http://schemas.microsoft.com/office/drawing/2014/main" id="{67875475-A02C-4A83-3732-70FA85A113CF}"/>
              </a:ext>
            </a:extLst>
          </p:cNvPr>
          <p:cNvSpPr/>
          <p:nvPr/>
        </p:nvSpPr>
        <p:spPr>
          <a:xfrm>
            <a:off x="29273796" y="15483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4" name="직사각형 3303">
            <a:extLst>
              <a:ext uri="{FF2B5EF4-FFF2-40B4-BE49-F238E27FC236}">
                <a16:creationId xmlns:a16="http://schemas.microsoft.com/office/drawing/2014/main" id="{C16A4693-4792-DBDF-83F8-B8B54E53A3AD}"/>
              </a:ext>
            </a:extLst>
          </p:cNvPr>
          <p:cNvSpPr/>
          <p:nvPr/>
        </p:nvSpPr>
        <p:spPr>
          <a:xfrm>
            <a:off x="29377573" y="15483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5" name="원호 3304">
            <a:extLst>
              <a:ext uri="{FF2B5EF4-FFF2-40B4-BE49-F238E27FC236}">
                <a16:creationId xmlns:a16="http://schemas.microsoft.com/office/drawing/2014/main" id="{8EA4D0B4-31EA-283E-B782-691168DA240C}"/>
              </a:ext>
            </a:extLst>
          </p:cNvPr>
          <p:cNvSpPr/>
          <p:nvPr/>
        </p:nvSpPr>
        <p:spPr>
          <a:xfrm rot="16200000">
            <a:off x="28165040" y="1455901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6" name="원호 3305">
            <a:extLst>
              <a:ext uri="{FF2B5EF4-FFF2-40B4-BE49-F238E27FC236}">
                <a16:creationId xmlns:a16="http://schemas.microsoft.com/office/drawing/2014/main" id="{D6208CC8-8046-47D7-21DD-071FAF4F7D8F}"/>
              </a:ext>
            </a:extLst>
          </p:cNvPr>
          <p:cNvSpPr/>
          <p:nvPr/>
        </p:nvSpPr>
        <p:spPr>
          <a:xfrm rot="5400000" flipV="1">
            <a:off x="28156485" y="1506525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7" name="직사각형 3306">
            <a:extLst>
              <a:ext uri="{FF2B5EF4-FFF2-40B4-BE49-F238E27FC236}">
                <a16:creationId xmlns:a16="http://schemas.microsoft.com/office/drawing/2014/main" id="{70BA87AA-6EAA-4683-79D2-C35495244CD7}"/>
              </a:ext>
            </a:extLst>
          </p:cNvPr>
          <p:cNvSpPr/>
          <p:nvPr/>
        </p:nvSpPr>
        <p:spPr>
          <a:xfrm>
            <a:off x="29912243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8" name="직사각형 3307">
            <a:extLst>
              <a:ext uri="{FF2B5EF4-FFF2-40B4-BE49-F238E27FC236}">
                <a16:creationId xmlns:a16="http://schemas.microsoft.com/office/drawing/2014/main" id="{1932EA81-D749-EC91-E510-B00D23F2D614}"/>
              </a:ext>
            </a:extLst>
          </p:cNvPr>
          <p:cNvSpPr/>
          <p:nvPr/>
        </p:nvSpPr>
        <p:spPr>
          <a:xfrm>
            <a:off x="29912243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9" name="직사각형 3308">
            <a:extLst>
              <a:ext uri="{FF2B5EF4-FFF2-40B4-BE49-F238E27FC236}">
                <a16:creationId xmlns:a16="http://schemas.microsoft.com/office/drawing/2014/main" id="{87A76D6C-A5CB-37F9-7B37-BB30B66D5094}"/>
              </a:ext>
            </a:extLst>
          </p:cNvPr>
          <p:cNvSpPr/>
          <p:nvPr/>
        </p:nvSpPr>
        <p:spPr>
          <a:xfrm>
            <a:off x="30016020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0" name="직사각형 3309">
            <a:extLst>
              <a:ext uri="{FF2B5EF4-FFF2-40B4-BE49-F238E27FC236}">
                <a16:creationId xmlns:a16="http://schemas.microsoft.com/office/drawing/2014/main" id="{9DD6B5E2-31BC-F829-CCB1-3EFC50EDF164}"/>
              </a:ext>
            </a:extLst>
          </p:cNvPr>
          <p:cNvSpPr/>
          <p:nvPr/>
        </p:nvSpPr>
        <p:spPr>
          <a:xfrm>
            <a:off x="30016020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1" name="직사각형 3310">
            <a:extLst>
              <a:ext uri="{FF2B5EF4-FFF2-40B4-BE49-F238E27FC236}">
                <a16:creationId xmlns:a16="http://schemas.microsoft.com/office/drawing/2014/main" id="{5AFBDA63-9C0E-61A4-695C-EFFD69E87A15}"/>
              </a:ext>
            </a:extLst>
          </p:cNvPr>
          <p:cNvSpPr/>
          <p:nvPr/>
        </p:nvSpPr>
        <p:spPr>
          <a:xfrm>
            <a:off x="30120033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2" name="직사각형 3311">
            <a:extLst>
              <a:ext uri="{FF2B5EF4-FFF2-40B4-BE49-F238E27FC236}">
                <a16:creationId xmlns:a16="http://schemas.microsoft.com/office/drawing/2014/main" id="{B9505A14-E900-CDD3-8DDF-D2F4B1D4DA58}"/>
              </a:ext>
            </a:extLst>
          </p:cNvPr>
          <p:cNvSpPr/>
          <p:nvPr/>
        </p:nvSpPr>
        <p:spPr>
          <a:xfrm>
            <a:off x="30120033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3" name="직사각형 3312">
            <a:extLst>
              <a:ext uri="{FF2B5EF4-FFF2-40B4-BE49-F238E27FC236}">
                <a16:creationId xmlns:a16="http://schemas.microsoft.com/office/drawing/2014/main" id="{9DBCBC02-420B-FC5B-C3C5-11F6C152777F}"/>
              </a:ext>
            </a:extLst>
          </p:cNvPr>
          <p:cNvSpPr/>
          <p:nvPr/>
        </p:nvSpPr>
        <p:spPr>
          <a:xfrm>
            <a:off x="28504006" y="15576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4" name="직사각형 3313">
            <a:extLst>
              <a:ext uri="{FF2B5EF4-FFF2-40B4-BE49-F238E27FC236}">
                <a16:creationId xmlns:a16="http://schemas.microsoft.com/office/drawing/2014/main" id="{7105AADB-8B0C-7CE1-6AED-310FC062C6EE}"/>
              </a:ext>
            </a:extLst>
          </p:cNvPr>
          <p:cNvSpPr/>
          <p:nvPr/>
        </p:nvSpPr>
        <p:spPr>
          <a:xfrm>
            <a:off x="28504006" y="156705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5" name="직사각형 3314">
            <a:extLst>
              <a:ext uri="{FF2B5EF4-FFF2-40B4-BE49-F238E27FC236}">
                <a16:creationId xmlns:a16="http://schemas.microsoft.com/office/drawing/2014/main" id="{36EBC781-C82C-A20C-961A-8D6B0D9A7D2C}"/>
              </a:ext>
            </a:extLst>
          </p:cNvPr>
          <p:cNvSpPr/>
          <p:nvPr/>
        </p:nvSpPr>
        <p:spPr>
          <a:xfrm>
            <a:off x="28607783" y="15576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6" name="직사각형 3315">
            <a:extLst>
              <a:ext uri="{FF2B5EF4-FFF2-40B4-BE49-F238E27FC236}">
                <a16:creationId xmlns:a16="http://schemas.microsoft.com/office/drawing/2014/main" id="{657FB5B8-C50A-0E0A-3E02-E84CC554FEFB}"/>
              </a:ext>
            </a:extLst>
          </p:cNvPr>
          <p:cNvSpPr/>
          <p:nvPr/>
        </p:nvSpPr>
        <p:spPr>
          <a:xfrm>
            <a:off x="28607783" y="156705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7" name="직사각형 3316">
            <a:extLst>
              <a:ext uri="{FF2B5EF4-FFF2-40B4-BE49-F238E27FC236}">
                <a16:creationId xmlns:a16="http://schemas.microsoft.com/office/drawing/2014/main" id="{A9F868BE-6F6D-CED9-F0E8-285357B42878}"/>
              </a:ext>
            </a:extLst>
          </p:cNvPr>
          <p:cNvSpPr/>
          <p:nvPr/>
        </p:nvSpPr>
        <p:spPr>
          <a:xfrm>
            <a:off x="28711796" y="15576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8" name="직사각형 3317">
            <a:extLst>
              <a:ext uri="{FF2B5EF4-FFF2-40B4-BE49-F238E27FC236}">
                <a16:creationId xmlns:a16="http://schemas.microsoft.com/office/drawing/2014/main" id="{D0572432-3554-DDC8-F18C-A154897D3967}"/>
              </a:ext>
            </a:extLst>
          </p:cNvPr>
          <p:cNvSpPr/>
          <p:nvPr/>
        </p:nvSpPr>
        <p:spPr>
          <a:xfrm>
            <a:off x="28711796" y="156705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9" name="직사각형 3318">
            <a:extLst>
              <a:ext uri="{FF2B5EF4-FFF2-40B4-BE49-F238E27FC236}">
                <a16:creationId xmlns:a16="http://schemas.microsoft.com/office/drawing/2014/main" id="{6582E40F-CA20-5CA8-2A01-66E7586F3024}"/>
              </a:ext>
            </a:extLst>
          </p:cNvPr>
          <p:cNvSpPr/>
          <p:nvPr/>
        </p:nvSpPr>
        <p:spPr>
          <a:xfrm>
            <a:off x="29273796" y="155741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0" name="직사각형 3319">
            <a:extLst>
              <a:ext uri="{FF2B5EF4-FFF2-40B4-BE49-F238E27FC236}">
                <a16:creationId xmlns:a16="http://schemas.microsoft.com/office/drawing/2014/main" id="{AFCC1A62-3EA6-C59A-1C01-3E8BEFC88738}"/>
              </a:ext>
            </a:extLst>
          </p:cNvPr>
          <p:cNvSpPr/>
          <p:nvPr/>
        </p:nvSpPr>
        <p:spPr>
          <a:xfrm>
            <a:off x="29273796" y="156676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1" name="직사각형 3320">
            <a:extLst>
              <a:ext uri="{FF2B5EF4-FFF2-40B4-BE49-F238E27FC236}">
                <a16:creationId xmlns:a16="http://schemas.microsoft.com/office/drawing/2014/main" id="{86C9230A-A50F-D300-8C16-82D33D29AAAE}"/>
              </a:ext>
            </a:extLst>
          </p:cNvPr>
          <p:cNvSpPr/>
          <p:nvPr/>
        </p:nvSpPr>
        <p:spPr>
          <a:xfrm>
            <a:off x="29377573" y="155741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2" name="직사각형 3321">
            <a:extLst>
              <a:ext uri="{FF2B5EF4-FFF2-40B4-BE49-F238E27FC236}">
                <a16:creationId xmlns:a16="http://schemas.microsoft.com/office/drawing/2014/main" id="{6EA6BBEB-91AC-1785-08E5-3CC1F417C438}"/>
              </a:ext>
            </a:extLst>
          </p:cNvPr>
          <p:cNvSpPr/>
          <p:nvPr/>
        </p:nvSpPr>
        <p:spPr>
          <a:xfrm>
            <a:off x="29377573" y="156676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3" name="TextBox 3322">
            <a:extLst>
              <a:ext uri="{FF2B5EF4-FFF2-40B4-BE49-F238E27FC236}">
                <a16:creationId xmlns:a16="http://schemas.microsoft.com/office/drawing/2014/main" id="{5AFAA60B-1A60-999B-C2F3-146C530647C2}"/>
              </a:ext>
            </a:extLst>
          </p:cNvPr>
          <p:cNvSpPr txBox="1"/>
          <p:nvPr/>
        </p:nvSpPr>
        <p:spPr>
          <a:xfrm>
            <a:off x="28259511" y="1549193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324" name="직사각형 3323">
            <a:extLst>
              <a:ext uri="{FF2B5EF4-FFF2-40B4-BE49-F238E27FC236}">
                <a16:creationId xmlns:a16="http://schemas.microsoft.com/office/drawing/2014/main" id="{CCB78FE0-A093-C6FD-B4B8-52A6508A95B9}"/>
              </a:ext>
            </a:extLst>
          </p:cNvPr>
          <p:cNvSpPr/>
          <p:nvPr/>
        </p:nvSpPr>
        <p:spPr>
          <a:xfrm>
            <a:off x="30219441" y="1446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5" name="직사각형 3324">
            <a:extLst>
              <a:ext uri="{FF2B5EF4-FFF2-40B4-BE49-F238E27FC236}">
                <a16:creationId xmlns:a16="http://schemas.microsoft.com/office/drawing/2014/main" id="{A9168419-59BA-757B-FB96-88FA455FA165}"/>
              </a:ext>
            </a:extLst>
          </p:cNvPr>
          <p:cNvSpPr/>
          <p:nvPr/>
        </p:nvSpPr>
        <p:spPr>
          <a:xfrm>
            <a:off x="30219441" y="145580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6" name="직사각형 3325">
            <a:extLst>
              <a:ext uri="{FF2B5EF4-FFF2-40B4-BE49-F238E27FC236}">
                <a16:creationId xmlns:a16="http://schemas.microsoft.com/office/drawing/2014/main" id="{B7404B38-0E95-F48B-45B9-1AA67C741763}"/>
              </a:ext>
            </a:extLst>
          </p:cNvPr>
          <p:cNvSpPr/>
          <p:nvPr/>
        </p:nvSpPr>
        <p:spPr>
          <a:xfrm>
            <a:off x="30219441" y="1502578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7" name="직사각형 3326">
            <a:extLst>
              <a:ext uri="{FF2B5EF4-FFF2-40B4-BE49-F238E27FC236}">
                <a16:creationId xmlns:a16="http://schemas.microsoft.com/office/drawing/2014/main" id="{A47447D2-5F28-064D-2D3B-8672645C40E7}"/>
              </a:ext>
            </a:extLst>
          </p:cNvPr>
          <p:cNvSpPr/>
          <p:nvPr/>
        </p:nvSpPr>
        <p:spPr>
          <a:xfrm>
            <a:off x="30219441" y="1511933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8" name="직사각형 3327">
            <a:extLst>
              <a:ext uri="{FF2B5EF4-FFF2-40B4-BE49-F238E27FC236}">
                <a16:creationId xmlns:a16="http://schemas.microsoft.com/office/drawing/2014/main" id="{36AF0587-B8E2-27C5-0415-9319A904D244}"/>
              </a:ext>
            </a:extLst>
          </p:cNvPr>
          <p:cNvSpPr/>
          <p:nvPr/>
        </p:nvSpPr>
        <p:spPr>
          <a:xfrm>
            <a:off x="30219441" y="148386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9" name="직사각형 3328">
            <a:extLst>
              <a:ext uri="{FF2B5EF4-FFF2-40B4-BE49-F238E27FC236}">
                <a16:creationId xmlns:a16="http://schemas.microsoft.com/office/drawing/2014/main" id="{8680A3DF-C18B-65BF-BFE5-1A7EC0CFBC4A}"/>
              </a:ext>
            </a:extLst>
          </p:cNvPr>
          <p:cNvSpPr/>
          <p:nvPr/>
        </p:nvSpPr>
        <p:spPr>
          <a:xfrm>
            <a:off x="30219441" y="149322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0" name="직사각형 3329">
            <a:extLst>
              <a:ext uri="{FF2B5EF4-FFF2-40B4-BE49-F238E27FC236}">
                <a16:creationId xmlns:a16="http://schemas.microsoft.com/office/drawing/2014/main" id="{6D3B04EB-9C2E-B275-08FF-98F821EF57F9}"/>
              </a:ext>
            </a:extLst>
          </p:cNvPr>
          <p:cNvSpPr/>
          <p:nvPr/>
        </p:nvSpPr>
        <p:spPr>
          <a:xfrm>
            <a:off x="30219441" y="146515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1" name="직사각형 3330">
            <a:extLst>
              <a:ext uri="{FF2B5EF4-FFF2-40B4-BE49-F238E27FC236}">
                <a16:creationId xmlns:a16="http://schemas.microsoft.com/office/drawing/2014/main" id="{CF8C8F82-E5E9-E593-7283-DD35E6BF99A9}"/>
              </a:ext>
            </a:extLst>
          </p:cNvPr>
          <p:cNvSpPr/>
          <p:nvPr/>
        </p:nvSpPr>
        <p:spPr>
          <a:xfrm>
            <a:off x="30219441" y="147451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2" name="직사각형 3331">
            <a:extLst>
              <a:ext uri="{FF2B5EF4-FFF2-40B4-BE49-F238E27FC236}">
                <a16:creationId xmlns:a16="http://schemas.microsoft.com/office/drawing/2014/main" id="{62218E68-56A2-9F11-10B5-C14CE9F679C9}"/>
              </a:ext>
            </a:extLst>
          </p:cNvPr>
          <p:cNvSpPr/>
          <p:nvPr/>
        </p:nvSpPr>
        <p:spPr>
          <a:xfrm>
            <a:off x="30323218" y="1446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3" name="직사각형 3332">
            <a:extLst>
              <a:ext uri="{FF2B5EF4-FFF2-40B4-BE49-F238E27FC236}">
                <a16:creationId xmlns:a16="http://schemas.microsoft.com/office/drawing/2014/main" id="{B67724A3-479B-57BA-867F-7A384954CCE1}"/>
              </a:ext>
            </a:extLst>
          </p:cNvPr>
          <p:cNvSpPr/>
          <p:nvPr/>
        </p:nvSpPr>
        <p:spPr>
          <a:xfrm>
            <a:off x="30323218" y="145580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4" name="직사각형 3333">
            <a:extLst>
              <a:ext uri="{FF2B5EF4-FFF2-40B4-BE49-F238E27FC236}">
                <a16:creationId xmlns:a16="http://schemas.microsoft.com/office/drawing/2014/main" id="{36A03D3A-05A8-F179-4294-5AEC08C9DB5F}"/>
              </a:ext>
            </a:extLst>
          </p:cNvPr>
          <p:cNvSpPr/>
          <p:nvPr/>
        </p:nvSpPr>
        <p:spPr>
          <a:xfrm>
            <a:off x="30323218" y="1502578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5" name="직사각형 3334">
            <a:extLst>
              <a:ext uri="{FF2B5EF4-FFF2-40B4-BE49-F238E27FC236}">
                <a16:creationId xmlns:a16="http://schemas.microsoft.com/office/drawing/2014/main" id="{63C85EE4-4B3B-6C62-F6A5-CC155C4C0C1F}"/>
              </a:ext>
            </a:extLst>
          </p:cNvPr>
          <p:cNvSpPr/>
          <p:nvPr/>
        </p:nvSpPr>
        <p:spPr>
          <a:xfrm>
            <a:off x="30323218" y="1511933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6" name="직사각형 3335">
            <a:extLst>
              <a:ext uri="{FF2B5EF4-FFF2-40B4-BE49-F238E27FC236}">
                <a16:creationId xmlns:a16="http://schemas.microsoft.com/office/drawing/2014/main" id="{C34392CA-6853-C12A-F900-7D4E8992756E}"/>
              </a:ext>
            </a:extLst>
          </p:cNvPr>
          <p:cNvSpPr/>
          <p:nvPr/>
        </p:nvSpPr>
        <p:spPr>
          <a:xfrm>
            <a:off x="30323218" y="148386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7" name="직사각형 3336">
            <a:extLst>
              <a:ext uri="{FF2B5EF4-FFF2-40B4-BE49-F238E27FC236}">
                <a16:creationId xmlns:a16="http://schemas.microsoft.com/office/drawing/2014/main" id="{4C3C3D36-854D-363A-1A75-E8D6E0F2F71A}"/>
              </a:ext>
            </a:extLst>
          </p:cNvPr>
          <p:cNvSpPr/>
          <p:nvPr/>
        </p:nvSpPr>
        <p:spPr>
          <a:xfrm>
            <a:off x="30323218" y="149322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8" name="직사각형 3337">
            <a:extLst>
              <a:ext uri="{FF2B5EF4-FFF2-40B4-BE49-F238E27FC236}">
                <a16:creationId xmlns:a16="http://schemas.microsoft.com/office/drawing/2014/main" id="{CD01E0B5-9E5D-572E-A99F-D80F04B58C45}"/>
              </a:ext>
            </a:extLst>
          </p:cNvPr>
          <p:cNvSpPr/>
          <p:nvPr/>
        </p:nvSpPr>
        <p:spPr>
          <a:xfrm>
            <a:off x="30323218" y="146515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9" name="직사각형 3338">
            <a:extLst>
              <a:ext uri="{FF2B5EF4-FFF2-40B4-BE49-F238E27FC236}">
                <a16:creationId xmlns:a16="http://schemas.microsoft.com/office/drawing/2014/main" id="{1C7986D7-F27D-BB36-1F05-B0CC44D81E4D}"/>
              </a:ext>
            </a:extLst>
          </p:cNvPr>
          <p:cNvSpPr/>
          <p:nvPr/>
        </p:nvSpPr>
        <p:spPr>
          <a:xfrm>
            <a:off x="30323218" y="147451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0" name="직사각형 3339">
            <a:extLst>
              <a:ext uri="{FF2B5EF4-FFF2-40B4-BE49-F238E27FC236}">
                <a16:creationId xmlns:a16="http://schemas.microsoft.com/office/drawing/2014/main" id="{DC95727D-725A-C390-2100-9AB0ACD70D20}"/>
              </a:ext>
            </a:extLst>
          </p:cNvPr>
          <p:cNvSpPr/>
          <p:nvPr/>
        </p:nvSpPr>
        <p:spPr>
          <a:xfrm>
            <a:off x="30219441" y="153033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1" name="직사각형 3340">
            <a:extLst>
              <a:ext uri="{FF2B5EF4-FFF2-40B4-BE49-F238E27FC236}">
                <a16:creationId xmlns:a16="http://schemas.microsoft.com/office/drawing/2014/main" id="{99E1A843-235D-4EA2-299B-BE7EA2FAEB5D}"/>
              </a:ext>
            </a:extLst>
          </p:cNvPr>
          <p:cNvSpPr/>
          <p:nvPr/>
        </p:nvSpPr>
        <p:spPr>
          <a:xfrm>
            <a:off x="30219441" y="153968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2" name="직사각형 3341">
            <a:extLst>
              <a:ext uri="{FF2B5EF4-FFF2-40B4-BE49-F238E27FC236}">
                <a16:creationId xmlns:a16="http://schemas.microsoft.com/office/drawing/2014/main" id="{9342FF40-63E7-1A06-87A4-722903D1D636}"/>
              </a:ext>
            </a:extLst>
          </p:cNvPr>
          <p:cNvSpPr/>
          <p:nvPr/>
        </p:nvSpPr>
        <p:spPr>
          <a:xfrm>
            <a:off x="30219441" y="152097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3" name="직사각형 3342">
            <a:extLst>
              <a:ext uri="{FF2B5EF4-FFF2-40B4-BE49-F238E27FC236}">
                <a16:creationId xmlns:a16="http://schemas.microsoft.com/office/drawing/2014/main" id="{D6A05EFB-2187-018D-E33A-101F3A3E5F9B}"/>
              </a:ext>
            </a:extLst>
          </p:cNvPr>
          <p:cNvSpPr/>
          <p:nvPr/>
        </p:nvSpPr>
        <p:spPr>
          <a:xfrm>
            <a:off x="30323218" y="153033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4" name="직사각형 3343">
            <a:extLst>
              <a:ext uri="{FF2B5EF4-FFF2-40B4-BE49-F238E27FC236}">
                <a16:creationId xmlns:a16="http://schemas.microsoft.com/office/drawing/2014/main" id="{785A94CE-3599-13DC-CFC5-F1D2C9C04C5B}"/>
              </a:ext>
            </a:extLst>
          </p:cNvPr>
          <p:cNvSpPr/>
          <p:nvPr/>
        </p:nvSpPr>
        <p:spPr>
          <a:xfrm>
            <a:off x="30323218" y="153968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5" name="직사각형 3344">
            <a:extLst>
              <a:ext uri="{FF2B5EF4-FFF2-40B4-BE49-F238E27FC236}">
                <a16:creationId xmlns:a16="http://schemas.microsoft.com/office/drawing/2014/main" id="{E6DE3E47-632A-F1BE-70D5-BFFB9186BF29}"/>
              </a:ext>
            </a:extLst>
          </p:cNvPr>
          <p:cNvSpPr/>
          <p:nvPr/>
        </p:nvSpPr>
        <p:spPr>
          <a:xfrm>
            <a:off x="30323218" y="152097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6" name="직사각형 3345">
            <a:extLst>
              <a:ext uri="{FF2B5EF4-FFF2-40B4-BE49-F238E27FC236}">
                <a16:creationId xmlns:a16="http://schemas.microsoft.com/office/drawing/2014/main" id="{8F5D3B1A-2144-F4F6-CC5F-F18912BB10C1}"/>
              </a:ext>
            </a:extLst>
          </p:cNvPr>
          <p:cNvSpPr/>
          <p:nvPr/>
        </p:nvSpPr>
        <p:spPr>
          <a:xfrm>
            <a:off x="30219441" y="154842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7" name="직사각형 3346">
            <a:extLst>
              <a:ext uri="{FF2B5EF4-FFF2-40B4-BE49-F238E27FC236}">
                <a16:creationId xmlns:a16="http://schemas.microsoft.com/office/drawing/2014/main" id="{944593EC-3B88-CFB0-D575-AFC195136D48}"/>
              </a:ext>
            </a:extLst>
          </p:cNvPr>
          <p:cNvSpPr/>
          <p:nvPr/>
        </p:nvSpPr>
        <p:spPr>
          <a:xfrm>
            <a:off x="30323218" y="154842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8" name="직사각형 3347">
            <a:extLst>
              <a:ext uri="{FF2B5EF4-FFF2-40B4-BE49-F238E27FC236}">
                <a16:creationId xmlns:a16="http://schemas.microsoft.com/office/drawing/2014/main" id="{71920E72-251B-AF53-9A35-ADC850714F23}"/>
              </a:ext>
            </a:extLst>
          </p:cNvPr>
          <p:cNvSpPr/>
          <p:nvPr/>
        </p:nvSpPr>
        <p:spPr>
          <a:xfrm>
            <a:off x="30219441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9" name="직사각형 3348">
            <a:extLst>
              <a:ext uri="{FF2B5EF4-FFF2-40B4-BE49-F238E27FC236}">
                <a16:creationId xmlns:a16="http://schemas.microsoft.com/office/drawing/2014/main" id="{51DFF97F-0C58-F30B-D4E3-BDEDA8646289}"/>
              </a:ext>
            </a:extLst>
          </p:cNvPr>
          <p:cNvSpPr/>
          <p:nvPr/>
        </p:nvSpPr>
        <p:spPr>
          <a:xfrm>
            <a:off x="30219441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0" name="직사각형 3349">
            <a:extLst>
              <a:ext uri="{FF2B5EF4-FFF2-40B4-BE49-F238E27FC236}">
                <a16:creationId xmlns:a16="http://schemas.microsoft.com/office/drawing/2014/main" id="{A622B70C-655B-D359-1376-3014F53352A7}"/>
              </a:ext>
            </a:extLst>
          </p:cNvPr>
          <p:cNvSpPr/>
          <p:nvPr/>
        </p:nvSpPr>
        <p:spPr>
          <a:xfrm>
            <a:off x="30323218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1" name="직사각형 3350">
            <a:extLst>
              <a:ext uri="{FF2B5EF4-FFF2-40B4-BE49-F238E27FC236}">
                <a16:creationId xmlns:a16="http://schemas.microsoft.com/office/drawing/2014/main" id="{6CDE45F2-CC2F-9325-1895-531ECCBB2337}"/>
              </a:ext>
            </a:extLst>
          </p:cNvPr>
          <p:cNvSpPr/>
          <p:nvPr/>
        </p:nvSpPr>
        <p:spPr>
          <a:xfrm>
            <a:off x="30323218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2" name="TextBox 3351">
            <a:extLst>
              <a:ext uri="{FF2B5EF4-FFF2-40B4-BE49-F238E27FC236}">
                <a16:creationId xmlns:a16="http://schemas.microsoft.com/office/drawing/2014/main" id="{2ECA64E8-C670-8729-ABA6-4180588F1EC1}"/>
              </a:ext>
            </a:extLst>
          </p:cNvPr>
          <p:cNvSpPr txBox="1"/>
          <p:nvPr/>
        </p:nvSpPr>
        <p:spPr>
          <a:xfrm>
            <a:off x="27995488" y="148548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353" name="TextBox 3352">
            <a:extLst>
              <a:ext uri="{FF2B5EF4-FFF2-40B4-BE49-F238E27FC236}">
                <a16:creationId xmlns:a16="http://schemas.microsoft.com/office/drawing/2014/main" id="{F2642984-4B6F-58E3-AC0C-A3718F29247A}"/>
              </a:ext>
            </a:extLst>
          </p:cNvPr>
          <p:cNvSpPr txBox="1"/>
          <p:nvPr/>
        </p:nvSpPr>
        <p:spPr>
          <a:xfrm>
            <a:off x="29083450" y="1408640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354" name="TextBox 3353">
            <a:extLst>
              <a:ext uri="{FF2B5EF4-FFF2-40B4-BE49-F238E27FC236}">
                <a16:creationId xmlns:a16="http://schemas.microsoft.com/office/drawing/2014/main" id="{6C4EFD4C-2DDE-1804-B86C-48EFFC390C27}"/>
              </a:ext>
            </a:extLst>
          </p:cNvPr>
          <p:cNvSpPr txBox="1"/>
          <p:nvPr/>
        </p:nvSpPr>
        <p:spPr>
          <a:xfrm>
            <a:off x="30161146" y="14208905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3357" name="직사각형 3356">
            <a:extLst>
              <a:ext uri="{FF2B5EF4-FFF2-40B4-BE49-F238E27FC236}">
                <a16:creationId xmlns:a16="http://schemas.microsoft.com/office/drawing/2014/main" id="{5FABB459-ECF9-087D-19C2-09B6C0AD73F8}"/>
              </a:ext>
            </a:extLst>
          </p:cNvPr>
          <p:cNvSpPr/>
          <p:nvPr/>
        </p:nvSpPr>
        <p:spPr>
          <a:xfrm>
            <a:off x="29911881" y="157787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8" name="직사각형 3357">
            <a:extLst>
              <a:ext uri="{FF2B5EF4-FFF2-40B4-BE49-F238E27FC236}">
                <a16:creationId xmlns:a16="http://schemas.microsoft.com/office/drawing/2014/main" id="{47BA9D7C-5203-6246-E041-0BDA08A71261}"/>
              </a:ext>
            </a:extLst>
          </p:cNvPr>
          <p:cNvSpPr/>
          <p:nvPr/>
        </p:nvSpPr>
        <p:spPr>
          <a:xfrm>
            <a:off x="30015658" y="157787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9" name="직사각형 3358">
            <a:extLst>
              <a:ext uri="{FF2B5EF4-FFF2-40B4-BE49-F238E27FC236}">
                <a16:creationId xmlns:a16="http://schemas.microsoft.com/office/drawing/2014/main" id="{B52FB3AB-179A-542F-D781-2D2347C72047}"/>
              </a:ext>
            </a:extLst>
          </p:cNvPr>
          <p:cNvSpPr/>
          <p:nvPr/>
        </p:nvSpPr>
        <p:spPr>
          <a:xfrm>
            <a:off x="30119671" y="157787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0" name="직사각형 3359">
            <a:extLst>
              <a:ext uri="{FF2B5EF4-FFF2-40B4-BE49-F238E27FC236}">
                <a16:creationId xmlns:a16="http://schemas.microsoft.com/office/drawing/2014/main" id="{FDD28FA7-FFE9-F6C3-E687-2A7BEDA2C3F5}"/>
              </a:ext>
            </a:extLst>
          </p:cNvPr>
          <p:cNvSpPr/>
          <p:nvPr/>
        </p:nvSpPr>
        <p:spPr>
          <a:xfrm>
            <a:off x="28503644" y="157803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1" name="직사각형 3360">
            <a:extLst>
              <a:ext uri="{FF2B5EF4-FFF2-40B4-BE49-F238E27FC236}">
                <a16:creationId xmlns:a16="http://schemas.microsoft.com/office/drawing/2014/main" id="{A8865658-BE8A-FA5B-FD33-94F11DCE3AB8}"/>
              </a:ext>
            </a:extLst>
          </p:cNvPr>
          <p:cNvSpPr/>
          <p:nvPr/>
        </p:nvSpPr>
        <p:spPr>
          <a:xfrm>
            <a:off x="28607421" y="157803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2" name="직사각형 3361">
            <a:extLst>
              <a:ext uri="{FF2B5EF4-FFF2-40B4-BE49-F238E27FC236}">
                <a16:creationId xmlns:a16="http://schemas.microsoft.com/office/drawing/2014/main" id="{45E9D95E-F4E5-74C4-60A0-988FEBAEC3BB}"/>
              </a:ext>
            </a:extLst>
          </p:cNvPr>
          <p:cNvSpPr/>
          <p:nvPr/>
        </p:nvSpPr>
        <p:spPr>
          <a:xfrm>
            <a:off x="28711434" y="157803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3" name="직사각형 3362">
            <a:extLst>
              <a:ext uri="{FF2B5EF4-FFF2-40B4-BE49-F238E27FC236}">
                <a16:creationId xmlns:a16="http://schemas.microsoft.com/office/drawing/2014/main" id="{19A20569-D931-5378-9DAC-55A46937D7A5}"/>
              </a:ext>
            </a:extLst>
          </p:cNvPr>
          <p:cNvSpPr/>
          <p:nvPr/>
        </p:nvSpPr>
        <p:spPr>
          <a:xfrm>
            <a:off x="29273434" y="157775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4" name="직사각형 3363">
            <a:extLst>
              <a:ext uri="{FF2B5EF4-FFF2-40B4-BE49-F238E27FC236}">
                <a16:creationId xmlns:a16="http://schemas.microsoft.com/office/drawing/2014/main" id="{E2D7B991-3C61-320C-C32A-F1B89562DB55}"/>
              </a:ext>
            </a:extLst>
          </p:cNvPr>
          <p:cNvSpPr/>
          <p:nvPr/>
        </p:nvSpPr>
        <p:spPr>
          <a:xfrm>
            <a:off x="29377211" y="157775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5" name="직사각형 3364">
            <a:extLst>
              <a:ext uri="{FF2B5EF4-FFF2-40B4-BE49-F238E27FC236}">
                <a16:creationId xmlns:a16="http://schemas.microsoft.com/office/drawing/2014/main" id="{4FB11297-1268-EECB-FE74-617B1D2A1B38}"/>
              </a:ext>
            </a:extLst>
          </p:cNvPr>
          <p:cNvSpPr/>
          <p:nvPr/>
        </p:nvSpPr>
        <p:spPr>
          <a:xfrm>
            <a:off x="30219079" y="157787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6" name="직사각형 3365">
            <a:extLst>
              <a:ext uri="{FF2B5EF4-FFF2-40B4-BE49-F238E27FC236}">
                <a16:creationId xmlns:a16="http://schemas.microsoft.com/office/drawing/2014/main" id="{B4B6C2E9-0EFD-8E68-E1F0-2B3C887E86CE}"/>
              </a:ext>
            </a:extLst>
          </p:cNvPr>
          <p:cNvSpPr/>
          <p:nvPr/>
        </p:nvSpPr>
        <p:spPr>
          <a:xfrm>
            <a:off x="30322856" y="157787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8" name="직사각형 3367">
            <a:extLst>
              <a:ext uri="{FF2B5EF4-FFF2-40B4-BE49-F238E27FC236}">
                <a16:creationId xmlns:a16="http://schemas.microsoft.com/office/drawing/2014/main" id="{ACDBF80D-6F13-3FDD-3A48-33DF3EB40C7E}"/>
              </a:ext>
            </a:extLst>
          </p:cNvPr>
          <p:cNvSpPr/>
          <p:nvPr/>
        </p:nvSpPr>
        <p:spPr>
          <a:xfrm>
            <a:off x="29910746" y="158663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9" name="직사각형 3368">
            <a:extLst>
              <a:ext uri="{FF2B5EF4-FFF2-40B4-BE49-F238E27FC236}">
                <a16:creationId xmlns:a16="http://schemas.microsoft.com/office/drawing/2014/main" id="{5388A0FD-5148-9368-03F8-DEF35435AF48}"/>
              </a:ext>
            </a:extLst>
          </p:cNvPr>
          <p:cNvSpPr/>
          <p:nvPr/>
        </p:nvSpPr>
        <p:spPr>
          <a:xfrm>
            <a:off x="29910746" y="159598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0" name="직사각형 3369">
            <a:extLst>
              <a:ext uri="{FF2B5EF4-FFF2-40B4-BE49-F238E27FC236}">
                <a16:creationId xmlns:a16="http://schemas.microsoft.com/office/drawing/2014/main" id="{31FEFADD-8CDA-A9C5-2FBD-F0B7B2ED4DF6}"/>
              </a:ext>
            </a:extLst>
          </p:cNvPr>
          <p:cNvSpPr/>
          <p:nvPr/>
        </p:nvSpPr>
        <p:spPr>
          <a:xfrm>
            <a:off x="30014523" y="158663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1" name="직사각형 3370">
            <a:extLst>
              <a:ext uri="{FF2B5EF4-FFF2-40B4-BE49-F238E27FC236}">
                <a16:creationId xmlns:a16="http://schemas.microsoft.com/office/drawing/2014/main" id="{DBECF88E-6AA4-0929-BA01-C6CAECD97F6B}"/>
              </a:ext>
            </a:extLst>
          </p:cNvPr>
          <p:cNvSpPr/>
          <p:nvPr/>
        </p:nvSpPr>
        <p:spPr>
          <a:xfrm>
            <a:off x="30014523" y="159598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2" name="직사각형 3371">
            <a:extLst>
              <a:ext uri="{FF2B5EF4-FFF2-40B4-BE49-F238E27FC236}">
                <a16:creationId xmlns:a16="http://schemas.microsoft.com/office/drawing/2014/main" id="{4A55DF2F-9839-BE2A-5527-6AD7CDDB970A}"/>
              </a:ext>
            </a:extLst>
          </p:cNvPr>
          <p:cNvSpPr/>
          <p:nvPr/>
        </p:nvSpPr>
        <p:spPr>
          <a:xfrm>
            <a:off x="30118536" y="158663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3" name="직사각형 3372">
            <a:extLst>
              <a:ext uri="{FF2B5EF4-FFF2-40B4-BE49-F238E27FC236}">
                <a16:creationId xmlns:a16="http://schemas.microsoft.com/office/drawing/2014/main" id="{9B1F43CB-3408-FCDB-EA7E-268119209E7E}"/>
              </a:ext>
            </a:extLst>
          </p:cNvPr>
          <p:cNvSpPr/>
          <p:nvPr/>
        </p:nvSpPr>
        <p:spPr>
          <a:xfrm>
            <a:off x="30118536" y="159598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4" name="직사각형 3373">
            <a:extLst>
              <a:ext uri="{FF2B5EF4-FFF2-40B4-BE49-F238E27FC236}">
                <a16:creationId xmlns:a16="http://schemas.microsoft.com/office/drawing/2014/main" id="{3CBFE08E-8069-94BA-6E6F-E6C17CD0A3EB}"/>
              </a:ext>
            </a:extLst>
          </p:cNvPr>
          <p:cNvSpPr/>
          <p:nvPr/>
        </p:nvSpPr>
        <p:spPr>
          <a:xfrm>
            <a:off x="28502509" y="15867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5" name="직사각형 3374">
            <a:extLst>
              <a:ext uri="{FF2B5EF4-FFF2-40B4-BE49-F238E27FC236}">
                <a16:creationId xmlns:a16="http://schemas.microsoft.com/office/drawing/2014/main" id="{6F7727C0-D672-A879-C492-02863235B419}"/>
              </a:ext>
            </a:extLst>
          </p:cNvPr>
          <p:cNvSpPr/>
          <p:nvPr/>
        </p:nvSpPr>
        <p:spPr>
          <a:xfrm>
            <a:off x="28502509" y="15961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6" name="직사각형 3375">
            <a:extLst>
              <a:ext uri="{FF2B5EF4-FFF2-40B4-BE49-F238E27FC236}">
                <a16:creationId xmlns:a16="http://schemas.microsoft.com/office/drawing/2014/main" id="{B089BF42-BF17-281C-44B4-ACF1C0B817C4}"/>
              </a:ext>
            </a:extLst>
          </p:cNvPr>
          <p:cNvSpPr/>
          <p:nvPr/>
        </p:nvSpPr>
        <p:spPr>
          <a:xfrm>
            <a:off x="28606286" y="15867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7" name="직사각형 3376">
            <a:extLst>
              <a:ext uri="{FF2B5EF4-FFF2-40B4-BE49-F238E27FC236}">
                <a16:creationId xmlns:a16="http://schemas.microsoft.com/office/drawing/2014/main" id="{247FA4D1-71CB-A4F3-369C-B6F2EFA0F5AA}"/>
              </a:ext>
            </a:extLst>
          </p:cNvPr>
          <p:cNvSpPr/>
          <p:nvPr/>
        </p:nvSpPr>
        <p:spPr>
          <a:xfrm>
            <a:off x="28606286" y="15961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8" name="직사각형 3377">
            <a:extLst>
              <a:ext uri="{FF2B5EF4-FFF2-40B4-BE49-F238E27FC236}">
                <a16:creationId xmlns:a16="http://schemas.microsoft.com/office/drawing/2014/main" id="{7FF13C97-2123-3BB2-6A95-F65598909F85}"/>
              </a:ext>
            </a:extLst>
          </p:cNvPr>
          <p:cNvSpPr/>
          <p:nvPr/>
        </p:nvSpPr>
        <p:spPr>
          <a:xfrm>
            <a:off x="28710299" y="15867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9" name="직사각형 3378">
            <a:extLst>
              <a:ext uri="{FF2B5EF4-FFF2-40B4-BE49-F238E27FC236}">
                <a16:creationId xmlns:a16="http://schemas.microsoft.com/office/drawing/2014/main" id="{49DA425A-349D-3B15-DCFC-1744EEF2DA9B}"/>
              </a:ext>
            </a:extLst>
          </p:cNvPr>
          <p:cNvSpPr/>
          <p:nvPr/>
        </p:nvSpPr>
        <p:spPr>
          <a:xfrm>
            <a:off x="28710299" y="15961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0" name="직사각형 3379">
            <a:extLst>
              <a:ext uri="{FF2B5EF4-FFF2-40B4-BE49-F238E27FC236}">
                <a16:creationId xmlns:a16="http://schemas.microsoft.com/office/drawing/2014/main" id="{83D98326-3EF7-C5FC-7431-230E4676DA65}"/>
              </a:ext>
            </a:extLst>
          </p:cNvPr>
          <p:cNvSpPr/>
          <p:nvPr/>
        </p:nvSpPr>
        <p:spPr>
          <a:xfrm>
            <a:off x="29272299" y="158651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1" name="직사각형 3380">
            <a:extLst>
              <a:ext uri="{FF2B5EF4-FFF2-40B4-BE49-F238E27FC236}">
                <a16:creationId xmlns:a16="http://schemas.microsoft.com/office/drawing/2014/main" id="{7023DC6D-E5FF-0D6C-A213-CE2254D032FA}"/>
              </a:ext>
            </a:extLst>
          </p:cNvPr>
          <p:cNvSpPr/>
          <p:nvPr/>
        </p:nvSpPr>
        <p:spPr>
          <a:xfrm>
            <a:off x="29272299" y="159586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2" name="직사각형 3381">
            <a:extLst>
              <a:ext uri="{FF2B5EF4-FFF2-40B4-BE49-F238E27FC236}">
                <a16:creationId xmlns:a16="http://schemas.microsoft.com/office/drawing/2014/main" id="{629F5CFA-3784-7C0F-6C39-9FB141798EBB}"/>
              </a:ext>
            </a:extLst>
          </p:cNvPr>
          <p:cNvSpPr/>
          <p:nvPr/>
        </p:nvSpPr>
        <p:spPr>
          <a:xfrm>
            <a:off x="29376076" y="158651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3" name="직사각형 3382">
            <a:extLst>
              <a:ext uri="{FF2B5EF4-FFF2-40B4-BE49-F238E27FC236}">
                <a16:creationId xmlns:a16="http://schemas.microsoft.com/office/drawing/2014/main" id="{C0644CF7-09D1-5CB2-8F09-38CF1147D527}"/>
              </a:ext>
            </a:extLst>
          </p:cNvPr>
          <p:cNvSpPr/>
          <p:nvPr/>
        </p:nvSpPr>
        <p:spPr>
          <a:xfrm>
            <a:off x="29376076" y="159586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4" name="직사각형 3383">
            <a:extLst>
              <a:ext uri="{FF2B5EF4-FFF2-40B4-BE49-F238E27FC236}">
                <a16:creationId xmlns:a16="http://schemas.microsoft.com/office/drawing/2014/main" id="{9DCFA259-F27D-1ED0-66FB-AEE9ADE81F4A}"/>
              </a:ext>
            </a:extLst>
          </p:cNvPr>
          <p:cNvSpPr/>
          <p:nvPr/>
        </p:nvSpPr>
        <p:spPr>
          <a:xfrm>
            <a:off x="30217944" y="15866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5" name="직사각형 3384">
            <a:extLst>
              <a:ext uri="{FF2B5EF4-FFF2-40B4-BE49-F238E27FC236}">
                <a16:creationId xmlns:a16="http://schemas.microsoft.com/office/drawing/2014/main" id="{95486E5C-EE34-D946-D17F-D9B0EFA60DEC}"/>
              </a:ext>
            </a:extLst>
          </p:cNvPr>
          <p:cNvSpPr/>
          <p:nvPr/>
        </p:nvSpPr>
        <p:spPr>
          <a:xfrm>
            <a:off x="30217944" y="15959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6" name="직사각형 3385">
            <a:extLst>
              <a:ext uri="{FF2B5EF4-FFF2-40B4-BE49-F238E27FC236}">
                <a16:creationId xmlns:a16="http://schemas.microsoft.com/office/drawing/2014/main" id="{EF0A3503-3BAB-BBF7-F643-6542277915C9}"/>
              </a:ext>
            </a:extLst>
          </p:cNvPr>
          <p:cNvSpPr/>
          <p:nvPr/>
        </p:nvSpPr>
        <p:spPr>
          <a:xfrm>
            <a:off x="30321721" y="15866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7" name="직사각형 3386">
            <a:extLst>
              <a:ext uri="{FF2B5EF4-FFF2-40B4-BE49-F238E27FC236}">
                <a16:creationId xmlns:a16="http://schemas.microsoft.com/office/drawing/2014/main" id="{7E8D2685-A8B1-D598-57E9-2484D9120F27}"/>
              </a:ext>
            </a:extLst>
          </p:cNvPr>
          <p:cNvSpPr/>
          <p:nvPr/>
        </p:nvSpPr>
        <p:spPr>
          <a:xfrm>
            <a:off x="30321721" y="15959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8" name="TextBox 3387">
            <a:extLst>
              <a:ext uri="{FF2B5EF4-FFF2-40B4-BE49-F238E27FC236}">
                <a16:creationId xmlns:a16="http://schemas.microsoft.com/office/drawing/2014/main" id="{D1750C90-EEDB-8718-B0BB-1B7AC8B71CF8}"/>
              </a:ext>
            </a:extLst>
          </p:cNvPr>
          <p:cNvSpPr txBox="1"/>
          <p:nvPr/>
        </p:nvSpPr>
        <p:spPr>
          <a:xfrm>
            <a:off x="28262268" y="157319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3397" name="TextBox 3396">
            <a:extLst>
              <a:ext uri="{FF2B5EF4-FFF2-40B4-BE49-F238E27FC236}">
                <a16:creationId xmlns:a16="http://schemas.microsoft.com/office/drawing/2014/main" id="{10A61323-4649-E71A-B794-FBDAAE58A1D8}"/>
              </a:ext>
            </a:extLst>
          </p:cNvPr>
          <p:cNvSpPr txBox="1"/>
          <p:nvPr/>
        </p:nvSpPr>
        <p:spPr>
          <a:xfrm>
            <a:off x="31361734" y="17554251"/>
            <a:ext cx="222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이전 </a:t>
            </a:r>
            <a:r>
              <a:rPr lang="en-US" altLang="ko-KR" sz="1200" b="1"/>
              <a:t>task</a:t>
            </a:r>
            <a:r>
              <a:rPr lang="ko-KR" altLang="en-US" sz="1200" b="1"/>
              <a:t>의 </a:t>
            </a:r>
            <a:r>
              <a:rPr lang="en-US" altLang="ko-KR" sz="1200" b="1"/>
              <a:t>weight</a:t>
            </a:r>
            <a:r>
              <a:rPr lang="ko-KR" altLang="en-US" sz="1200" b="1"/>
              <a:t>와 비교해서</a:t>
            </a:r>
            <a:endParaRPr lang="en-US" altLang="ko-KR" sz="1200" b="1"/>
          </a:p>
          <a:p>
            <a:r>
              <a:rPr lang="ko-KR" altLang="en-US" sz="1200" b="1"/>
              <a:t>점수가 높으면 복사함</a:t>
            </a:r>
            <a:endParaRPr lang="en-US" altLang="ko-KR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0" name="TextBox 3399">
                <a:extLst>
                  <a:ext uri="{FF2B5EF4-FFF2-40B4-BE49-F238E27FC236}">
                    <a16:creationId xmlns:a16="http://schemas.microsoft.com/office/drawing/2014/main" id="{9CE4E80E-4602-3CF1-7077-E4198216DC2D}"/>
                  </a:ext>
                </a:extLst>
              </p:cNvPr>
              <p:cNvSpPr txBox="1"/>
              <p:nvPr/>
            </p:nvSpPr>
            <p:spPr>
              <a:xfrm>
                <a:off x="22322098" y="1752198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00" name="TextBox 3399">
                <a:extLst>
                  <a:ext uri="{FF2B5EF4-FFF2-40B4-BE49-F238E27FC236}">
                    <a16:creationId xmlns:a16="http://schemas.microsoft.com/office/drawing/2014/main" id="{9CE4E80E-4602-3CF1-7077-E4198216D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098" y="17521982"/>
                <a:ext cx="516487" cy="461665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1" name="TextBox 3400">
                <a:extLst>
                  <a:ext uri="{FF2B5EF4-FFF2-40B4-BE49-F238E27FC236}">
                    <a16:creationId xmlns:a16="http://schemas.microsoft.com/office/drawing/2014/main" id="{7EE36B6A-A418-6894-59EC-97ECCB1D7DB4}"/>
                  </a:ext>
                </a:extLst>
              </p:cNvPr>
              <p:cNvSpPr txBox="1"/>
              <p:nvPr/>
            </p:nvSpPr>
            <p:spPr>
              <a:xfrm>
                <a:off x="23004123" y="1752880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01" name="TextBox 3400">
                <a:extLst>
                  <a:ext uri="{FF2B5EF4-FFF2-40B4-BE49-F238E27FC236}">
                    <a16:creationId xmlns:a16="http://schemas.microsoft.com/office/drawing/2014/main" id="{7EE36B6A-A418-6894-59EC-97ECCB1D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123" y="17528801"/>
                <a:ext cx="516487" cy="461665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2" name="직사각형 3401">
            <a:extLst>
              <a:ext uri="{FF2B5EF4-FFF2-40B4-BE49-F238E27FC236}">
                <a16:creationId xmlns:a16="http://schemas.microsoft.com/office/drawing/2014/main" id="{D75EC3EF-8424-BF6C-061D-55A8EA9AD827}"/>
              </a:ext>
            </a:extLst>
          </p:cNvPr>
          <p:cNvSpPr/>
          <p:nvPr/>
        </p:nvSpPr>
        <p:spPr>
          <a:xfrm>
            <a:off x="23481877" y="17212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3" name="직사각형 3402">
            <a:extLst>
              <a:ext uri="{FF2B5EF4-FFF2-40B4-BE49-F238E27FC236}">
                <a16:creationId xmlns:a16="http://schemas.microsoft.com/office/drawing/2014/main" id="{D7596243-BF83-A197-F800-A38BCE06B1D4}"/>
              </a:ext>
            </a:extLst>
          </p:cNvPr>
          <p:cNvSpPr/>
          <p:nvPr/>
        </p:nvSpPr>
        <p:spPr>
          <a:xfrm>
            <a:off x="23481877" y="17306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4" name="직사각형 3403">
            <a:extLst>
              <a:ext uri="{FF2B5EF4-FFF2-40B4-BE49-F238E27FC236}">
                <a16:creationId xmlns:a16="http://schemas.microsoft.com/office/drawing/2014/main" id="{9E4A1AC5-5A0E-4A82-E999-91A5DC9E5DCF}"/>
              </a:ext>
            </a:extLst>
          </p:cNvPr>
          <p:cNvSpPr/>
          <p:nvPr/>
        </p:nvSpPr>
        <p:spPr>
          <a:xfrm>
            <a:off x="23481877" y="177741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5" name="직사각형 3404">
            <a:extLst>
              <a:ext uri="{FF2B5EF4-FFF2-40B4-BE49-F238E27FC236}">
                <a16:creationId xmlns:a16="http://schemas.microsoft.com/office/drawing/2014/main" id="{7E410D2E-2A92-08E9-6395-543C54F9E7DA}"/>
              </a:ext>
            </a:extLst>
          </p:cNvPr>
          <p:cNvSpPr/>
          <p:nvPr/>
        </p:nvSpPr>
        <p:spPr>
          <a:xfrm>
            <a:off x="23481877" y="178676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6" name="직사각형 3405">
            <a:extLst>
              <a:ext uri="{FF2B5EF4-FFF2-40B4-BE49-F238E27FC236}">
                <a16:creationId xmlns:a16="http://schemas.microsoft.com/office/drawing/2014/main" id="{9ACCF3E2-1240-4F5F-DDC9-70D6F3D4BCEC}"/>
              </a:ext>
            </a:extLst>
          </p:cNvPr>
          <p:cNvSpPr/>
          <p:nvPr/>
        </p:nvSpPr>
        <p:spPr>
          <a:xfrm>
            <a:off x="23481877" y="175870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7" name="직사각형 3406">
            <a:extLst>
              <a:ext uri="{FF2B5EF4-FFF2-40B4-BE49-F238E27FC236}">
                <a16:creationId xmlns:a16="http://schemas.microsoft.com/office/drawing/2014/main" id="{7E31D5CA-112F-ED96-0A1F-F3DC770A66AA}"/>
              </a:ext>
            </a:extLst>
          </p:cNvPr>
          <p:cNvSpPr/>
          <p:nvPr/>
        </p:nvSpPr>
        <p:spPr>
          <a:xfrm>
            <a:off x="23481877" y="176805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8" name="직사각형 3407">
            <a:extLst>
              <a:ext uri="{FF2B5EF4-FFF2-40B4-BE49-F238E27FC236}">
                <a16:creationId xmlns:a16="http://schemas.microsoft.com/office/drawing/2014/main" id="{9A3A7E2A-B1E6-0229-32F4-8D51F6772F75}"/>
              </a:ext>
            </a:extLst>
          </p:cNvPr>
          <p:cNvSpPr/>
          <p:nvPr/>
        </p:nvSpPr>
        <p:spPr>
          <a:xfrm>
            <a:off x="23481877" y="173999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9" name="직사각형 3408">
            <a:extLst>
              <a:ext uri="{FF2B5EF4-FFF2-40B4-BE49-F238E27FC236}">
                <a16:creationId xmlns:a16="http://schemas.microsoft.com/office/drawing/2014/main" id="{03F1A431-FF3F-BC96-1CB1-9F916FFEB2C7}"/>
              </a:ext>
            </a:extLst>
          </p:cNvPr>
          <p:cNvSpPr/>
          <p:nvPr/>
        </p:nvSpPr>
        <p:spPr>
          <a:xfrm>
            <a:off x="23481877" y="174934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0" name="직사각형 3409">
            <a:extLst>
              <a:ext uri="{FF2B5EF4-FFF2-40B4-BE49-F238E27FC236}">
                <a16:creationId xmlns:a16="http://schemas.microsoft.com/office/drawing/2014/main" id="{FD3E06C1-2A31-1B1C-CD78-DCBA98600132}"/>
              </a:ext>
            </a:extLst>
          </p:cNvPr>
          <p:cNvSpPr/>
          <p:nvPr/>
        </p:nvSpPr>
        <p:spPr>
          <a:xfrm>
            <a:off x="23585654" y="17212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1" name="직사각형 3410">
            <a:extLst>
              <a:ext uri="{FF2B5EF4-FFF2-40B4-BE49-F238E27FC236}">
                <a16:creationId xmlns:a16="http://schemas.microsoft.com/office/drawing/2014/main" id="{6F1E06D3-5176-00AA-01D5-0B63C87E7425}"/>
              </a:ext>
            </a:extLst>
          </p:cNvPr>
          <p:cNvSpPr/>
          <p:nvPr/>
        </p:nvSpPr>
        <p:spPr>
          <a:xfrm>
            <a:off x="23585654" y="17306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2" name="직사각형 3411">
            <a:extLst>
              <a:ext uri="{FF2B5EF4-FFF2-40B4-BE49-F238E27FC236}">
                <a16:creationId xmlns:a16="http://schemas.microsoft.com/office/drawing/2014/main" id="{EA7995A4-7FAA-71B1-EA49-86EA19B6B8C3}"/>
              </a:ext>
            </a:extLst>
          </p:cNvPr>
          <p:cNvSpPr/>
          <p:nvPr/>
        </p:nvSpPr>
        <p:spPr>
          <a:xfrm>
            <a:off x="23585654" y="177741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3" name="직사각형 3412">
            <a:extLst>
              <a:ext uri="{FF2B5EF4-FFF2-40B4-BE49-F238E27FC236}">
                <a16:creationId xmlns:a16="http://schemas.microsoft.com/office/drawing/2014/main" id="{B74BD3B9-0325-A3E1-2790-C72C617B59FB}"/>
              </a:ext>
            </a:extLst>
          </p:cNvPr>
          <p:cNvSpPr/>
          <p:nvPr/>
        </p:nvSpPr>
        <p:spPr>
          <a:xfrm>
            <a:off x="23585654" y="178676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4" name="직사각형 3413">
            <a:extLst>
              <a:ext uri="{FF2B5EF4-FFF2-40B4-BE49-F238E27FC236}">
                <a16:creationId xmlns:a16="http://schemas.microsoft.com/office/drawing/2014/main" id="{3AEDB5CF-CA9E-278C-3AD3-FF06DEB0AEDF}"/>
              </a:ext>
            </a:extLst>
          </p:cNvPr>
          <p:cNvSpPr/>
          <p:nvPr/>
        </p:nvSpPr>
        <p:spPr>
          <a:xfrm>
            <a:off x="23585654" y="175870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5" name="직사각형 3414">
            <a:extLst>
              <a:ext uri="{FF2B5EF4-FFF2-40B4-BE49-F238E27FC236}">
                <a16:creationId xmlns:a16="http://schemas.microsoft.com/office/drawing/2014/main" id="{07746175-2726-7384-AB31-12F45FA5FB04}"/>
              </a:ext>
            </a:extLst>
          </p:cNvPr>
          <p:cNvSpPr/>
          <p:nvPr/>
        </p:nvSpPr>
        <p:spPr>
          <a:xfrm>
            <a:off x="23585654" y="176805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6" name="직사각형 3415">
            <a:extLst>
              <a:ext uri="{FF2B5EF4-FFF2-40B4-BE49-F238E27FC236}">
                <a16:creationId xmlns:a16="http://schemas.microsoft.com/office/drawing/2014/main" id="{52F6DC2E-20BF-7B84-A406-34CFAC028798}"/>
              </a:ext>
            </a:extLst>
          </p:cNvPr>
          <p:cNvSpPr/>
          <p:nvPr/>
        </p:nvSpPr>
        <p:spPr>
          <a:xfrm>
            <a:off x="23585654" y="173999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7" name="직사각형 3416">
            <a:extLst>
              <a:ext uri="{FF2B5EF4-FFF2-40B4-BE49-F238E27FC236}">
                <a16:creationId xmlns:a16="http://schemas.microsoft.com/office/drawing/2014/main" id="{4E07D727-1AF0-1B19-AFA7-F6CC615715D8}"/>
              </a:ext>
            </a:extLst>
          </p:cNvPr>
          <p:cNvSpPr/>
          <p:nvPr/>
        </p:nvSpPr>
        <p:spPr>
          <a:xfrm>
            <a:off x="23585654" y="174934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8" name="직사각형 3417">
            <a:extLst>
              <a:ext uri="{FF2B5EF4-FFF2-40B4-BE49-F238E27FC236}">
                <a16:creationId xmlns:a16="http://schemas.microsoft.com/office/drawing/2014/main" id="{F8735E76-E81E-4832-B178-3A2545EEC312}"/>
              </a:ext>
            </a:extLst>
          </p:cNvPr>
          <p:cNvSpPr/>
          <p:nvPr/>
        </p:nvSpPr>
        <p:spPr>
          <a:xfrm>
            <a:off x="23689667" y="17212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9" name="직사각형 3418">
            <a:extLst>
              <a:ext uri="{FF2B5EF4-FFF2-40B4-BE49-F238E27FC236}">
                <a16:creationId xmlns:a16="http://schemas.microsoft.com/office/drawing/2014/main" id="{4D068D8D-ACD3-DF14-D7A0-56CB749197A5}"/>
              </a:ext>
            </a:extLst>
          </p:cNvPr>
          <p:cNvSpPr/>
          <p:nvPr/>
        </p:nvSpPr>
        <p:spPr>
          <a:xfrm>
            <a:off x="23689667" y="17306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0" name="직사각형 3419">
            <a:extLst>
              <a:ext uri="{FF2B5EF4-FFF2-40B4-BE49-F238E27FC236}">
                <a16:creationId xmlns:a16="http://schemas.microsoft.com/office/drawing/2014/main" id="{F0D68809-490B-282E-E122-5BF6E811C643}"/>
              </a:ext>
            </a:extLst>
          </p:cNvPr>
          <p:cNvSpPr/>
          <p:nvPr/>
        </p:nvSpPr>
        <p:spPr>
          <a:xfrm>
            <a:off x="23689667" y="177741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1" name="직사각형 3420">
            <a:extLst>
              <a:ext uri="{FF2B5EF4-FFF2-40B4-BE49-F238E27FC236}">
                <a16:creationId xmlns:a16="http://schemas.microsoft.com/office/drawing/2014/main" id="{74EACBB6-6BB4-5487-9FFE-724AFB40E926}"/>
              </a:ext>
            </a:extLst>
          </p:cNvPr>
          <p:cNvSpPr/>
          <p:nvPr/>
        </p:nvSpPr>
        <p:spPr>
          <a:xfrm>
            <a:off x="23689667" y="178676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2" name="직사각형 3421">
            <a:extLst>
              <a:ext uri="{FF2B5EF4-FFF2-40B4-BE49-F238E27FC236}">
                <a16:creationId xmlns:a16="http://schemas.microsoft.com/office/drawing/2014/main" id="{151A115F-F137-3C25-F128-BD72E072FCCA}"/>
              </a:ext>
            </a:extLst>
          </p:cNvPr>
          <p:cNvSpPr/>
          <p:nvPr/>
        </p:nvSpPr>
        <p:spPr>
          <a:xfrm>
            <a:off x="23689667" y="175870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3" name="직사각형 3422">
            <a:extLst>
              <a:ext uri="{FF2B5EF4-FFF2-40B4-BE49-F238E27FC236}">
                <a16:creationId xmlns:a16="http://schemas.microsoft.com/office/drawing/2014/main" id="{4A840DC8-1974-D92C-4F76-1E7CD4539C3C}"/>
              </a:ext>
            </a:extLst>
          </p:cNvPr>
          <p:cNvSpPr/>
          <p:nvPr/>
        </p:nvSpPr>
        <p:spPr>
          <a:xfrm>
            <a:off x="23689667" y="176805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4" name="직사각형 3423">
            <a:extLst>
              <a:ext uri="{FF2B5EF4-FFF2-40B4-BE49-F238E27FC236}">
                <a16:creationId xmlns:a16="http://schemas.microsoft.com/office/drawing/2014/main" id="{5EDC5D95-59D0-FD1B-0A20-2206CA575B17}"/>
              </a:ext>
            </a:extLst>
          </p:cNvPr>
          <p:cNvSpPr/>
          <p:nvPr/>
        </p:nvSpPr>
        <p:spPr>
          <a:xfrm>
            <a:off x="23689667" y="173999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5" name="직사각형 3424">
            <a:extLst>
              <a:ext uri="{FF2B5EF4-FFF2-40B4-BE49-F238E27FC236}">
                <a16:creationId xmlns:a16="http://schemas.microsoft.com/office/drawing/2014/main" id="{9E785470-5BFC-BCAF-AB65-D6E8DC101684}"/>
              </a:ext>
            </a:extLst>
          </p:cNvPr>
          <p:cNvSpPr/>
          <p:nvPr/>
        </p:nvSpPr>
        <p:spPr>
          <a:xfrm>
            <a:off x="23689667" y="174934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6" name="직사각형 3425">
            <a:extLst>
              <a:ext uri="{FF2B5EF4-FFF2-40B4-BE49-F238E27FC236}">
                <a16:creationId xmlns:a16="http://schemas.microsoft.com/office/drawing/2014/main" id="{7953BC0A-B5EB-BC80-F3DF-99798B722F4B}"/>
              </a:ext>
            </a:extLst>
          </p:cNvPr>
          <p:cNvSpPr/>
          <p:nvPr/>
        </p:nvSpPr>
        <p:spPr>
          <a:xfrm>
            <a:off x="23481877" y="180516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7" name="직사각형 3426">
            <a:extLst>
              <a:ext uri="{FF2B5EF4-FFF2-40B4-BE49-F238E27FC236}">
                <a16:creationId xmlns:a16="http://schemas.microsoft.com/office/drawing/2014/main" id="{55A6B1C8-14B3-BC65-8AFB-98D94527A87D}"/>
              </a:ext>
            </a:extLst>
          </p:cNvPr>
          <p:cNvSpPr/>
          <p:nvPr/>
        </p:nvSpPr>
        <p:spPr>
          <a:xfrm>
            <a:off x="23481877" y="181452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8" name="직사각형 3427">
            <a:extLst>
              <a:ext uri="{FF2B5EF4-FFF2-40B4-BE49-F238E27FC236}">
                <a16:creationId xmlns:a16="http://schemas.microsoft.com/office/drawing/2014/main" id="{87064E11-C670-FE13-ABE9-B36229312864}"/>
              </a:ext>
            </a:extLst>
          </p:cNvPr>
          <p:cNvSpPr/>
          <p:nvPr/>
        </p:nvSpPr>
        <p:spPr>
          <a:xfrm>
            <a:off x="23481877" y="179581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9" name="직사각형 3428">
            <a:extLst>
              <a:ext uri="{FF2B5EF4-FFF2-40B4-BE49-F238E27FC236}">
                <a16:creationId xmlns:a16="http://schemas.microsoft.com/office/drawing/2014/main" id="{A49BA701-A7F6-4E9E-380C-D02D4D89F21B}"/>
              </a:ext>
            </a:extLst>
          </p:cNvPr>
          <p:cNvSpPr/>
          <p:nvPr/>
        </p:nvSpPr>
        <p:spPr>
          <a:xfrm>
            <a:off x="23585654" y="180516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0" name="직사각형 3429">
            <a:extLst>
              <a:ext uri="{FF2B5EF4-FFF2-40B4-BE49-F238E27FC236}">
                <a16:creationId xmlns:a16="http://schemas.microsoft.com/office/drawing/2014/main" id="{FD5B7B9B-65A9-B78D-64AE-1172E1DF241D}"/>
              </a:ext>
            </a:extLst>
          </p:cNvPr>
          <p:cNvSpPr/>
          <p:nvPr/>
        </p:nvSpPr>
        <p:spPr>
          <a:xfrm>
            <a:off x="23585654" y="181452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1" name="직사각형 3430">
            <a:extLst>
              <a:ext uri="{FF2B5EF4-FFF2-40B4-BE49-F238E27FC236}">
                <a16:creationId xmlns:a16="http://schemas.microsoft.com/office/drawing/2014/main" id="{69E52243-46E6-0965-C1A1-B866B9314841}"/>
              </a:ext>
            </a:extLst>
          </p:cNvPr>
          <p:cNvSpPr/>
          <p:nvPr/>
        </p:nvSpPr>
        <p:spPr>
          <a:xfrm>
            <a:off x="23585654" y="179581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2" name="직사각형 3431">
            <a:extLst>
              <a:ext uri="{FF2B5EF4-FFF2-40B4-BE49-F238E27FC236}">
                <a16:creationId xmlns:a16="http://schemas.microsoft.com/office/drawing/2014/main" id="{41E259FA-4421-F11B-312F-39EF82232670}"/>
              </a:ext>
            </a:extLst>
          </p:cNvPr>
          <p:cNvSpPr/>
          <p:nvPr/>
        </p:nvSpPr>
        <p:spPr>
          <a:xfrm>
            <a:off x="23689667" y="180516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3" name="직사각형 3432">
            <a:extLst>
              <a:ext uri="{FF2B5EF4-FFF2-40B4-BE49-F238E27FC236}">
                <a16:creationId xmlns:a16="http://schemas.microsoft.com/office/drawing/2014/main" id="{5DE1580C-328A-077B-E961-1EA53F5B1DEF}"/>
              </a:ext>
            </a:extLst>
          </p:cNvPr>
          <p:cNvSpPr/>
          <p:nvPr/>
        </p:nvSpPr>
        <p:spPr>
          <a:xfrm>
            <a:off x="23689667" y="181452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4" name="직사각형 3433">
            <a:extLst>
              <a:ext uri="{FF2B5EF4-FFF2-40B4-BE49-F238E27FC236}">
                <a16:creationId xmlns:a16="http://schemas.microsoft.com/office/drawing/2014/main" id="{089EEA52-49D5-6173-F3D1-7E20731E56D7}"/>
              </a:ext>
            </a:extLst>
          </p:cNvPr>
          <p:cNvSpPr/>
          <p:nvPr/>
        </p:nvSpPr>
        <p:spPr>
          <a:xfrm>
            <a:off x="23689667" y="179581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5" name="직사각형 3434">
            <a:extLst>
              <a:ext uri="{FF2B5EF4-FFF2-40B4-BE49-F238E27FC236}">
                <a16:creationId xmlns:a16="http://schemas.microsoft.com/office/drawing/2014/main" id="{D052C395-6820-9603-A064-8C37E9CA1AE2}"/>
              </a:ext>
            </a:extLst>
          </p:cNvPr>
          <p:cNvSpPr/>
          <p:nvPr/>
        </p:nvSpPr>
        <p:spPr>
          <a:xfrm>
            <a:off x="23481877" y="18240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6" name="직사각형 3435">
            <a:extLst>
              <a:ext uri="{FF2B5EF4-FFF2-40B4-BE49-F238E27FC236}">
                <a16:creationId xmlns:a16="http://schemas.microsoft.com/office/drawing/2014/main" id="{F0DB7AC8-8D41-FD4B-1B38-3E98D2DFD9F8}"/>
              </a:ext>
            </a:extLst>
          </p:cNvPr>
          <p:cNvSpPr/>
          <p:nvPr/>
        </p:nvSpPr>
        <p:spPr>
          <a:xfrm>
            <a:off x="23585654" y="18240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7" name="직사각형 3436">
            <a:extLst>
              <a:ext uri="{FF2B5EF4-FFF2-40B4-BE49-F238E27FC236}">
                <a16:creationId xmlns:a16="http://schemas.microsoft.com/office/drawing/2014/main" id="{017E974C-EFED-9285-0D3E-96972D0E9064}"/>
              </a:ext>
            </a:extLst>
          </p:cNvPr>
          <p:cNvSpPr/>
          <p:nvPr/>
        </p:nvSpPr>
        <p:spPr>
          <a:xfrm>
            <a:off x="23689667" y="18240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8" name="직사각형 3437">
            <a:extLst>
              <a:ext uri="{FF2B5EF4-FFF2-40B4-BE49-F238E27FC236}">
                <a16:creationId xmlns:a16="http://schemas.microsoft.com/office/drawing/2014/main" id="{1233DE4E-A786-A41A-0A6A-6805BFF1477E}"/>
              </a:ext>
            </a:extLst>
          </p:cNvPr>
          <p:cNvSpPr/>
          <p:nvPr/>
        </p:nvSpPr>
        <p:spPr>
          <a:xfrm>
            <a:off x="22073640" y="172145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9" name="직사각형 3438">
            <a:extLst>
              <a:ext uri="{FF2B5EF4-FFF2-40B4-BE49-F238E27FC236}">
                <a16:creationId xmlns:a16="http://schemas.microsoft.com/office/drawing/2014/main" id="{6D62B82A-CEC3-9922-942D-D3889548E9D9}"/>
              </a:ext>
            </a:extLst>
          </p:cNvPr>
          <p:cNvSpPr/>
          <p:nvPr/>
        </p:nvSpPr>
        <p:spPr>
          <a:xfrm>
            <a:off x="22073640" y="173080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0" name="직사각형 3439">
            <a:extLst>
              <a:ext uri="{FF2B5EF4-FFF2-40B4-BE49-F238E27FC236}">
                <a16:creationId xmlns:a16="http://schemas.microsoft.com/office/drawing/2014/main" id="{A702423C-7010-F485-16B0-195DC76493BB}"/>
              </a:ext>
            </a:extLst>
          </p:cNvPr>
          <p:cNvSpPr/>
          <p:nvPr/>
        </p:nvSpPr>
        <p:spPr>
          <a:xfrm>
            <a:off x="22073640" y="17775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1" name="직사각형 3440">
            <a:extLst>
              <a:ext uri="{FF2B5EF4-FFF2-40B4-BE49-F238E27FC236}">
                <a16:creationId xmlns:a16="http://schemas.microsoft.com/office/drawing/2014/main" id="{026DA9B0-BB47-8359-3412-0461E3B372A4}"/>
              </a:ext>
            </a:extLst>
          </p:cNvPr>
          <p:cNvSpPr/>
          <p:nvPr/>
        </p:nvSpPr>
        <p:spPr>
          <a:xfrm>
            <a:off x="22073640" y="178693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2" name="직사각형 3441">
            <a:extLst>
              <a:ext uri="{FF2B5EF4-FFF2-40B4-BE49-F238E27FC236}">
                <a16:creationId xmlns:a16="http://schemas.microsoft.com/office/drawing/2014/main" id="{097130DA-CDEE-D3A6-A23F-EFACD6AF3212}"/>
              </a:ext>
            </a:extLst>
          </p:cNvPr>
          <p:cNvSpPr/>
          <p:nvPr/>
        </p:nvSpPr>
        <p:spPr>
          <a:xfrm>
            <a:off x="22073640" y="17588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3" name="직사각형 3442">
            <a:extLst>
              <a:ext uri="{FF2B5EF4-FFF2-40B4-BE49-F238E27FC236}">
                <a16:creationId xmlns:a16="http://schemas.microsoft.com/office/drawing/2014/main" id="{FF753BAC-5F86-782C-A33B-436E7F194955}"/>
              </a:ext>
            </a:extLst>
          </p:cNvPr>
          <p:cNvSpPr/>
          <p:nvPr/>
        </p:nvSpPr>
        <p:spPr>
          <a:xfrm>
            <a:off x="22073640" y="176822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4" name="직사각형 3443">
            <a:extLst>
              <a:ext uri="{FF2B5EF4-FFF2-40B4-BE49-F238E27FC236}">
                <a16:creationId xmlns:a16="http://schemas.microsoft.com/office/drawing/2014/main" id="{B6314012-FE07-26B4-5D75-3BE35922D314}"/>
              </a:ext>
            </a:extLst>
          </p:cNvPr>
          <p:cNvSpPr/>
          <p:nvPr/>
        </p:nvSpPr>
        <p:spPr>
          <a:xfrm>
            <a:off x="22073640" y="174015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5" name="직사각형 3444">
            <a:extLst>
              <a:ext uri="{FF2B5EF4-FFF2-40B4-BE49-F238E27FC236}">
                <a16:creationId xmlns:a16="http://schemas.microsoft.com/office/drawing/2014/main" id="{9945FAC8-18FE-ED66-B53F-67B6DAB4F15C}"/>
              </a:ext>
            </a:extLst>
          </p:cNvPr>
          <p:cNvSpPr/>
          <p:nvPr/>
        </p:nvSpPr>
        <p:spPr>
          <a:xfrm>
            <a:off x="22073640" y="174951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6" name="직사각형 3445">
            <a:extLst>
              <a:ext uri="{FF2B5EF4-FFF2-40B4-BE49-F238E27FC236}">
                <a16:creationId xmlns:a16="http://schemas.microsoft.com/office/drawing/2014/main" id="{3C9167AB-B2F0-A325-70AD-D25A588F6B2C}"/>
              </a:ext>
            </a:extLst>
          </p:cNvPr>
          <p:cNvSpPr/>
          <p:nvPr/>
        </p:nvSpPr>
        <p:spPr>
          <a:xfrm>
            <a:off x="22177417" y="172145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7" name="직사각형 3446">
            <a:extLst>
              <a:ext uri="{FF2B5EF4-FFF2-40B4-BE49-F238E27FC236}">
                <a16:creationId xmlns:a16="http://schemas.microsoft.com/office/drawing/2014/main" id="{274B599E-2554-0940-D34C-7DDA5A2C3123}"/>
              </a:ext>
            </a:extLst>
          </p:cNvPr>
          <p:cNvSpPr/>
          <p:nvPr/>
        </p:nvSpPr>
        <p:spPr>
          <a:xfrm>
            <a:off x="22177417" y="173080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8" name="직사각형 3447">
            <a:extLst>
              <a:ext uri="{FF2B5EF4-FFF2-40B4-BE49-F238E27FC236}">
                <a16:creationId xmlns:a16="http://schemas.microsoft.com/office/drawing/2014/main" id="{94ED5D44-C06D-252F-76E1-27E34169C008}"/>
              </a:ext>
            </a:extLst>
          </p:cNvPr>
          <p:cNvSpPr/>
          <p:nvPr/>
        </p:nvSpPr>
        <p:spPr>
          <a:xfrm>
            <a:off x="22177417" y="17775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9" name="직사각형 3448">
            <a:extLst>
              <a:ext uri="{FF2B5EF4-FFF2-40B4-BE49-F238E27FC236}">
                <a16:creationId xmlns:a16="http://schemas.microsoft.com/office/drawing/2014/main" id="{400A7C35-3DFB-55BC-78A6-A5187183FFF7}"/>
              </a:ext>
            </a:extLst>
          </p:cNvPr>
          <p:cNvSpPr/>
          <p:nvPr/>
        </p:nvSpPr>
        <p:spPr>
          <a:xfrm>
            <a:off x="22177417" y="178693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0" name="직사각형 3449">
            <a:extLst>
              <a:ext uri="{FF2B5EF4-FFF2-40B4-BE49-F238E27FC236}">
                <a16:creationId xmlns:a16="http://schemas.microsoft.com/office/drawing/2014/main" id="{B9E580E6-DA6A-B8DF-AAF6-D8E9FF56B0AF}"/>
              </a:ext>
            </a:extLst>
          </p:cNvPr>
          <p:cNvSpPr/>
          <p:nvPr/>
        </p:nvSpPr>
        <p:spPr>
          <a:xfrm>
            <a:off x="22177417" y="17588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1" name="직사각형 3450">
            <a:extLst>
              <a:ext uri="{FF2B5EF4-FFF2-40B4-BE49-F238E27FC236}">
                <a16:creationId xmlns:a16="http://schemas.microsoft.com/office/drawing/2014/main" id="{57692D74-0F5F-3CF6-F878-8BD0A41ADFAB}"/>
              </a:ext>
            </a:extLst>
          </p:cNvPr>
          <p:cNvSpPr/>
          <p:nvPr/>
        </p:nvSpPr>
        <p:spPr>
          <a:xfrm>
            <a:off x="22177417" y="176822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2" name="직사각형 3451">
            <a:extLst>
              <a:ext uri="{FF2B5EF4-FFF2-40B4-BE49-F238E27FC236}">
                <a16:creationId xmlns:a16="http://schemas.microsoft.com/office/drawing/2014/main" id="{5217A1F9-4AC2-9E6F-30EB-F62808D6E939}"/>
              </a:ext>
            </a:extLst>
          </p:cNvPr>
          <p:cNvSpPr/>
          <p:nvPr/>
        </p:nvSpPr>
        <p:spPr>
          <a:xfrm>
            <a:off x="22177417" y="174015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3" name="직사각형 3452">
            <a:extLst>
              <a:ext uri="{FF2B5EF4-FFF2-40B4-BE49-F238E27FC236}">
                <a16:creationId xmlns:a16="http://schemas.microsoft.com/office/drawing/2014/main" id="{1DE74474-6093-2160-CC63-1D3AEB76920F}"/>
              </a:ext>
            </a:extLst>
          </p:cNvPr>
          <p:cNvSpPr/>
          <p:nvPr/>
        </p:nvSpPr>
        <p:spPr>
          <a:xfrm>
            <a:off x="22177417" y="174951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4" name="직사각형 3453">
            <a:extLst>
              <a:ext uri="{FF2B5EF4-FFF2-40B4-BE49-F238E27FC236}">
                <a16:creationId xmlns:a16="http://schemas.microsoft.com/office/drawing/2014/main" id="{76CC1481-976D-680D-FB08-6826FCF882FE}"/>
              </a:ext>
            </a:extLst>
          </p:cNvPr>
          <p:cNvSpPr/>
          <p:nvPr/>
        </p:nvSpPr>
        <p:spPr>
          <a:xfrm>
            <a:off x="22281430" y="172145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5" name="직사각형 3454">
            <a:extLst>
              <a:ext uri="{FF2B5EF4-FFF2-40B4-BE49-F238E27FC236}">
                <a16:creationId xmlns:a16="http://schemas.microsoft.com/office/drawing/2014/main" id="{8DE1D395-A4CE-FE67-B32D-D3F0F4BF16C6}"/>
              </a:ext>
            </a:extLst>
          </p:cNvPr>
          <p:cNvSpPr/>
          <p:nvPr/>
        </p:nvSpPr>
        <p:spPr>
          <a:xfrm>
            <a:off x="22281430" y="173080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6" name="직사각형 3455">
            <a:extLst>
              <a:ext uri="{FF2B5EF4-FFF2-40B4-BE49-F238E27FC236}">
                <a16:creationId xmlns:a16="http://schemas.microsoft.com/office/drawing/2014/main" id="{77D6F659-7995-C6AD-3F37-CC2C1F1CAFC4}"/>
              </a:ext>
            </a:extLst>
          </p:cNvPr>
          <p:cNvSpPr/>
          <p:nvPr/>
        </p:nvSpPr>
        <p:spPr>
          <a:xfrm>
            <a:off x="22281430" y="17775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7" name="직사각형 3456">
            <a:extLst>
              <a:ext uri="{FF2B5EF4-FFF2-40B4-BE49-F238E27FC236}">
                <a16:creationId xmlns:a16="http://schemas.microsoft.com/office/drawing/2014/main" id="{8BE16EFE-E8EE-3A1D-82A9-7A303790657C}"/>
              </a:ext>
            </a:extLst>
          </p:cNvPr>
          <p:cNvSpPr/>
          <p:nvPr/>
        </p:nvSpPr>
        <p:spPr>
          <a:xfrm>
            <a:off x="22281430" y="178693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8" name="직사각형 3457">
            <a:extLst>
              <a:ext uri="{FF2B5EF4-FFF2-40B4-BE49-F238E27FC236}">
                <a16:creationId xmlns:a16="http://schemas.microsoft.com/office/drawing/2014/main" id="{C9C62F56-B4B5-B9B5-F9B7-76C6509EDC26}"/>
              </a:ext>
            </a:extLst>
          </p:cNvPr>
          <p:cNvSpPr/>
          <p:nvPr/>
        </p:nvSpPr>
        <p:spPr>
          <a:xfrm>
            <a:off x="22281430" y="17588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9" name="직사각형 3458">
            <a:extLst>
              <a:ext uri="{FF2B5EF4-FFF2-40B4-BE49-F238E27FC236}">
                <a16:creationId xmlns:a16="http://schemas.microsoft.com/office/drawing/2014/main" id="{7708DFCB-99E4-B0E4-3E7E-C20FFC1D3067}"/>
              </a:ext>
            </a:extLst>
          </p:cNvPr>
          <p:cNvSpPr/>
          <p:nvPr/>
        </p:nvSpPr>
        <p:spPr>
          <a:xfrm>
            <a:off x="22281430" y="176822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0" name="직사각형 3459">
            <a:extLst>
              <a:ext uri="{FF2B5EF4-FFF2-40B4-BE49-F238E27FC236}">
                <a16:creationId xmlns:a16="http://schemas.microsoft.com/office/drawing/2014/main" id="{25FC104B-9D2F-4D61-3DE6-3788D9BA7B65}"/>
              </a:ext>
            </a:extLst>
          </p:cNvPr>
          <p:cNvSpPr/>
          <p:nvPr/>
        </p:nvSpPr>
        <p:spPr>
          <a:xfrm>
            <a:off x="22281430" y="174015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1" name="직사각형 3460">
            <a:extLst>
              <a:ext uri="{FF2B5EF4-FFF2-40B4-BE49-F238E27FC236}">
                <a16:creationId xmlns:a16="http://schemas.microsoft.com/office/drawing/2014/main" id="{B2603791-8662-4E6A-C2C6-997ADF1A7EB0}"/>
              </a:ext>
            </a:extLst>
          </p:cNvPr>
          <p:cNvSpPr/>
          <p:nvPr/>
        </p:nvSpPr>
        <p:spPr>
          <a:xfrm>
            <a:off x="22281430" y="174951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2" name="직사각형 3461">
            <a:extLst>
              <a:ext uri="{FF2B5EF4-FFF2-40B4-BE49-F238E27FC236}">
                <a16:creationId xmlns:a16="http://schemas.microsoft.com/office/drawing/2014/main" id="{959B7700-B2D3-ABFE-D57F-B919474A2ED8}"/>
              </a:ext>
            </a:extLst>
          </p:cNvPr>
          <p:cNvSpPr/>
          <p:nvPr/>
        </p:nvSpPr>
        <p:spPr>
          <a:xfrm>
            <a:off x="22073640" y="18053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3" name="직사각형 3462">
            <a:extLst>
              <a:ext uri="{FF2B5EF4-FFF2-40B4-BE49-F238E27FC236}">
                <a16:creationId xmlns:a16="http://schemas.microsoft.com/office/drawing/2014/main" id="{54F5D490-468F-3C27-07A2-892BAD3C12C4}"/>
              </a:ext>
            </a:extLst>
          </p:cNvPr>
          <p:cNvSpPr/>
          <p:nvPr/>
        </p:nvSpPr>
        <p:spPr>
          <a:xfrm>
            <a:off x="22073640" y="18146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4" name="직사각형 3463">
            <a:extLst>
              <a:ext uri="{FF2B5EF4-FFF2-40B4-BE49-F238E27FC236}">
                <a16:creationId xmlns:a16="http://schemas.microsoft.com/office/drawing/2014/main" id="{83129FCC-0F07-A3A8-5679-DDCD65AA6BBC}"/>
              </a:ext>
            </a:extLst>
          </p:cNvPr>
          <p:cNvSpPr/>
          <p:nvPr/>
        </p:nvSpPr>
        <p:spPr>
          <a:xfrm>
            <a:off x="22073640" y="17959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5" name="직사각형 3464">
            <a:extLst>
              <a:ext uri="{FF2B5EF4-FFF2-40B4-BE49-F238E27FC236}">
                <a16:creationId xmlns:a16="http://schemas.microsoft.com/office/drawing/2014/main" id="{17A190F2-1C7D-5945-AFFD-1DF56E50A97D}"/>
              </a:ext>
            </a:extLst>
          </p:cNvPr>
          <p:cNvSpPr/>
          <p:nvPr/>
        </p:nvSpPr>
        <p:spPr>
          <a:xfrm>
            <a:off x="22177417" y="18053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6" name="직사각형 3465">
            <a:extLst>
              <a:ext uri="{FF2B5EF4-FFF2-40B4-BE49-F238E27FC236}">
                <a16:creationId xmlns:a16="http://schemas.microsoft.com/office/drawing/2014/main" id="{5E1263E2-9BB3-2F46-0763-D674715D6B73}"/>
              </a:ext>
            </a:extLst>
          </p:cNvPr>
          <p:cNvSpPr/>
          <p:nvPr/>
        </p:nvSpPr>
        <p:spPr>
          <a:xfrm>
            <a:off x="22177417" y="18146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7" name="직사각형 3466">
            <a:extLst>
              <a:ext uri="{FF2B5EF4-FFF2-40B4-BE49-F238E27FC236}">
                <a16:creationId xmlns:a16="http://schemas.microsoft.com/office/drawing/2014/main" id="{949F398C-846C-F445-CCFE-4B81EBF60D53}"/>
              </a:ext>
            </a:extLst>
          </p:cNvPr>
          <p:cNvSpPr/>
          <p:nvPr/>
        </p:nvSpPr>
        <p:spPr>
          <a:xfrm>
            <a:off x="22177417" y="17959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8" name="직사각형 3467">
            <a:extLst>
              <a:ext uri="{FF2B5EF4-FFF2-40B4-BE49-F238E27FC236}">
                <a16:creationId xmlns:a16="http://schemas.microsoft.com/office/drawing/2014/main" id="{70C9939C-8ABC-BB8B-7214-81441140E7A5}"/>
              </a:ext>
            </a:extLst>
          </p:cNvPr>
          <p:cNvSpPr/>
          <p:nvPr/>
        </p:nvSpPr>
        <p:spPr>
          <a:xfrm>
            <a:off x="22281430" y="18053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9" name="직사각형 3468">
            <a:extLst>
              <a:ext uri="{FF2B5EF4-FFF2-40B4-BE49-F238E27FC236}">
                <a16:creationId xmlns:a16="http://schemas.microsoft.com/office/drawing/2014/main" id="{6F01C0E4-4F06-C7EC-9754-89951CAB1A97}"/>
              </a:ext>
            </a:extLst>
          </p:cNvPr>
          <p:cNvSpPr/>
          <p:nvPr/>
        </p:nvSpPr>
        <p:spPr>
          <a:xfrm>
            <a:off x="22281430" y="18146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0" name="직사각형 3469">
            <a:extLst>
              <a:ext uri="{FF2B5EF4-FFF2-40B4-BE49-F238E27FC236}">
                <a16:creationId xmlns:a16="http://schemas.microsoft.com/office/drawing/2014/main" id="{488E9951-77FC-AA31-A22A-937396646DA9}"/>
              </a:ext>
            </a:extLst>
          </p:cNvPr>
          <p:cNvSpPr/>
          <p:nvPr/>
        </p:nvSpPr>
        <p:spPr>
          <a:xfrm>
            <a:off x="22281430" y="17959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1" name="직사각형 3470">
            <a:extLst>
              <a:ext uri="{FF2B5EF4-FFF2-40B4-BE49-F238E27FC236}">
                <a16:creationId xmlns:a16="http://schemas.microsoft.com/office/drawing/2014/main" id="{2914377A-5EA6-9425-718A-3653F2963571}"/>
              </a:ext>
            </a:extLst>
          </p:cNvPr>
          <p:cNvSpPr/>
          <p:nvPr/>
        </p:nvSpPr>
        <p:spPr>
          <a:xfrm>
            <a:off x="22073640" y="182421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2" name="직사각형 3471">
            <a:extLst>
              <a:ext uri="{FF2B5EF4-FFF2-40B4-BE49-F238E27FC236}">
                <a16:creationId xmlns:a16="http://schemas.microsoft.com/office/drawing/2014/main" id="{E26B35CD-5A1F-8F99-FB47-AADA18BEF4B3}"/>
              </a:ext>
            </a:extLst>
          </p:cNvPr>
          <p:cNvSpPr/>
          <p:nvPr/>
        </p:nvSpPr>
        <p:spPr>
          <a:xfrm>
            <a:off x="22177417" y="182421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3" name="직사각형 3472">
            <a:extLst>
              <a:ext uri="{FF2B5EF4-FFF2-40B4-BE49-F238E27FC236}">
                <a16:creationId xmlns:a16="http://schemas.microsoft.com/office/drawing/2014/main" id="{9899574B-D4A4-3E0B-1A60-BFA8E47C1625}"/>
              </a:ext>
            </a:extLst>
          </p:cNvPr>
          <p:cNvSpPr/>
          <p:nvPr/>
        </p:nvSpPr>
        <p:spPr>
          <a:xfrm>
            <a:off x="22281430" y="182421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4" name="직사각형 3473">
            <a:extLst>
              <a:ext uri="{FF2B5EF4-FFF2-40B4-BE49-F238E27FC236}">
                <a16:creationId xmlns:a16="http://schemas.microsoft.com/office/drawing/2014/main" id="{20C7018B-949C-391B-0712-10E20028B4D9}"/>
              </a:ext>
            </a:extLst>
          </p:cNvPr>
          <p:cNvSpPr/>
          <p:nvPr/>
        </p:nvSpPr>
        <p:spPr>
          <a:xfrm>
            <a:off x="22843430" y="17211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5" name="직사각형 3474">
            <a:extLst>
              <a:ext uri="{FF2B5EF4-FFF2-40B4-BE49-F238E27FC236}">
                <a16:creationId xmlns:a16="http://schemas.microsoft.com/office/drawing/2014/main" id="{1DBCBF40-8330-1BD0-18D0-7D6588E20F34}"/>
              </a:ext>
            </a:extLst>
          </p:cNvPr>
          <p:cNvSpPr/>
          <p:nvPr/>
        </p:nvSpPr>
        <p:spPr>
          <a:xfrm>
            <a:off x="22843430" y="173051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6" name="직사각형 3475">
            <a:extLst>
              <a:ext uri="{FF2B5EF4-FFF2-40B4-BE49-F238E27FC236}">
                <a16:creationId xmlns:a16="http://schemas.microsoft.com/office/drawing/2014/main" id="{BC429243-3B0C-1FA7-0CD1-6EF61C78EF4A}"/>
              </a:ext>
            </a:extLst>
          </p:cNvPr>
          <p:cNvSpPr/>
          <p:nvPr/>
        </p:nvSpPr>
        <p:spPr>
          <a:xfrm>
            <a:off x="22843430" y="177729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7" name="직사각형 3476">
            <a:extLst>
              <a:ext uri="{FF2B5EF4-FFF2-40B4-BE49-F238E27FC236}">
                <a16:creationId xmlns:a16="http://schemas.microsoft.com/office/drawing/2014/main" id="{195D0E5B-DE37-4CBC-6B62-F664BFC67DEA}"/>
              </a:ext>
            </a:extLst>
          </p:cNvPr>
          <p:cNvSpPr/>
          <p:nvPr/>
        </p:nvSpPr>
        <p:spPr>
          <a:xfrm>
            <a:off x="22843430" y="17866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8" name="직사각형 3477">
            <a:extLst>
              <a:ext uri="{FF2B5EF4-FFF2-40B4-BE49-F238E27FC236}">
                <a16:creationId xmlns:a16="http://schemas.microsoft.com/office/drawing/2014/main" id="{831F6057-F7F0-5F15-8504-F3D44D377F5B}"/>
              </a:ext>
            </a:extLst>
          </p:cNvPr>
          <p:cNvSpPr/>
          <p:nvPr/>
        </p:nvSpPr>
        <p:spPr>
          <a:xfrm>
            <a:off x="22843430" y="175858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9" name="직사각형 3478">
            <a:extLst>
              <a:ext uri="{FF2B5EF4-FFF2-40B4-BE49-F238E27FC236}">
                <a16:creationId xmlns:a16="http://schemas.microsoft.com/office/drawing/2014/main" id="{A768582B-3BD5-7B33-4A8C-7B3FE0D28662}"/>
              </a:ext>
            </a:extLst>
          </p:cNvPr>
          <p:cNvSpPr/>
          <p:nvPr/>
        </p:nvSpPr>
        <p:spPr>
          <a:xfrm>
            <a:off x="22843430" y="176793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0" name="직사각형 3479">
            <a:extLst>
              <a:ext uri="{FF2B5EF4-FFF2-40B4-BE49-F238E27FC236}">
                <a16:creationId xmlns:a16="http://schemas.microsoft.com/office/drawing/2014/main" id="{9B9D9B2D-1535-3CD1-DD8B-69AAB30A6250}"/>
              </a:ext>
            </a:extLst>
          </p:cNvPr>
          <p:cNvSpPr/>
          <p:nvPr/>
        </p:nvSpPr>
        <p:spPr>
          <a:xfrm>
            <a:off x="22843430" y="173987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1" name="직사각형 3480">
            <a:extLst>
              <a:ext uri="{FF2B5EF4-FFF2-40B4-BE49-F238E27FC236}">
                <a16:creationId xmlns:a16="http://schemas.microsoft.com/office/drawing/2014/main" id="{D8AC1408-F52A-9767-4069-6080C3D1E06E}"/>
              </a:ext>
            </a:extLst>
          </p:cNvPr>
          <p:cNvSpPr/>
          <p:nvPr/>
        </p:nvSpPr>
        <p:spPr>
          <a:xfrm>
            <a:off x="22843430" y="174922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2" name="직사각형 3481">
            <a:extLst>
              <a:ext uri="{FF2B5EF4-FFF2-40B4-BE49-F238E27FC236}">
                <a16:creationId xmlns:a16="http://schemas.microsoft.com/office/drawing/2014/main" id="{D39CAA71-AE9C-DE74-C226-819B3A6A2693}"/>
              </a:ext>
            </a:extLst>
          </p:cNvPr>
          <p:cNvSpPr/>
          <p:nvPr/>
        </p:nvSpPr>
        <p:spPr>
          <a:xfrm>
            <a:off x="22947207" y="17211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3" name="직사각형 3482">
            <a:extLst>
              <a:ext uri="{FF2B5EF4-FFF2-40B4-BE49-F238E27FC236}">
                <a16:creationId xmlns:a16="http://schemas.microsoft.com/office/drawing/2014/main" id="{AF025725-1CBA-30C1-57C4-2CB228830C26}"/>
              </a:ext>
            </a:extLst>
          </p:cNvPr>
          <p:cNvSpPr/>
          <p:nvPr/>
        </p:nvSpPr>
        <p:spPr>
          <a:xfrm>
            <a:off x="22947207" y="173051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4" name="직사각형 3483">
            <a:extLst>
              <a:ext uri="{FF2B5EF4-FFF2-40B4-BE49-F238E27FC236}">
                <a16:creationId xmlns:a16="http://schemas.microsoft.com/office/drawing/2014/main" id="{4F26043C-2474-95CB-9B6F-369717018C35}"/>
              </a:ext>
            </a:extLst>
          </p:cNvPr>
          <p:cNvSpPr/>
          <p:nvPr/>
        </p:nvSpPr>
        <p:spPr>
          <a:xfrm>
            <a:off x="22947207" y="177729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5" name="직사각형 3484">
            <a:extLst>
              <a:ext uri="{FF2B5EF4-FFF2-40B4-BE49-F238E27FC236}">
                <a16:creationId xmlns:a16="http://schemas.microsoft.com/office/drawing/2014/main" id="{66149CC5-869E-4194-0991-A6F306C7EDFB}"/>
              </a:ext>
            </a:extLst>
          </p:cNvPr>
          <p:cNvSpPr/>
          <p:nvPr/>
        </p:nvSpPr>
        <p:spPr>
          <a:xfrm>
            <a:off x="22947207" y="17866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6" name="직사각형 3485">
            <a:extLst>
              <a:ext uri="{FF2B5EF4-FFF2-40B4-BE49-F238E27FC236}">
                <a16:creationId xmlns:a16="http://schemas.microsoft.com/office/drawing/2014/main" id="{C0762C24-0F82-4FA4-DA36-0D5A7160AB6A}"/>
              </a:ext>
            </a:extLst>
          </p:cNvPr>
          <p:cNvSpPr/>
          <p:nvPr/>
        </p:nvSpPr>
        <p:spPr>
          <a:xfrm>
            <a:off x="22947207" y="175858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7" name="직사각형 3486">
            <a:extLst>
              <a:ext uri="{FF2B5EF4-FFF2-40B4-BE49-F238E27FC236}">
                <a16:creationId xmlns:a16="http://schemas.microsoft.com/office/drawing/2014/main" id="{96A87E1E-A789-FC21-8805-DF90515946C8}"/>
              </a:ext>
            </a:extLst>
          </p:cNvPr>
          <p:cNvSpPr/>
          <p:nvPr/>
        </p:nvSpPr>
        <p:spPr>
          <a:xfrm>
            <a:off x="22947207" y="176793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8" name="직사각형 3487">
            <a:extLst>
              <a:ext uri="{FF2B5EF4-FFF2-40B4-BE49-F238E27FC236}">
                <a16:creationId xmlns:a16="http://schemas.microsoft.com/office/drawing/2014/main" id="{29E4FA81-B18C-5985-61C6-5EC46CFC3F46}"/>
              </a:ext>
            </a:extLst>
          </p:cNvPr>
          <p:cNvSpPr/>
          <p:nvPr/>
        </p:nvSpPr>
        <p:spPr>
          <a:xfrm>
            <a:off x="22947207" y="173987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9" name="직사각형 3488">
            <a:extLst>
              <a:ext uri="{FF2B5EF4-FFF2-40B4-BE49-F238E27FC236}">
                <a16:creationId xmlns:a16="http://schemas.microsoft.com/office/drawing/2014/main" id="{3AD5800F-5D57-914F-A197-162223898B45}"/>
              </a:ext>
            </a:extLst>
          </p:cNvPr>
          <p:cNvSpPr/>
          <p:nvPr/>
        </p:nvSpPr>
        <p:spPr>
          <a:xfrm>
            <a:off x="22947207" y="174922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0" name="직사각형 3489">
            <a:extLst>
              <a:ext uri="{FF2B5EF4-FFF2-40B4-BE49-F238E27FC236}">
                <a16:creationId xmlns:a16="http://schemas.microsoft.com/office/drawing/2014/main" id="{E050ECBD-E5B8-0B45-2680-DFD42BED659F}"/>
              </a:ext>
            </a:extLst>
          </p:cNvPr>
          <p:cNvSpPr/>
          <p:nvPr/>
        </p:nvSpPr>
        <p:spPr>
          <a:xfrm>
            <a:off x="22843430" y="180504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1" name="직사각형 3490">
            <a:extLst>
              <a:ext uri="{FF2B5EF4-FFF2-40B4-BE49-F238E27FC236}">
                <a16:creationId xmlns:a16="http://schemas.microsoft.com/office/drawing/2014/main" id="{9E0FF8DC-9D88-1162-85AA-F2FF6078A191}"/>
              </a:ext>
            </a:extLst>
          </p:cNvPr>
          <p:cNvSpPr/>
          <p:nvPr/>
        </p:nvSpPr>
        <p:spPr>
          <a:xfrm>
            <a:off x="22843430" y="181440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2" name="직사각형 3491">
            <a:extLst>
              <a:ext uri="{FF2B5EF4-FFF2-40B4-BE49-F238E27FC236}">
                <a16:creationId xmlns:a16="http://schemas.microsoft.com/office/drawing/2014/main" id="{3F3D9F23-416C-46B2-DFB1-F8210D1321F6}"/>
              </a:ext>
            </a:extLst>
          </p:cNvPr>
          <p:cNvSpPr/>
          <p:nvPr/>
        </p:nvSpPr>
        <p:spPr>
          <a:xfrm>
            <a:off x="22843430" y="179569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3" name="직사각형 3492">
            <a:extLst>
              <a:ext uri="{FF2B5EF4-FFF2-40B4-BE49-F238E27FC236}">
                <a16:creationId xmlns:a16="http://schemas.microsoft.com/office/drawing/2014/main" id="{EECEB691-903F-3ADC-5A11-3BAB985641DD}"/>
              </a:ext>
            </a:extLst>
          </p:cNvPr>
          <p:cNvSpPr/>
          <p:nvPr/>
        </p:nvSpPr>
        <p:spPr>
          <a:xfrm>
            <a:off x="22947207" y="180504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4" name="직사각형 3493">
            <a:extLst>
              <a:ext uri="{FF2B5EF4-FFF2-40B4-BE49-F238E27FC236}">
                <a16:creationId xmlns:a16="http://schemas.microsoft.com/office/drawing/2014/main" id="{17E15D85-2CBB-F3FD-F8F8-B56B83ADBE2F}"/>
              </a:ext>
            </a:extLst>
          </p:cNvPr>
          <p:cNvSpPr/>
          <p:nvPr/>
        </p:nvSpPr>
        <p:spPr>
          <a:xfrm>
            <a:off x="22947207" y="181440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5" name="직사각형 3494">
            <a:extLst>
              <a:ext uri="{FF2B5EF4-FFF2-40B4-BE49-F238E27FC236}">
                <a16:creationId xmlns:a16="http://schemas.microsoft.com/office/drawing/2014/main" id="{A3A56ECC-1759-943B-19B4-D8B2D2C950C8}"/>
              </a:ext>
            </a:extLst>
          </p:cNvPr>
          <p:cNvSpPr/>
          <p:nvPr/>
        </p:nvSpPr>
        <p:spPr>
          <a:xfrm>
            <a:off x="22947207" y="179569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6" name="직사각형 3495">
            <a:extLst>
              <a:ext uri="{FF2B5EF4-FFF2-40B4-BE49-F238E27FC236}">
                <a16:creationId xmlns:a16="http://schemas.microsoft.com/office/drawing/2014/main" id="{1E984B8D-8E62-6E5D-DD7D-2A6AEE02F82A}"/>
              </a:ext>
            </a:extLst>
          </p:cNvPr>
          <p:cNvSpPr/>
          <p:nvPr/>
        </p:nvSpPr>
        <p:spPr>
          <a:xfrm>
            <a:off x="22843430" y="182392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7" name="직사각형 3496">
            <a:extLst>
              <a:ext uri="{FF2B5EF4-FFF2-40B4-BE49-F238E27FC236}">
                <a16:creationId xmlns:a16="http://schemas.microsoft.com/office/drawing/2014/main" id="{4ACCEFAA-F8FD-00A3-7BD6-3E4E4E15D235}"/>
              </a:ext>
            </a:extLst>
          </p:cNvPr>
          <p:cNvSpPr/>
          <p:nvPr/>
        </p:nvSpPr>
        <p:spPr>
          <a:xfrm>
            <a:off x="22947207" y="182392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8" name="원호 3497">
            <a:extLst>
              <a:ext uri="{FF2B5EF4-FFF2-40B4-BE49-F238E27FC236}">
                <a16:creationId xmlns:a16="http://schemas.microsoft.com/office/drawing/2014/main" id="{F0704BD0-CF43-4B13-2D48-D415BCFB916D}"/>
              </a:ext>
            </a:extLst>
          </p:cNvPr>
          <p:cNvSpPr/>
          <p:nvPr/>
        </p:nvSpPr>
        <p:spPr>
          <a:xfrm>
            <a:off x="22744202" y="17019683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9" name="원호 3498">
            <a:extLst>
              <a:ext uri="{FF2B5EF4-FFF2-40B4-BE49-F238E27FC236}">
                <a16:creationId xmlns:a16="http://schemas.microsoft.com/office/drawing/2014/main" id="{7F838C74-445B-4120-652D-3C2B0D6FA6D3}"/>
              </a:ext>
            </a:extLst>
          </p:cNvPr>
          <p:cNvSpPr/>
          <p:nvPr/>
        </p:nvSpPr>
        <p:spPr>
          <a:xfrm rot="16200000">
            <a:off x="22456866" y="1666269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0" name="원호 3499">
            <a:extLst>
              <a:ext uri="{FF2B5EF4-FFF2-40B4-BE49-F238E27FC236}">
                <a16:creationId xmlns:a16="http://schemas.microsoft.com/office/drawing/2014/main" id="{E2FB1AC3-EAA7-1DED-D5FB-8ABD1B170A2C}"/>
              </a:ext>
            </a:extLst>
          </p:cNvPr>
          <p:cNvSpPr/>
          <p:nvPr/>
        </p:nvSpPr>
        <p:spPr>
          <a:xfrm rot="16200000">
            <a:off x="21756445" y="17319313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1" name="원호 3500">
            <a:extLst>
              <a:ext uri="{FF2B5EF4-FFF2-40B4-BE49-F238E27FC236}">
                <a16:creationId xmlns:a16="http://schemas.microsoft.com/office/drawing/2014/main" id="{384EF510-3A8E-4747-4F82-2AAAC5E9684F}"/>
              </a:ext>
            </a:extLst>
          </p:cNvPr>
          <p:cNvSpPr/>
          <p:nvPr/>
        </p:nvSpPr>
        <p:spPr>
          <a:xfrm rot="5400000" flipV="1">
            <a:off x="21747890" y="1782554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2" name="TextBox 3501">
            <a:extLst>
              <a:ext uri="{FF2B5EF4-FFF2-40B4-BE49-F238E27FC236}">
                <a16:creationId xmlns:a16="http://schemas.microsoft.com/office/drawing/2014/main" id="{EFFFF3F8-127A-E81F-CEAC-47131F538567}"/>
              </a:ext>
            </a:extLst>
          </p:cNvPr>
          <p:cNvSpPr txBox="1"/>
          <p:nvPr/>
        </p:nvSpPr>
        <p:spPr>
          <a:xfrm>
            <a:off x="21586893" y="176151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503" name="TextBox 3502">
            <a:extLst>
              <a:ext uri="{FF2B5EF4-FFF2-40B4-BE49-F238E27FC236}">
                <a16:creationId xmlns:a16="http://schemas.microsoft.com/office/drawing/2014/main" id="{626D839C-8C6E-BA6C-00D7-13AEEA169029}"/>
              </a:ext>
            </a:extLst>
          </p:cNvPr>
          <p:cNvSpPr txBox="1"/>
          <p:nvPr/>
        </p:nvSpPr>
        <p:spPr>
          <a:xfrm>
            <a:off x="22694830" y="168733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504" name="TextBox 3503">
            <a:extLst>
              <a:ext uri="{FF2B5EF4-FFF2-40B4-BE49-F238E27FC236}">
                <a16:creationId xmlns:a16="http://schemas.microsoft.com/office/drawing/2014/main" id="{40AF7514-1B6B-36E5-A55B-99A40B27D83D}"/>
              </a:ext>
            </a:extLst>
          </p:cNvPr>
          <p:cNvSpPr txBox="1"/>
          <p:nvPr/>
        </p:nvSpPr>
        <p:spPr>
          <a:xfrm>
            <a:off x="21359814" y="18681606"/>
            <a:ext cx="312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Layer 2</a:t>
            </a:r>
          </a:p>
          <a:p>
            <a:pPr algn="ctr"/>
            <a:r>
              <a:rPr lang="en-US" altLang="ko-KR" b="1"/>
              <a:t>(Task T-1 + Task</a:t>
            </a:r>
            <a:r>
              <a:rPr lang="ko-KR" altLang="en-US" b="1"/>
              <a:t> </a:t>
            </a:r>
            <a:r>
              <a:rPr lang="en-US" altLang="ko-KR" b="1"/>
              <a:t>T(added unit) )</a:t>
            </a:r>
            <a:endParaRPr lang="ko-KR" altLang="en-US" b="1"/>
          </a:p>
        </p:txBody>
      </p:sp>
      <p:cxnSp>
        <p:nvCxnSpPr>
          <p:cNvPr id="3512" name="연결선: 구부러짐 3511">
            <a:extLst>
              <a:ext uri="{FF2B5EF4-FFF2-40B4-BE49-F238E27FC236}">
                <a16:creationId xmlns:a16="http://schemas.microsoft.com/office/drawing/2014/main" id="{BF9875F3-C545-3F3A-1A94-53320235F21F}"/>
              </a:ext>
            </a:extLst>
          </p:cNvPr>
          <p:cNvCxnSpPr>
            <a:cxnSpLocks/>
            <a:stCxn id="3692" idx="3"/>
            <a:endCxn id="3559" idx="2"/>
          </p:cNvCxnSpPr>
          <p:nvPr/>
        </p:nvCxnSpPr>
        <p:spPr>
          <a:xfrm>
            <a:off x="23984701" y="15076268"/>
            <a:ext cx="114071" cy="2803012"/>
          </a:xfrm>
          <a:prstGeom prst="curvedConnector3">
            <a:avLst>
              <a:gd name="adj1" fmla="val 30040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15" name="직사각형 3514">
            <a:extLst>
              <a:ext uri="{FF2B5EF4-FFF2-40B4-BE49-F238E27FC236}">
                <a16:creationId xmlns:a16="http://schemas.microsoft.com/office/drawing/2014/main" id="{057A8F30-7874-4AC5-02F4-C8E1BDA8AC5C}"/>
              </a:ext>
            </a:extLst>
          </p:cNvPr>
          <p:cNvSpPr/>
          <p:nvPr/>
        </p:nvSpPr>
        <p:spPr>
          <a:xfrm>
            <a:off x="23477066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6" name="직사각형 3515">
            <a:extLst>
              <a:ext uri="{FF2B5EF4-FFF2-40B4-BE49-F238E27FC236}">
                <a16:creationId xmlns:a16="http://schemas.microsoft.com/office/drawing/2014/main" id="{4402C371-AF2A-40AB-1D6D-B1CEA146A26A}"/>
              </a:ext>
            </a:extLst>
          </p:cNvPr>
          <p:cNvSpPr/>
          <p:nvPr/>
        </p:nvSpPr>
        <p:spPr>
          <a:xfrm>
            <a:off x="23477066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7" name="직사각형 3516">
            <a:extLst>
              <a:ext uri="{FF2B5EF4-FFF2-40B4-BE49-F238E27FC236}">
                <a16:creationId xmlns:a16="http://schemas.microsoft.com/office/drawing/2014/main" id="{1D81406D-C05A-19EA-AF2B-34A460CD9855}"/>
              </a:ext>
            </a:extLst>
          </p:cNvPr>
          <p:cNvSpPr/>
          <p:nvPr/>
        </p:nvSpPr>
        <p:spPr>
          <a:xfrm>
            <a:off x="23580843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8" name="직사각형 3517">
            <a:extLst>
              <a:ext uri="{FF2B5EF4-FFF2-40B4-BE49-F238E27FC236}">
                <a16:creationId xmlns:a16="http://schemas.microsoft.com/office/drawing/2014/main" id="{A540E234-B6F7-ACB3-234A-6FB34DF487AD}"/>
              </a:ext>
            </a:extLst>
          </p:cNvPr>
          <p:cNvSpPr/>
          <p:nvPr/>
        </p:nvSpPr>
        <p:spPr>
          <a:xfrm>
            <a:off x="23580843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9" name="직사각형 3518">
            <a:extLst>
              <a:ext uri="{FF2B5EF4-FFF2-40B4-BE49-F238E27FC236}">
                <a16:creationId xmlns:a16="http://schemas.microsoft.com/office/drawing/2014/main" id="{B3E4FEAA-D09F-A7A9-5A0D-9927412E6EFB}"/>
              </a:ext>
            </a:extLst>
          </p:cNvPr>
          <p:cNvSpPr/>
          <p:nvPr/>
        </p:nvSpPr>
        <p:spPr>
          <a:xfrm>
            <a:off x="23684856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0" name="직사각형 3519">
            <a:extLst>
              <a:ext uri="{FF2B5EF4-FFF2-40B4-BE49-F238E27FC236}">
                <a16:creationId xmlns:a16="http://schemas.microsoft.com/office/drawing/2014/main" id="{0964D001-16C9-3302-CDA8-F18DFE4056C1}"/>
              </a:ext>
            </a:extLst>
          </p:cNvPr>
          <p:cNvSpPr/>
          <p:nvPr/>
        </p:nvSpPr>
        <p:spPr>
          <a:xfrm>
            <a:off x="23684856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1" name="직사각형 3520">
            <a:extLst>
              <a:ext uri="{FF2B5EF4-FFF2-40B4-BE49-F238E27FC236}">
                <a16:creationId xmlns:a16="http://schemas.microsoft.com/office/drawing/2014/main" id="{84F12F89-94C0-9192-83CF-431852DFD19B}"/>
              </a:ext>
            </a:extLst>
          </p:cNvPr>
          <p:cNvSpPr/>
          <p:nvPr/>
        </p:nvSpPr>
        <p:spPr>
          <a:xfrm>
            <a:off x="22068829" y="184011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2" name="직사각형 3521">
            <a:extLst>
              <a:ext uri="{FF2B5EF4-FFF2-40B4-BE49-F238E27FC236}">
                <a16:creationId xmlns:a16="http://schemas.microsoft.com/office/drawing/2014/main" id="{EB14BCB2-CD3C-9FBC-DB96-CC9802DE42DB}"/>
              </a:ext>
            </a:extLst>
          </p:cNvPr>
          <p:cNvSpPr/>
          <p:nvPr/>
        </p:nvSpPr>
        <p:spPr>
          <a:xfrm>
            <a:off x="22068829" y="1849469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3" name="직사각형 3522">
            <a:extLst>
              <a:ext uri="{FF2B5EF4-FFF2-40B4-BE49-F238E27FC236}">
                <a16:creationId xmlns:a16="http://schemas.microsoft.com/office/drawing/2014/main" id="{72E98B94-D17C-F902-EAFF-CB2B03F40538}"/>
              </a:ext>
            </a:extLst>
          </p:cNvPr>
          <p:cNvSpPr/>
          <p:nvPr/>
        </p:nvSpPr>
        <p:spPr>
          <a:xfrm>
            <a:off x="22172606" y="184011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4" name="직사각형 3523">
            <a:extLst>
              <a:ext uri="{FF2B5EF4-FFF2-40B4-BE49-F238E27FC236}">
                <a16:creationId xmlns:a16="http://schemas.microsoft.com/office/drawing/2014/main" id="{F1612A6A-3B1F-EF8B-324A-70D6048B8438}"/>
              </a:ext>
            </a:extLst>
          </p:cNvPr>
          <p:cNvSpPr/>
          <p:nvPr/>
        </p:nvSpPr>
        <p:spPr>
          <a:xfrm>
            <a:off x="22172606" y="1849469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5" name="직사각형 3524">
            <a:extLst>
              <a:ext uri="{FF2B5EF4-FFF2-40B4-BE49-F238E27FC236}">
                <a16:creationId xmlns:a16="http://schemas.microsoft.com/office/drawing/2014/main" id="{0E3CB4CE-EF22-7723-98BB-BBA8E0F37369}"/>
              </a:ext>
            </a:extLst>
          </p:cNvPr>
          <p:cNvSpPr/>
          <p:nvPr/>
        </p:nvSpPr>
        <p:spPr>
          <a:xfrm>
            <a:off x="22276619" y="184011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6" name="직사각형 3525">
            <a:extLst>
              <a:ext uri="{FF2B5EF4-FFF2-40B4-BE49-F238E27FC236}">
                <a16:creationId xmlns:a16="http://schemas.microsoft.com/office/drawing/2014/main" id="{258A33E7-9AD0-D761-0804-3FF670C028ED}"/>
              </a:ext>
            </a:extLst>
          </p:cNvPr>
          <p:cNvSpPr/>
          <p:nvPr/>
        </p:nvSpPr>
        <p:spPr>
          <a:xfrm>
            <a:off x="22276619" y="1849469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7" name="직사각형 3526">
            <a:extLst>
              <a:ext uri="{FF2B5EF4-FFF2-40B4-BE49-F238E27FC236}">
                <a16:creationId xmlns:a16="http://schemas.microsoft.com/office/drawing/2014/main" id="{C2A1C133-2B23-3AFD-1477-771AEDAF1083}"/>
              </a:ext>
            </a:extLst>
          </p:cNvPr>
          <p:cNvSpPr/>
          <p:nvPr/>
        </p:nvSpPr>
        <p:spPr>
          <a:xfrm>
            <a:off x="22838619" y="183982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8" name="직사각형 3527">
            <a:extLst>
              <a:ext uri="{FF2B5EF4-FFF2-40B4-BE49-F238E27FC236}">
                <a16:creationId xmlns:a16="http://schemas.microsoft.com/office/drawing/2014/main" id="{75C8370A-E030-A950-0B11-CB2FCA8D6C36}"/>
              </a:ext>
            </a:extLst>
          </p:cNvPr>
          <p:cNvSpPr/>
          <p:nvPr/>
        </p:nvSpPr>
        <p:spPr>
          <a:xfrm>
            <a:off x="22838619" y="184918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9" name="직사각형 3528">
            <a:extLst>
              <a:ext uri="{FF2B5EF4-FFF2-40B4-BE49-F238E27FC236}">
                <a16:creationId xmlns:a16="http://schemas.microsoft.com/office/drawing/2014/main" id="{611475DF-BDE9-206A-7FFA-A4BF2E1DB7CE}"/>
              </a:ext>
            </a:extLst>
          </p:cNvPr>
          <p:cNvSpPr/>
          <p:nvPr/>
        </p:nvSpPr>
        <p:spPr>
          <a:xfrm>
            <a:off x="22942396" y="183982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0" name="직사각형 3529">
            <a:extLst>
              <a:ext uri="{FF2B5EF4-FFF2-40B4-BE49-F238E27FC236}">
                <a16:creationId xmlns:a16="http://schemas.microsoft.com/office/drawing/2014/main" id="{71AF99E2-5AED-A317-CF8D-B1B074BF2B83}"/>
              </a:ext>
            </a:extLst>
          </p:cNvPr>
          <p:cNvSpPr/>
          <p:nvPr/>
        </p:nvSpPr>
        <p:spPr>
          <a:xfrm>
            <a:off x="22942396" y="184918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1" name="직사각형 3530">
            <a:extLst>
              <a:ext uri="{FF2B5EF4-FFF2-40B4-BE49-F238E27FC236}">
                <a16:creationId xmlns:a16="http://schemas.microsoft.com/office/drawing/2014/main" id="{ED9A9F64-AB7E-C62F-876E-978FE8B5CCC7}"/>
              </a:ext>
            </a:extLst>
          </p:cNvPr>
          <p:cNvSpPr/>
          <p:nvPr/>
        </p:nvSpPr>
        <p:spPr>
          <a:xfrm>
            <a:off x="23873164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2" name="직사각형 3531">
            <a:extLst>
              <a:ext uri="{FF2B5EF4-FFF2-40B4-BE49-F238E27FC236}">
                <a16:creationId xmlns:a16="http://schemas.microsoft.com/office/drawing/2014/main" id="{EA2FA334-263B-C6D2-BB44-1200D8A68D4C}"/>
              </a:ext>
            </a:extLst>
          </p:cNvPr>
          <p:cNvSpPr/>
          <p:nvPr/>
        </p:nvSpPr>
        <p:spPr>
          <a:xfrm>
            <a:off x="23873164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3" name="직사각형 3532">
            <a:extLst>
              <a:ext uri="{FF2B5EF4-FFF2-40B4-BE49-F238E27FC236}">
                <a16:creationId xmlns:a16="http://schemas.microsoft.com/office/drawing/2014/main" id="{4434EE9C-DA63-935F-5AAA-D12A61E4D084}"/>
              </a:ext>
            </a:extLst>
          </p:cNvPr>
          <p:cNvSpPr/>
          <p:nvPr/>
        </p:nvSpPr>
        <p:spPr>
          <a:xfrm>
            <a:off x="23976941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4" name="직사각형 3533">
            <a:extLst>
              <a:ext uri="{FF2B5EF4-FFF2-40B4-BE49-F238E27FC236}">
                <a16:creationId xmlns:a16="http://schemas.microsoft.com/office/drawing/2014/main" id="{1C24EE39-F546-3069-A8F1-227E2DBDCE48}"/>
              </a:ext>
            </a:extLst>
          </p:cNvPr>
          <p:cNvSpPr/>
          <p:nvPr/>
        </p:nvSpPr>
        <p:spPr>
          <a:xfrm>
            <a:off x="23976941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5" name="직사각형 3534">
            <a:extLst>
              <a:ext uri="{FF2B5EF4-FFF2-40B4-BE49-F238E27FC236}">
                <a16:creationId xmlns:a16="http://schemas.microsoft.com/office/drawing/2014/main" id="{D9E51A75-9590-2F9C-6E81-8737402BBB36}"/>
              </a:ext>
            </a:extLst>
          </p:cNvPr>
          <p:cNvSpPr/>
          <p:nvPr/>
        </p:nvSpPr>
        <p:spPr>
          <a:xfrm>
            <a:off x="23870373" y="172167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6" name="직사각형 3535">
            <a:extLst>
              <a:ext uri="{FF2B5EF4-FFF2-40B4-BE49-F238E27FC236}">
                <a16:creationId xmlns:a16="http://schemas.microsoft.com/office/drawing/2014/main" id="{BA34E1FB-B271-550A-2632-F955688B2441}"/>
              </a:ext>
            </a:extLst>
          </p:cNvPr>
          <p:cNvSpPr/>
          <p:nvPr/>
        </p:nvSpPr>
        <p:spPr>
          <a:xfrm>
            <a:off x="23870373" y="173103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7" name="직사각형 3536">
            <a:extLst>
              <a:ext uri="{FF2B5EF4-FFF2-40B4-BE49-F238E27FC236}">
                <a16:creationId xmlns:a16="http://schemas.microsoft.com/office/drawing/2014/main" id="{A1958E99-7218-9138-7A0B-2B8A3CA78AA3}"/>
              </a:ext>
            </a:extLst>
          </p:cNvPr>
          <p:cNvSpPr/>
          <p:nvPr/>
        </p:nvSpPr>
        <p:spPr>
          <a:xfrm>
            <a:off x="23870373" y="177780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8" name="직사각형 3537">
            <a:extLst>
              <a:ext uri="{FF2B5EF4-FFF2-40B4-BE49-F238E27FC236}">
                <a16:creationId xmlns:a16="http://schemas.microsoft.com/office/drawing/2014/main" id="{1F6FEF51-5CD1-6EF3-9F5A-0A850DF9AA44}"/>
              </a:ext>
            </a:extLst>
          </p:cNvPr>
          <p:cNvSpPr/>
          <p:nvPr/>
        </p:nvSpPr>
        <p:spPr>
          <a:xfrm>
            <a:off x="23870373" y="178716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9" name="직사각형 3538">
            <a:extLst>
              <a:ext uri="{FF2B5EF4-FFF2-40B4-BE49-F238E27FC236}">
                <a16:creationId xmlns:a16="http://schemas.microsoft.com/office/drawing/2014/main" id="{67791984-148A-9C7B-8687-19E23E1883C3}"/>
              </a:ext>
            </a:extLst>
          </p:cNvPr>
          <p:cNvSpPr/>
          <p:nvPr/>
        </p:nvSpPr>
        <p:spPr>
          <a:xfrm>
            <a:off x="23870373" y="175909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0" name="직사각형 3539">
            <a:extLst>
              <a:ext uri="{FF2B5EF4-FFF2-40B4-BE49-F238E27FC236}">
                <a16:creationId xmlns:a16="http://schemas.microsoft.com/office/drawing/2014/main" id="{A3547B0E-E204-9D2C-CE48-3FC26384B589}"/>
              </a:ext>
            </a:extLst>
          </p:cNvPr>
          <p:cNvSpPr/>
          <p:nvPr/>
        </p:nvSpPr>
        <p:spPr>
          <a:xfrm>
            <a:off x="23870373" y="176845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1" name="직사각형 3540">
            <a:extLst>
              <a:ext uri="{FF2B5EF4-FFF2-40B4-BE49-F238E27FC236}">
                <a16:creationId xmlns:a16="http://schemas.microsoft.com/office/drawing/2014/main" id="{0818B81F-6461-D569-7814-4544F67FD55A}"/>
              </a:ext>
            </a:extLst>
          </p:cNvPr>
          <p:cNvSpPr/>
          <p:nvPr/>
        </p:nvSpPr>
        <p:spPr>
          <a:xfrm>
            <a:off x="23870373" y="174038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2" name="직사각형 3541">
            <a:extLst>
              <a:ext uri="{FF2B5EF4-FFF2-40B4-BE49-F238E27FC236}">
                <a16:creationId xmlns:a16="http://schemas.microsoft.com/office/drawing/2014/main" id="{A31B34F5-31B7-42EF-AF09-B0F32235BB9A}"/>
              </a:ext>
            </a:extLst>
          </p:cNvPr>
          <p:cNvSpPr/>
          <p:nvPr/>
        </p:nvSpPr>
        <p:spPr>
          <a:xfrm>
            <a:off x="23870373" y="174974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3" name="직사각형 3542">
            <a:extLst>
              <a:ext uri="{FF2B5EF4-FFF2-40B4-BE49-F238E27FC236}">
                <a16:creationId xmlns:a16="http://schemas.microsoft.com/office/drawing/2014/main" id="{297BFC58-C516-721A-E8D3-857506F94475}"/>
              </a:ext>
            </a:extLst>
          </p:cNvPr>
          <p:cNvSpPr/>
          <p:nvPr/>
        </p:nvSpPr>
        <p:spPr>
          <a:xfrm>
            <a:off x="23974150" y="172167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4" name="직사각형 3543">
            <a:extLst>
              <a:ext uri="{FF2B5EF4-FFF2-40B4-BE49-F238E27FC236}">
                <a16:creationId xmlns:a16="http://schemas.microsoft.com/office/drawing/2014/main" id="{4C361589-C507-0DA1-1B37-D2D11188D074}"/>
              </a:ext>
            </a:extLst>
          </p:cNvPr>
          <p:cNvSpPr/>
          <p:nvPr/>
        </p:nvSpPr>
        <p:spPr>
          <a:xfrm>
            <a:off x="23974150" y="173103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5" name="직사각형 3544">
            <a:extLst>
              <a:ext uri="{FF2B5EF4-FFF2-40B4-BE49-F238E27FC236}">
                <a16:creationId xmlns:a16="http://schemas.microsoft.com/office/drawing/2014/main" id="{FC755A90-F01A-DDB4-EF51-E0DAAD850F2B}"/>
              </a:ext>
            </a:extLst>
          </p:cNvPr>
          <p:cNvSpPr/>
          <p:nvPr/>
        </p:nvSpPr>
        <p:spPr>
          <a:xfrm>
            <a:off x="23974150" y="177780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6" name="직사각형 3545">
            <a:extLst>
              <a:ext uri="{FF2B5EF4-FFF2-40B4-BE49-F238E27FC236}">
                <a16:creationId xmlns:a16="http://schemas.microsoft.com/office/drawing/2014/main" id="{EBECD3F9-9B38-5056-7BC9-C126689D6EFF}"/>
              </a:ext>
            </a:extLst>
          </p:cNvPr>
          <p:cNvSpPr/>
          <p:nvPr/>
        </p:nvSpPr>
        <p:spPr>
          <a:xfrm>
            <a:off x="23974150" y="178716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7" name="직사각형 3546">
            <a:extLst>
              <a:ext uri="{FF2B5EF4-FFF2-40B4-BE49-F238E27FC236}">
                <a16:creationId xmlns:a16="http://schemas.microsoft.com/office/drawing/2014/main" id="{24116396-B4BF-E379-1904-F38941D2EB90}"/>
              </a:ext>
            </a:extLst>
          </p:cNvPr>
          <p:cNvSpPr/>
          <p:nvPr/>
        </p:nvSpPr>
        <p:spPr>
          <a:xfrm>
            <a:off x="23974150" y="175909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8" name="직사각형 3547">
            <a:extLst>
              <a:ext uri="{FF2B5EF4-FFF2-40B4-BE49-F238E27FC236}">
                <a16:creationId xmlns:a16="http://schemas.microsoft.com/office/drawing/2014/main" id="{52660018-686D-791B-AA1C-CFE4F73989F4}"/>
              </a:ext>
            </a:extLst>
          </p:cNvPr>
          <p:cNvSpPr/>
          <p:nvPr/>
        </p:nvSpPr>
        <p:spPr>
          <a:xfrm>
            <a:off x="23974150" y="176845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9" name="직사각형 3548">
            <a:extLst>
              <a:ext uri="{FF2B5EF4-FFF2-40B4-BE49-F238E27FC236}">
                <a16:creationId xmlns:a16="http://schemas.microsoft.com/office/drawing/2014/main" id="{C655461A-3634-7249-AC86-0CFB3A8E7949}"/>
              </a:ext>
            </a:extLst>
          </p:cNvPr>
          <p:cNvSpPr/>
          <p:nvPr/>
        </p:nvSpPr>
        <p:spPr>
          <a:xfrm>
            <a:off x="23974150" y="174038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0" name="직사각형 3549">
            <a:extLst>
              <a:ext uri="{FF2B5EF4-FFF2-40B4-BE49-F238E27FC236}">
                <a16:creationId xmlns:a16="http://schemas.microsoft.com/office/drawing/2014/main" id="{9CD53DBD-8BAA-BD7E-CA2F-F26DFB01DCC5}"/>
              </a:ext>
            </a:extLst>
          </p:cNvPr>
          <p:cNvSpPr/>
          <p:nvPr/>
        </p:nvSpPr>
        <p:spPr>
          <a:xfrm>
            <a:off x="23974150" y="174974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1" name="직사각형 3550">
            <a:extLst>
              <a:ext uri="{FF2B5EF4-FFF2-40B4-BE49-F238E27FC236}">
                <a16:creationId xmlns:a16="http://schemas.microsoft.com/office/drawing/2014/main" id="{C446AC54-7AF7-351B-51D0-EA9B6D14D604}"/>
              </a:ext>
            </a:extLst>
          </p:cNvPr>
          <p:cNvSpPr/>
          <p:nvPr/>
        </p:nvSpPr>
        <p:spPr>
          <a:xfrm>
            <a:off x="23870373" y="180556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2" name="직사각형 3551">
            <a:extLst>
              <a:ext uri="{FF2B5EF4-FFF2-40B4-BE49-F238E27FC236}">
                <a16:creationId xmlns:a16="http://schemas.microsoft.com/office/drawing/2014/main" id="{2D432FF9-3BDD-691F-EF49-DF0E7B7D43C4}"/>
              </a:ext>
            </a:extLst>
          </p:cNvPr>
          <p:cNvSpPr/>
          <p:nvPr/>
        </p:nvSpPr>
        <p:spPr>
          <a:xfrm>
            <a:off x="23870373" y="181491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3" name="직사각형 3552">
            <a:extLst>
              <a:ext uri="{FF2B5EF4-FFF2-40B4-BE49-F238E27FC236}">
                <a16:creationId xmlns:a16="http://schemas.microsoft.com/office/drawing/2014/main" id="{389270AD-C140-0E02-0E5F-3BF9E1C8C378}"/>
              </a:ext>
            </a:extLst>
          </p:cNvPr>
          <p:cNvSpPr/>
          <p:nvPr/>
        </p:nvSpPr>
        <p:spPr>
          <a:xfrm>
            <a:off x="23870373" y="1796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4" name="직사각형 3553">
            <a:extLst>
              <a:ext uri="{FF2B5EF4-FFF2-40B4-BE49-F238E27FC236}">
                <a16:creationId xmlns:a16="http://schemas.microsoft.com/office/drawing/2014/main" id="{BDF0CE1A-03D0-5EF2-2731-037A5EC5FBF6}"/>
              </a:ext>
            </a:extLst>
          </p:cNvPr>
          <p:cNvSpPr/>
          <p:nvPr/>
        </p:nvSpPr>
        <p:spPr>
          <a:xfrm>
            <a:off x="23974150" y="180556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5" name="직사각형 3554">
            <a:extLst>
              <a:ext uri="{FF2B5EF4-FFF2-40B4-BE49-F238E27FC236}">
                <a16:creationId xmlns:a16="http://schemas.microsoft.com/office/drawing/2014/main" id="{7EB53802-CF61-5CD7-AE4A-32C53E2C9888}"/>
              </a:ext>
            </a:extLst>
          </p:cNvPr>
          <p:cNvSpPr/>
          <p:nvPr/>
        </p:nvSpPr>
        <p:spPr>
          <a:xfrm>
            <a:off x="23974150" y="181491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6" name="직사각형 3555">
            <a:extLst>
              <a:ext uri="{FF2B5EF4-FFF2-40B4-BE49-F238E27FC236}">
                <a16:creationId xmlns:a16="http://schemas.microsoft.com/office/drawing/2014/main" id="{F3EE92C6-093B-FCF5-DF5F-454ACAA364AB}"/>
              </a:ext>
            </a:extLst>
          </p:cNvPr>
          <p:cNvSpPr/>
          <p:nvPr/>
        </p:nvSpPr>
        <p:spPr>
          <a:xfrm>
            <a:off x="23974150" y="1796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7" name="직사각형 3556">
            <a:extLst>
              <a:ext uri="{FF2B5EF4-FFF2-40B4-BE49-F238E27FC236}">
                <a16:creationId xmlns:a16="http://schemas.microsoft.com/office/drawing/2014/main" id="{97BF25A7-9FAB-6C7C-12F8-ADDFFD9B631A}"/>
              </a:ext>
            </a:extLst>
          </p:cNvPr>
          <p:cNvSpPr/>
          <p:nvPr/>
        </p:nvSpPr>
        <p:spPr>
          <a:xfrm>
            <a:off x="23870373" y="182365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8" name="직사각형 3557">
            <a:extLst>
              <a:ext uri="{FF2B5EF4-FFF2-40B4-BE49-F238E27FC236}">
                <a16:creationId xmlns:a16="http://schemas.microsoft.com/office/drawing/2014/main" id="{4AB202A2-A595-2A97-06E1-24388ABD5987}"/>
              </a:ext>
            </a:extLst>
          </p:cNvPr>
          <p:cNvSpPr/>
          <p:nvPr/>
        </p:nvSpPr>
        <p:spPr>
          <a:xfrm>
            <a:off x="23974150" y="182365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9" name="L 도형 3558">
            <a:extLst>
              <a:ext uri="{FF2B5EF4-FFF2-40B4-BE49-F238E27FC236}">
                <a16:creationId xmlns:a16="http://schemas.microsoft.com/office/drawing/2014/main" id="{A1A2FD9C-D67C-18C9-E67D-51BB730C9F2C}"/>
              </a:ext>
            </a:extLst>
          </p:cNvPr>
          <p:cNvSpPr/>
          <p:nvPr/>
        </p:nvSpPr>
        <p:spPr>
          <a:xfrm flipH="1">
            <a:off x="22012150" y="17180340"/>
            <a:ext cx="2086622" cy="1397880"/>
          </a:xfrm>
          <a:prstGeom prst="corner">
            <a:avLst>
              <a:gd name="adj1" fmla="val 15690"/>
              <a:gd name="adj2" fmla="val 209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1" name="TextBox 3560">
            <a:extLst>
              <a:ext uri="{FF2B5EF4-FFF2-40B4-BE49-F238E27FC236}">
                <a16:creationId xmlns:a16="http://schemas.microsoft.com/office/drawing/2014/main" id="{B5679D5B-1AEB-C970-D386-3A4E46C7705F}"/>
              </a:ext>
            </a:extLst>
          </p:cNvPr>
          <p:cNvSpPr txBox="1"/>
          <p:nvPr/>
        </p:nvSpPr>
        <p:spPr>
          <a:xfrm>
            <a:off x="21346514" y="16265109"/>
            <a:ext cx="2989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Task</a:t>
            </a:r>
            <a:r>
              <a:rPr lang="ko-KR" altLang="en-US" sz="1200" b="1"/>
              <a:t> </a:t>
            </a:r>
            <a:r>
              <a:rPr lang="en-US" altLang="ko-KR" sz="1200" b="1"/>
              <a:t>T</a:t>
            </a:r>
            <a:r>
              <a:rPr lang="ko-KR" altLang="en-US" sz="1200" b="1"/>
              <a:t>에서 추가된 </a:t>
            </a:r>
            <a:r>
              <a:rPr lang="en-US" altLang="ko-KR" sz="1200" b="1"/>
              <a:t>Unit</a:t>
            </a:r>
            <a:r>
              <a:rPr lang="ko-KR" altLang="en-US" sz="1200" b="1"/>
              <a:t>을 그대로 복사해서</a:t>
            </a:r>
            <a:endParaRPr lang="en-US" altLang="ko-KR" sz="1200" b="1"/>
          </a:p>
          <a:p>
            <a:r>
              <a:rPr lang="en-US" altLang="ko-KR" sz="1200" b="1"/>
              <a:t>Task T-1</a:t>
            </a:r>
            <a:r>
              <a:rPr lang="ko-KR" altLang="en-US" sz="1200" b="1"/>
              <a:t>의 </a:t>
            </a:r>
            <a:r>
              <a:rPr lang="en-US" altLang="ko-KR" sz="1200" b="1"/>
              <a:t>Unit</a:t>
            </a:r>
            <a:r>
              <a:rPr lang="ko-KR" altLang="en-US" sz="1200" b="1"/>
              <a:t>들과 병합</a:t>
            </a:r>
            <a:endParaRPr lang="en-US" altLang="ko-KR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3" name="TextBox 3562">
                <a:extLst>
                  <a:ext uri="{FF2B5EF4-FFF2-40B4-BE49-F238E27FC236}">
                    <a16:creationId xmlns:a16="http://schemas.microsoft.com/office/drawing/2014/main" id="{8BDF4C8D-C4F1-7739-62A3-B837F20B2FCB}"/>
                  </a:ext>
                </a:extLst>
              </p:cNvPr>
              <p:cNvSpPr txBox="1"/>
              <p:nvPr/>
            </p:nvSpPr>
            <p:spPr>
              <a:xfrm>
                <a:off x="22356309" y="147953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563" name="TextBox 3562">
                <a:extLst>
                  <a:ext uri="{FF2B5EF4-FFF2-40B4-BE49-F238E27FC236}">
                    <a16:creationId xmlns:a16="http://schemas.microsoft.com/office/drawing/2014/main" id="{8BDF4C8D-C4F1-7739-62A3-B837F20B2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309" y="14795322"/>
                <a:ext cx="516487" cy="461665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4" name="원호 3563">
            <a:extLst>
              <a:ext uri="{FF2B5EF4-FFF2-40B4-BE49-F238E27FC236}">
                <a16:creationId xmlns:a16="http://schemas.microsoft.com/office/drawing/2014/main" id="{5C629607-6786-B579-13C6-FC24B874AF70}"/>
              </a:ext>
            </a:extLst>
          </p:cNvPr>
          <p:cNvSpPr/>
          <p:nvPr/>
        </p:nvSpPr>
        <p:spPr>
          <a:xfrm>
            <a:off x="22756642" y="1428107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5" name="원호 3564">
            <a:extLst>
              <a:ext uri="{FF2B5EF4-FFF2-40B4-BE49-F238E27FC236}">
                <a16:creationId xmlns:a16="http://schemas.microsoft.com/office/drawing/2014/main" id="{EC4B2508-0D06-E453-1FA1-97257E05A1A2}"/>
              </a:ext>
            </a:extLst>
          </p:cNvPr>
          <p:cNvSpPr/>
          <p:nvPr/>
        </p:nvSpPr>
        <p:spPr>
          <a:xfrm rot="16200000">
            <a:off x="22469306" y="13924085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6" name="TextBox 3565">
                <a:extLst>
                  <a:ext uri="{FF2B5EF4-FFF2-40B4-BE49-F238E27FC236}">
                    <a16:creationId xmlns:a16="http://schemas.microsoft.com/office/drawing/2014/main" id="{D8BEB51A-11FE-7EEA-442E-21812A562CB2}"/>
                  </a:ext>
                </a:extLst>
              </p:cNvPr>
              <p:cNvSpPr txBox="1"/>
              <p:nvPr/>
            </p:nvSpPr>
            <p:spPr>
              <a:xfrm>
                <a:off x="23038334" y="1480214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566" name="TextBox 3565">
                <a:extLst>
                  <a:ext uri="{FF2B5EF4-FFF2-40B4-BE49-F238E27FC236}">
                    <a16:creationId xmlns:a16="http://schemas.microsoft.com/office/drawing/2014/main" id="{D8BEB51A-11FE-7EEA-442E-21812A56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334" y="14802141"/>
                <a:ext cx="516487" cy="461665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7" name="직사각형 3566">
            <a:extLst>
              <a:ext uri="{FF2B5EF4-FFF2-40B4-BE49-F238E27FC236}">
                <a16:creationId xmlns:a16="http://schemas.microsoft.com/office/drawing/2014/main" id="{D77EDCD8-F1AC-2DB5-E9D9-FDA8C4CE0428}"/>
              </a:ext>
            </a:extLst>
          </p:cNvPr>
          <p:cNvSpPr/>
          <p:nvPr/>
        </p:nvSpPr>
        <p:spPr>
          <a:xfrm>
            <a:off x="23516088" y="144861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8" name="직사각형 3567">
            <a:extLst>
              <a:ext uri="{FF2B5EF4-FFF2-40B4-BE49-F238E27FC236}">
                <a16:creationId xmlns:a16="http://schemas.microsoft.com/office/drawing/2014/main" id="{1BA00239-C3BD-F5BB-CBDB-F6C3B9B8B509}"/>
              </a:ext>
            </a:extLst>
          </p:cNvPr>
          <p:cNvSpPr/>
          <p:nvPr/>
        </p:nvSpPr>
        <p:spPr>
          <a:xfrm>
            <a:off x="23516088" y="14579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9" name="직사각형 3568">
            <a:extLst>
              <a:ext uri="{FF2B5EF4-FFF2-40B4-BE49-F238E27FC236}">
                <a16:creationId xmlns:a16="http://schemas.microsoft.com/office/drawing/2014/main" id="{618E2A61-1759-F3AB-1D2D-2A9A88AD3907}"/>
              </a:ext>
            </a:extLst>
          </p:cNvPr>
          <p:cNvSpPr/>
          <p:nvPr/>
        </p:nvSpPr>
        <p:spPr>
          <a:xfrm>
            <a:off x="23516088" y="15047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0" name="직사각형 3569">
            <a:extLst>
              <a:ext uri="{FF2B5EF4-FFF2-40B4-BE49-F238E27FC236}">
                <a16:creationId xmlns:a16="http://schemas.microsoft.com/office/drawing/2014/main" id="{1444E5A1-97FD-9E9D-9307-7C14116B2F9D}"/>
              </a:ext>
            </a:extLst>
          </p:cNvPr>
          <p:cNvSpPr/>
          <p:nvPr/>
        </p:nvSpPr>
        <p:spPr>
          <a:xfrm>
            <a:off x="23516088" y="151410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1" name="직사각형 3570">
            <a:extLst>
              <a:ext uri="{FF2B5EF4-FFF2-40B4-BE49-F238E27FC236}">
                <a16:creationId xmlns:a16="http://schemas.microsoft.com/office/drawing/2014/main" id="{8182EDEC-8868-BF6D-EE99-B5477C713BF3}"/>
              </a:ext>
            </a:extLst>
          </p:cNvPr>
          <p:cNvSpPr/>
          <p:nvPr/>
        </p:nvSpPr>
        <p:spPr>
          <a:xfrm>
            <a:off x="23516088" y="148603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2" name="직사각형 3571">
            <a:extLst>
              <a:ext uri="{FF2B5EF4-FFF2-40B4-BE49-F238E27FC236}">
                <a16:creationId xmlns:a16="http://schemas.microsoft.com/office/drawing/2014/main" id="{CD61B5E5-CC16-A950-31F7-13B4CB50B688}"/>
              </a:ext>
            </a:extLst>
          </p:cNvPr>
          <p:cNvSpPr/>
          <p:nvPr/>
        </p:nvSpPr>
        <p:spPr>
          <a:xfrm>
            <a:off x="23516088" y="149539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3" name="직사각형 3572">
            <a:extLst>
              <a:ext uri="{FF2B5EF4-FFF2-40B4-BE49-F238E27FC236}">
                <a16:creationId xmlns:a16="http://schemas.microsoft.com/office/drawing/2014/main" id="{B8E463D0-5B2C-C9F7-B7BD-5AA139C10B7C}"/>
              </a:ext>
            </a:extLst>
          </p:cNvPr>
          <p:cNvSpPr/>
          <p:nvPr/>
        </p:nvSpPr>
        <p:spPr>
          <a:xfrm>
            <a:off x="23516088" y="146732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4" name="직사각형 3573">
            <a:extLst>
              <a:ext uri="{FF2B5EF4-FFF2-40B4-BE49-F238E27FC236}">
                <a16:creationId xmlns:a16="http://schemas.microsoft.com/office/drawing/2014/main" id="{68E9C46B-7F28-83AC-43B3-89AFC000F512}"/>
              </a:ext>
            </a:extLst>
          </p:cNvPr>
          <p:cNvSpPr/>
          <p:nvPr/>
        </p:nvSpPr>
        <p:spPr>
          <a:xfrm>
            <a:off x="23516088" y="14766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5" name="직사각형 3574">
            <a:extLst>
              <a:ext uri="{FF2B5EF4-FFF2-40B4-BE49-F238E27FC236}">
                <a16:creationId xmlns:a16="http://schemas.microsoft.com/office/drawing/2014/main" id="{2F5F6DDB-49EB-3320-B196-5B6ED56EF9B1}"/>
              </a:ext>
            </a:extLst>
          </p:cNvPr>
          <p:cNvSpPr/>
          <p:nvPr/>
        </p:nvSpPr>
        <p:spPr>
          <a:xfrm>
            <a:off x="23619865" y="14486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6" name="직사각형 3575">
            <a:extLst>
              <a:ext uri="{FF2B5EF4-FFF2-40B4-BE49-F238E27FC236}">
                <a16:creationId xmlns:a16="http://schemas.microsoft.com/office/drawing/2014/main" id="{304C16CE-CDC6-6FA9-F77A-CA525730BD93}"/>
              </a:ext>
            </a:extLst>
          </p:cNvPr>
          <p:cNvSpPr/>
          <p:nvPr/>
        </p:nvSpPr>
        <p:spPr>
          <a:xfrm>
            <a:off x="23619865" y="14579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7" name="직사각형 3576">
            <a:extLst>
              <a:ext uri="{FF2B5EF4-FFF2-40B4-BE49-F238E27FC236}">
                <a16:creationId xmlns:a16="http://schemas.microsoft.com/office/drawing/2014/main" id="{0FBB0794-DF31-A57C-C163-5240D4265BB5}"/>
              </a:ext>
            </a:extLst>
          </p:cNvPr>
          <p:cNvSpPr/>
          <p:nvPr/>
        </p:nvSpPr>
        <p:spPr>
          <a:xfrm>
            <a:off x="23619865" y="15047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8" name="직사각형 3577">
            <a:extLst>
              <a:ext uri="{FF2B5EF4-FFF2-40B4-BE49-F238E27FC236}">
                <a16:creationId xmlns:a16="http://schemas.microsoft.com/office/drawing/2014/main" id="{0CBE428B-3BD3-2723-CD11-961EBA35BE25}"/>
              </a:ext>
            </a:extLst>
          </p:cNvPr>
          <p:cNvSpPr/>
          <p:nvPr/>
        </p:nvSpPr>
        <p:spPr>
          <a:xfrm>
            <a:off x="23619865" y="151410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9" name="직사각형 3578">
            <a:extLst>
              <a:ext uri="{FF2B5EF4-FFF2-40B4-BE49-F238E27FC236}">
                <a16:creationId xmlns:a16="http://schemas.microsoft.com/office/drawing/2014/main" id="{F8606295-3D4D-561C-C8A8-87C20B163979}"/>
              </a:ext>
            </a:extLst>
          </p:cNvPr>
          <p:cNvSpPr/>
          <p:nvPr/>
        </p:nvSpPr>
        <p:spPr>
          <a:xfrm>
            <a:off x="23619865" y="14860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0" name="직사각형 3579">
            <a:extLst>
              <a:ext uri="{FF2B5EF4-FFF2-40B4-BE49-F238E27FC236}">
                <a16:creationId xmlns:a16="http://schemas.microsoft.com/office/drawing/2014/main" id="{95B46814-642C-6D43-6B43-1BB31B2E12CC}"/>
              </a:ext>
            </a:extLst>
          </p:cNvPr>
          <p:cNvSpPr/>
          <p:nvPr/>
        </p:nvSpPr>
        <p:spPr>
          <a:xfrm>
            <a:off x="23619865" y="14953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1" name="직사각형 3580">
            <a:extLst>
              <a:ext uri="{FF2B5EF4-FFF2-40B4-BE49-F238E27FC236}">
                <a16:creationId xmlns:a16="http://schemas.microsoft.com/office/drawing/2014/main" id="{DDA50960-3B97-18A9-FF58-2662E5933CFC}"/>
              </a:ext>
            </a:extLst>
          </p:cNvPr>
          <p:cNvSpPr/>
          <p:nvPr/>
        </p:nvSpPr>
        <p:spPr>
          <a:xfrm>
            <a:off x="23619865" y="14673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2" name="직사각형 3581">
            <a:extLst>
              <a:ext uri="{FF2B5EF4-FFF2-40B4-BE49-F238E27FC236}">
                <a16:creationId xmlns:a16="http://schemas.microsoft.com/office/drawing/2014/main" id="{25CB20F8-7379-ED17-FF3D-67001CC15AA6}"/>
              </a:ext>
            </a:extLst>
          </p:cNvPr>
          <p:cNvSpPr/>
          <p:nvPr/>
        </p:nvSpPr>
        <p:spPr>
          <a:xfrm>
            <a:off x="23619865" y="14766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3" name="직사각형 3582">
            <a:extLst>
              <a:ext uri="{FF2B5EF4-FFF2-40B4-BE49-F238E27FC236}">
                <a16:creationId xmlns:a16="http://schemas.microsoft.com/office/drawing/2014/main" id="{C9AD6017-189F-EFF2-B36C-4B29E711B6BD}"/>
              </a:ext>
            </a:extLst>
          </p:cNvPr>
          <p:cNvSpPr/>
          <p:nvPr/>
        </p:nvSpPr>
        <p:spPr>
          <a:xfrm>
            <a:off x="23723878" y="14486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4" name="직사각형 3583">
            <a:extLst>
              <a:ext uri="{FF2B5EF4-FFF2-40B4-BE49-F238E27FC236}">
                <a16:creationId xmlns:a16="http://schemas.microsoft.com/office/drawing/2014/main" id="{EA61DA54-71B5-EF31-7053-93B9F64B5168}"/>
              </a:ext>
            </a:extLst>
          </p:cNvPr>
          <p:cNvSpPr/>
          <p:nvPr/>
        </p:nvSpPr>
        <p:spPr>
          <a:xfrm>
            <a:off x="23723878" y="14579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5" name="직사각형 3584">
            <a:extLst>
              <a:ext uri="{FF2B5EF4-FFF2-40B4-BE49-F238E27FC236}">
                <a16:creationId xmlns:a16="http://schemas.microsoft.com/office/drawing/2014/main" id="{905690B2-55ED-C8DA-F3B6-BF1A9FF33818}"/>
              </a:ext>
            </a:extLst>
          </p:cNvPr>
          <p:cNvSpPr/>
          <p:nvPr/>
        </p:nvSpPr>
        <p:spPr>
          <a:xfrm>
            <a:off x="23723878" y="15047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6" name="직사각형 3585">
            <a:extLst>
              <a:ext uri="{FF2B5EF4-FFF2-40B4-BE49-F238E27FC236}">
                <a16:creationId xmlns:a16="http://schemas.microsoft.com/office/drawing/2014/main" id="{DB4B5822-2B08-F723-5073-6C75FAE424B1}"/>
              </a:ext>
            </a:extLst>
          </p:cNvPr>
          <p:cNvSpPr/>
          <p:nvPr/>
        </p:nvSpPr>
        <p:spPr>
          <a:xfrm>
            <a:off x="23723878" y="151410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7" name="직사각형 3586">
            <a:extLst>
              <a:ext uri="{FF2B5EF4-FFF2-40B4-BE49-F238E27FC236}">
                <a16:creationId xmlns:a16="http://schemas.microsoft.com/office/drawing/2014/main" id="{373C1729-FA57-A38F-4C01-62E603615E74}"/>
              </a:ext>
            </a:extLst>
          </p:cNvPr>
          <p:cNvSpPr/>
          <p:nvPr/>
        </p:nvSpPr>
        <p:spPr>
          <a:xfrm>
            <a:off x="23723878" y="14860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8" name="직사각형 3587">
            <a:extLst>
              <a:ext uri="{FF2B5EF4-FFF2-40B4-BE49-F238E27FC236}">
                <a16:creationId xmlns:a16="http://schemas.microsoft.com/office/drawing/2014/main" id="{B71858C9-1712-A317-15E4-F4B643BDA5E1}"/>
              </a:ext>
            </a:extLst>
          </p:cNvPr>
          <p:cNvSpPr/>
          <p:nvPr/>
        </p:nvSpPr>
        <p:spPr>
          <a:xfrm>
            <a:off x="23723878" y="14953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9" name="직사각형 3588">
            <a:extLst>
              <a:ext uri="{FF2B5EF4-FFF2-40B4-BE49-F238E27FC236}">
                <a16:creationId xmlns:a16="http://schemas.microsoft.com/office/drawing/2014/main" id="{9F73E8F0-8E88-3880-DF24-C96595FDBE38}"/>
              </a:ext>
            </a:extLst>
          </p:cNvPr>
          <p:cNvSpPr/>
          <p:nvPr/>
        </p:nvSpPr>
        <p:spPr>
          <a:xfrm>
            <a:off x="23723878" y="14673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0" name="직사각형 3589">
            <a:extLst>
              <a:ext uri="{FF2B5EF4-FFF2-40B4-BE49-F238E27FC236}">
                <a16:creationId xmlns:a16="http://schemas.microsoft.com/office/drawing/2014/main" id="{00FB6848-5B69-E730-20A0-C7ADF93B6CF1}"/>
              </a:ext>
            </a:extLst>
          </p:cNvPr>
          <p:cNvSpPr/>
          <p:nvPr/>
        </p:nvSpPr>
        <p:spPr>
          <a:xfrm>
            <a:off x="23723878" y="14766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1" name="직사각형 3590">
            <a:extLst>
              <a:ext uri="{FF2B5EF4-FFF2-40B4-BE49-F238E27FC236}">
                <a16:creationId xmlns:a16="http://schemas.microsoft.com/office/drawing/2014/main" id="{D824DE38-F680-35ED-FBFA-B5A4994B54FF}"/>
              </a:ext>
            </a:extLst>
          </p:cNvPr>
          <p:cNvSpPr/>
          <p:nvPr/>
        </p:nvSpPr>
        <p:spPr>
          <a:xfrm>
            <a:off x="23516088" y="15325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2" name="직사각형 3591">
            <a:extLst>
              <a:ext uri="{FF2B5EF4-FFF2-40B4-BE49-F238E27FC236}">
                <a16:creationId xmlns:a16="http://schemas.microsoft.com/office/drawing/2014/main" id="{5CF120B8-5518-521C-8A0D-14DC31A1BDC6}"/>
              </a:ext>
            </a:extLst>
          </p:cNvPr>
          <p:cNvSpPr/>
          <p:nvPr/>
        </p:nvSpPr>
        <p:spPr>
          <a:xfrm>
            <a:off x="23516088" y="154185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3" name="직사각형 3592">
            <a:extLst>
              <a:ext uri="{FF2B5EF4-FFF2-40B4-BE49-F238E27FC236}">
                <a16:creationId xmlns:a16="http://schemas.microsoft.com/office/drawing/2014/main" id="{110D655F-F891-24ED-0CF9-C33E7ADAFED9}"/>
              </a:ext>
            </a:extLst>
          </p:cNvPr>
          <p:cNvSpPr/>
          <p:nvPr/>
        </p:nvSpPr>
        <p:spPr>
          <a:xfrm>
            <a:off x="23516088" y="15231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4" name="직사각형 3593">
            <a:extLst>
              <a:ext uri="{FF2B5EF4-FFF2-40B4-BE49-F238E27FC236}">
                <a16:creationId xmlns:a16="http://schemas.microsoft.com/office/drawing/2014/main" id="{C757D65F-7E6A-1860-AB87-3F7A7351ABEA}"/>
              </a:ext>
            </a:extLst>
          </p:cNvPr>
          <p:cNvSpPr/>
          <p:nvPr/>
        </p:nvSpPr>
        <p:spPr>
          <a:xfrm>
            <a:off x="23619865" y="15325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5" name="직사각형 3594">
            <a:extLst>
              <a:ext uri="{FF2B5EF4-FFF2-40B4-BE49-F238E27FC236}">
                <a16:creationId xmlns:a16="http://schemas.microsoft.com/office/drawing/2014/main" id="{362A9C81-688F-15E8-787F-2FC2F545DE99}"/>
              </a:ext>
            </a:extLst>
          </p:cNvPr>
          <p:cNvSpPr/>
          <p:nvPr/>
        </p:nvSpPr>
        <p:spPr>
          <a:xfrm>
            <a:off x="23619865" y="154185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6" name="직사각형 3595">
            <a:extLst>
              <a:ext uri="{FF2B5EF4-FFF2-40B4-BE49-F238E27FC236}">
                <a16:creationId xmlns:a16="http://schemas.microsoft.com/office/drawing/2014/main" id="{244FBAD2-96F1-264F-0577-CE4DD4086E6F}"/>
              </a:ext>
            </a:extLst>
          </p:cNvPr>
          <p:cNvSpPr/>
          <p:nvPr/>
        </p:nvSpPr>
        <p:spPr>
          <a:xfrm>
            <a:off x="23619865" y="15231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7" name="직사각형 3596">
            <a:extLst>
              <a:ext uri="{FF2B5EF4-FFF2-40B4-BE49-F238E27FC236}">
                <a16:creationId xmlns:a16="http://schemas.microsoft.com/office/drawing/2014/main" id="{0923302F-17F4-E031-BF28-B2A00914E90B}"/>
              </a:ext>
            </a:extLst>
          </p:cNvPr>
          <p:cNvSpPr/>
          <p:nvPr/>
        </p:nvSpPr>
        <p:spPr>
          <a:xfrm>
            <a:off x="23723878" y="15325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8" name="직사각형 3597">
            <a:extLst>
              <a:ext uri="{FF2B5EF4-FFF2-40B4-BE49-F238E27FC236}">
                <a16:creationId xmlns:a16="http://schemas.microsoft.com/office/drawing/2014/main" id="{FE7A58C5-E7D8-883F-1440-64AAA723AF8C}"/>
              </a:ext>
            </a:extLst>
          </p:cNvPr>
          <p:cNvSpPr/>
          <p:nvPr/>
        </p:nvSpPr>
        <p:spPr>
          <a:xfrm>
            <a:off x="23723878" y="154185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9" name="직사각형 3598">
            <a:extLst>
              <a:ext uri="{FF2B5EF4-FFF2-40B4-BE49-F238E27FC236}">
                <a16:creationId xmlns:a16="http://schemas.microsoft.com/office/drawing/2014/main" id="{7C4C1661-8E1B-452E-46D3-D4922BB59B1C}"/>
              </a:ext>
            </a:extLst>
          </p:cNvPr>
          <p:cNvSpPr/>
          <p:nvPr/>
        </p:nvSpPr>
        <p:spPr>
          <a:xfrm>
            <a:off x="23723878" y="15231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0" name="직사각형 3599">
            <a:extLst>
              <a:ext uri="{FF2B5EF4-FFF2-40B4-BE49-F238E27FC236}">
                <a16:creationId xmlns:a16="http://schemas.microsoft.com/office/drawing/2014/main" id="{E62EC80E-41CE-609F-7821-D4978C63D9E1}"/>
              </a:ext>
            </a:extLst>
          </p:cNvPr>
          <p:cNvSpPr/>
          <p:nvPr/>
        </p:nvSpPr>
        <p:spPr>
          <a:xfrm>
            <a:off x="23516088" y="15505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1" name="직사각형 3600">
            <a:extLst>
              <a:ext uri="{FF2B5EF4-FFF2-40B4-BE49-F238E27FC236}">
                <a16:creationId xmlns:a16="http://schemas.microsoft.com/office/drawing/2014/main" id="{D1E39808-2026-09F9-9969-CB0E5717126D}"/>
              </a:ext>
            </a:extLst>
          </p:cNvPr>
          <p:cNvSpPr/>
          <p:nvPr/>
        </p:nvSpPr>
        <p:spPr>
          <a:xfrm>
            <a:off x="23619865" y="15505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2" name="직사각형 3601">
            <a:extLst>
              <a:ext uri="{FF2B5EF4-FFF2-40B4-BE49-F238E27FC236}">
                <a16:creationId xmlns:a16="http://schemas.microsoft.com/office/drawing/2014/main" id="{7F4F528C-CA10-8A37-5B93-CBEDD6DFBFFC}"/>
              </a:ext>
            </a:extLst>
          </p:cNvPr>
          <p:cNvSpPr/>
          <p:nvPr/>
        </p:nvSpPr>
        <p:spPr>
          <a:xfrm>
            <a:off x="23723878" y="15505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3" name="직사각형 3602">
            <a:extLst>
              <a:ext uri="{FF2B5EF4-FFF2-40B4-BE49-F238E27FC236}">
                <a16:creationId xmlns:a16="http://schemas.microsoft.com/office/drawing/2014/main" id="{6ADBCDBF-A9AC-22FC-9118-CF86B38B3EF0}"/>
              </a:ext>
            </a:extLst>
          </p:cNvPr>
          <p:cNvSpPr/>
          <p:nvPr/>
        </p:nvSpPr>
        <p:spPr>
          <a:xfrm>
            <a:off x="22107851" y="144878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4" name="직사각형 3603">
            <a:extLst>
              <a:ext uri="{FF2B5EF4-FFF2-40B4-BE49-F238E27FC236}">
                <a16:creationId xmlns:a16="http://schemas.microsoft.com/office/drawing/2014/main" id="{8E7C8520-41AF-A0F6-F01C-F8B0E278DBF7}"/>
              </a:ext>
            </a:extLst>
          </p:cNvPr>
          <p:cNvSpPr/>
          <p:nvPr/>
        </p:nvSpPr>
        <p:spPr>
          <a:xfrm>
            <a:off x="22107851" y="145813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5" name="직사각형 3604">
            <a:extLst>
              <a:ext uri="{FF2B5EF4-FFF2-40B4-BE49-F238E27FC236}">
                <a16:creationId xmlns:a16="http://schemas.microsoft.com/office/drawing/2014/main" id="{9693AF68-D197-8303-5A8C-EBCD5FD2F78A}"/>
              </a:ext>
            </a:extLst>
          </p:cNvPr>
          <p:cNvSpPr/>
          <p:nvPr/>
        </p:nvSpPr>
        <p:spPr>
          <a:xfrm>
            <a:off x="22107851" y="15049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6" name="직사각형 3605">
            <a:extLst>
              <a:ext uri="{FF2B5EF4-FFF2-40B4-BE49-F238E27FC236}">
                <a16:creationId xmlns:a16="http://schemas.microsoft.com/office/drawing/2014/main" id="{15B9FC16-1B43-9EF5-225F-F0732A17B17C}"/>
              </a:ext>
            </a:extLst>
          </p:cNvPr>
          <p:cNvSpPr/>
          <p:nvPr/>
        </p:nvSpPr>
        <p:spPr>
          <a:xfrm>
            <a:off x="22107851" y="15142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7" name="직사각형 3606">
            <a:extLst>
              <a:ext uri="{FF2B5EF4-FFF2-40B4-BE49-F238E27FC236}">
                <a16:creationId xmlns:a16="http://schemas.microsoft.com/office/drawing/2014/main" id="{7F4CB31F-FEA0-F66E-2928-96C24CA2B1E1}"/>
              </a:ext>
            </a:extLst>
          </p:cNvPr>
          <p:cNvSpPr/>
          <p:nvPr/>
        </p:nvSpPr>
        <p:spPr>
          <a:xfrm>
            <a:off x="22107851" y="148620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8" name="직사각형 3607">
            <a:extLst>
              <a:ext uri="{FF2B5EF4-FFF2-40B4-BE49-F238E27FC236}">
                <a16:creationId xmlns:a16="http://schemas.microsoft.com/office/drawing/2014/main" id="{D6A99A09-B6A7-CFA8-90CB-2AEF6C5987ED}"/>
              </a:ext>
            </a:extLst>
          </p:cNvPr>
          <p:cNvSpPr/>
          <p:nvPr/>
        </p:nvSpPr>
        <p:spPr>
          <a:xfrm>
            <a:off x="22107851" y="149555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9" name="직사각형 3608">
            <a:extLst>
              <a:ext uri="{FF2B5EF4-FFF2-40B4-BE49-F238E27FC236}">
                <a16:creationId xmlns:a16="http://schemas.microsoft.com/office/drawing/2014/main" id="{C57BA9EE-1618-BCFC-B8C4-CACC6ECA2764}"/>
              </a:ext>
            </a:extLst>
          </p:cNvPr>
          <p:cNvSpPr/>
          <p:nvPr/>
        </p:nvSpPr>
        <p:spPr>
          <a:xfrm>
            <a:off x="22107851" y="146749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0" name="직사각형 3609">
            <a:extLst>
              <a:ext uri="{FF2B5EF4-FFF2-40B4-BE49-F238E27FC236}">
                <a16:creationId xmlns:a16="http://schemas.microsoft.com/office/drawing/2014/main" id="{4BB417C4-346F-8599-3885-23EA5DF9B26E}"/>
              </a:ext>
            </a:extLst>
          </p:cNvPr>
          <p:cNvSpPr/>
          <p:nvPr/>
        </p:nvSpPr>
        <p:spPr>
          <a:xfrm>
            <a:off x="22107851" y="14768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1" name="직사각형 3610">
            <a:extLst>
              <a:ext uri="{FF2B5EF4-FFF2-40B4-BE49-F238E27FC236}">
                <a16:creationId xmlns:a16="http://schemas.microsoft.com/office/drawing/2014/main" id="{E901229E-557D-A0B6-FBC7-4FC2C0461B29}"/>
              </a:ext>
            </a:extLst>
          </p:cNvPr>
          <p:cNvSpPr/>
          <p:nvPr/>
        </p:nvSpPr>
        <p:spPr>
          <a:xfrm>
            <a:off x="22211628" y="144878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2" name="직사각형 3611">
            <a:extLst>
              <a:ext uri="{FF2B5EF4-FFF2-40B4-BE49-F238E27FC236}">
                <a16:creationId xmlns:a16="http://schemas.microsoft.com/office/drawing/2014/main" id="{23D1DF53-8138-3BA7-59B4-AD7AB91F01DC}"/>
              </a:ext>
            </a:extLst>
          </p:cNvPr>
          <p:cNvSpPr/>
          <p:nvPr/>
        </p:nvSpPr>
        <p:spPr>
          <a:xfrm>
            <a:off x="22211628" y="145813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3" name="직사각형 3612">
            <a:extLst>
              <a:ext uri="{FF2B5EF4-FFF2-40B4-BE49-F238E27FC236}">
                <a16:creationId xmlns:a16="http://schemas.microsoft.com/office/drawing/2014/main" id="{9CB18866-BF08-71E4-E221-1387A112E1F7}"/>
              </a:ext>
            </a:extLst>
          </p:cNvPr>
          <p:cNvSpPr/>
          <p:nvPr/>
        </p:nvSpPr>
        <p:spPr>
          <a:xfrm>
            <a:off x="22211628" y="15049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4" name="직사각형 3613">
            <a:extLst>
              <a:ext uri="{FF2B5EF4-FFF2-40B4-BE49-F238E27FC236}">
                <a16:creationId xmlns:a16="http://schemas.microsoft.com/office/drawing/2014/main" id="{A5FA3820-78B7-99CE-ABCD-6BE2FF2E1D99}"/>
              </a:ext>
            </a:extLst>
          </p:cNvPr>
          <p:cNvSpPr/>
          <p:nvPr/>
        </p:nvSpPr>
        <p:spPr>
          <a:xfrm>
            <a:off x="22211628" y="15142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5" name="직사각형 3614">
            <a:extLst>
              <a:ext uri="{FF2B5EF4-FFF2-40B4-BE49-F238E27FC236}">
                <a16:creationId xmlns:a16="http://schemas.microsoft.com/office/drawing/2014/main" id="{D5758CD9-996A-6C7D-5913-A2305867C1DD}"/>
              </a:ext>
            </a:extLst>
          </p:cNvPr>
          <p:cNvSpPr/>
          <p:nvPr/>
        </p:nvSpPr>
        <p:spPr>
          <a:xfrm>
            <a:off x="22211628" y="148620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6" name="직사각형 3615">
            <a:extLst>
              <a:ext uri="{FF2B5EF4-FFF2-40B4-BE49-F238E27FC236}">
                <a16:creationId xmlns:a16="http://schemas.microsoft.com/office/drawing/2014/main" id="{F8D84EAC-01F0-5B6B-38D6-2EF46BCA04F4}"/>
              </a:ext>
            </a:extLst>
          </p:cNvPr>
          <p:cNvSpPr/>
          <p:nvPr/>
        </p:nvSpPr>
        <p:spPr>
          <a:xfrm>
            <a:off x="22211628" y="149555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7" name="직사각형 3616">
            <a:extLst>
              <a:ext uri="{FF2B5EF4-FFF2-40B4-BE49-F238E27FC236}">
                <a16:creationId xmlns:a16="http://schemas.microsoft.com/office/drawing/2014/main" id="{FB75E3FB-DDB6-0B8B-4685-B7407B66900A}"/>
              </a:ext>
            </a:extLst>
          </p:cNvPr>
          <p:cNvSpPr/>
          <p:nvPr/>
        </p:nvSpPr>
        <p:spPr>
          <a:xfrm>
            <a:off x="22211628" y="146749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8" name="직사각형 3617">
            <a:extLst>
              <a:ext uri="{FF2B5EF4-FFF2-40B4-BE49-F238E27FC236}">
                <a16:creationId xmlns:a16="http://schemas.microsoft.com/office/drawing/2014/main" id="{EB058622-250F-A828-3995-4DC2B20BF8B4}"/>
              </a:ext>
            </a:extLst>
          </p:cNvPr>
          <p:cNvSpPr/>
          <p:nvPr/>
        </p:nvSpPr>
        <p:spPr>
          <a:xfrm>
            <a:off x="22211628" y="14768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9" name="직사각형 3618">
            <a:extLst>
              <a:ext uri="{FF2B5EF4-FFF2-40B4-BE49-F238E27FC236}">
                <a16:creationId xmlns:a16="http://schemas.microsoft.com/office/drawing/2014/main" id="{DDAC8586-B2B9-0056-915F-20C3AB07F277}"/>
              </a:ext>
            </a:extLst>
          </p:cNvPr>
          <p:cNvSpPr/>
          <p:nvPr/>
        </p:nvSpPr>
        <p:spPr>
          <a:xfrm>
            <a:off x="22315641" y="144878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0" name="직사각형 3619">
            <a:extLst>
              <a:ext uri="{FF2B5EF4-FFF2-40B4-BE49-F238E27FC236}">
                <a16:creationId xmlns:a16="http://schemas.microsoft.com/office/drawing/2014/main" id="{77955152-F249-243C-CAFA-84BCE0584481}"/>
              </a:ext>
            </a:extLst>
          </p:cNvPr>
          <p:cNvSpPr/>
          <p:nvPr/>
        </p:nvSpPr>
        <p:spPr>
          <a:xfrm>
            <a:off x="22315641" y="145813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1" name="직사각형 3620">
            <a:extLst>
              <a:ext uri="{FF2B5EF4-FFF2-40B4-BE49-F238E27FC236}">
                <a16:creationId xmlns:a16="http://schemas.microsoft.com/office/drawing/2014/main" id="{6F863210-665E-9A92-96AA-E0CE536B49AD}"/>
              </a:ext>
            </a:extLst>
          </p:cNvPr>
          <p:cNvSpPr/>
          <p:nvPr/>
        </p:nvSpPr>
        <p:spPr>
          <a:xfrm>
            <a:off x="22315641" y="15049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2" name="직사각형 3621">
            <a:extLst>
              <a:ext uri="{FF2B5EF4-FFF2-40B4-BE49-F238E27FC236}">
                <a16:creationId xmlns:a16="http://schemas.microsoft.com/office/drawing/2014/main" id="{8DCE14B2-BB3E-7A69-C38C-C56BF65E01D8}"/>
              </a:ext>
            </a:extLst>
          </p:cNvPr>
          <p:cNvSpPr/>
          <p:nvPr/>
        </p:nvSpPr>
        <p:spPr>
          <a:xfrm>
            <a:off x="22315641" y="15142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3" name="직사각형 3622">
            <a:extLst>
              <a:ext uri="{FF2B5EF4-FFF2-40B4-BE49-F238E27FC236}">
                <a16:creationId xmlns:a16="http://schemas.microsoft.com/office/drawing/2014/main" id="{0D12DEC0-8504-F76F-170D-4A1925442B7F}"/>
              </a:ext>
            </a:extLst>
          </p:cNvPr>
          <p:cNvSpPr/>
          <p:nvPr/>
        </p:nvSpPr>
        <p:spPr>
          <a:xfrm>
            <a:off x="22315641" y="148620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4" name="직사각형 3623">
            <a:extLst>
              <a:ext uri="{FF2B5EF4-FFF2-40B4-BE49-F238E27FC236}">
                <a16:creationId xmlns:a16="http://schemas.microsoft.com/office/drawing/2014/main" id="{74DF5DE9-98F2-0116-102A-D01BBA5FCD18}"/>
              </a:ext>
            </a:extLst>
          </p:cNvPr>
          <p:cNvSpPr/>
          <p:nvPr/>
        </p:nvSpPr>
        <p:spPr>
          <a:xfrm>
            <a:off x="22315641" y="149555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5" name="직사각형 3624">
            <a:extLst>
              <a:ext uri="{FF2B5EF4-FFF2-40B4-BE49-F238E27FC236}">
                <a16:creationId xmlns:a16="http://schemas.microsoft.com/office/drawing/2014/main" id="{241CF8D8-CC97-AAAB-9CA9-9243FD47F13F}"/>
              </a:ext>
            </a:extLst>
          </p:cNvPr>
          <p:cNvSpPr/>
          <p:nvPr/>
        </p:nvSpPr>
        <p:spPr>
          <a:xfrm>
            <a:off x="22315641" y="146749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6" name="직사각형 3625">
            <a:extLst>
              <a:ext uri="{FF2B5EF4-FFF2-40B4-BE49-F238E27FC236}">
                <a16:creationId xmlns:a16="http://schemas.microsoft.com/office/drawing/2014/main" id="{7979637C-4665-3EDF-F3EA-6BCB62B307AA}"/>
              </a:ext>
            </a:extLst>
          </p:cNvPr>
          <p:cNvSpPr/>
          <p:nvPr/>
        </p:nvSpPr>
        <p:spPr>
          <a:xfrm>
            <a:off x="22315641" y="14768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7" name="직사각형 3626">
            <a:extLst>
              <a:ext uri="{FF2B5EF4-FFF2-40B4-BE49-F238E27FC236}">
                <a16:creationId xmlns:a16="http://schemas.microsoft.com/office/drawing/2014/main" id="{6FA3AD74-1F84-1FA5-B701-605EBEF7A6CD}"/>
              </a:ext>
            </a:extLst>
          </p:cNvPr>
          <p:cNvSpPr/>
          <p:nvPr/>
        </p:nvSpPr>
        <p:spPr>
          <a:xfrm>
            <a:off x="22107851" y="153266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8" name="직사각형 3627">
            <a:extLst>
              <a:ext uri="{FF2B5EF4-FFF2-40B4-BE49-F238E27FC236}">
                <a16:creationId xmlns:a16="http://schemas.microsoft.com/office/drawing/2014/main" id="{23B40971-C103-02CB-4699-8D6C1ED6F096}"/>
              </a:ext>
            </a:extLst>
          </p:cNvPr>
          <p:cNvSpPr/>
          <p:nvPr/>
        </p:nvSpPr>
        <p:spPr>
          <a:xfrm>
            <a:off x="22107851" y="154202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9" name="직사각형 3628">
            <a:extLst>
              <a:ext uri="{FF2B5EF4-FFF2-40B4-BE49-F238E27FC236}">
                <a16:creationId xmlns:a16="http://schemas.microsoft.com/office/drawing/2014/main" id="{EC693F40-267E-C75E-A735-BD54D64D0EF8}"/>
              </a:ext>
            </a:extLst>
          </p:cNvPr>
          <p:cNvSpPr/>
          <p:nvPr/>
        </p:nvSpPr>
        <p:spPr>
          <a:xfrm>
            <a:off x="22107851" y="152331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0" name="직사각형 3629">
            <a:extLst>
              <a:ext uri="{FF2B5EF4-FFF2-40B4-BE49-F238E27FC236}">
                <a16:creationId xmlns:a16="http://schemas.microsoft.com/office/drawing/2014/main" id="{DF8295D1-BF0E-ACA6-1CAD-03BA46F8F0CA}"/>
              </a:ext>
            </a:extLst>
          </p:cNvPr>
          <p:cNvSpPr/>
          <p:nvPr/>
        </p:nvSpPr>
        <p:spPr>
          <a:xfrm>
            <a:off x="22211628" y="153266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1" name="직사각형 3630">
            <a:extLst>
              <a:ext uri="{FF2B5EF4-FFF2-40B4-BE49-F238E27FC236}">
                <a16:creationId xmlns:a16="http://schemas.microsoft.com/office/drawing/2014/main" id="{159208DF-15BD-894A-8E9F-40D1351534CD}"/>
              </a:ext>
            </a:extLst>
          </p:cNvPr>
          <p:cNvSpPr/>
          <p:nvPr/>
        </p:nvSpPr>
        <p:spPr>
          <a:xfrm>
            <a:off x="22211628" y="154202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2" name="직사각형 3631">
            <a:extLst>
              <a:ext uri="{FF2B5EF4-FFF2-40B4-BE49-F238E27FC236}">
                <a16:creationId xmlns:a16="http://schemas.microsoft.com/office/drawing/2014/main" id="{374F6A16-0E2C-C9A9-4670-B66DAA20E01B}"/>
              </a:ext>
            </a:extLst>
          </p:cNvPr>
          <p:cNvSpPr/>
          <p:nvPr/>
        </p:nvSpPr>
        <p:spPr>
          <a:xfrm>
            <a:off x="22211628" y="152331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3" name="직사각형 3632">
            <a:extLst>
              <a:ext uri="{FF2B5EF4-FFF2-40B4-BE49-F238E27FC236}">
                <a16:creationId xmlns:a16="http://schemas.microsoft.com/office/drawing/2014/main" id="{C3EDA057-ED6C-4154-0D40-5B1A4212AC6A}"/>
              </a:ext>
            </a:extLst>
          </p:cNvPr>
          <p:cNvSpPr/>
          <p:nvPr/>
        </p:nvSpPr>
        <p:spPr>
          <a:xfrm>
            <a:off x="22315641" y="153266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4" name="직사각형 3633">
            <a:extLst>
              <a:ext uri="{FF2B5EF4-FFF2-40B4-BE49-F238E27FC236}">
                <a16:creationId xmlns:a16="http://schemas.microsoft.com/office/drawing/2014/main" id="{BBD2CA89-A0EB-2409-394F-53C637C67240}"/>
              </a:ext>
            </a:extLst>
          </p:cNvPr>
          <p:cNvSpPr/>
          <p:nvPr/>
        </p:nvSpPr>
        <p:spPr>
          <a:xfrm>
            <a:off x="22315641" y="154202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5" name="직사각형 3634">
            <a:extLst>
              <a:ext uri="{FF2B5EF4-FFF2-40B4-BE49-F238E27FC236}">
                <a16:creationId xmlns:a16="http://schemas.microsoft.com/office/drawing/2014/main" id="{134967D1-CB39-A175-F634-E363B72DAA7F}"/>
              </a:ext>
            </a:extLst>
          </p:cNvPr>
          <p:cNvSpPr/>
          <p:nvPr/>
        </p:nvSpPr>
        <p:spPr>
          <a:xfrm>
            <a:off x="22315641" y="152331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6" name="직사각형 3635">
            <a:extLst>
              <a:ext uri="{FF2B5EF4-FFF2-40B4-BE49-F238E27FC236}">
                <a16:creationId xmlns:a16="http://schemas.microsoft.com/office/drawing/2014/main" id="{427C302D-A0FC-DDEC-2BA9-BE1265F7E97D}"/>
              </a:ext>
            </a:extLst>
          </p:cNvPr>
          <p:cNvSpPr/>
          <p:nvPr/>
        </p:nvSpPr>
        <p:spPr>
          <a:xfrm>
            <a:off x="22107851" y="155075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7" name="직사각형 3636">
            <a:extLst>
              <a:ext uri="{FF2B5EF4-FFF2-40B4-BE49-F238E27FC236}">
                <a16:creationId xmlns:a16="http://schemas.microsoft.com/office/drawing/2014/main" id="{EA5BED4A-9A59-A81A-E52A-DA524555F89F}"/>
              </a:ext>
            </a:extLst>
          </p:cNvPr>
          <p:cNvSpPr/>
          <p:nvPr/>
        </p:nvSpPr>
        <p:spPr>
          <a:xfrm>
            <a:off x="22211628" y="155075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8" name="직사각형 3637">
            <a:extLst>
              <a:ext uri="{FF2B5EF4-FFF2-40B4-BE49-F238E27FC236}">
                <a16:creationId xmlns:a16="http://schemas.microsoft.com/office/drawing/2014/main" id="{BB189679-0EA3-EA15-1EE8-76AE8897A641}"/>
              </a:ext>
            </a:extLst>
          </p:cNvPr>
          <p:cNvSpPr/>
          <p:nvPr/>
        </p:nvSpPr>
        <p:spPr>
          <a:xfrm>
            <a:off x="22315641" y="155075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9" name="직사각형 3638">
            <a:extLst>
              <a:ext uri="{FF2B5EF4-FFF2-40B4-BE49-F238E27FC236}">
                <a16:creationId xmlns:a16="http://schemas.microsoft.com/office/drawing/2014/main" id="{41A94335-CB1E-CB75-A019-6B416ADB9850}"/>
              </a:ext>
            </a:extLst>
          </p:cNvPr>
          <p:cNvSpPr/>
          <p:nvPr/>
        </p:nvSpPr>
        <p:spPr>
          <a:xfrm>
            <a:off x="22877641" y="144849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0" name="직사각형 3639">
            <a:extLst>
              <a:ext uri="{FF2B5EF4-FFF2-40B4-BE49-F238E27FC236}">
                <a16:creationId xmlns:a16="http://schemas.microsoft.com/office/drawing/2014/main" id="{6C943BAC-A506-B3D9-D4DB-C0CDE9B11933}"/>
              </a:ext>
            </a:extLst>
          </p:cNvPr>
          <p:cNvSpPr/>
          <p:nvPr/>
        </p:nvSpPr>
        <p:spPr>
          <a:xfrm>
            <a:off x="22877641" y="145785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1" name="직사각형 3640">
            <a:extLst>
              <a:ext uri="{FF2B5EF4-FFF2-40B4-BE49-F238E27FC236}">
                <a16:creationId xmlns:a16="http://schemas.microsoft.com/office/drawing/2014/main" id="{4DF6B10F-D84A-3892-6E9E-10CD4138CC6F}"/>
              </a:ext>
            </a:extLst>
          </p:cNvPr>
          <p:cNvSpPr/>
          <p:nvPr/>
        </p:nvSpPr>
        <p:spPr>
          <a:xfrm>
            <a:off x="22877641" y="15046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2" name="직사각형 3641">
            <a:extLst>
              <a:ext uri="{FF2B5EF4-FFF2-40B4-BE49-F238E27FC236}">
                <a16:creationId xmlns:a16="http://schemas.microsoft.com/office/drawing/2014/main" id="{79EE84E7-C8A3-0EE4-DD6C-78648F89D4BA}"/>
              </a:ext>
            </a:extLst>
          </p:cNvPr>
          <p:cNvSpPr/>
          <p:nvPr/>
        </p:nvSpPr>
        <p:spPr>
          <a:xfrm>
            <a:off x="22877641" y="15139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3" name="직사각형 3642">
            <a:extLst>
              <a:ext uri="{FF2B5EF4-FFF2-40B4-BE49-F238E27FC236}">
                <a16:creationId xmlns:a16="http://schemas.microsoft.com/office/drawing/2014/main" id="{4A99088A-CCBC-6577-8680-BCFE986D0761}"/>
              </a:ext>
            </a:extLst>
          </p:cNvPr>
          <p:cNvSpPr/>
          <p:nvPr/>
        </p:nvSpPr>
        <p:spPr>
          <a:xfrm>
            <a:off x="22877641" y="148591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4" name="직사각형 3643">
            <a:extLst>
              <a:ext uri="{FF2B5EF4-FFF2-40B4-BE49-F238E27FC236}">
                <a16:creationId xmlns:a16="http://schemas.microsoft.com/office/drawing/2014/main" id="{4DBC4C4A-EE3D-9AB6-CC01-7560BB68DCFD}"/>
              </a:ext>
            </a:extLst>
          </p:cNvPr>
          <p:cNvSpPr/>
          <p:nvPr/>
        </p:nvSpPr>
        <p:spPr>
          <a:xfrm>
            <a:off x="22877641" y="149527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5" name="직사각형 3644">
            <a:extLst>
              <a:ext uri="{FF2B5EF4-FFF2-40B4-BE49-F238E27FC236}">
                <a16:creationId xmlns:a16="http://schemas.microsoft.com/office/drawing/2014/main" id="{D1BF45E3-B3AD-EB90-F7A1-44F1BE24F7EB}"/>
              </a:ext>
            </a:extLst>
          </p:cNvPr>
          <p:cNvSpPr/>
          <p:nvPr/>
        </p:nvSpPr>
        <p:spPr>
          <a:xfrm>
            <a:off x="22877641" y="146720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6" name="직사각형 3645">
            <a:extLst>
              <a:ext uri="{FF2B5EF4-FFF2-40B4-BE49-F238E27FC236}">
                <a16:creationId xmlns:a16="http://schemas.microsoft.com/office/drawing/2014/main" id="{B0243279-29F8-1967-3365-B37CBA6470D8}"/>
              </a:ext>
            </a:extLst>
          </p:cNvPr>
          <p:cNvSpPr/>
          <p:nvPr/>
        </p:nvSpPr>
        <p:spPr>
          <a:xfrm>
            <a:off x="22877641" y="147656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7" name="직사각형 3646">
            <a:extLst>
              <a:ext uri="{FF2B5EF4-FFF2-40B4-BE49-F238E27FC236}">
                <a16:creationId xmlns:a16="http://schemas.microsoft.com/office/drawing/2014/main" id="{50CCF22F-6B48-7819-69B2-E71A9CC0A880}"/>
              </a:ext>
            </a:extLst>
          </p:cNvPr>
          <p:cNvSpPr/>
          <p:nvPr/>
        </p:nvSpPr>
        <p:spPr>
          <a:xfrm>
            <a:off x="22981418" y="144849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8" name="직사각형 3647">
            <a:extLst>
              <a:ext uri="{FF2B5EF4-FFF2-40B4-BE49-F238E27FC236}">
                <a16:creationId xmlns:a16="http://schemas.microsoft.com/office/drawing/2014/main" id="{086211BD-1523-607B-5A04-5509ED03F002}"/>
              </a:ext>
            </a:extLst>
          </p:cNvPr>
          <p:cNvSpPr/>
          <p:nvPr/>
        </p:nvSpPr>
        <p:spPr>
          <a:xfrm>
            <a:off x="22981418" y="145785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9" name="직사각형 3648">
            <a:extLst>
              <a:ext uri="{FF2B5EF4-FFF2-40B4-BE49-F238E27FC236}">
                <a16:creationId xmlns:a16="http://schemas.microsoft.com/office/drawing/2014/main" id="{F205150B-A986-CD8B-0354-265BEE8588B9}"/>
              </a:ext>
            </a:extLst>
          </p:cNvPr>
          <p:cNvSpPr/>
          <p:nvPr/>
        </p:nvSpPr>
        <p:spPr>
          <a:xfrm>
            <a:off x="22981418" y="15046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0" name="직사각형 3649">
            <a:extLst>
              <a:ext uri="{FF2B5EF4-FFF2-40B4-BE49-F238E27FC236}">
                <a16:creationId xmlns:a16="http://schemas.microsoft.com/office/drawing/2014/main" id="{86A57C0F-ADB7-67B7-0789-EF2B693EABBF}"/>
              </a:ext>
            </a:extLst>
          </p:cNvPr>
          <p:cNvSpPr/>
          <p:nvPr/>
        </p:nvSpPr>
        <p:spPr>
          <a:xfrm>
            <a:off x="22981418" y="15139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1" name="직사각형 3650">
            <a:extLst>
              <a:ext uri="{FF2B5EF4-FFF2-40B4-BE49-F238E27FC236}">
                <a16:creationId xmlns:a16="http://schemas.microsoft.com/office/drawing/2014/main" id="{B7090C69-E7AA-083E-4C94-BD9A4A2D3803}"/>
              </a:ext>
            </a:extLst>
          </p:cNvPr>
          <p:cNvSpPr/>
          <p:nvPr/>
        </p:nvSpPr>
        <p:spPr>
          <a:xfrm>
            <a:off x="22981418" y="148591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2" name="직사각형 3651">
            <a:extLst>
              <a:ext uri="{FF2B5EF4-FFF2-40B4-BE49-F238E27FC236}">
                <a16:creationId xmlns:a16="http://schemas.microsoft.com/office/drawing/2014/main" id="{98C98235-8983-5685-E000-FCAD217F6707}"/>
              </a:ext>
            </a:extLst>
          </p:cNvPr>
          <p:cNvSpPr/>
          <p:nvPr/>
        </p:nvSpPr>
        <p:spPr>
          <a:xfrm>
            <a:off x="22981418" y="14952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3" name="직사각형 3652">
            <a:extLst>
              <a:ext uri="{FF2B5EF4-FFF2-40B4-BE49-F238E27FC236}">
                <a16:creationId xmlns:a16="http://schemas.microsoft.com/office/drawing/2014/main" id="{74D51936-2678-56DB-785E-DF8EB3CC03B2}"/>
              </a:ext>
            </a:extLst>
          </p:cNvPr>
          <p:cNvSpPr/>
          <p:nvPr/>
        </p:nvSpPr>
        <p:spPr>
          <a:xfrm>
            <a:off x="22981418" y="146720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4" name="직사각형 3653">
            <a:extLst>
              <a:ext uri="{FF2B5EF4-FFF2-40B4-BE49-F238E27FC236}">
                <a16:creationId xmlns:a16="http://schemas.microsoft.com/office/drawing/2014/main" id="{E179F936-35DB-614E-5114-99C22CDB1214}"/>
              </a:ext>
            </a:extLst>
          </p:cNvPr>
          <p:cNvSpPr/>
          <p:nvPr/>
        </p:nvSpPr>
        <p:spPr>
          <a:xfrm>
            <a:off x="22981418" y="147656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5" name="직사각형 3654">
            <a:extLst>
              <a:ext uri="{FF2B5EF4-FFF2-40B4-BE49-F238E27FC236}">
                <a16:creationId xmlns:a16="http://schemas.microsoft.com/office/drawing/2014/main" id="{4DA03589-8FCF-72AC-3CDB-B167BC983E6D}"/>
              </a:ext>
            </a:extLst>
          </p:cNvPr>
          <p:cNvSpPr/>
          <p:nvPr/>
        </p:nvSpPr>
        <p:spPr>
          <a:xfrm>
            <a:off x="22877641" y="153238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6" name="직사각형 3655">
            <a:extLst>
              <a:ext uri="{FF2B5EF4-FFF2-40B4-BE49-F238E27FC236}">
                <a16:creationId xmlns:a16="http://schemas.microsoft.com/office/drawing/2014/main" id="{D41FC839-7583-AD3A-33A8-E37072A24625}"/>
              </a:ext>
            </a:extLst>
          </p:cNvPr>
          <p:cNvSpPr/>
          <p:nvPr/>
        </p:nvSpPr>
        <p:spPr>
          <a:xfrm>
            <a:off x="22877641" y="154173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7" name="직사각형 3656">
            <a:extLst>
              <a:ext uri="{FF2B5EF4-FFF2-40B4-BE49-F238E27FC236}">
                <a16:creationId xmlns:a16="http://schemas.microsoft.com/office/drawing/2014/main" id="{F215D378-22A9-4399-347E-C70EE266EDCE}"/>
              </a:ext>
            </a:extLst>
          </p:cNvPr>
          <p:cNvSpPr/>
          <p:nvPr/>
        </p:nvSpPr>
        <p:spPr>
          <a:xfrm>
            <a:off x="22877641" y="152302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8" name="직사각형 3657">
            <a:extLst>
              <a:ext uri="{FF2B5EF4-FFF2-40B4-BE49-F238E27FC236}">
                <a16:creationId xmlns:a16="http://schemas.microsoft.com/office/drawing/2014/main" id="{E62E1B64-028E-8BEF-9A97-28C94A45CC94}"/>
              </a:ext>
            </a:extLst>
          </p:cNvPr>
          <p:cNvSpPr/>
          <p:nvPr/>
        </p:nvSpPr>
        <p:spPr>
          <a:xfrm>
            <a:off x="22981418" y="153238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9" name="직사각형 3658">
            <a:extLst>
              <a:ext uri="{FF2B5EF4-FFF2-40B4-BE49-F238E27FC236}">
                <a16:creationId xmlns:a16="http://schemas.microsoft.com/office/drawing/2014/main" id="{4AA08FE0-9362-5A96-46D0-28131520A289}"/>
              </a:ext>
            </a:extLst>
          </p:cNvPr>
          <p:cNvSpPr/>
          <p:nvPr/>
        </p:nvSpPr>
        <p:spPr>
          <a:xfrm>
            <a:off x="22981418" y="15417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0" name="직사각형 3659">
            <a:extLst>
              <a:ext uri="{FF2B5EF4-FFF2-40B4-BE49-F238E27FC236}">
                <a16:creationId xmlns:a16="http://schemas.microsoft.com/office/drawing/2014/main" id="{3C01A364-81A4-8E59-A7B1-2D5C7394410F}"/>
              </a:ext>
            </a:extLst>
          </p:cNvPr>
          <p:cNvSpPr/>
          <p:nvPr/>
        </p:nvSpPr>
        <p:spPr>
          <a:xfrm>
            <a:off x="22981418" y="15230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1" name="직사각형 3660">
            <a:extLst>
              <a:ext uri="{FF2B5EF4-FFF2-40B4-BE49-F238E27FC236}">
                <a16:creationId xmlns:a16="http://schemas.microsoft.com/office/drawing/2014/main" id="{032EB7BE-4703-3177-77B0-084B30B6D0DF}"/>
              </a:ext>
            </a:extLst>
          </p:cNvPr>
          <p:cNvSpPr/>
          <p:nvPr/>
        </p:nvSpPr>
        <p:spPr>
          <a:xfrm>
            <a:off x="22877641" y="15504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2" name="직사각형 3661">
            <a:extLst>
              <a:ext uri="{FF2B5EF4-FFF2-40B4-BE49-F238E27FC236}">
                <a16:creationId xmlns:a16="http://schemas.microsoft.com/office/drawing/2014/main" id="{4E80A1A8-52D9-59F5-1190-8D57F9A10C5A}"/>
              </a:ext>
            </a:extLst>
          </p:cNvPr>
          <p:cNvSpPr/>
          <p:nvPr/>
        </p:nvSpPr>
        <p:spPr>
          <a:xfrm>
            <a:off x="22981418" y="15504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3" name="원호 3662">
            <a:extLst>
              <a:ext uri="{FF2B5EF4-FFF2-40B4-BE49-F238E27FC236}">
                <a16:creationId xmlns:a16="http://schemas.microsoft.com/office/drawing/2014/main" id="{6A1E6246-2927-2BAB-7700-E4F23D8728B0}"/>
              </a:ext>
            </a:extLst>
          </p:cNvPr>
          <p:cNvSpPr/>
          <p:nvPr/>
        </p:nvSpPr>
        <p:spPr>
          <a:xfrm rot="16200000">
            <a:off x="21768885" y="1458070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4" name="원호 3663">
            <a:extLst>
              <a:ext uri="{FF2B5EF4-FFF2-40B4-BE49-F238E27FC236}">
                <a16:creationId xmlns:a16="http://schemas.microsoft.com/office/drawing/2014/main" id="{0DBC95F5-6FAB-F761-9A16-975B3F940BBB}"/>
              </a:ext>
            </a:extLst>
          </p:cNvPr>
          <p:cNvSpPr/>
          <p:nvPr/>
        </p:nvSpPr>
        <p:spPr>
          <a:xfrm rot="5400000" flipV="1">
            <a:off x="21760330" y="1508693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5" name="직사각형 3664">
            <a:extLst>
              <a:ext uri="{FF2B5EF4-FFF2-40B4-BE49-F238E27FC236}">
                <a16:creationId xmlns:a16="http://schemas.microsoft.com/office/drawing/2014/main" id="{E8A441C0-2B6F-AC4C-74D8-DECE859623E5}"/>
              </a:ext>
            </a:extLst>
          </p:cNvPr>
          <p:cNvSpPr/>
          <p:nvPr/>
        </p:nvSpPr>
        <p:spPr>
          <a:xfrm>
            <a:off x="23516088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6" name="직사각형 3665">
            <a:extLst>
              <a:ext uri="{FF2B5EF4-FFF2-40B4-BE49-F238E27FC236}">
                <a16:creationId xmlns:a16="http://schemas.microsoft.com/office/drawing/2014/main" id="{B6961DBA-DEEA-BCC4-87A3-D83710854AB4}"/>
              </a:ext>
            </a:extLst>
          </p:cNvPr>
          <p:cNvSpPr/>
          <p:nvPr/>
        </p:nvSpPr>
        <p:spPr>
          <a:xfrm>
            <a:off x="23516088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7" name="직사각형 3666">
            <a:extLst>
              <a:ext uri="{FF2B5EF4-FFF2-40B4-BE49-F238E27FC236}">
                <a16:creationId xmlns:a16="http://schemas.microsoft.com/office/drawing/2014/main" id="{1217F9FE-4AA8-4BA6-95B9-DC6C5A0E93BC}"/>
              </a:ext>
            </a:extLst>
          </p:cNvPr>
          <p:cNvSpPr/>
          <p:nvPr/>
        </p:nvSpPr>
        <p:spPr>
          <a:xfrm>
            <a:off x="23619865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8" name="직사각형 3667">
            <a:extLst>
              <a:ext uri="{FF2B5EF4-FFF2-40B4-BE49-F238E27FC236}">
                <a16:creationId xmlns:a16="http://schemas.microsoft.com/office/drawing/2014/main" id="{BAA62803-75CD-3B9E-B064-D7804E34A6A7}"/>
              </a:ext>
            </a:extLst>
          </p:cNvPr>
          <p:cNvSpPr/>
          <p:nvPr/>
        </p:nvSpPr>
        <p:spPr>
          <a:xfrm>
            <a:off x="23619865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9" name="직사각형 3668">
            <a:extLst>
              <a:ext uri="{FF2B5EF4-FFF2-40B4-BE49-F238E27FC236}">
                <a16:creationId xmlns:a16="http://schemas.microsoft.com/office/drawing/2014/main" id="{BD61B777-050B-FBAA-F84C-9B5BDF720857}"/>
              </a:ext>
            </a:extLst>
          </p:cNvPr>
          <p:cNvSpPr/>
          <p:nvPr/>
        </p:nvSpPr>
        <p:spPr>
          <a:xfrm>
            <a:off x="23723878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0" name="직사각형 3669">
            <a:extLst>
              <a:ext uri="{FF2B5EF4-FFF2-40B4-BE49-F238E27FC236}">
                <a16:creationId xmlns:a16="http://schemas.microsoft.com/office/drawing/2014/main" id="{246CE02C-B5FB-BF2B-C30A-FA2385924647}"/>
              </a:ext>
            </a:extLst>
          </p:cNvPr>
          <p:cNvSpPr/>
          <p:nvPr/>
        </p:nvSpPr>
        <p:spPr>
          <a:xfrm>
            <a:off x="23723878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1" name="직사각형 3670">
            <a:extLst>
              <a:ext uri="{FF2B5EF4-FFF2-40B4-BE49-F238E27FC236}">
                <a16:creationId xmlns:a16="http://schemas.microsoft.com/office/drawing/2014/main" id="{D29107AD-33E5-CCD6-A554-5930DAD744E8}"/>
              </a:ext>
            </a:extLst>
          </p:cNvPr>
          <p:cNvSpPr/>
          <p:nvPr/>
        </p:nvSpPr>
        <p:spPr>
          <a:xfrm>
            <a:off x="22107851" y="15598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2" name="직사각형 3671">
            <a:extLst>
              <a:ext uri="{FF2B5EF4-FFF2-40B4-BE49-F238E27FC236}">
                <a16:creationId xmlns:a16="http://schemas.microsoft.com/office/drawing/2014/main" id="{0D52804A-3C82-6716-2F2E-0507CBF503C3}"/>
              </a:ext>
            </a:extLst>
          </p:cNvPr>
          <p:cNvSpPr/>
          <p:nvPr/>
        </p:nvSpPr>
        <p:spPr>
          <a:xfrm>
            <a:off x="22107851" y="156922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3" name="직사각형 3672">
            <a:extLst>
              <a:ext uri="{FF2B5EF4-FFF2-40B4-BE49-F238E27FC236}">
                <a16:creationId xmlns:a16="http://schemas.microsoft.com/office/drawing/2014/main" id="{88F19783-4804-85D8-9ECB-5B78B85656B0}"/>
              </a:ext>
            </a:extLst>
          </p:cNvPr>
          <p:cNvSpPr/>
          <p:nvPr/>
        </p:nvSpPr>
        <p:spPr>
          <a:xfrm>
            <a:off x="22211628" y="15598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4" name="직사각형 3673">
            <a:extLst>
              <a:ext uri="{FF2B5EF4-FFF2-40B4-BE49-F238E27FC236}">
                <a16:creationId xmlns:a16="http://schemas.microsoft.com/office/drawing/2014/main" id="{2C20C6D4-649A-CD84-D0A9-B1332027CBA9}"/>
              </a:ext>
            </a:extLst>
          </p:cNvPr>
          <p:cNvSpPr/>
          <p:nvPr/>
        </p:nvSpPr>
        <p:spPr>
          <a:xfrm>
            <a:off x="22211628" y="156922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5" name="직사각형 3674">
            <a:extLst>
              <a:ext uri="{FF2B5EF4-FFF2-40B4-BE49-F238E27FC236}">
                <a16:creationId xmlns:a16="http://schemas.microsoft.com/office/drawing/2014/main" id="{578F905B-9F6A-6584-4EE9-CF7F1D10963B}"/>
              </a:ext>
            </a:extLst>
          </p:cNvPr>
          <p:cNvSpPr/>
          <p:nvPr/>
        </p:nvSpPr>
        <p:spPr>
          <a:xfrm>
            <a:off x="22315641" y="15598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6" name="직사각형 3675">
            <a:extLst>
              <a:ext uri="{FF2B5EF4-FFF2-40B4-BE49-F238E27FC236}">
                <a16:creationId xmlns:a16="http://schemas.microsoft.com/office/drawing/2014/main" id="{0D96722B-692E-DB8B-9F11-A742B4619834}"/>
              </a:ext>
            </a:extLst>
          </p:cNvPr>
          <p:cNvSpPr/>
          <p:nvPr/>
        </p:nvSpPr>
        <p:spPr>
          <a:xfrm>
            <a:off x="22315641" y="156922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7" name="직사각형 3676">
            <a:extLst>
              <a:ext uri="{FF2B5EF4-FFF2-40B4-BE49-F238E27FC236}">
                <a16:creationId xmlns:a16="http://schemas.microsoft.com/office/drawing/2014/main" id="{8278BCB1-2243-D3CC-5CDB-8A372FDAA8C0}"/>
              </a:ext>
            </a:extLst>
          </p:cNvPr>
          <p:cNvSpPr/>
          <p:nvPr/>
        </p:nvSpPr>
        <p:spPr>
          <a:xfrm>
            <a:off x="22877641" y="155958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8" name="직사각형 3677">
            <a:extLst>
              <a:ext uri="{FF2B5EF4-FFF2-40B4-BE49-F238E27FC236}">
                <a16:creationId xmlns:a16="http://schemas.microsoft.com/office/drawing/2014/main" id="{78264048-DF18-C757-FC67-9BD79C34B46F}"/>
              </a:ext>
            </a:extLst>
          </p:cNvPr>
          <p:cNvSpPr/>
          <p:nvPr/>
        </p:nvSpPr>
        <p:spPr>
          <a:xfrm>
            <a:off x="22877641" y="156893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9" name="직사각형 3678">
            <a:extLst>
              <a:ext uri="{FF2B5EF4-FFF2-40B4-BE49-F238E27FC236}">
                <a16:creationId xmlns:a16="http://schemas.microsoft.com/office/drawing/2014/main" id="{4F2719E3-AB07-642D-47A6-C645E2642136}"/>
              </a:ext>
            </a:extLst>
          </p:cNvPr>
          <p:cNvSpPr/>
          <p:nvPr/>
        </p:nvSpPr>
        <p:spPr>
          <a:xfrm>
            <a:off x="22981418" y="155958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0" name="직사각형 3679">
            <a:extLst>
              <a:ext uri="{FF2B5EF4-FFF2-40B4-BE49-F238E27FC236}">
                <a16:creationId xmlns:a16="http://schemas.microsoft.com/office/drawing/2014/main" id="{97234F37-CF3A-287D-B386-29E2E8BDB76F}"/>
              </a:ext>
            </a:extLst>
          </p:cNvPr>
          <p:cNvSpPr/>
          <p:nvPr/>
        </p:nvSpPr>
        <p:spPr>
          <a:xfrm>
            <a:off x="22981418" y="156893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1" name="TextBox 3680">
            <a:extLst>
              <a:ext uri="{FF2B5EF4-FFF2-40B4-BE49-F238E27FC236}">
                <a16:creationId xmlns:a16="http://schemas.microsoft.com/office/drawing/2014/main" id="{AC401503-DBB6-03EF-748A-41C7CBBDBA94}"/>
              </a:ext>
            </a:extLst>
          </p:cNvPr>
          <p:cNvSpPr txBox="1"/>
          <p:nvPr/>
        </p:nvSpPr>
        <p:spPr>
          <a:xfrm>
            <a:off x="21863356" y="1551361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682" name="직사각형 3681">
            <a:extLst>
              <a:ext uri="{FF2B5EF4-FFF2-40B4-BE49-F238E27FC236}">
                <a16:creationId xmlns:a16="http://schemas.microsoft.com/office/drawing/2014/main" id="{FB21AA19-B4C0-9E97-D53E-550D765C38B5}"/>
              </a:ext>
            </a:extLst>
          </p:cNvPr>
          <p:cNvSpPr/>
          <p:nvPr/>
        </p:nvSpPr>
        <p:spPr>
          <a:xfrm>
            <a:off x="23823286" y="144861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3" name="직사각형 3682">
            <a:extLst>
              <a:ext uri="{FF2B5EF4-FFF2-40B4-BE49-F238E27FC236}">
                <a16:creationId xmlns:a16="http://schemas.microsoft.com/office/drawing/2014/main" id="{B8E7AF69-BDDA-FA02-BFB4-F94669B6A931}"/>
              </a:ext>
            </a:extLst>
          </p:cNvPr>
          <p:cNvSpPr/>
          <p:nvPr/>
        </p:nvSpPr>
        <p:spPr>
          <a:xfrm>
            <a:off x="23823286" y="14579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4" name="직사각형 3683">
            <a:extLst>
              <a:ext uri="{FF2B5EF4-FFF2-40B4-BE49-F238E27FC236}">
                <a16:creationId xmlns:a16="http://schemas.microsoft.com/office/drawing/2014/main" id="{079A8AD2-D1E3-6831-5544-30712B3AF94B}"/>
              </a:ext>
            </a:extLst>
          </p:cNvPr>
          <p:cNvSpPr/>
          <p:nvPr/>
        </p:nvSpPr>
        <p:spPr>
          <a:xfrm>
            <a:off x="23823286" y="150474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5" name="직사각형 3684">
            <a:extLst>
              <a:ext uri="{FF2B5EF4-FFF2-40B4-BE49-F238E27FC236}">
                <a16:creationId xmlns:a16="http://schemas.microsoft.com/office/drawing/2014/main" id="{2153942C-BB2B-7637-04B8-4ED2048E6BD3}"/>
              </a:ext>
            </a:extLst>
          </p:cNvPr>
          <p:cNvSpPr/>
          <p:nvPr/>
        </p:nvSpPr>
        <p:spPr>
          <a:xfrm>
            <a:off x="23823286" y="151410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6" name="직사각형 3685">
            <a:extLst>
              <a:ext uri="{FF2B5EF4-FFF2-40B4-BE49-F238E27FC236}">
                <a16:creationId xmlns:a16="http://schemas.microsoft.com/office/drawing/2014/main" id="{2C3FB852-AEE7-9ADD-BFBE-1926C280D8DA}"/>
              </a:ext>
            </a:extLst>
          </p:cNvPr>
          <p:cNvSpPr/>
          <p:nvPr/>
        </p:nvSpPr>
        <p:spPr>
          <a:xfrm>
            <a:off x="23823286" y="148603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7" name="직사각형 3686">
            <a:extLst>
              <a:ext uri="{FF2B5EF4-FFF2-40B4-BE49-F238E27FC236}">
                <a16:creationId xmlns:a16="http://schemas.microsoft.com/office/drawing/2014/main" id="{EB09B5FE-F2ED-CE09-708A-97E296C2DB80}"/>
              </a:ext>
            </a:extLst>
          </p:cNvPr>
          <p:cNvSpPr/>
          <p:nvPr/>
        </p:nvSpPr>
        <p:spPr>
          <a:xfrm>
            <a:off x="23823286" y="149539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8" name="직사각형 3687">
            <a:extLst>
              <a:ext uri="{FF2B5EF4-FFF2-40B4-BE49-F238E27FC236}">
                <a16:creationId xmlns:a16="http://schemas.microsoft.com/office/drawing/2014/main" id="{6F0A77DE-010D-094A-9712-8DEADEF78036}"/>
              </a:ext>
            </a:extLst>
          </p:cNvPr>
          <p:cNvSpPr/>
          <p:nvPr/>
        </p:nvSpPr>
        <p:spPr>
          <a:xfrm>
            <a:off x="23823286" y="14673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9" name="직사각형 3688">
            <a:extLst>
              <a:ext uri="{FF2B5EF4-FFF2-40B4-BE49-F238E27FC236}">
                <a16:creationId xmlns:a16="http://schemas.microsoft.com/office/drawing/2014/main" id="{12D3D3C5-5257-91D5-CA11-0EE20AD22096}"/>
              </a:ext>
            </a:extLst>
          </p:cNvPr>
          <p:cNvSpPr/>
          <p:nvPr/>
        </p:nvSpPr>
        <p:spPr>
          <a:xfrm>
            <a:off x="23823286" y="147668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0" name="직사각형 3689">
            <a:extLst>
              <a:ext uri="{FF2B5EF4-FFF2-40B4-BE49-F238E27FC236}">
                <a16:creationId xmlns:a16="http://schemas.microsoft.com/office/drawing/2014/main" id="{B9257769-3971-EA21-4541-88EF781B32DF}"/>
              </a:ext>
            </a:extLst>
          </p:cNvPr>
          <p:cNvSpPr/>
          <p:nvPr/>
        </p:nvSpPr>
        <p:spPr>
          <a:xfrm>
            <a:off x="23927063" y="144861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1" name="직사각형 3690">
            <a:extLst>
              <a:ext uri="{FF2B5EF4-FFF2-40B4-BE49-F238E27FC236}">
                <a16:creationId xmlns:a16="http://schemas.microsoft.com/office/drawing/2014/main" id="{8D337E1D-6935-F45F-AA54-CB6552647FE4}"/>
              </a:ext>
            </a:extLst>
          </p:cNvPr>
          <p:cNvSpPr/>
          <p:nvPr/>
        </p:nvSpPr>
        <p:spPr>
          <a:xfrm>
            <a:off x="23927063" y="14579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2" name="직사각형 3691">
            <a:extLst>
              <a:ext uri="{FF2B5EF4-FFF2-40B4-BE49-F238E27FC236}">
                <a16:creationId xmlns:a16="http://schemas.microsoft.com/office/drawing/2014/main" id="{3D657231-41DB-96C6-8BA4-EE35CBFA4E91}"/>
              </a:ext>
            </a:extLst>
          </p:cNvPr>
          <p:cNvSpPr/>
          <p:nvPr/>
        </p:nvSpPr>
        <p:spPr>
          <a:xfrm>
            <a:off x="23927063" y="150474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3" name="직사각형 3692">
            <a:extLst>
              <a:ext uri="{FF2B5EF4-FFF2-40B4-BE49-F238E27FC236}">
                <a16:creationId xmlns:a16="http://schemas.microsoft.com/office/drawing/2014/main" id="{70FA1676-93A0-D790-4244-DD4D9D4ED45E}"/>
              </a:ext>
            </a:extLst>
          </p:cNvPr>
          <p:cNvSpPr/>
          <p:nvPr/>
        </p:nvSpPr>
        <p:spPr>
          <a:xfrm>
            <a:off x="23927063" y="151410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4" name="직사각형 3693">
            <a:extLst>
              <a:ext uri="{FF2B5EF4-FFF2-40B4-BE49-F238E27FC236}">
                <a16:creationId xmlns:a16="http://schemas.microsoft.com/office/drawing/2014/main" id="{23DACD60-88EE-1C66-0AE1-0018A0FFB389}"/>
              </a:ext>
            </a:extLst>
          </p:cNvPr>
          <p:cNvSpPr/>
          <p:nvPr/>
        </p:nvSpPr>
        <p:spPr>
          <a:xfrm>
            <a:off x="23927063" y="148603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5" name="직사각형 3694">
            <a:extLst>
              <a:ext uri="{FF2B5EF4-FFF2-40B4-BE49-F238E27FC236}">
                <a16:creationId xmlns:a16="http://schemas.microsoft.com/office/drawing/2014/main" id="{DA16CFDE-652D-71D0-1FCD-F176C3304C63}"/>
              </a:ext>
            </a:extLst>
          </p:cNvPr>
          <p:cNvSpPr/>
          <p:nvPr/>
        </p:nvSpPr>
        <p:spPr>
          <a:xfrm>
            <a:off x="23927063" y="149539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6" name="직사각형 3695">
            <a:extLst>
              <a:ext uri="{FF2B5EF4-FFF2-40B4-BE49-F238E27FC236}">
                <a16:creationId xmlns:a16="http://schemas.microsoft.com/office/drawing/2014/main" id="{084765C1-DCED-1AA1-121F-FE9ECA89CC37}"/>
              </a:ext>
            </a:extLst>
          </p:cNvPr>
          <p:cNvSpPr/>
          <p:nvPr/>
        </p:nvSpPr>
        <p:spPr>
          <a:xfrm>
            <a:off x="23927063" y="14673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7" name="직사각형 3696">
            <a:extLst>
              <a:ext uri="{FF2B5EF4-FFF2-40B4-BE49-F238E27FC236}">
                <a16:creationId xmlns:a16="http://schemas.microsoft.com/office/drawing/2014/main" id="{449BA454-5B1B-8B8B-0022-421275C09DA1}"/>
              </a:ext>
            </a:extLst>
          </p:cNvPr>
          <p:cNvSpPr/>
          <p:nvPr/>
        </p:nvSpPr>
        <p:spPr>
          <a:xfrm>
            <a:off x="23927063" y="147668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8" name="직사각형 3697">
            <a:extLst>
              <a:ext uri="{FF2B5EF4-FFF2-40B4-BE49-F238E27FC236}">
                <a16:creationId xmlns:a16="http://schemas.microsoft.com/office/drawing/2014/main" id="{05FA0FE1-9643-2E26-4CF7-D7873439B21E}"/>
              </a:ext>
            </a:extLst>
          </p:cNvPr>
          <p:cNvSpPr/>
          <p:nvPr/>
        </p:nvSpPr>
        <p:spPr>
          <a:xfrm>
            <a:off x="23823286" y="153250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9" name="직사각형 3698">
            <a:extLst>
              <a:ext uri="{FF2B5EF4-FFF2-40B4-BE49-F238E27FC236}">
                <a16:creationId xmlns:a16="http://schemas.microsoft.com/office/drawing/2014/main" id="{BD9CEB62-B8FB-43A1-5DA7-C4A2C381723A}"/>
              </a:ext>
            </a:extLst>
          </p:cNvPr>
          <p:cNvSpPr/>
          <p:nvPr/>
        </p:nvSpPr>
        <p:spPr>
          <a:xfrm>
            <a:off x="23823286" y="154185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0" name="직사각형 3699">
            <a:extLst>
              <a:ext uri="{FF2B5EF4-FFF2-40B4-BE49-F238E27FC236}">
                <a16:creationId xmlns:a16="http://schemas.microsoft.com/office/drawing/2014/main" id="{07B6FD01-E875-67BD-2D4D-C34B36282CFC}"/>
              </a:ext>
            </a:extLst>
          </p:cNvPr>
          <p:cNvSpPr/>
          <p:nvPr/>
        </p:nvSpPr>
        <p:spPr>
          <a:xfrm>
            <a:off x="23823286" y="152314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1" name="직사각형 3700">
            <a:extLst>
              <a:ext uri="{FF2B5EF4-FFF2-40B4-BE49-F238E27FC236}">
                <a16:creationId xmlns:a16="http://schemas.microsoft.com/office/drawing/2014/main" id="{AB2FE95D-29D6-DE62-C452-FBC25C09592E}"/>
              </a:ext>
            </a:extLst>
          </p:cNvPr>
          <p:cNvSpPr/>
          <p:nvPr/>
        </p:nvSpPr>
        <p:spPr>
          <a:xfrm>
            <a:off x="23927063" y="153250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2" name="직사각형 3701">
            <a:extLst>
              <a:ext uri="{FF2B5EF4-FFF2-40B4-BE49-F238E27FC236}">
                <a16:creationId xmlns:a16="http://schemas.microsoft.com/office/drawing/2014/main" id="{354302D4-2C4F-BA12-74DE-A4407C0744B2}"/>
              </a:ext>
            </a:extLst>
          </p:cNvPr>
          <p:cNvSpPr/>
          <p:nvPr/>
        </p:nvSpPr>
        <p:spPr>
          <a:xfrm>
            <a:off x="23927063" y="154185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3" name="직사각형 3702">
            <a:extLst>
              <a:ext uri="{FF2B5EF4-FFF2-40B4-BE49-F238E27FC236}">
                <a16:creationId xmlns:a16="http://schemas.microsoft.com/office/drawing/2014/main" id="{FD0740B4-FC27-D56F-8200-DCA42AC69823}"/>
              </a:ext>
            </a:extLst>
          </p:cNvPr>
          <p:cNvSpPr/>
          <p:nvPr/>
        </p:nvSpPr>
        <p:spPr>
          <a:xfrm>
            <a:off x="23927063" y="152314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4" name="직사각형 3703">
            <a:extLst>
              <a:ext uri="{FF2B5EF4-FFF2-40B4-BE49-F238E27FC236}">
                <a16:creationId xmlns:a16="http://schemas.microsoft.com/office/drawing/2014/main" id="{A28E6E39-4497-0199-1903-CFAE12EFDCDB}"/>
              </a:ext>
            </a:extLst>
          </p:cNvPr>
          <p:cNvSpPr/>
          <p:nvPr/>
        </p:nvSpPr>
        <p:spPr>
          <a:xfrm>
            <a:off x="23823286" y="155058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5" name="직사각형 3704">
            <a:extLst>
              <a:ext uri="{FF2B5EF4-FFF2-40B4-BE49-F238E27FC236}">
                <a16:creationId xmlns:a16="http://schemas.microsoft.com/office/drawing/2014/main" id="{142AE16D-46F3-A1E5-D0A8-F81E81D159B6}"/>
              </a:ext>
            </a:extLst>
          </p:cNvPr>
          <p:cNvSpPr/>
          <p:nvPr/>
        </p:nvSpPr>
        <p:spPr>
          <a:xfrm>
            <a:off x="23927063" y="155058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6" name="직사각형 3705">
            <a:extLst>
              <a:ext uri="{FF2B5EF4-FFF2-40B4-BE49-F238E27FC236}">
                <a16:creationId xmlns:a16="http://schemas.microsoft.com/office/drawing/2014/main" id="{5EF3E13B-0EAC-430D-A41E-10228154BB84}"/>
              </a:ext>
            </a:extLst>
          </p:cNvPr>
          <p:cNvSpPr/>
          <p:nvPr/>
        </p:nvSpPr>
        <p:spPr>
          <a:xfrm>
            <a:off x="23823286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7" name="직사각형 3706">
            <a:extLst>
              <a:ext uri="{FF2B5EF4-FFF2-40B4-BE49-F238E27FC236}">
                <a16:creationId xmlns:a16="http://schemas.microsoft.com/office/drawing/2014/main" id="{65097931-2758-E18E-BA03-6FEB441B786A}"/>
              </a:ext>
            </a:extLst>
          </p:cNvPr>
          <p:cNvSpPr/>
          <p:nvPr/>
        </p:nvSpPr>
        <p:spPr>
          <a:xfrm>
            <a:off x="23823286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8" name="직사각형 3707">
            <a:extLst>
              <a:ext uri="{FF2B5EF4-FFF2-40B4-BE49-F238E27FC236}">
                <a16:creationId xmlns:a16="http://schemas.microsoft.com/office/drawing/2014/main" id="{39460432-6929-E751-1B35-627C71E98014}"/>
              </a:ext>
            </a:extLst>
          </p:cNvPr>
          <p:cNvSpPr/>
          <p:nvPr/>
        </p:nvSpPr>
        <p:spPr>
          <a:xfrm>
            <a:off x="23927063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9" name="직사각형 3708">
            <a:extLst>
              <a:ext uri="{FF2B5EF4-FFF2-40B4-BE49-F238E27FC236}">
                <a16:creationId xmlns:a16="http://schemas.microsoft.com/office/drawing/2014/main" id="{46DD91A7-201D-9312-B9DC-2E0B786CBA31}"/>
              </a:ext>
            </a:extLst>
          </p:cNvPr>
          <p:cNvSpPr/>
          <p:nvPr/>
        </p:nvSpPr>
        <p:spPr>
          <a:xfrm>
            <a:off x="23927063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0" name="TextBox 3709">
            <a:extLst>
              <a:ext uri="{FF2B5EF4-FFF2-40B4-BE49-F238E27FC236}">
                <a16:creationId xmlns:a16="http://schemas.microsoft.com/office/drawing/2014/main" id="{A7A6BC00-B29F-5E8D-CC24-4349AAAF10DF}"/>
              </a:ext>
            </a:extLst>
          </p:cNvPr>
          <p:cNvSpPr txBox="1"/>
          <p:nvPr/>
        </p:nvSpPr>
        <p:spPr>
          <a:xfrm>
            <a:off x="21599333" y="1487651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711" name="TextBox 3710">
            <a:extLst>
              <a:ext uri="{FF2B5EF4-FFF2-40B4-BE49-F238E27FC236}">
                <a16:creationId xmlns:a16="http://schemas.microsoft.com/office/drawing/2014/main" id="{EC5D57CE-A697-AE0C-A549-C875B32B811D}"/>
              </a:ext>
            </a:extLst>
          </p:cNvPr>
          <p:cNvSpPr txBox="1"/>
          <p:nvPr/>
        </p:nvSpPr>
        <p:spPr>
          <a:xfrm>
            <a:off x="22687295" y="141080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712" name="TextBox 3711">
            <a:extLst>
              <a:ext uri="{FF2B5EF4-FFF2-40B4-BE49-F238E27FC236}">
                <a16:creationId xmlns:a16="http://schemas.microsoft.com/office/drawing/2014/main" id="{437F1D1B-7E33-30D9-F31C-361849B59856}"/>
              </a:ext>
            </a:extLst>
          </p:cNvPr>
          <p:cNvSpPr txBox="1"/>
          <p:nvPr/>
        </p:nvSpPr>
        <p:spPr>
          <a:xfrm>
            <a:off x="23764991" y="1423058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3714" name="L 도형 3713">
            <a:extLst>
              <a:ext uri="{FF2B5EF4-FFF2-40B4-BE49-F238E27FC236}">
                <a16:creationId xmlns:a16="http://schemas.microsoft.com/office/drawing/2014/main" id="{38911ECB-84C8-3029-8EA8-6C00A4BA5FE9}"/>
              </a:ext>
            </a:extLst>
          </p:cNvPr>
          <p:cNvSpPr/>
          <p:nvPr/>
        </p:nvSpPr>
        <p:spPr>
          <a:xfrm flipH="1">
            <a:off x="22061512" y="14459064"/>
            <a:ext cx="1962000" cy="1319809"/>
          </a:xfrm>
          <a:prstGeom prst="corner">
            <a:avLst>
              <a:gd name="adj1" fmla="val 14781"/>
              <a:gd name="adj2" fmla="val 1593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5" name="화살표: 오른쪽 3714">
            <a:extLst>
              <a:ext uri="{FF2B5EF4-FFF2-40B4-BE49-F238E27FC236}">
                <a16:creationId xmlns:a16="http://schemas.microsoft.com/office/drawing/2014/main" id="{9AF863FC-4928-C27D-9383-EB23057DD350}"/>
              </a:ext>
            </a:extLst>
          </p:cNvPr>
          <p:cNvSpPr/>
          <p:nvPr/>
        </p:nvSpPr>
        <p:spPr>
          <a:xfrm>
            <a:off x="24458954" y="15250715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0" name="TextBox 3719">
            <a:extLst>
              <a:ext uri="{FF2B5EF4-FFF2-40B4-BE49-F238E27FC236}">
                <a16:creationId xmlns:a16="http://schemas.microsoft.com/office/drawing/2014/main" id="{BBCFC2C0-A51D-251C-C2AD-255E0CECBF07}"/>
              </a:ext>
            </a:extLst>
          </p:cNvPr>
          <p:cNvSpPr txBox="1"/>
          <p:nvPr/>
        </p:nvSpPr>
        <p:spPr>
          <a:xfrm>
            <a:off x="21794546" y="1830966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722" name="TextBox 3721">
            <a:extLst>
              <a:ext uri="{FF2B5EF4-FFF2-40B4-BE49-F238E27FC236}">
                <a16:creationId xmlns:a16="http://schemas.microsoft.com/office/drawing/2014/main" id="{19956EB9-54A9-DE95-A7BF-BCFE61B20E80}"/>
              </a:ext>
            </a:extLst>
          </p:cNvPr>
          <p:cNvSpPr txBox="1"/>
          <p:nvPr/>
        </p:nvSpPr>
        <p:spPr>
          <a:xfrm>
            <a:off x="23799533" y="1692037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26" name="TextBox 3725">
                <a:extLst>
                  <a:ext uri="{FF2B5EF4-FFF2-40B4-BE49-F238E27FC236}">
                    <a16:creationId xmlns:a16="http://schemas.microsoft.com/office/drawing/2014/main" id="{937EE7CA-90AE-F7C5-A684-3E1140A8C895}"/>
                  </a:ext>
                </a:extLst>
              </p:cNvPr>
              <p:cNvSpPr txBox="1"/>
              <p:nvPr/>
            </p:nvSpPr>
            <p:spPr>
              <a:xfrm>
                <a:off x="25495515" y="1751910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726" name="TextBox 3725">
                <a:extLst>
                  <a:ext uri="{FF2B5EF4-FFF2-40B4-BE49-F238E27FC236}">
                    <a16:creationId xmlns:a16="http://schemas.microsoft.com/office/drawing/2014/main" id="{937EE7CA-90AE-F7C5-A684-3E1140A8C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515" y="17519107"/>
                <a:ext cx="516487" cy="461665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7" name="TextBox 3726">
                <a:extLst>
                  <a:ext uri="{FF2B5EF4-FFF2-40B4-BE49-F238E27FC236}">
                    <a16:creationId xmlns:a16="http://schemas.microsoft.com/office/drawing/2014/main" id="{FC7B3162-8A2C-15A5-F95D-6BD40AF1F6E6}"/>
                  </a:ext>
                </a:extLst>
              </p:cNvPr>
              <p:cNvSpPr txBox="1"/>
              <p:nvPr/>
            </p:nvSpPr>
            <p:spPr>
              <a:xfrm>
                <a:off x="26177540" y="175259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727" name="TextBox 3726">
                <a:extLst>
                  <a:ext uri="{FF2B5EF4-FFF2-40B4-BE49-F238E27FC236}">
                    <a16:creationId xmlns:a16="http://schemas.microsoft.com/office/drawing/2014/main" id="{FC7B3162-8A2C-15A5-F95D-6BD40AF1F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540" y="17525926"/>
                <a:ext cx="516487" cy="461665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8" name="직사각형 3727">
            <a:extLst>
              <a:ext uri="{FF2B5EF4-FFF2-40B4-BE49-F238E27FC236}">
                <a16:creationId xmlns:a16="http://schemas.microsoft.com/office/drawing/2014/main" id="{F3E9089E-775E-2039-9FA6-AB2DB128ECD6}"/>
              </a:ext>
            </a:extLst>
          </p:cNvPr>
          <p:cNvSpPr/>
          <p:nvPr/>
        </p:nvSpPr>
        <p:spPr>
          <a:xfrm>
            <a:off x="26655294" y="17209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9" name="직사각형 3728">
            <a:extLst>
              <a:ext uri="{FF2B5EF4-FFF2-40B4-BE49-F238E27FC236}">
                <a16:creationId xmlns:a16="http://schemas.microsoft.com/office/drawing/2014/main" id="{43346C66-6A16-6890-CD75-02588D48E783}"/>
              </a:ext>
            </a:extLst>
          </p:cNvPr>
          <p:cNvSpPr/>
          <p:nvPr/>
        </p:nvSpPr>
        <p:spPr>
          <a:xfrm>
            <a:off x="26655294" y="17303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0" name="직사각형 3729">
            <a:extLst>
              <a:ext uri="{FF2B5EF4-FFF2-40B4-BE49-F238E27FC236}">
                <a16:creationId xmlns:a16="http://schemas.microsoft.com/office/drawing/2014/main" id="{9A19E2A3-DF86-1D7F-95CE-A33E051F4CDD}"/>
              </a:ext>
            </a:extLst>
          </p:cNvPr>
          <p:cNvSpPr/>
          <p:nvPr/>
        </p:nvSpPr>
        <p:spPr>
          <a:xfrm>
            <a:off x="26655294" y="177712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1" name="직사각형 3730">
            <a:extLst>
              <a:ext uri="{FF2B5EF4-FFF2-40B4-BE49-F238E27FC236}">
                <a16:creationId xmlns:a16="http://schemas.microsoft.com/office/drawing/2014/main" id="{B21CE81A-218D-08C3-8230-2983239C2759}"/>
              </a:ext>
            </a:extLst>
          </p:cNvPr>
          <p:cNvSpPr/>
          <p:nvPr/>
        </p:nvSpPr>
        <p:spPr>
          <a:xfrm>
            <a:off x="26655294" y="178648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2" name="직사각형 3731">
            <a:extLst>
              <a:ext uri="{FF2B5EF4-FFF2-40B4-BE49-F238E27FC236}">
                <a16:creationId xmlns:a16="http://schemas.microsoft.com/office/drawing/2014/main" id="{0A8B9E60-F169-2599-3163-FFFAAB06EA60}"/>
              </a:ext>
            </a:extLst>
          </p:cNvPr>
          <p:cNvSpPr/>
          <p:nvPr/>
        </p:nvSpPr>
        <p:spPr>
          <a:xfrm>
            <a:off x="26655294" y="17584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3" name="직사각형 3732">
            <a:extLst>
              <a:ext uri="{FF2B5EF4-FFF2-40B4-BE49-F238E27FC236}">
                <a16:creationId xmlns:a16="http://schemas.microsoft.com/office/drawing/2014/main" id="{65A147AD-99EA-FCD9-61C3-CE23ECA1D6BD}"/>
              </a:ext>
            </a:extLst>
          </p:cNvPr>
          <p:cNvSpPr/>
          <p:nvPr/>
        </p:nvSpPr>
        <p:spPr>
          <a:xfrm>
            <a:off x="26655294" y="176777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4" name="직사각형 3733">
            <a:extLst>
              <a:ext uri="{FF2B5EF4-FFF2-40B4-BE49-F238E27FC236}">
                <a16:creationId xmlns:a16="http://schemas.microsoft.com/office/drawing/2014/main" id="{5120989C-895A-E9BE-2374-2FC400FFD6E5}"/>
              </a:ext>
            </a:extLst>
          </p:cNvPr>
          <p:cNvSpPr/>
          <p:nvPr/>
        </p:nvSpPr>
        <p:spPr>
          <a:xfrm>
            <a:off x="26655294" y="17397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5" name="직사각형 3734">
            <a:extLst>
              <a:ext uri="{FF2B5EF4-FFF2-40B4-BE49-F238E27FC236}">
                <a16:creationId xmlns:a16="http://schemas.microsoft.com/office/drawing/2014/main" id="{B466460A-C22F-3FAE-2255-237CA3E4F694}"/>
              </a:ext>
            </a:extLst>
          </p:cNvPr>
          <p:cNvSpPr/>
          <p:nvPr/>
        </p:nvSpPr>
        <p:spPr>
          <a:xfrm>
            <a:off x="26655294" y="17490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6" name="직사각형 3735">
            <a:extLst>
              <a:ext uri="{FF2B5EF4-FFF2-40B4-BE49-F238E27FC236}">
                <a16:creationId xmlns:a16="http://schemas.microsoft.com/office/drawing/2014/main" id="{0CEEE55D-542A-29AD-7D73-D3BE7427CDD1}"/>
              </a:ext>
            </a:extLst>
          </p:cNvPr>
          <p:cNvSpPr/>
          <p:nvPr/>
        </p:nvSpPr>
        <p:spPr>
          <a:xfrm>
            <a:off x="26759071" y="17209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7" name="직사각형 3736">
            <a:extLst>
              <a:ext uri="{FF2B5EF4-FFF2-40B4-BE49-F238E27FC236}">
                <a16:creationId xmlns:a16="http://schemas.microsoft.com/office/drawing/2014/main" id="{03A27EFE-DCD5-1AC9-1110-0C4F8B369C76}"/>
              </a:ext>
            </a:extLst>
          </p:cNvPr>
          <p:cNvSpPr/>
          <p:nvPr/>
        </p:nvSpPr>
        <p:spPr>
          <a:xfrm>
            <a:off x="26759071" y="17303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8" name="직사각형 3737">
            <a:extLst>
              <a:ext uri="{FF2B5EF4-FFF2-40B4-BE49-F238E27FC236}">
                <a16:creationId xmlns:a16="http://schemas.microsoft.com/office/drawing/2014/main" id="{310CD3CF-E8C6-F18B-081A-4300D02A1754}"/>
              </a:ext>
            </a:extLst>
          </p:cNvPr>
          <p:cNvSpPr/>
          <p:nvPr/>
        </p:nvSpPr>
        <p:spPr>
          <a:xfrm>
            <a:off x="26759071" y="177712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9" name="직사각형 3738">
            <a:extLst>
              <a:ext uri="{FF2B5EF4-FFF2-40B4-BE49-F238E27FC236}">
                <a16:creationId xmlns:a16="http://schemas.microsoft.com/office/drawing/2014/main" id="{B89E8436-8712-CC10-B8F1-8ACE82AE3915}"/>
              </a:ext>
            </a:extLst>
          </p:cNvPr>
          <p:cNvSpPr/>
          <p:nvPr/>
        </p:nvSpPr>
        <p:spPr>
          <a:xfrm>
            <a:off x="26759071" y="178648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0" name="직사각형 3739">
            <a:extLst>
              <a:ext uri="{FF2B5EF4-FFF2-40B4-BE49-F238E27FC236}">
                <a16:creationId xmlns:a16="http://schemas.microsoft.com/office/drawing/2014/main" id="{13E28761-3E7D-2792-6261-26309E0174AD}"/>
              </a:ext>
            </a:extLst>
          </p:cNvPr>
          <p:cNvSpPr/>
          <p:nvPr/>
        </p:nvSpPr>
        <p:spPr>
          <a:xfrm>
            <a:off x="26759071" y="17584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1" name="직사각형 3740">
            <a:extLst>
              <a:ext uri="{FF2B5EF4-FFF2-40B4-BE49-F238E27FC236}">
                <a16:creationId xmlns:a16="http://schemas.microsoft.com/office/drawing/2014/main" id="{ED7D3525-D248-8180-58AB-B59BA594B37C}"/>
              </a:ext>
            </a:extLst>
          </p:cNvPr>
          <p:cNvSpPr/>
          <p:nvPr/>
        </p:nvSpPr>
        <p:spPr>
          <a:xfrm>
            <a:off x="26759071" y="176777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2" name="직사각형 3741">
            <a:extLst>
              <a:ext uri="{FF2B5EF4-FFF2-40B4-BE49-F238E27FC236}">
                <a16:creationId xmlns:a16="http://schemas.microsoft.com/office/drawing/2014/main" id="{3E6321FF-FFCF-4E87-9308-637C15D57490}"/>
              </a:ext>
            </a:extLst>
          </p:cNvPr>
          <p:cNvSpPr/>
          <p:nvPr/>
        </p:nvSpPr>
        <p:spPr>
          <a:xfrm>
            <a:off x="26759071" y="17397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3" name="직사각형 3742">
            <a:extLst>
              <a:ext uri="{FF2B5EF4-FFF2-40B4-BE49-F238E27FC236}">
                <a16:creationId xmlns:a16="http://schemas.microsoft.com/office/drawing/2014/main" id="{498C1D45-08BF-8429-4E94-DDD837A5264F}"/>
              </a:ext>
            </a:extLst>
          </p:cNvPr>
          <p:cNvSpPr/>
          <p:nvPr/>
        </p:nvSpPr>
        <p:spPr>
          <a:xfrm>
            <a:off x="26759071" y="17490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4" name="직사각형 3743">
            <a:extLst>
              <a:ext uri="{FF2B5EF4-FFF2-40B4-BE49-F238E27FC236}">
                <a16:creationId xmlns:a16="http://schemas.microsoft.com/office/drawing/2014/main" id="{5C206328-9C59-54DF-B722-B4E11E9399E8}"/>
              </a:ext>
            </a:extLst>
          </p:cNvPr>
          <p:cNvSpPr/>
          <p:nvPr/>
        </p:nvSpPr>
        <p:spPr>
          <a:xfrm>
            <a:off x="26863084" y="17209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5" name="직사각형 3744">
            <a:extLst>
              <a:ext uri="{FF2B5EF4-FFF2-40B4-BE49-F238E27FC236}">
                <a16:creationId xmlns:a16="http://schemas.microsoft.com/office/drawing/2014/main" id="{4938BEA8-413E-D6D2-FE97-21FDC60E5FB6}"/>
              </a:ext>
            </a:extLst>
          </p:cNvPr>
          <p:cNvSpPr/>
          <p:nvPr/>
        </p:nvSpPr>
        <p:spPr>
          <a:xfrm>
            <a:off x="26863084" y="17303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6" name="직사각형 3745">
            <a:extLst>
              <a:ext uri="{FF2B5EF4-FFF2-40B4-BE49-F238E27FC236}">
                <a16:creationId xmlns:a16="http://schemas.microsoft.com/office/drawing/2014/main" id="{ADDC8DA4-47C7-583E-5340-A3FBB5E6E0E3}"/>
              </a:ext>
            </a:extLst>
          </p:cNvPr>
          <p:cNvSpPr/>
          <p:nvPr/>
        </p:nvSpPr>
        <p:spPr>
          <a:xfrm>
            <a:off x="26863084" y="177712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7" name="직사각형 3746">
            <a:extLst>
              <a:ext uri="{FF2B5EF4-FFF2-40B4-BE49-F238E27FC236}">
                <a16:creationId xmlns:a16="http://schemas.microsoft.com/office/drawing/2014/main" id="{776801B1-8C2B-9A97-CBE8-5848D4765CBC}"/>
              </a:ext>
            </a:extLst>
          </p:cNvPr>
          <p:cNvSpPr/>
          <p:nvPr/>
        </p:nvSpPr>
        <p:spPr>
          <a:xfrm>
            <a:off x="26863084" y="178648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8" name="직사각형 3747">
            <a:extLst>
              <a:ext uri="{FF2B5EF4-FFF2-40B4-BE49-F238E27FC236}">
                <a16:creationId xmlns:a16="http://schemas.microsoft.com/office/drawing/2014/main" id="{120E8BD9-B7BB-0979-16E0-ACFE08977C85}"/>
              </a:ext>
            </a:extLst>
          </p:cNvPr>
          <p:cNvSpPr/>
          <p:nvPr/>
        </p:nvSpPr>
        <p:spPr>
          <a:xfrm>
            <a:off x="26863084" y="17584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9" name="직사각형 3748">
            <a:extLst>
              <a:ext uri="{FF2B5EF4-FFF2-40B4-BE49-F238E27FC236}">
                <a16:creationId xmlns:a16="http://schemas.microsoft.com/office/drawing/2014/main" id="{D14EEC38-E641-12CE-D4DF-E8ABFB5F492C}"/>
              </a:ext>
            </a:extLst>
          </p:cNvPr>
          <p:cNvSpPr/>
          <p:nvPr/>
        </p:nvSpPr>
        <p:spPr>
          <a:xfrm>
            <a:off x="26863084" y="176777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0" name="직사각형 3749">
            <a:extLst>
              <a:ext uri="{FF2B5EF4-FFF2-40B4-BE49-F238E27FC236}">
                <a16:creationId xmlns:a16="http://schemas.microsoft.com/office/drawing/2014/main" id="{C3BF9F8F-2CFF-02CC-AD0D-5B8F1290A5FA}"/>
              </a:ext>
            </a:extLst>
          </p:cNvPr>
          <p:cNvSpPr/>
          <p:nvPr/>
        </p:nvSpPr>
        <p:spPr>
          <a:xfrm>
            <a:off x="26863084" y="17397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1" name="직사각형 3750">
            <a:extLst>
              <a:ext uri="{FF2B5EF4-FFF2-40B4-BE49-F238E27FC236}">
                <a16:creationId xmlns:a16="http://schemas.microsoft.com/office/drawing/2014/main" id="{49EC7194-6D30-7391-7B5B-666FAD798E9D}"/>
              </a:ext>
            </a:extLst>
          </p:cNvPr>
          <p:cNvSpPr/>
          <p:nvPr/>
        </p:nvSpPr>
        <p:spPr>
          <a:xfrm>
            <a:off x="26863084" y="17490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2" name="직사각형 3751">
            <a:extLst>
              <a:ext uri="{FF2B5EF4-FFF2-40B4-BE49-F238E27FC236}">
                <a16:creationId xmlns:a16="http://schemas.microsoft.com/office/drawing/2014/main" id="{D673F9C2-98E9-8D7E-DD73-E007C821319C}"/>
              </a:ext>
            </a:extLst>
          </p:cNvPr>
          <p:cNvSpPr/>
          <p:nvPr/>
        </p:nvSpPr>
        <p:spPr>
          <a:xfrm>
            <a:off x="26655294" y="180487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3" name="직사각형 3752">
            <a:extLst>
              <a:ext uri="{FF2B5EF4-FFF2-40B4-BE49-F238E27FC236}">
                <a16:creationId xmlns:a16="http://schemas.microsoft.com/office/drawing/2014/main" id="{0E4ACB9C-9D30-026C-F61B-037D9686B11B}"/>
              </a:ext>
            </a:extLst>
          </p:cNvPr>
          <p:cNvSpPr/>
          <p:nvPr/>
        </p:nvSpPr>
        <p:spPr>
          <a:xfrm>
            <a:off x="26655294" y="181423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4" name="직사각형 3753">
            <a:extLst>
              <a:ext uri="{FF2B5EF4-FFF2-40B4-BE49-F238E27FC236}">
                <a16:creationId xmlns:a16="http://schemas.microsoft.com/office/drawing/2014/main" id="{DC990968-C84F-543F-2FC6-053A58D1F3E4}"/>
              </a:ext>
            </a:extLst>
          </p:cNvPr>
          <p:cNvSpPr/>
          <p:nvPr/>
        </p:nvSpPr>
        <p:spPr>
          <a:xfrm>
            <a:off x="26655294" y="179552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5" name="직사각형 3754">
            <a:extLst>
              <a:ext uri="{FF2B5EF4-FFF2-40B4-BE49-F238E27FC236}">
                <a16:creationId xmlns:a16="http://schemas.microsoft.com/office/drawing/2014/main" id="{1B729BE8-EC0D-C7EC-117B-9F2F220C8DE5}"/>
              </a:ext>
            </a:extLst>
          </p:cNvPr>
          <p:cNvSpPr/>
          <p:nvPr/>
        </p:nvSpPr>
        <p:spPr>
          <a:xfrm>
            <a:off x="26759071" y="180487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6" name="직사각형 3755">
            <a:extLst>
              <a:ext uri="{FF2B5EF4-FFF2-40B4-BE49-F238E27FC236}">
                <a16:creationId xmlns:a16="http://schemas.microsoft.com/office/drawing/2014/main" id="{4F495B71-4FC7-247A-5477-BAFAE2D6939F}"/>
              </a:ext>
            </a:extLst>
          </p:cNvPr>
          <p:cNvSpPr/>
          <p:nvPr/>
        </p:nvSpPr>
        <p:spPr>
          <a:xfrm>
            <a:off x="26759071" y="181423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7" name="직사각형 3756">
            <a:extLst>
              <a:ext uri="{FF2B5EF4-FFF2-40B4-BE49-F238E27FC236}">
                <a16:creationId xmlns:a16="http://schemas.microsoft.com/office/drawing/2014/main" id="{0E6618CC-57C6-7297-464A-9D60F3E1FBC4}"/>
              </a:ext>
            </a:extLst>
          </p:cNvPr>
          <p:cNvSpPr/>
          <p:nvPr/>
        </p:nvSpPr>
        <p:spPr>
          <a:xfrm>
            <a:off x="26759071" y="179552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8" name="직사각형 3757">
            <a:extLst>
              <a:ext uri="{FF2B5EF4-FFF2-40B4-BE49-F238E27FC236}">
                <a16:creationId xmlns:a16="http://schemas.microsoft.com/office/drawing/2014/main" id="{8180C7AF-973F-F229-43A7-405C7FDF485B}"/>
              </a:ext>
            </a:extLst>
          </p:cNvPr>
          <p:cNvSpPr/>
          <p:nvPr/>
        </p:nvSpPr>
        <p:spPr>
          <a:xfrm>
            <a:off x="26863084" y="180487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9" name="직사각형 3758">
            <a:extLst>
              <a:ext uri="{FF2B5EF4-FFF2-40B4-BE49-F238E27FC236}">
                <a16:creationId xmlns:a16="http://schemas.microsoft.com/office/drawing/2014/main" id="{8935EB51-9BF6-F0FD-F344-EEFDE6774710}"/>
              </a:ext>
            </a:extLst>
          </p:cNvPr>
          <p:cNvSpPr/>
          <p:nvPr/>
        </p:nvSpPr>
        <p:spPr>
          <a:xfrm>
            <a:off x="26863084" y="181423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0" name="직사각형 3759">
            <a:extLst>
              <a:ext uri="{FF2B5EF4-FFF2-40B4-BE49-F238E27FC236}">
                <a16:creationId xmlns:a16="http://schemas.microsoft.com/office/drawing/2014/main" id="{03B4571A-2C9A-C3A7-3644-5A8CEF1C6187}"/>
              </a:ext>
            </a:extLst>
          </p:cNvPr>
          <p:cNvSpPr/>
          <p:nvPr/>
        </p:nvSpPr>
        <p:spPr>
          <a:xfrm>
            <a:off x="26863084" y="179552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1" name="직사각형 3760">
            <a:extLst>
              <a:ext uri="{FF2B5EF4-FFF2-40B4-BE49-F238E27FC236}">
                <a16:creationId xmlns:a16="http://schemas.microsoft.com/office/drawing/2014/main" id="{EDD34393-238A-B50C-A022-7E6C19895585}"/>
              </a:ext>
            </a:extLst>
          </p:cNvPr>
          <p:cNvSpPr/>
          <p:nvPr/>
        </p:nvSpPr>
        <p:spPr>
          <a:xfrm>
            <a:off x="26655294" y="18237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2" name="직사각형 3761">
            <a:extLst>
              <a:ext uri="{FF2B5EF4-FFF2-40B4-BE49-F238E27FC236}">
                <a16:creationId xmlns:a16="http://schemas.microsoft.com/office/drawing/2014/main" id="{B6AF96A7-005A-81A6-756A-5AA6BED2EF7F}"/>
              </a:ext>
            </a:extLst>
          </p:cNvPr>
          <p:cNvSpPr/>
          <p:nvPr/>
        </p:nvSpPr>
        <p:spPr>
          <a:xfrm>
            <a:off x="26759071" y="18237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3" name="직사각형 3762">
            <a:extLst>
              <a:ext uri="{FF2B5EF4-FFF2-40B4-BE49-F238E27FC236}">
                <a16:creationId xmlns:a16="http://schemas.microsoft.com/office/drawing/2014/main" id="{B7E74869-7028-ACA9-3BD4-1D390C2D35FA}"/>
              </a:ext>
            </a:extLst>
          </p:cNvPr>
          <p:cNvSpPr/>
          <p:nvPr/>
        </p:nvSpPr>
        <p:spPr>
          <a:xfrm>
            <a:off x="26863084" y="18237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4" name="직사각형 3763">
            <a:extLst>
              <a:ext uri="{FF2B5EF4-FFF2-40B4-BE49-F238E27FC236}">
                <a16:creationId xmlns:a16="http://schemas.microsoft.com/office/drawing/2014/main" id="{FAC9CFCA-4D3D-2397-0306-41C9BC66C359}"/>
              </a:ext>
            </a:extLst>
          </p:cNvPr>
          <p:cNvSpPr/>
          <p:nvPr/>
        </p:nvSpPr>
        <p:spPr>
          <a:xfrm>
            <a:off x="25247057" y="17211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5" name="직사각형 3764">
            <a:extLst>
              <a:ext uri="{FF2B5EF4-FFF2-40B4-BE49-F238E27FC236}">
                <a16:creationId xmlns:a16="http://schemas.microsoft.com/office/drawing/2014/main" id="{546BC772-360A-B9DC-441B-C8AD3C143191}"/>
              </a:ext>
            </a:extLst>
          </p:cNvPr>
          <p:cNvSpPr/>
          <p:nvPr/>
        </p:nvSpPr>
        <p:spPr>
          <a:xfrm>
            <a:off x="25247057" y="17305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6" name="직사각형 3765">
            <a:extLst>
              <a:ext uri="{FF2B5EF4-FFF2-40B4-BE49-F238E27FC236}">
                <a16:creationId xmlns:a16="http://schemas.microsoft.com/office/drawing/2014/main" id="{3FAF9A68-CB2C-08E7-C48D-980302D1F1A8}"/>
              </a:ext>
            </a:extLst>
          </p:cNvPr>
          <p:cNvSpPr/>
          <p:nvPr/>
        </p:nvSpPr>
        <p:spPr>
          <a:xfrm>
            <a:off x="25247057" y="17772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7" name="직사각형 3766">
            <a:extLst>
              <a:ext uri="{FF2B5EF4-FFF2-40B4-BE49-F238E27FC236}">
                <a16:creationId xmlns:a16="http://schemas.microsoft.com/office/drawing/2014/main" id="{418D6760-83D1-B946-69FC-6E9F2899D023}"/>
              </a:ext>
            </a:extLst>
          </p:cNvPr>
          <p:cNvSpPr/>
          <p:nvPr/>
        </p:nvSpPr>
        <p:spPr>
          <a:xfrm>
            <a:off x="25247057" y="17866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8" name="직사각형 3767">
            <a:extLst>
              <a:ext uri="{FF2B5EF4-FFF2-40B4-BE49-F238E27FC236}">
                <a16:creationId xmlns:a16="http://schemas.microsoft.com/office/drawing/2014/main" id="{57B457CC-768F-D520-0A33-6716D8073593}"/>
              </a:ext>
            </a:extLst>
          </p:cNvPr>
          <p:cNvSpPr/>
          <p:nvPr/>
        </p:nvSpPr>
        <p:spPr>
          <a:xfrm>
            <a:off x="25247057" y="17585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9" name="직사각형 3768">
            <a:extLst>
              <a:ext uri="{FF2B5EF4-FFF2-40B4-BE49-F238E27FC236}">
                <a16:creationId xmlns:a16="http://schemas.microsoft.com/office/drawing/2014/main" id="{893150AF-81EA-B83D-F798-69276213936E}"/>
              </a:ext>
            </a:extLst>
          </p:cNvPr>
          <p:cNvSpPr/>
          <p:nvPr/>
        </p:nvSpPr>
        <p:spPr>
          <a:xfrm>
            <a:off x="25247057" y="17679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0" name="직사각형 3769">
            <a:extLst>
              <a:ext uri="{FF2B5EF4-FFF2-40B4-BE49-F238E27FC236}">
                <a16:creationId xmlns:a16="http://schemas.microsoft.com/office/drawing/2014/main" id="{1849DE65-4D16-A410-2C7B-FD240C4A82F8}"/>
              </a:ext>
            </a:extLst>
          </p:cNvPr>
          <p:cNvSpPr/>
          <p:nvPr/>
        </p:nvSpPr>
        <p:spPr>
          <a:xfrm>
            <a:off x="25247057" y="17398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1" name="직사각형 3770">
            <a:extLst>
              <a:ext uri="{FF2B5EF4-FFF2-40B4-BE49-F238E27FC236}">
                <a16:creationId xmlns:a16="http://schemas.microsoft.com/office/drawing/2014/main" id="{D92397D9-0F08-68CB-B768-151AFA87F466}"/>
              </a:ext>
            </a:extLst>
          </p:cNvPr>
          <p:cNvSpPr/>
          <p:nvPr/>
        </p:nvSpPr>
        <p:spPr>
          <a:xfrm>
            <a:off x="25247057" y="17492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2" name="직사각형 3771">
            <a:extLst>
              <a:ext uri="{FF2B5EF4-FFF2-40B4-BE49-F238E27FC236}">
                <a16:creationId xmlns:a16="http://schemas.microsoft.com/office/drawing/2014/main" id="{DB73AC41-5BBD-C5BD-2E98-10C14D23A2F0}"/>
              </a:ext>
            </a:extLst>
          </p:cNvPr>
          <p:cNvSpPr/>
          <p:nvPr/>
        </p:nvSpPr>
        <p:spPr>
          <a:xfrm>
            <a:off x="25350834" y="17211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3" name="직사각형 3772">
            <a:extLst>
              <a:ext uri="{FF2B5EF4-FFF2-40B4-BE49-F238E27FC236}">
                <a16:creationId xmlns:a16="http://schemas.microsoft.com/office/drawing/2014/main" id="{C28C0357-8A5B-FD51-270E-CD6265A08ED3}"/>
              </a:ext>
            </a:extLst>
          </p:cNvPr>
          <p:cNvSpPr/>
          <p:nvPr/>
        </p:nvSpPr>
        <p:spPr>
          <a:xfrm>
            <a:off x="25350834" y="17305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4" name="직사각형 3773">
            <a:extLst>
              <a:ext uri="{FF2B5EF4-FFF2-40B4-BE49-F238E27FC236}">
                <a16:creationId xmlns:a16="http://schemas.microsoft.com/office/drawing/2014/main" id="{C8AE6319-932D-296E-A4B8-9AD12D5459A9}"/>
              </a:ext>
            </a:extLst>
          </p:cNvPr>
          <p:cNvSpPr/>
          <p:nvPr/>
        </p:nvSpPr>
        <p:spPr>
          <a:xfrm>
            <a:off x="25350834" y="17772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5" name="직사각형 3774">
            <a:extLst>
              <a:ext uri="{FF2B5EF4-FFF2-40B4-BE49-F238E27FC236}">
                <a16:creationId xmlns:a16="http://schemas.microsoft.com/office/drawing/2014/main" id="{CCA9894F-C2FF-1DC4-0EE3-37D5870CE261}"/>
              </a:ext>
            </a:extLst>
          </p:cNvPr>
          <p:cNvSpPr/>
          <p:nvPr/>
        </p:nvSpPr>
        <p:spPr>
          <a:xfrm>
            <a:off x="25350834" y="17866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6" name="직사각형 3775">
            <a:extLst>
              <a:ext uri="{FF2B5EF4-FFF2-40B4-BE49-F238E27FC236}">
                <a16:creationId xmlns:a16="http://schemas.microsoft.com/office/drawing/2014/main" id="{D08EF3BF-47C6-C157-BF1C-6B86AFBE3634}"/>
              </a:ext>
            </a:extLst>
          </p:cNvPr>
          <p:cNvSpPr/>
          <p:nvPr/>
        </p:nvSpPr>
        <p:spPr>
          <a:xfrm>
            <a:off x="25350834" y="17585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7" name="직사각형 3776">
            <a:extLst>
              <a:ext uri="{FF2B5EF4-FFF2-40B4-BE49-F238E27FC236}">
                <a16:creationId xmlns:a16="http://schemas.microsoft.com/office/drawing/2014/main" id="{B7E41869-F862-BEE4-CFBB-BDEA3B3BCCBA}"/>
              </a:ext>
            </a:extLst>
          </p:cNvPr>
          <p:cNvSpPr/>
          <p:nvPr/>
        </p:nvSpPr>
        <p:spPr>
          <a:xfrm>
            <a:off x="25350834" y="17679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8" name="직사각형 3777">
            <a:extLst>
              <a:ext uri="{FF2B5EF4-FFF2-40B4-BE49-F238E27FC236}">
                <a16:creationId xmlns:a16="http://schemas.microsoft.com/office/drawing/2014/main" id="{6C186100-58B5-41C3-5A0A-CBE5E588B266}"/>
              </a:ext>
            </a:extLst>
          </p:cNvPr>
          <p:cNvSpPr/>
          <p:nvPr/>
        </p:nvSpPr>
        <p:spPr>
          <a:xfrm>
            <a:off x="25350834" y="17398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9" name="직사각형 3778">
            <a:extLst>
              <a:ext uri="{FF2B5EF4-FFF2-40B4-BE49-F238E27FC236}">
                <a16:creationId xmlns:a16="http://schemas.microsoft.com/office/drawing/2014/main" id="{8347E2D0-81F2-350E-70A4-F36233E942D5}"/>
              </a:ext>
            </a:extLst>
          </p:cNvPr>
          <p:cNvSpPr/>
          <p:nvPr/>
        </p:nvSpPr>
        <p:spPr>
          <a:xfrm>
            <a:off x="25350834" y="17492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0" name="직사각형 3779">
            <a:extLst>
              <a:ext uri="{FF2B5EF4-FFF2-40B4-BE49-F238E27FC236}">
                <a16:creationId xmlns:a16="http://schemas.microsoft.com/office/drawing/2014/main" id="{B11B5261-EA5E-B6C5-9524-2BA5C9201354}"/>
              </a:ext>
            </a:extLst>
          </p:cNvPr>
          <p:cNvSpPr/>
          <p:nvPr/>
        </p:nvSpPr>
        <p:spPr>
          <a:xfrm>
            <a:off x="25454847" y="17211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1" name="직사각형 3780">
            <a:extLst>
              <a:ext uri="{FF2B5EF4-FFF2-40B4-BE49-F238E27FC236}">
                <a16:creationId xmlns:a16="http://schemas.microsoft.com/office/drawing/2014/main" id="{4557B03A-57E7-01A2-0F9F-8AB5142E93AC}"/>
              </a:ext>
            </a:extLst>
          </p:cNvPr>
          <p:cNvSpPr/>
          <p:nvPr/>
        </p:nvSpPr>
        <p:spPr>
          <a:xfrm>
            <a:off x="25454847" y="17305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2" name="직사각형 3781">
            <a:extLst>
              <a:ext uri="{FF2B5EF4-FFF2-40B4-BE49-F238E27FC236}">
                <a16:creationId xmlns:a16="http://schemas.microsoft.com/office/drawing/2014/main" id="{91524F1B-C62E-2BAE-B388-6736BB5DD8F6}"/>
              </a:ext>
            </a:extLst>
          </p:cNvPr>
          <p:cNvSpPr/>
          <p:nvPr/>
        </p:nvSpPr>
        <p:spPr>
          <a:xfrm>
            <a:off x="25454847" y="17772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3" name="직사각형 3782">
            <a:extLst>
              <a:ext uri="{FF2B5EF4-FFF2-40B4-BE49-F238E27FC236}">
                <a16:creationId xmlns:a16="http://schemas.microsoft.com/office/drawing/2014/main" id="{7C53B709-D678-35A2-309E-88E6FF57DCD0}"/>
              </a:ext>
            </a:extLst>
          </p:cNvPr>
          <p:cNvSpPr/>
          <p:nvPr/>
        </p:nvSpPr>
        <p:spPr>
          <a:xfrm>
            <a:off x="25454847" y="17866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4" name="직사각형 3783">
            <a:extLst>
              <a:ext uri="{FF2B5EF4-FFF2-40B4-BE49-F238E27FC236}">
                <a16:creationId xmlns:a16="http://schemas.microsoft.com/office/drawing/2014/main" id="{E6404F5A-C71D-44D5-40F2-E28DF640F26A}"/>
              </a:ext>
            </a:extLst>
          </p:cNvPr>
          <p:cNvSpPr/>
          <p:nvPr/>
        </p:nvSpPr>
        <p:spPr>
          <a:xfrm>
            <a:off x="25454847" y="17585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5" name="직사각형 3784">
            <a:extLst>
              <a:ext uri="{FF2B5EF4-FFF2-40B4-BE49-F238E27FC236}">
                <a16:creationId xmlns:a16="http://schemas.microsoft.com/office/drawing/2014/main" id="{0FD8A302-A020-89FB-3E5E-F4F3979F1B5F}"/>
              </a:ext>
            </a:extLst>
          </p:cNvPr>
          <p:cNvSpPr/>
          <p:nvPr/>
        </p:nvSpPr>
        <p:spPr>
          <a:xfrm>
            <a:off x="25454847" y="17679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6" name="직사각형 3785">
            <a:extLst>
              <a:ext uri="{FF2B5EF4-FFF2-40B4-BE49-F238E27FC236}">
                <a16:creationId xmlns:a16="http://schemas.microsoft.com/office/drawing/2014/main" id="{18A5653D-C04E-4BF2-003D-E75CBF42E133}"/>
              </a:ext>
            </a:extLst>
          </p:cNvPr>
          <p:cNvSpPr/>
          <p:nvPr/>
        </p:nvSpPr>
        <p:spPr>
          <a:xfrm>
            <a:off x="25454847" y="17398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7" name="직사각형 3786">
            <a:extLst>
              <a:ext uri="{FF2B5EF4-FFF2-40B4-BE49-F238E27FC236}">
                <a16:creationId xmlns:a16="http://schemas.microsoft.com/office/drawing/2014/main" id="{69976712-6582-7357-4DF0-0B06E469873E}"/>
              </a:ext>
            </a:extLst>
          </p:cNvPr>
          <p:cNvSpPr/>
          <p:nvPr/>
        </p:nvSpPr>
        <p:spPr>
          <a:xfrm>
            <a:off x="25454847" y="17492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8" name="직사각형 3787">
            <a:extLst>
              <a:ext uri="{FF2B5EF4-FFF2-40B4-BE49-F238E27FC236}">
                <a16:creationId xmlns:a16="http://schemas.microsoft.com/office/drawing/2014/main" id="{0305977C-C753-DBFA-8E08-943A822CA695}"/>
              </a:ext>
            </a:extLst>
          </p:cNvPr>
          <p:cNvSpPr/>
          <p:nvPr/>
        </p:nvSpPr>
        <p:spPr>
          <a:xfrm>
            <a:off x="25247057" y="18050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9" name="직사각형 3788">
            <a:extLst>
              <a:ext uri="{FF2B5EF4-FFF2-40B4-BE49-F238E27FC236}">
                <a16:creationId xmlns:a16="http://schemas.microsoft.com/office/drawing/2014/main" id="{1231CB8A-D577-0657-985C-E1A44CDF1328}"/>
              </a:ext>
            </a:extLst>
          </p:cNvPr>
          <p:cNvSpPr/>
          <p:nvPr/>
        </p:nvSpPr>
        <p:spPr>
          <a:xfrm>
            <a:off x="25247057" y="18144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0" name="직사각형 3789">
            <a:extLst>
              <a:ext uri="{FF2B5EF4-FFF2-40B4-BE49-F238E27FC236}">
                <a16:creationId xmlns:a16="http://schemas.microsoft.com/office/drawing/2014/main" id="{21FFF8E1-69D3-4D74-91BE-5D68109DF44D}"/>
              </a:ext>
            </a:extLst>
          </p:cNvPr>
          <p:cNvSpPr/>
          <p:nvPr/>
        </p:nvSpPr>
        <p:spPr>
          <a:xfrm>
            <a:off x="25247057" y="179569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1" name="직사각형 3790">
            <a:extLst>
              <a:ext uri="{FF2B5EF4-FFF2-40B4-BE49-F238E27FC236}">
                <a16:creationId xmlns:a16="http://schemas.microsoft.com/office/drawing/2014/main" id="{27B06821-FC7F-3240-0780-3902BC860640}"/>
              </a:ext>
            </a:extLst>
          </p:cNvPr>
          <p:cNvSpPr/>
          <p:nvPr/>
        </p:nvSpPr>
        <p:spPr>
          <a:xfrm>
            <a:off x="25350834" y="18050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2" name="직사각형 3791">
            <a:extLst>
              <a:ext uri="{FF2B5EF4-FFF2-40B4-BE49-F238E27FC236}">
                <a16:creationId xmlns:a16="http://schemas.microsoft.com/office/drawing/2014/main" id="{B1F5819B-EB21-2C4D-268C-7C10278C8B0D}"/>
              </a:ext>
            </a:extLst>
          </p:cNvPr>
          <p:cNvSpPr/>
          <p:nvPr/>
        </p:nvSpPr>
        <p:spPr>
          <a:xfrm>
            <a:off x="25350834" y="18144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3" name="직사각형 3792">
            <a:extLst>
              <a:ext uri="{FF2B5EF4-FFF2-40B4-BE49-F238E27FC236}">
                <a16:creationId xmlns:a16="http://schemas.microsoft.com/office/drawing/2014/main" id="{A4442F8C-53E3-D1FB-1FD3-4E1D9A91FE1B}"/>
              </a:ext>
            </a:extLst>
          </p:cNvPr>
          <p:cNvSpPr/>
          <p:nvPr/>
        </p:nvSpPr>
        <p:spPr>
          <a:xfrm>
            <a:off x="25350834" y="179569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4" name="직사각형 3793">
            <a:extLst>
              <a:ext uri="{FF2B5EF4-FFF2-40B4-BE49-F238E27FC236}">
                <a16:creationId xmlns:a16="http://schemas.microsoft.com/office/drawing/2014/main" id="{5E9C9074-F26C-16BD-F298-C0CF4F1C7D0E}"/>
              </a:ext>
            </a:extLst>
          </p:cNvPr>
          <p:cNvSpPr/>
          <p:nvPr/>
        </p:nvSpPr>
        <p:spPr>
          <a:xfrm>
            <a:off x="25454847" y="18050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5" name="직사각형 3794">
            <a:extLst>
              <a:ext uri="{FF2B5EF4-FFF2-40B4-BE49-F238E27FC236}">
                <a16:creationId xmlns:a16="http://schemas.microsoft.com/office/drawing/2014/main" id="{AA5D4070-7352-48B0-8E89-A22E4D56E4CF}"/>
              </a:ext>
            </a:extLst>
          </p:cNvPr>
          <p:cNvSpPr/>
          <p:nvPr/>
        </p:nvSpPr>
        <p:spPr>
          <a:xfrm>
            <a:off x="25454847" y="18144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6" name="직사각형 3795">
            <a:extLst>
              <a:ext uri="{FF2B5EF4-FFF2-40B4-BE49-F238E27FC236}">
                <a16:creationId xmlns:a16="http://schemas.microsoft.com/office/drawing/2014/main" id="{A16380C2-52A6-6A36-969B-5D707A3C9310}"/>
              </a:ext>
            </a:extLst>
          </p:cNvPr>
          <p:cNvSpPr/>
          <p:nvPr/>
        </p:nvSpPr>
        <p:spPr>
          <a:xfrm>
            <a:off x="25454847" y="179569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7" name="직사각형 3796">
            <a:extLst>
              <a:ext uri="{FF2B5EF4-FFF2-40B4-BE49-F238E27FC236}">
                <a16:creationId xmlns:a16="http://schemas.microsoft.com/office/drawing/2014/main" id="{09265C29-CAA4-03E4-B66A-FA6135E8CD3F}"/>
              </a:ext>
            </a:extLst>
          </p:cNvPr>
          <p:cNvSpPr/>
          <p:nvPr/>
        </p:nvSpPr>
        <p:spPr>
          <a:xfrm>
            <a:off x="25247057" y="18239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8" name="직사각형 3797">
            <a:extLst>
              <a:ext uri="{FF2B5EF4-FFF2-40B4-BE49-F238E27FC236}">
                <a16:creationId xmlns:a16="http://schemas.microsoft.com/office/drawing/2014/main" id="{B0679638-B51E-2C8D-DF43-AB5E4B743269}"/>
              </a:ext>
            </a:extLst>
          </p:cNvPr>
          <p:cNvSpPr/>
          <p:nvPr/>
        </p:nvSpPr>
        <p:spPr>
          <a:xfrm>
            <a:off x="25350834" y="18239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9" name="직사각형 3798">
            <a:extLst>
              <a:ext uri="{FF2B5EF4-FFF2-40B4-BE49-F238E27FC236}">
                <a16:creationId xmlns:a16="http://schemas.microsoft.com/office/drawing/2014/main" id="{EE49CD3E-B25D-3C08-A918-EB3656D54DD1}"/>
              </a:ext>
            </a:extLst>
          </p:cNvPr>
          <p:cNvSpPr/>
          <p:nvPr/>
        </p:nvSpPr>
        <p:spPr>
          <a:xfrm>
            <a:off x="25454847" y="18239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0" name="직사각형 3799">
            <a:extLst>
              <a:ext uri="{FF2B5EF4-FFF2-40B4-BE49-F238E27FC236}">
                <a16:creationId xmlns:a16="http://schemas.microsoft.com/office/drawing/2014/main" id="{B07F0D5D-7B9F-D516-B43A-6F27F1A3C09D}"/>
              </a:ext>
            </a:extLst>
          </p:cNvPr>
          <p:cNvSpPr/>
          <p:nvPr/>
        </p:nvSpPr>
        <p:spPr>
          <a:xfrm>
            <a:off x="26016847" y="17208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1" name="직사각형 3800">
            <a:extLst>
              <a:ext uri="{FF2B5EF4-FFF2-40B4-BE49-F238E27FC236}">
                <a16:creationId xmlns:a16="http://schemas.microsoft.com/office/drawing/2014/main" id="{42CC088B-82E4-2308-3236-F188B86C5331}"/>
              </a:ext>
            </a:extLst>
          </p:cNvPr>
          <p:cNvSpPr/>
          <p:nvPr/>
        </p:nvSpPr>
        <p:spPr>
          <a:xfrm>
            <a:off x="26016847" y="17302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2" name="직사각형 3801">
            <a:extLst>
              <a:ext uri="{FF2B5EF4-FFF2-40B4-BE49-F238E27FC236}">
                <a16:creationId xmlns:a16="http://schemas.microsoft.com/office/drawing/2014/main" id="{E67711C0-B79C-7A7A-3417-6F95114A0BB1}"/>
              </a:ext>
            </a:extLst>
          </p:cNvPr>
          <p:cNvSpPr/>
          <p:nvPr/>
        </p:nvSpPr>
        <p:spPr>
          <a:xfrm>
            <a:off x="26016847" y="17770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3" name="직사각형 3802">
            <a:extLst>
              <a:ext uri="{FF2B5EF4-FFF2-40B4-BE49-F238E27FC236}">
                <a16:creationId xmlns:a16="http://schemas.microsoft.com/office/drawing/2014/main" id="{9C628992-40B0-7F6B-11C2-0050B088B7DA}"/>
              </a:ext>
            </a:extLst>
          </p:cNvPr>
          <p:cNvSpPr/>
          <p:nvPr/>
        </p:nvSpPr>
        <p:spPr>
          <a:xfrm>
            <a:off x="26016847" y="17863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4" name="직사각형 3803">
            <a:extLst>
              <a:ext uri="{FF2B5EF4-FFF2-40B4-BE49-F238E27FC236}">
                <a16:creationId xmlns:a16="http://schemas.microsoft.com/office/drawing/2014/main" id="{ADA21AD0-2AA7-BD83-F5BA-563C657C3D51}"/>
              </a:ext>
            </a:extLst>
          </p:cNvPr>
          <p:cNvSpPr/>
          <p:nvPr/>
        </p:nvSpPr>
        <p:spPr>
          <a:xfrm>
            <a:off x="26016847" y="17582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5" name="직사각형 3804">
            <a:extLst>
              <a:ext uri="{FF2B5EF4-FFF2-40B4-BE49-F238E27FC236}">
                <a16:creationId xmlns:a16="http://schemas.microsoft.com/office/drawing/2014/main" id="{EFCAE908-775C-9788-9206-E238CDEC1777}"/>
              </a:ext>
            </a:extLst>
          </p:cNvPr>
          <p:cNvSpPr/>
          <p:nvPr/>
        </p:nvSpPr>
        <p:spPr>
          <a:xfrm>
            <a:off x="26016847" y="176765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6" name="직사각형 3805">
            <a:extLst>
              <a:ext uri="{FF2B5EF4-FFF2-40B4-BE49-F238E27FC236}">
                <a16:creationId xmlns:a16="http://schemas.microsoft.com/office/drawing/2014/main" id="{24BBAF26-E827-B7F9-3858-E84F86CA4014}"/>
              </a:ext>
            </a:extLst>
          </p:cNvPr>
          <p:cNvSpPr/>
          <p:nvPr/>
        </p:nvSpPr>
        <p:spPr>
          <a:xfrm>
            <a:off x="26016847" y="17395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7" name="직사각형 3806">
            <a:extLst>
              <a:ext uri="{FF2B5EF4-FFF2-40B4-BE49-F238E27FC236}">
                <a16:creationId xmlns:a16="http://schemas.microsoft.com/office/drawing/2014/main" id="{02F31094-679D-A528-3E89-0BD979CD4A29}"/>
              </a:ext>
            </a:extLst>
          </p:cNvPr>
          <p:cNvSpPr/>
          <p:nvPr/>
        </p:nvSpPr>
        <p:spPr>
          <a:xfrm>
            <a:off x="26016847" y="17489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8" name="직사각형 3807">
            <a:extLst>
              <a:ext uri="{FF2B5EF4-FFF2-40B4-BE49-F238E27FC236}">
                <a16:creationId xmlns:a16="http://schemas.microsoft.com/office/drawing/2014/main" id="{AE0BDE82-4B9D-6A15-408F-3B95E34A88A5}"/>
              </a:ext>
            </a:extLst>
          </p:cNvPr>
          <p:cNvSpPr/>
          <p:nvPr/>
        </p:nvSpPr>
        <p:spPr>
          <a:xfrm>
            <a:off x="26120624" y="17208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9" name="직사각형 3808">
            <a:extLst>
              <a:ext uri="{FF2B5EF4-FFF2-40B4-BE49-F238E27FC236}">
                <a16:creationId xmlns:a16="http://schemas.microsoft.com/office/drawing/2014/main" id="{3C47EECB-F477-98B0-E1FE-E10E8A52B87C}"/>
              </a:ext>
            </a:extLst>
          </p:cNvPr>
          <p:cNvSpPr/>
          <p:nvPr/>
        </p:nvSpPr>
        <p:spPr>
          <a:xfrm>
            <a:off x="26120624" y="17302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0" name="직사각형 3809">
            <a:extLst>
              <a:ext uri="{FF2B5EF4-FFF2-40B4-BE49-F238E27FC236}">
                <a16:creationId xmlns:a16="http://schemas.microsoft.com/office/drawing/2014/main" id="{CB2C2116-CCE0-BE55-F9D7-A0DD197B0228}"/>
              </a:ext>
            </a:extLst>
          </p:cNvPr>
          <p:cNvSpPr/>
          <p:nvPr/>
        </p:nvSpPr>
        <p:spPr>
          <a:xfrm>
            <a:off x="26120624" y="17770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1" name="직사각형 3810">
            <a:extLst>
              <a:ext uri="{FF2B5EF4-FFF2-40B4-BE49-F238E27FC236}">
                <a16:creationId xmlns:a16="http://schemas.microsoft.com/office/drawing/2014/main" id="{2CD17625-DC70-357C-0AB6-84E6CCD2D164}"/>
              </a:ext>
            </a:extLst>
          </p:cNvPr>
          <p:cNvSpPr/>
          <p:nvPr/>
        </p:nvSpPr>
        <p:spPr>
          <a:xfrm>
            <a:off x="26120624" y="17863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2" name="직사각형 3811">
            <a:extLst>
              <a:ext uri="{FF2B5EF4-FFF2-40B4-BE49-F238E27FC236}">
                <a16:creationId xmlns:a16="http://schemas.microsoft.com/office/drawing/2014/main" id="{E9BB7B7B-ED80-22B5-6986-833A070F1A29}"/>
              </a:ext>
            </a:extLst>
          </p:cNvPr>
          <p:cNvSpPr/>
          <p:nvPr/>
        </p:nvSpPr>
        <p:spPr>
          <a:xfrm>
            <a:off x="26120624" y="17582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3" name="직사각형 3812">
            <a:extLst>
              <a:ext uri="{FF2B5EF4-FFF2-40B4-BE49-F238E27FC236}">
                <a16:creationId xmlns:a16="http://schemas.microsoft.com/office/drawing/2014/main" id="{13808A91-551C-E204-5E08-9CCA8DBF3C52}"/>
              </a:ext>
            </a:extLst>
          </p:cNvPr>
          <p:cNvSpPr/>
          <p:nvPr/>
        </p:nvSpPr>
        <p:spPr>
          <a:xfrm>
            <a:off x="26120624" y="176765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4" name="직사각형 3813">
            <a:extLst>
              <a:ext uri="{FF2B5EF4-FFF2-40B4-BE49-F238E27FC236}">
                <a16:creationId xmlns:a16="http://schemas.microsoft.com/office/drawing/2014/main" id="{58D23BE0-B79F-FB2D-9C7C-BD9F533E6FB6}"/>
              </a:ext>
            </a:extLst>
          </p:cNvPr>
          <p:cNvSpPr/>
          <p:nvPr/>
        </p:nvSpPr>
        <p:spPr>
          <a:xfrm>
            <a:off x="26120624" y="17395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5" name="직사각형 3814">
            <a:extLst>
              <a:ext uri="{FF2B5EF4-FFF2-40B4-BE49-F238E27FC236}">
                <a16:creationId xmlns:a16="http://schemas.microsoft.com/office/drawing/2014/main" id="{953D4D8D-5C18-24C1-D1FD-4FF4B1704665}"/>
              </a:ext>
            </a:extLst>
          </p:cNvPr>
          <p:cNvSpPr/>
          <p:nvPr/>
        </p:nvSpPr>
        <p:spPr>
          <a:xfrm>
            <a:off x="26120624" y="17489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6" name="직사각형 3815">
            <a:extLst>
              <a:ext uri="{FF2B5EF4-FFF2-40B4-BE49-F238E27FC236}">
                <a16:creationId xmlns:a16="http://schemas.microsoft.com/office/drawing/2014/main" id="{996CDA17-334A-3861-7FD3-46B646F9EF4C}"/>
              </a:ext>
            </a:extLst>
          </p:cNvPr>
          <p:cNvSpPr/>
          <p:nvPr/>
        </p:nvSpPr>
        <p:spPr>
          <a:xfrm>
            <a:off x="26016847" y="18047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7" name="직사각형 3816">
            <a:extLst>
              <a:ext uri="{FF2B5EF4-FFF2-40B4-BE49-F238E27FC236}">
                <a16:creationId xmlns:a16="http://schemas.microsoft.com/office/drawing/2014/main" id="{D5BB4945-8B72-1CB6-762A-899C884DA73F}"/>
              </a:ext>
            </a:extLst>
          </p:cNvPr>
          <p:cNvSpPr/>
          <p:nvPr/>
        </p:nvSpPr>
        <p:spPr>
          <a:xfrm>
            <a:off x="26016847" y="18141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8" name="직사각형 3817">
            <a:extLst>
              <a:ext uri="{FF2B5EF4-FFF2-40B4-BE49-F238E27FC236}">
                <a16:creationId xmlns:a16="http://schemas.microsoft.com/office/drawing/2014/main" id="{9E1E42C1-6A8C-2E41-AC36-6B24333FD048}"/>
              </a:ext>
            </a:extLst>
          </p:cNvPr>
          <p:cNvSpPr/>
          <p:nvPr/>
        </p:nvSpPr>
        <p:spPr>
          <a:xfrm>
            <a:off x="26016847" y="17954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9" name="직사각형 3818">
            <a:extLst>
              <a:ext uri="{FF2B5EF4-FFF2-40B4-BE49-F238E27FC236}">
                <a16:creationId xmlns:a16="http://schemas.microsoft.com/office/drawing/2014/main" id="{B0E2350F-2DD8-CDB3-230B-95F3551445ED}"/>
              </a:ext>
            </a:extLst>
          </p:cNvPr>
          <p:cNvSpPr/>
          <p:nvPr/>
        </p:nvSpPr>
        <p:spPr>
          <a:xfrm>
            <a:off x="26120624" y="18047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0" name="직사각형 3819">
            <a:extLst>
              <a:ext uri="{FF2B5EF4-FFF2-40B4-BE49-F238E27FC236}">
                <a16:creationId xmlns:a16="http://schemas.microsoft.com/office/drawing/2014/main" id="{7E748168-1477-7ACB-5931-3D902DB73771}"/>
              </a:ext>
            </a:extLst>
          </p:cNvPr>
          <p:cNvSpPr/>
          <p:nvPr/>
        </p:nvSpPr>
        <p:spPr>
          <a:xfrm>
            <a:off x="26120624" y="18141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1" name="직사각형 3820">
            <a:extLst>
              <a:ext uri="{FF2B5EF4-FFF2-40B4-BE49-F238E27FC236}">
                <a16:creationId xmlns:a16="http://schemas.microsoft.com/office/drawing/2014/main" id="{19AEC3D6-3D92-CEF4-32DF-453BF083DD69}"/>
              </a:ext>
            </a:extLst>
          </p:cNvPr>
          <p:cNvSpPr/>
          <p:nvPr/>
        </p:nvSpPr>
        <p:spPr>
          <a:xfrm>
            <a:off x="26120624" y="17954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2" name="직사각형 3821">
            <a:extLst>
              <a:ext uri="{FF2B5EF4-FFF2-40B4-BE49-F238E27FC236}">
                <a16:creationId xmlns:a16="http://schemas.microsoft.com/office/drawing/2014/main" id="{74E878E0-470B-13B5-9641-BB8E49042655}"/>
              </a:ext>
            </a:extLst>
          </p:cNvPr>
          <p:cNvSpPr/>
          <p:nvPr/>
        </p:nvSpPr>
        <p:spPr>
          <a:xfrm>
            <a:off x="26016847" y="18236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3" name="직사각형 3822">
            <a:extLst>
              <a:ext uri="{FF2B5EF4-FFF2-40B4-BE49-F238E27FC236}">
                <a16:creationId xmlns:a16="http://schemas.microsoft.com/office/drawing/2014/main" id="{CAF0C5F5-E1D1-2B3A-0E9F-007394F323DB}"/>
              </a:ext>
            </a:extLst>
          </p:cNvPr>
          <p:cNvSpPr/>
          <p:nvPr/>
        </p:nvSpPr>
        <p:spPr>
          <a:xfrm>
            <a:off x="26120624" y="18236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4" name="원호 3823">
            <a:extLst>
              <a:ext uri="{FF2B5EF4-FFF2-40B4-BE49-F238E27FC236}">
                <a16:creationId xmlns:a16="http://schemas.microsoft.com/office/drawing/2014/main" id="{507E6EFA-A468-164E-2EED-D5F16D5C7235}"/>
              </a:ext>
            </a:extLst>
          </p:cNvPr>
          <p:cNvSpPr/>
          <p:nvPr/>
        </p:nvSpPr>
        <p:spPr>
          <a:xfrm>
            <a:off x="25917619" y="1701680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5" name="원호 3824">
            <a:extLst>
              <a:ext uri="{FF2B5EF4-FFF2-40B4-BE49-F238E27FC236}">
                <a16:creationId xmlns:a16="http://schemas.microsoft.com/office/drawing/2014/main" id="{4B1B3152-9364-93A1-F28D-F9F64888F808}"/>
              </a:ext>
            </a:extLst>
          </p:cNvPr>
          <p:cNvSpPr/>
          <p:nvPr/>
        </p:nvSpPr>
        <p:spPr>
          <a:xfrm rot="16200000">
            <a:off x="25630283" y="1665982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6" name="원호 3825">
            <a:extLst>
              <a:ext uri="{FF2B5EF4-FFF2-40B4-BE49-F238E27FC236}">
                <a16:creationId xmlns:a16="http://schemas.microsoft.com/office/drawing/2014/main" id="{A8473B6E-BD30-3F91-FA10-9A1D19DB0953}"/>
              </a:ext>
            </a:extLst>
          </p:cNvPr>
          <p:cNvSpPr/>
          <p:nvPr/>
        </p:nvSpPr>
        <p:spPr>
          <a:xfrm rot="16200000">
            <a:off x="24929862" y="1731643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7" name="원호 3826">
            <a:extLst>
              <a:ext uri="{FF2B5EF4-FFF2-40B4-BE49-F238E27FC236}">
                <a16:creationId xmlns:a16="http://schemas.microsoft.com/office/drawing/2014/main" id="{F7755DA3-DF0F-DC5F-AE31-5EE5E68FF249}"/>
              </a:ext>
            </a:extLst>
          </p:cNvPr>
          <p:cNvSpPr/>
          <p:nvPr/>
        </p:nvSpPr>
        <p:spPr>
          <a:xfrm rot="5400000" flipV="1">
            <a:off x="24921307" y="1782267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8" name="TextBox 3827">
            <a:extLst>
              <a:ext uri="{FF2B5EF4-FFF2-40B4-BE49-F238E27FC236}">
                <a16:creationId xmlns:a16="http://schemas.microsoft.com/office/drawing/2014/main" id="{884E28CA-BBC1-E4AB-653C-30635C33E995}"/>
              </a:ext>
            </a:extLst>
          </p:cNvPr>
          <p:cNvSpPr txBox="1"/>
          <p:nvPr/>
        </p:nvSpPr>
        <p:spPr>
          <a:xfrm>
            <a:off x="24760310" y="1761225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829" name="TextBox 3828">
            <a:extLst>
              <a:ext uri="{FF2B5EF4-FFF2-40B4-BE49-F238E27FC236}">
                <a16:creationId xmlns:a16="http://schemas.microsoft.com/office/drawing/2014/main" id="{BC81017A-C6BD-0732-8619-E8232603E36A}"/>
              </a:ext>
            </a:extLst>
          </p:cNvPr>
          <p:cNvSpPr txBox="1"/>
          <p:nvPr/>
        </p:nvSpPr>
        <p:spPr>
          <a:xfrm>
            <a:off x="25868247" y="168704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830" name="직사각형 3829">
            <a:extLst>
              <a:ext uri="{FF2B5EF4-FFF2-40B4-BE49-F238E27FC236}">
                <a16:creationId xmlns:a16="http://schemas.microsoft.com/office/drawing/2014/main" id="{C523811A-D407-F8C9-DE0C-716F23A5D7A9}"/>
              </a:ext>
            </a:extLst>
          </p:cNvPr>
          <p:cNvSpPr/>
          <p:nvPr/>
        </p:nvSpPr>
        <p:spPr>
          <a:xfrm>
            <a:off x="26656833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1" name="직사각형 3830">
            <a:extLst>
              <a:ext uri="{FF2B5EF4-FFF2-40B4-BE49-F238E27FC236}">
                <a16:creationId xmlns:a16="http://schemas.microsoft.com/office/drawing/2014/main" id="{7331EBDC-E01C-781B-5D3F-B67C664A6152}"/>
              </a:ext>
            </a:extLst>
          </p:cNvPr>
          <p:cNvSpPr/>
          <p:nvPr/>
        </p:nvSpPr>
        <p:spPr>
          <a:xfrm>
            <a:off x="26656833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2" name="직사각형 3831">
            <a:extLst>
              <a:ext uri="{FF2B5EF4-FFF2-40B4-BE49-F238E27FC236}">
                <a16:creationId xmlns:a16="http://schemas.microsoft.com/office/drawing/2014/main" id="{089487C0-07BE-D978-1753-290CE098C391}"/>
              </a:ext>
            </a:extLst>
          </p:cNvPr>
          <p:cNvSpPr/>
          <p:nvPr/>
        </p:nvSpPr>
        <p:spPr>
          <a:xfrm>
            <a:off x="26760610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3" name="직사각형 3832">
            <a:extLst>
              <a:ext uri="{FF2B5EF4-FFF2-40B4-BE49-F238E27FC236}">
                <a16:creationId xmlns:a16="http://schemas.microsoft.com/office/drawing/2014/main" id="{582BD2C5-29C6-F1F2-0CBC-15E8A1FC5814}"/>
              </a:ext>
            </a:extLst>
          </p:cNvPr>
          <p:cNvSpPr/>
          <p:nvPr/>
        </p:nvSpPr>
        <p:spPr>
          <a:xfrm>
            <a:off x="26760610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4" name="직사각형 3833">
            <a:extLst>
              <a:ext uri="{FF2B5EF4-FFF2-40B4-BE49-F238E27FC236}">
                <a16:creationId xmlns:a16="http://schemas.microsoft.com/office/drawing/2014/main" id="{5295549B-52F6-AEB0-38DF-C1CB21C6FF06}"/>
              </a:ext>
            </a:extLst>
          </p:cNvPr>
          <p:cNvSpPr/>
          <p:nvPr/>
        </p:nvSpPr>
        <p:spPr>
          <a:xfrm>
            <a:off x="26864623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5" name="직사각형 3834">
            <a:extLst>
              <a:ext uri="{FF2B5EF4-FFF2-40B4-BE49-F238E27FC236}">
                <a16:creationId xmlns:a16="http://schemas.microsoft.com/office/drawing/2014/main" id="{A2682CB3-B690-2313-9257-EEB84876199C}"/>
              </a:ext>
            </a:extLst>
          </p:cNvPr>
          <p:cNvSpPr/>
          <p:nvPr/>
        </p:nvSpPr>
        <p:spPr>
          <a:xfrm>
            <a:off x="26864623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6" name="직사각형 3835">
            <a:extLst>
              <a:ext uri="{FF2B5EF4-FFF2-40B4-BE49-F238E27FC236}">
                <a16:creationId xmlns:a16="http://schemas.microsoft.com/office/drawing/2014/main" id="{0B60486D-8B03-FAF9-78E2-15DE455F85DE}"/>
              </a:ext>
            </a:extLst>
          </p:cNvPr>
          <p:cNvSpPr/>
          <p:nvPr/>
        </p:nvSpPr>
        <p:spPr>
          <a:xfrm>
            <a:off x="25248596" y="183982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7" name="직사각형 3836">
            <a:extLst>
              <a:ext uri="{FF2B5EF4-FFF2-40B4-BE49-F238E27FC236}">
                <a16:creationId xmlns:a16="http://schemas.microsoft.com/office/drawing/2014/main" id="{A5C48FF2-4570-F7EB-E16B-2382FAD0F6ED}"/>
              </a:ext>
            </a:extLst>
          </p:cNvPr>
          <p:cNvSpPr/>
          <p:nvPr/>
        </p:nvSpPr>
        <p:spPr>
          <a:xfrm>
            <a:off x="25248596" y="184918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8" name="직사각형 3837">
            <a:extLst>
              <a:ext uri="{FF2B5EF4-FFF2-40B4-BE49-F238E27FC236}">
                <a16:creationId xmlns:a16="http://schemas.microsoft.com/office/drawing/2014/main" id="{A9A2EBF9-7180-EC86-FC5B-2793650D48DD}"/>
              </a:ext>
            </a:extLst>
          </p:cNvPr>
          <p:cNvSpPr/>
          <p:nvPr/>
        </p:nvSpPr>
        <p:spPr>
          <a:xfrm>
            <a:off x="25352373" y="183982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9" name="직사각형 3838">
            <a:extLst>
              <a:ext uri="{FF2B5EF4-FFF2-40B4-BE49-F238E27FC236}">
                <a16:creationId xmlns:a16="http://schemas.microsoft.com/office/drawing/2014/main" id="{E75E7D7F-C525-EAAD-C0C9-86CE007B0D29}"/>
              </a:ext>
            </a:extLst>
          </p:cNvPr>
          <p:cNvSpPr/>
          <p:nvPr/>
        </p:nvSpPr>
        <p:spPr>
          <a:xfrm>
            <a:off x="25352373" y="184918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0" name="직사각형 3839">
            <a:extLst>
              <a:ext uri="{FF2B5EF4-FFF2-40B4-BE49-F238E27FC236}">
                <a16:creationId xmlns:a16="http://schemas.microsoft.com/office/drawing/2014/main" id="{15EE529B-CDCB-5528-D284-ABFA811F86C6}"/>
              </a:ext>
            </a:extLst>
          </p:cNvPr>
          <p:cNvSpPr/>
          <p:nvPr/>
        </p:nvSpPr>
        <p:spPr>
          <a:xfrm>
            <a:off x="25456386" y="183982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1" name="직사각형 3840">
            <a:extLst>
              <a:ext uri="{FF2B5EF4-FFF2-40B4-BE49-F238E27FC236}">
                <a16:creationId xmlns:a16="http://schemas.microsoft.com/office/drawing/2014/main" id="{5E13F769-5048-D4CA-F28F-3958C98F86DD}"/>
              </a:ext>
            </a:extLst>
          </p:cNvPr>
          <p:cNvSpPr/>
          <p:nvPr/>
        </p:nvSpPr>
        <p:spPr>
          <a:xfrm>
            <a:off x="25456386" y="184918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2" name="직사각형 3841">
            <a:extLst>
              <a:ext uri="{FF2B5EF4-FFF2-40B4-BE49-F238E27FC236}">
                <a16:creationId xmlns:a16="http://schemas.microsoft.com/office/drawing/2014/main" id="{B4031DDF-0688-93F6-C331-57E5CDF3CDE8}"/>
              </a:ext>
            </a:extLst>
          </p:cNvPr>
          <p:cNvSpPr/>
          <p:nvPr/>
        </p:nvSpPr>
        <p:spPr>
          <a:xfrm>
            <a:off x="26018386" y="183954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3" name="직사각형 3842">
            <a:extLst>
              <a:ext uri="{FF2B5EF4-FFF2-40B4-BE49-F238E27FC236}">
                <a16:creationId xmlns:a16="http://schemas.microsoft.com/office/drawing/2014/main" id="{22D7CC4A-FAD5-E5F3-DDF4-DDA5B4B0A745}"/>
              </a:ext>
            </a:extLst>
          </p:cNvPr>
          <p:cNvSpPr/>
          <p:nvPr/>
        </p:nvSpPr>
        <p:spPr>
          <a:xfrm>
            <a:off x="26018386" y="184889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4" name="직사각형 3843">
            <a:extLst>
              <a:ext uri="{FF2B5EF4-FFF2-40B4-BE49-F238E27FC236}">
                <a16:creationId xmlns:a16="http://schemas.microsoft.com/office/drawing/2014/main" id="{597772E9-84F2-C618-D530-70F847E21E09}"/>
              </a:ext>
            </a:extLst>
          </p:cNvPr>
          <p:cNvSpPr/>
          <p:nvPr/>
        </p:nvSpPr>
        <p:spPr>
          <a:xfrm>
            <a:off x="26122163" y="183954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5" name="직사각형 3844">
            <a:extLst>
              <a:ext uri="{FF2B5EF4-FFF2-40B4-BE49-F238E27FC236}">
                <a16:creationId xmlns:a16="http://schemas.microsoft.com/office/drawing/2014/main" id="{660B57B0-EE19-EAB8-C87C-72B52F02A4CD}"/>
              </a:ext>
            </a:extLst>
          </p:cNvPr>
          <p:cNvSpPr/>
          <p:nvPr/>
        </p:nvSpPr>
        <p:spPr>
          <a:xfrm>
            <a:off x="26122163" y="184889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6" name="직사각형 3845">
            <a:extLst>
              <a:ext uri="{FF2B5EF4-FFF2-40B4-BE49-F238E27FC236}">
                <a16:creationId xmlns:a16="http://schemas.microsoft.com/office/drawing/2014/main" id="{8DFFAB0D-D1D1-4A2C-DD8B-7003EEDD5775}"/>
              </a:ext>
            </a:extLst>
          </p:cNvPr>
          <p:cNvSpPr/>
          <p:nvPr/>
        </p:nvSpPr>
        <p:spPr>
          <a:xfrm>
            <a:off x="27040231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7" name="직사각형 3846">
            <a:extLst>
              <a:ext uri="{FF2B5EF4-FFF2-40B4-BE49-F238E27FC236}">
                <a16:creationId xmlns:a16="http://schemas.microsoft.com/office/drawing/2014/main" id="{DBC0A581-08EC-9437-649E-B273CEFAEA95}"/>
              </a:ext>
            </a:extLst>
          </p:cNvPr>
          <p:cNvSpPr/>
          <p:nvPr/>
        </p:nvSpPr>
        <p:spPr>
          <a:xfrm>
            <a:off x="27040231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8" name="직사각형 3847">
            <a:extLst>
              <a:ext uri="{FF2B5EF4-FFF2-40B4-BE49-F238E27FC236}">
                <a16:creationId xmlns:a16="http://schemas.microsoft.com/office/drawing/2014/main" id="{E404210E-A6F3-814B-944F-18D5D16616B6}"/>
              </a:ext>
            </a:extLst>
          </p:cNvPr>
          <p:cNvSpPr/>
          <p:nvPr/>
        </p:nvSpPr>
        <p:spPr>
          <a:xfrm>
            <a:off x="27144008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9" name="직사각형 3848">
            <a:extLst>
              <a:ext uri="{FF2B5EF4-FFF2-40B4-BE49-F238E27FC236}">
                <a16:creationId xmlns:a16="http://schemas.microsoft.com/office/drawing/2014/main" id="{4FCCE12D-334D-5A43-A5DC-92BB857FCAB0}"/>
              </a:ext>
            </a:extLst>
          </p:cNvPr>
          <p:cNvSpPr/>
          <p:nvPr/>
        </p:nvSpPr>
        <p:spPr>
          <a:xfrm>
            <a:off x="27144008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0" name="직사각형 3849">
            <a:extLst>
              <a:ext uri="{FF2B5EF4-FFF2-40B4-BE49-F238E27FC236}">
                <a16:creationId xmlns:a16="http://schemas.microsoft.com/office/drawing/2014/main" id="{FC482900-4E68-12AE-171E-93D983F8F343}"/>
              </a:ext>
            </a:extLst>
          </p:cNvPr>
          <p:cNvSpPr/>
          <p:nvPr/>
        </p:nvSpPr>
        <p:spPr>
          <a:xfrm>
            <a:off x="27043790" y="17213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1" name="직사각형 3850">
            <a:extLst>
              <a:ext uri="{FF2B5EF4-FFF2-40B4-BE49-F238E27FC236}">
                <a16:creationId xmlns:a16="http://schemas.microsoft.com/office/drawing/2014/main" id="{D2192A59-9306-EFA8-8D40-198A9101A8F4}"/>
              </a:ext>
            </a:extLst>
          </p:cNvPr>
          <p:cNvSpPr/>
          <p:nvPr/>
        </p:nvSpPr>
        <p:spPr>
          <a:xfrm>
            <a:off x="27043790" y="17307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2" name="직사각형 3851">
            <a:extLst>
              <a:ext uri="{FF2B5EF4-FFF2-40B4-BE49-F238E27FC236}">
                <a16:creationId xmlns:a16="http://schemas.microsoft.com/office/drawing/2014/main" id="{70D75914-127B-FBBE-6372-EE229ACB4B61}"/>
              </a:ext>
            </a:extLst>
          </p:cNvPr>
          <p:cNvSpPr/>
          <p:nvPr/>
        </p:nvSpPr>
        <p:spPr>
          <a:xfrm>
            <a:off x="27043790" y="177752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3" name="직사각형 3852">
            <a:extLst>
              <a:ext uri="{FF2B5EF4-FFF2-40B4-BE49-F238E27FC236}">
                <a16:creationId xmlns:a16="http://schemas.microsoft.com/office/drawing/2014/main" id="{2AC81629-F1E8-C956-B5A3-FD7AAE496D43}"/>
              </a:ext>
            </a:extLst>
          </p:cNvPr>
          <p:cNvSpPr/>
          <p:nvPr/>
        </p:nvSpPr>
        <p:spPr>
          <a:xfrm>
            <a:off x="27043790" y="178687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4" name="직사각형 3853">
            <a:extLst>
              <a:ext uri="{FF2B5EF4-FFF2-40B4-BE49-F238E27FC236}">
                <a16:creationId xmlns:a16="http://schemas.microsoft.com/office/drawing/2014/main" id="{6AB41E68-02D4-2C69-07BD-8E66A84F3C12}"/>
              </a:ext>
            </a:extLst>
          </p:cNvPr>
          <p:cNvSpPr/>
          <p:nvPr/>
        </p:nvSpPr>
        <p:spPr>
          <a:xfrm>
            <a:off x="27043790" y="175881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5" name="직사각형 3854">
            <a:extLst>
              <a:ext uri="{FF2B5EF4-FFF2-40B4-BE49-F238E27FC236}">
                <a16:creationId xmlns:a16="http://schemas.microsoft.com/office/drawing/2014/main" id="{8B7D721D-EC8A-1F8F-B7D5-7D95C10BCFC2}"/>
              </a:ext>
            </a:extLst>
          </p:cNvPr>
          <p:cNvSpPr/>
          <p:nvPr/>
        </p:nvSpPr>
        <p:spPr>
          <a:xfrm>
            <a:off x="27043790" y="176816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6" name="직사각형 3855">
            <a:extLst>
              <a:ext uri="{FF2B5EF4-FFF2-40B4-BE49-F238E27FC236}">
                <a16:creationId xmlns:a16="http://schemas.microsoft.com/office/drawing/2014/main" id="{EFC12509-B197-E069-E4BB-6133472AB821}"/>
              </a:ext>
            </a:extLst>
          </p:cNvPr>
          <p:cNvSpPr/>
          <p:nvPr/>
        </p:nvSpPr>
        <p:spPr>
          <a:xfrm>
            <a:off x="27043790" y="17401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7" name="직사각형 3856">
            <a:extLst>
              <a:ext uri="{FF2B5EF4-FFF2-40B4-BE49-F238E27FC236}">
                <a16:creationId xmlns:a16="http://schemas.microsoft.com/office/drawing/2014/main" id="{6D52E27F-E563-DA41-3EA1-B256710A7046}"/>
              </a:ext>
            </a:extLst>
          </p:cNvPr>
          <p:cNvSpPr/>
          <p:nvPr/>
        </p:nvSpPr>
        <p:spPr>
          <a:xfrm>
            <a:off x="27043790" y="174945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8" name="직사각형 3857">
            <a:extLst>
              <a:ext uri="{FF2B5EF4-FFF2-40B4-BE49-F238E27FC236}">
                <a16:creationId xmlns:a16="http://schemas.microsoft.com/office/drawing/2014/main" id="{D2F79DCD-337B-77FB-4A49-6902D05DAF71}"/>
              </a:ext>
            </a:extLst>
          </p:cNvPr>
          <p:cNvSpPr/>
          <p:nvPr/>
        </p:nvSpPr>
        <p:spPr>
          <a:xfrm>
            <a:off x="27147567" y="17213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9" name="직사각형 3858">
            <a:extLst>
              <a:ext uri="{FF2B5EF4-FFF2-40B4-BE49-F238E27FC236}">
                <a16:creationId xmlns:a16="http://schemas.microsoft.com/office/drawing/2014/main" id="{9BB96372-3661-25CC-F8CA-A481C691A57B}"/>
              </a:ext>
            </a:extLst>
          </p:cNvPr>
          <p:cNvSpPr/>
          <p:nvPr/>
        </p:nvSpPr>
        <p:spPr>
          <a:xfrm>
            <a:off x="27147567" y="17307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0" name="직사각형 3859">
            <a:extLst>
              <a:ext uri="{FF2B5EF4-FFF2-40B4-BE49-F238E27FC236}">
                <a16:creationId xmlns:a16="http://schemas.microsoft.com/office/drawing/2014/main" id="{E9F12666-71DD-769D-9642-D7EE0B6AED4B}"/>
              </a:ext>
            </a:extLst>
          </p:cNvPr>
          <p:cNvSpPr/>
          <p:nvPr/>
        </p:nvSpPr>
        <p:spPr>
          <a:xfrm>
            <a:off x="27147567" y="177752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1" name="직사각형 3860">
            <a:extLst>
              <a:ext uri="{FF2B5EF4-FFF2-40B4-BE49-F238E27FC236}">
                <a16:creationId xmlns:a16="http://schemas.microsoft.com/office/drawing/2014/main" id="{9037A50B-3E92-3F5E-1E07-EEA2CF2A4998}"/>
              </a:ext>
            </a:extLst>
          </p:cNvPr>
          <p:cNvSpPr/>
          <p:nvPr/>
        </p:nvSpPr>
        <p:spPr>
          <a:xfrm>
            <a:off x="27147567" y="178687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2" name="직사각형 3861">
            <a:extLst>
              <a:ext uri="{FF2B5EF4-FFF2-40B4-BE49-F238E27FC236}">
                <a16:creationId xmlns:a16="http://schemas.microsoft.com/office/drawing/2014/main" id="{146DBA52-ADC2-DCC6-4FFC-0BB04938EA71}"/>
              </a:ext>
            </a:extLst>
          </p:cNvPr>
          <p:cNvSpPr/>
          <p:nvPr/>
        </p:nvSpPr>
        <p:spPr>
          <a:xfrm>
            <a:off x="27147567" y="175881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3" name="직사각형 3862">
            <a:extLst>
              <a:ext uri="{FF2B5EF4-FFF2-40B4-BE49-F238E27FC236}">
                <a16:creationId xmlns:a16="http://schemas.microsoft.com/office/drawing/2014/main" id="{382E9039-3D05-D0DA-C81B-DFCAF8EE096B}"/>
              </a:ext>
            </a:extLst>
          </p:cNvPr>
          <p:cNvSpPr/>
          <p:nvPr/>
        </p:nvSpPr>
        <p:spPr>
          <a:xfrm>
            <a:off x="27147567" y="176816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4" name="직사각형 3863">
            <a:extLst>
              <a:ext uri="{FF2B5EF4-FFF2-40B4-BE49-F238E27FC236}">
                <a16:creationId xmlns:a16="http://schemas.microsoft.com/office/drawing/2014/main" id="{056B1D1E-E109-3C27-0954-47BDD81167FD}"/>
              </a:ext>
            </a:extLst>
          </p:cNvPr>
          <p:cNvSpPr/>
          <p:nvPr/>
        </p:nvSpPr>
        <p:spPr>
          <a:xfrm>
            <a:off x="27147567" y="17401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5" name="직사각형 3864">
            <a:extLst>
              <a:ext uri="{FF2B5EF4-FFF2-40B4-BE49-F238E27FC236}">
                <a16:creationId xmlns:a16="http://schemas.microsoft.com/office/drawing/2014/main" id="{0EF408A6-D560-592E-33C9-5E4B8695E435}"/>
              </a:ext>
            </a:extLst>
          </p:cNvPr>
          <p:cNvSpPr/>
          <p:nvPr/>
        </p:nvSpPr>
        <p:spPr>
          <a:xfrm>
            <a:off x="27147567" y="174945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6" name="직사각형 3865">
            <a:extLst>
              <a:ext uri="{FF2B5EF4-FFF2-40B4-BE49-F238E27FC236}">
                <a16:creationId xmlns:a16="http://schemas.microsoft.com/office/drawing/2014/main" id="{2E94E6EC-D7DC-B6CE-67CC-178E701F4997}"/>
              </a:ext>
            </a:extLst>
          </p:cNvPr>
          <p:cNvSpPr/>
          <p:nvPr/>
        </p:nvSpPr>
        <p:spPr>
          <a:xfrm>
            <a:off x="27043790" y="180527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7" name="직사각형 3866">
            <a:extLst>
              <a:ext uri="{FF2B5EF4-FFF2-40B4-BE49-F238E27FC236}">
                <a16:creationId xmlns:a16="http://schemas.microsoft.com/office/drawing/2014/main" id="{D24B2AD2-1E42-0577-3F96-20951E7A751C}"/>
              </a:ext>
            </a:extLst>
          </p:cNvPr>
          <p:cNvSpPr/>
          <p:nvPr/>
        </p:nvSpPr>
        <p:spPr>
          <a:xfrm>
            <a:off x="27043790" y="181462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8" name="직사각형 3867">
            <a:extLst>
              <a:ext uri="{FF2B5EF4-FFF2-40B4-BE49-F238E27FC236}">
                <a16:creationId xmlns:a16="http://schemas.microsoft.com/office/drawing/2014/main" id="{8ED05B3C-25F8-821B-86AB-B92CA586BE97}"/>
              </a:ext>
            </a:extLst>
          </p:cNvPr>
          <p:cNvSpPr/>
          <p:nvPr/>
        </p:nvSpPr>
        <p:spPr>
          <a:xfrm>
            <a:off x="27043790" y="179592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9" name="직사각형 3868">
            <a:extLst>
              <a:ext uri="{FF2B5EF4-FFF2-40B4-BE49-F238E27FC236}">
                <a16:creationId xmlns:a16="http://schemas.microsoft.com/office/drawing/2014/main" id="{2ADFC5C6-AF13-51D6-E6AB-DA1199D512D3}"/>
              </a:ext>
            </a:extLst>
          </p:cNvPr>
          <p:cNvSpPr/>
          <p:nvPr/>
        </p:nvSpPr>
        <p:spPr>
          <a:xfrm>
            <a:off x="27147567" y="180527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0" name="직사각형 3869">
            <a:extLst>
              <a:ext uri="{FF2B5EF4-FFF2-40B4-BE49-F238E27FC236}">
                <a16:creationId xmlns:a16="http://schemas.microsoft.com/office/drawing/2014/main" id="{7131557E-588B-900A-F16E-FA39940BFFC6}"/>
              </a:ext>
            </a:extLst>
          </p:cNvPr>
          <p:cNvSpPr/>
          <p:nvPr/>
        </p:nvSpPr>
        <p:spPr>
          <a:xfrm>
            <a:off x="27147567" y="181462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1" name="직사각형 3870">
            <a:extLst>
              <a:ext uri="{FF2B5EF4-FFF2-40B4-BE49-F238E27FC236}">
                <a16:creationId xmlns:a16="http://schemas.microsoft.com/office/drawing/2014/main" id="{65BB9AED-591B-E626-D6DA-37713B680846}"/>
              </a:ext>
            </a:extLst>
          </p:cNvPr>
          <p:cNvSpPr/>
          <p:nvPr/>
        </p:nvSpPr>
        <p:spPr>
          <a:xfrm>
            <a:off x="27147567" y="179592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2" name="직사각형 3871">
            <a:extLst>
              <a:ext uri="{FF2B5EF4-FFF2-40B4-BE49-F238E27FC236}">
                <a16:creationId xmlns:a16="http://schemas.microsoft.com/office/drawing/2014/main" id="{F96F0AC0-9196-F7E9-91C2-64776E7A0256}"/>
              </a:ext>
            </a:extLst>
          </p:cNvPr>
          <p:cNvSpPr/>
          <p:nvPr/>
        </p:nvSpPr>
        <p:spPr>
          <a:xfrm>
            <a:off x="27043790" y="182336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3" name="직사각형 3872">
            <a:extLst>
              <a:ext uri="{FF2B5EF4-FFF2-40B4-BE49-F238E27FC236}">
                <a16:creationId xmlns:a16="http://schemas.microsoft.com/office/drawing/2014/main" id="{5279E0B9-30E4-546A-D23D-300D1ADB88F2}"/>
              </a:ext>
            </a:extLst>
          </p:cNvPr>
          <p:cNvSpPr/>
          <p:nvPr/>
        </p:nvSpPr>
        <p:spPr>
          <a:xfrm>
            <a:off x="27147567" y="182336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5" name="TextBox 3874">
            <a:extLst>
              <a:ext uri="{FF2B5EF4-FFF2-40B4-BE49-F238E27FC236}">
                <a16:creationId xmlns:a16="http://schemas.microsoft.com/office/drawing/2014/main" id="{D6CC1602-5FF2-FE15-F84B-B045990620A0}"/>
              </a:ext>
            </a:extLst>
          </p:cNvPr>
          <p:cNvSpPr txBox="1"/>
          <p:nvPr/>
        </p:nvSpPr>
        <p:spPr>
          <a:xfrm>
            <a:off x="24967963" y="1830678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876" name="TextBox 3875">
            <a:extLst>
              <a:ext uri="{FF2B5EF4-FFF2-40B4-BE49-F238E27FC236}">
                <a16:creationId xmlns:a16="http://schemas.microsoft.com/office/drawing/2014/main" id="{C5C9EF5C-895C-8BC1-CFF6-DAA2BD4EB51B}"/>
              </a:ext>
            </a:extLst>
          </p:cNvPr>
          <p:cNvSpPr txBox="1"/>
          <p:nvPr/>
        </p:nvSpPr>
        <p:spPr>
          <a:xfrm>
            <a:off x="26972950" y="1691749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3877" name="직사각형 3876">
            <a:extLst>
              <a:ext uri="{FF2B5EF4-FFF2-40B4-BE49-F238E27FC236}">
                <a16:creationId xmlns:a16="http://schemas.microsoft.com/office/drawing/2014/main" id="{AAF9E3E8-383C-618C-DB89-2FEE2B250971}"/>
              </a:ext>
            </a:extLst>
          </p:cNvPr>
          <p:cNvSpPr/>
          <p:nvPr/>
        </p:nvSpPr>
        <p:spPr>
          <a:xfrm>
            <a:off x="25205863" y="17369791"/>
            <a:ext cx="2045826" cy="11175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8" name="직사각형 3877">
            <a:extLst>
              <a:ext uri="{FF2B5EF4-FFF2-40B4-BE49-F238E27FC236}">
                <a16:creationId xmlns:a16="http://schemas.microsoft.com/office/drawing/2014/main" id="{212103AA-BA1C-C230-910E-73051AB140F6}"/>
              </a:ext>
            </a:extLst>
          </p:cNvPr>
          <p:cNvSpPr/>
          <p:nvPr/>
        </p:nvSpPr>
        <p:spPr>
          <a:xfrm>
            <a:off x="26651735" y="1866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9" name="직사각형 3878">
            <a:extLst>
              <a:ext uri="{FF2B5EF4-FFF2-40B4-BE49-F238E27FC236}">
                <a16:creationId xmlns:a16="http://schemas.microsoft.com/office/drawing/2014/main" id="{EA27F4DA-81E7-C4EC-34AE-F3265688B58F}"/>
              </a:ext>
            </a:extLst>
          </p:cNvPr>
          <p:cNvSpPr/>
          <p:nvPr/>
        </p:nvSpPr>
        <p:spPr>
          <a:xfrm>
            <a:off x="26651735" y="1875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0" name="직사각형 3879">
            <a:extLst>
              <a:ext uri="{FF2B5EF4-FFF2-40B4-BE49-F238E27FC236}">
                <a16:creationId xmlns:a16="http://schemas.microsoft.com/office/drawing/2014/main" id="{B97CE9B9-457F-8E62-4519-2236FF2ACF28}"/>
              </a:ext>
            </a:extLst>
          </p:cNvPr>
          <p:cNvSpPr/>
          <p:nvPr/>
        </p:nvSpPr>
        <p:spPr>
          <a:xfrm>
            <a:off x="26651735" y="1885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2" name="직사각형 3881">
            <a:extLst>
              <a:ext uri="{FF2B5EF4-FFF2-40B4-BE49-F238E27FC236}">
                <a16:creationId xmlns:a16="http://schemas.microsoft.com/office/drawing/2014/main" id="{CA7D6B34-5FA6-E055-4293-7AEC4C25C41F}"/>
              </a:ext>
            </a:extLst>
          </p:cNvPr>
          <p:cNvSpPr/>
          <p:nvPr/>
        </p:nvSpPr>
        <p:spPr>
          <a:xfrm>
            <a:off x="26755512" y="1866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3" name="직사각형 3882">
            <a:extLst>
              <a:ext uri="{FF2B5EF4-FFF2-40B4-BE49-F238E27FC236}">
                <a16:creationId xmlns:a16="http://schemas.microsoft.com/office/drawing/2014/main" id="{FE010B9F-9CB5-25E2-D70C-7B2221269ED3}"/>
              </a:ext>
            </a:extLst>
          </p:cNvPr>
          <p:cNvSpPr/>
          <p:nvPr/>
        </p:nvSpPr>
        <p:spPr>
          <a:xfrm>
            <a:off x="26755512" y="1875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4" name="직사각형 3883">
            <a:extLst>
              <a:ext uri="{FF2B5EF4-FFF2-40B4-BE49-F238E27FC236}">
                <a16:creationId xmlns:a16="http://schemas.microsoft.com/office/drawing/2014/main" id="{3F683729-457A-6C14-862B-A9EEF08AF4B9}"/>
              </a:ext>
            </a:extLst>
          </p:cNvPr>
          <p:cNvSpPr/>
          <p:nvPr/>
        </p:nvSpPr>
        <p:spPr>
          <a:xfrm>
            <a:off x="26755512" y="1885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6" name="직사각형 3885">
            <a:extLst>
              <a:ext uri="{FF2B5EF4-FFF2-40B4-BE49-F238E27FC236}">
                <a16:creationId xmlns:a16="http://schemas.microsoft.com/office/drawing/2014/main" id="{BA55C528-AEBB-CC1E-DB54-F0C3AE0711D5}"/>
              </a:ext>
            </a:extLst>
          </p:cNvPr>
          <p:cNvSpPr/>
          <p:nvPr/>
        </p:nvSpPr>
        <p:spPr>
          <a:xfrm>
            <a:off x="26859525" y="1866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7" name="직사각형 3886">
            <a:extLst>
              <a:ext uri="{FF2B5EF4-FFF2-40B4-BE49-F238E27FC236}">
                <a16:creationId xmlns:a16="http://schemas.microsoft.com/office/drawing/2014/main" id="{500AF076-666F-736E-5D7E-AC2C0D89185F}"/>
              </a:ext>
            </a:extLst>
          </p:cNvPr>
          <p:cNvSpPr/>
          <p:nvPr/>
        </p:nvSpPr>
        <p:spPr>
          <a:xfrm>
            <a:off x="26859525" y="1875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8" name="직사각형 3887">
            <a:extLst>
              <a:ext uri="{FF2B5EF4-FFF2-40B4-BE49-F238E27FC236}">
                <a16:creationId xmlns:a16="http://schemas.microsoft.com/office/drawing/2014/main" id="{4613C920-6E7F-91B6-06B0-3FE1D95361CC}"/>
              </a:ext>
            </a:extLst>
          </p:cNvPr>
          <p:cNvSpPr/>
          <p:nvPr/>
        </p:nvSpPr>
        <p:spPr>
          <a:xfrm>
            <a:off x="26859525" y="1885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0" name="직사각형 3889">
            <a:extLst>
              <a:ext uri="{FF2B5EF4-FFF2-40B4-BE49-F238E27FC236}">
                <a16:creationId xmlns:a16="http://schemas.microsoft.com/office/drawing/2014/main" id="{1A6EF52F-779E-A0A2-16E5-01BC66B76387}"/>
              </a:ext>
            </a:extLst>
          </p:cNvPr>
          <p:cNvSpPr/>
          <p:nvPr/>
        </p:nvSpPr>
        <p:spPr>
          <a:xfrm>
            <a:off x="25243498" y="186655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1" name="직사각형 3890">
            <a:extLst>
              <a:ext uri="{FF2B5EF4-FFF2-40B4-BE49-F238E27FC236}">
                <a16:creationId xmlns:a16="http://schemas.microsoft.com/office/drawing/2014/main" id="{A98E3FE1-963A-29EA-451E-73512D92E060}"/>
              </a:ext>
            </a:extLst>
          </p:cNvPr>
          <p:cNvSpPr/>
          <p:nvPr/>
        </p:nvSpPr>
        <p:spPr>
          <a:xfrm>
            <a:off x="25243498" y="187591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2" name="직사각형 3891">
            <a:extLst>
              <a:ext uri="{FF2B5EF4-FFF2-40B4-BE49-F238E27FC236}">
                <a16:creationId xmlns:a16="http://schemas.microsoft.com/office/drawing/2014/main" id="{BA2D3345-91A2-C2DC-B6AD-E309B86557BB}"/>
              </a:ext>
            </a:extLst>
          </p:cNvPr>
          <p:cNvSpPr/>
          <p:nvPr/>
        </p:nvSpPr>
        <p:spPr>
          <a:xfrm>
            <a:off x="25243498" y="188526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4" name="직사각형 3893">
            <a:extLst>
              <a:ext uri="{FF2B5EF4-FFF2-40B4-BE49-F238E27FC236}">
                <a16:creationId xmlns:a16="http://schemas.microsoft.com/office/drawing/2014/main" id="{6718A9E4-8982-49B3-1185-69D85852832E}"/>
              </a:ext>
            </a:extLst>
          </p:cNvPr>
          <p:cNvSpPr/>
          <p:nvPr/>
        </p:nvSpPr>
        <p:spPr>
          <a:xfrm>
            <a:off x="25347275" y="186655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5" name="직사각형 3894">
            <a:extLst>
              <a:ext uri="{FF2B5EF4-FFF2-40B4-BE49-F238E27FC236}">
                <a16:creationId xmlns:a16="http://schemas.microsoft.com/office/drawing/2014/main" id="{6C7AA03E-548F-9092-7EC4-EEE2E5D7E5A5}"/>
              </a:ext>
            </a:extLst>
          </p:cNvPr>
          <p:cNvSpPr/>
          <p:nvPr/>
        </p:nvSpPr>
        <p:spPr>
          <a:xfrm>
            <a:off x="25347275" y="187591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6" name="직사각형 3895">
            <a:extLst>
              <a:ext uri="{FF2B5EF4-FFF2-40B4-BE49-F238E27FC236}">
                <a16:creationId xmlns:a16="http://schemas.microsoft.com/office/drawing/2014/main" id="{7D77D583-9E37-9628-0726-2CEA98BBEF53}"/>
              </a:ext>
            </a:extLst>
          </p:cNvPr>
          <p:cNvSpPr/>
          <p:nvPr/>
        </p:nvSpPr>
        <p:spPr>
          <a:xfrm>
            <a:off x="25347275" y="188526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8" name="직사각형 3897">
            <a:extLst>
              <a:ext uri="{FF2B5EF4-FFF2-40B4-BE49-F238E27FC236}">
                <a16:creationId xmlns:a16="http://schemas.microsoft.com/office/drawing/2014/main" id="{A17E9005-653A-B9F9-F6DE-18D30385D956}"/>
              </a:ext>
            </a:extLst>
          </p:cNvPr>
          <p:cNvSpPr/>
          <p:nvPr/>
        </p:nvSpPr>
        <p:spPr>
          <a:xfrm>
            <a:off x="25451288" y="186655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9" name="직사각형 3898">
            <a:extLst>
              <a:ext uri="{FF2B5EF4-FFF2-40B4-BE49-F238E27FC236}">
                <a16:creationId xmlns:a16="http://schemas.microsoft.com/office/drawing/2014/main" id="{6698FF60-9B7C-70B0-490B-91E321DDF68A}"/>
              </a:ext>
            </a:extLst>
          </p:cNvPr>
          <p:cNvSpPr/>
          <p:nvPr/>
        </p:nvSpPr>
        <p:spPr>
          <a:xfrm>
            <a:off x="25451288" y="187591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0" name="직사각형 3899">
            <a:extLst>
              <a:ext uri="{FF2B5EF4-FFF2-40B4-BE49-F238E27FC236}">
                <a16:creationId xmlns:a16="http://schemas.microsoft.com/office/drawing/2014/main" id="{91BD0BF7-110D-E58D-EFA4-12596AB18916}"/>
              </a:ext>
            </a:extLst>
          </p:cNvPr>
          <p:cNvSpPr/>
          <p:nvPr/>
        </p:nvSpPr>
        <p:spPr>
          <a:xfrm>
            <a:off x="25451288" y="188526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2" name="직사각형 3901">
            <a:extLst>
              <a:ext uri="{FF2B5EF4-FFF2-40B4-BE49-F238E27FC236}">
                <a16:creationId xmlns:a16="http://schemas.microsoft.com/office/drawing/2014/main" id="{DF6FAA3F-A1EC-8DF4-968C-F4C286D61A0B}"/>
              </a:ext>
            </a:extLst>
          </p:cNvPr>
          <p:cNvSpPr/>
          <p:nvPr/>
        </p:nvSpPr>
        <p:spPr>
          <a:xfrm>
            <a:off x="26013288" y="186627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3" name="직사각형 3902">
            <a:extLst>
              <a:ext uri="{FF2B5EF4-FFF2-40B4-BE49-F238E27FC236}">
                <a16:creationId xmlns:a16="http://schemas.microsoft.com/office/drawing/2014/main" id="{2E31C9E8-1B21-B8DD-CB6E-D0D7CC7DE197}"/>
              </a:ext>
            </a:extLst>
          </p:cNvPr>
          <p:cNvSpPr/>
          <p:nvPr/>
        </p:nvSpPr>
        <p:spPr>
          <a:xfrm>
            <a:off x="26013288" y="187562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4" name="직사각형 3903">
            <a:extLst>
              <a:ext uri="{FF2B5EF4-FFF2-40B4-BE49-F238E27FC236}">
                <a16:creationId xmlns:a16="http://schemas.microsoft.com/office/drawing/2014/main" id="{C4EB4763-DAC8-10A9-877C-D5086F58EA28}"/>
              </a:ext>
            </a:extLst>
          </p:cNvPr>
          <p:cNvSpPr/>
          <p:nvPr/>
        </p:nvSpPr>
        <p:spPr>
          <a:xfrm>
            <a:off x="26013288" y="188498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6" name="직사각형 3905">
            <a:extLst>
              <a:ext uri="{FF2B5EF4-FFF2-40B4-BE49-F238E27FC236}">
                <a16:creationId xmlns:a16="http://schemas.microsoft.com/office/drawing/2014/main" id="{3A8AE5B1-035D-17CF-701D-AD2CB694886E}"/>
              </a:ext>
            </a:extLst>
          </p:cNvPr>
          <p:cNvSpPr/>
          <p:nvPr/>
        </p:nvSpPr>
        <p:spPr>
          <a:xfrm>
            <a:off x="26117065" y="186627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7" name="직사각형 3906">
            <a:extLst>
              <a:ext uri="{FF2B5EF4-FFF2-40B4-BE49-F238E27FC236}">
                <a16:creationId xmlns:a16="http://schemas.microsoft.com/office/drawing/2014/main" id="{04C40CCC-35C0-0876-0502-9C5A485A01B4}"/>
              </a:ext>
            </a:extLst>
          </p:cNvPr>
          <p:cNvSpPr/>
          <p:nvPr/>
        </p:nvSpPr>
        <p:spPr>
          <a:xfrm>
            <a:off x="26117065" y="187562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8" name="직사각형 3907">
            <a:extLst>
              <a:ext uri="{FF2B5EF4-FFF2-40B4-BE49-F238E27FC236}">
                <a16:creationId xmlns:a16="http://schemas.microsoft.com/office/drawing/2014/main" id="{7CF8D96D-A918-A967-3259-739A4814C0DB}"/>
              </a:ext>
            </a:extLst>
          </p:cNvPr>
          <p:cNvSpPr/>
          <p:nvPr/>
        </p:nvSpPr>
        <p:spPr>
          <a:xfrm>
            <a:off x="26117065" y="188498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0" name="직사각형 3909">
            <a:extLst>
              <a:ext uri="{FF2B5EF4-FFF2-40B4-BE49-F238E27FC236}">
                <a16:creationId xmlns:a16="http://schemas.microsoft.com/office/drawing/2014/main" id="{7716E87B-6B8F-0123-A3EC-FF895DE33AA4}"/>
              </a:ext>
            </a:extLst>
          </p:cNvPr>
          <p:cNvSpPr/>
          <p:nvPr/>
        </p:nvSpPr>
        <p:spPr>
          <a:xfrm>
            <a:off x="27040231" y="186678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1" name="직사각형 3910">
            <a:extLst>
              <a:ext uri="{FF2B5EF4-FFF2-40B4-BE49-F238E27FC236}">
                <a16:creationId xmlns:a16="http://schemas.microsoft.com/office/drawing/2014/main" id="{75097A8C-F919-D4CD-FD10-59B88EBE32A4}"/>
              </a:ext>
            </a:extLst>
          </p:cNvPr>
          <p:cNvSpPr/>
          <p:nvPr/>
        </p:nvSpPr>
        <p:spPr>
          <a:xfrm>
            <a:off x="27040231" y="187614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2" name="직사각형 3911">
            <a:extLst>
              <a:ext uri="{FF2B5EF4-FFF2-40B4-BE49-F238E27FC236}">
                <a16:creationId xmlns:a16="http://schemas.microsoft.com/office/drawing/2014/main" id="{36D52021-B398-B91E-CF89-7DF569A3F5B9}"/>
              </a:ext>
            </a:extLst>
          </p:cNvPr>
          <p:cNvSpPr/>
          <p:nvPr/>
        </p:nvSpPr>
        <p:spPr>
          <a:xfrm>
            <a:off x="27040231" y="188549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4" name="직사각형 3913">
            <a:extLst>
              <a:ext uri="{FF2B5EF4-FFF2-40B4-BE49-F238E27FC236}">
                <a16:creationId xmlns:a16="http://schemas.microsoft.com/office/drawing/2014/main" id="{83BCB5AA-D225-9F38-75E0-4114EF031EF9}"/>
              </a:ext>
            </a:extLst>
          </p:cNvPr>
          <p:cNvSpPr/>
          <p:nvPr/>
        </p:nvSpPr>
        <p:spPr>
          <a:xfrm>
            <a:off x="27144008" y="186678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5" name="직사각형 3914">
            <a:extLst>
              <a:ext uri="{FF2B5EF4-FFF2-40B4-BE49-F238E27FC236}">
                <a16:creationId xmlns:a16="http://schemas.microsoft.com/office/drawing/2014/main" id="{A0D78D18-B46A-4188-9248-E52E90F1C53C}"/>
              </a:ext>
            </a:extLst>
          </p:cNvPr>
          <p:cNvSpPr/>
          <p:nvPr/>
        </p:nvSpPr>
        <p:spPr>
          <a:xfrm>
            <a:off x="27144008" y="187614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6" name="직사각형 3915">
            <a:extLst>
              <a:ext uri="{FF2B5EF4-FFF2-40B4-BE49-F238E27FC236}">
                <a16:creationId xmlns:a16="http://schemas.microsoft.com/office/drawing/2014/main" id="{343DF63B-91F6-A672-A441-29AC1DD8F5C3}"/>
              </a:ext>
            </a:extLst>
          </p:cNvPr>
          <p:cNvSpPr/>
          <p:nvPr/>
        </p:nvSpPr>
        <p:spPr>
          <a:xfrm>
            <a:off x="27144008" y="188549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8" name="직사각형 3917">
            <a:extLst>
              <a:ext uri="{FF2B5EF4-FFF2-40B4-BE49-F238E27FC236}">
                <a16:creationId xmlns:a16="http://schemas.microsoft.com/office/drawing/2014/main" id="{9970D8FA-5BA5-D296-6894-751C6F08DF5E}"/>
              </a:ext>
            </a:extLst>
          </p:cNvPr>
          <p:cNvSpPr/>
          <p:nvPr/>
        </p:nvSpPr>
        <p:spPr>
          <a:xfrm>
            <a:off x="25200566" y="18639873"/>
            <a:ext cx="2045826" cy="11175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9" name="TextBox 3918">
            <a:extLst>
              <a:ext uri="{FF2B5EF4-FFF2-40B4-BE49-F238E27FC236}">
                <a16:creationId xmlns:a16="http://schemas.microsoft.com/office/drawing/2014/main" id="{9EE8FD39-28B0-763A-3235-5946B0E09CE3}"/>
              </a:ext>
            </a:extLst>
          </p:cNvPr>
          <p:cNvSpPr txBox="1"/>
          <p:nvPr/>
        </p:nvSpPr>
        <p:spPr>
          <a:xfrm>
            <a:off x="24973617" y="186112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cxnSp>
        <p:nvCxnSpPr>
          <p:cNvPr id="3920" name="연결선: 구부러짐 3919">
            <a:extLst>
              <a:ext uri="{FF2B5EF4-FFF2-40B4-BE49-F238E27FC236}">
                <a16:creationId xmlns:a16="http://schemas.microsoft.com/office/drawing/2014/main" id="{ABA64442-76CD-2F91-99B9-86BDE6CD4488}"/>
              </a:ext>
            </a:extLst>
          </p:cNvPr>
          <p:cNvCxnSpPr>
            <a:cxnSpLocks/>
            <a:stCxn id="3877" idx="3"/>
            <a:endCxn id="3918" idx="3"/>
          </p:cNvCxnSpPr>
          <p:nvPr/>
        </p:nvCxnSpPr>
        <p:spPr>
          <a:xfrm flipH="1">
            <a:off x="27246392" y="17425671"/>
            <a:ext cx="5297" cy="1270082"/>
          </a:xfrm>
          <a:prstGeom prst="curvedConnector3">
            <a:avLst>
              <a:gd name="adj1" fmla="val -43156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21" name="연결선: 구부러짐 3920">
            <a:extLst>
              <a:ext uri="{FF2B5EF4-FFF2-40B4-BE49-F238E27FC236}">
                <a16:creationId xmlns:a16="http://schemas.microsoft.com/office/drawing/2014/main" id="{96A659E3-4CAA-3234-65FB-208C72EA11CD}"/>
              </a:ext>
            </a:extLst>
          </p:cNvPr>
          <p:cNvCxnSpPr>
            <a:cxnSpLocks/>
            <a:stCxn id="3170" idx="3"/>
            <a:endCxn id="3181" idx="3"/>
          </p:cNvCxnSpPr>
          <p:nvPr/>
        </p:nvCxnSpPr>
        <p:spPr>
          <a:xfrm flipH="1">
            <a:off x="27194738" y="14670980"/>
            <a:ext cx="362" cy="1231908"/>
          </a:xfrm>
          <a:prstGeom prst="curvedConnector3">
            <a:avLst>
              <a:gd name="adj1" fmla="val -6314917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26" name="TextBox 3925">
                <a:extLst>
                  <a:ext uri="{FF2B5EF4-FFF2-40B4-BE49-F238E27FC236}">
                    <a16:creationId xmlns:a16="http://schemas.microsoft.com/office/drawing/2014/main" id="{6B10CEED-FB19-AB6A-42FB-13C484015F89}"/>
                  </a:ext>
                </a:extLst>
              </p:cNvPr>
              <p:cNvSpPr txBox="1"/>
              <p:nvPr/>
            </p:nvSpPr>
            <p:spPr>
              <a:xfrm>
                <a:off x="28724963" y="1753936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26" name="TextBox 3925">
                <a:extLst>
                  <a:ext uri="{FF2B5EF4-FFF2-40B4-BE49-F238E27FC236}">
                    <a16:creationId xmlns:a16="http://schemas.microsoft.com/office/drawing/2014/main" id="{6B10CEED-FB19-AB6A-42FB-13C484015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963" y="17539362"/>
                <a:ext cx="516487" cy="461665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7" name="TextBox 3926">
                <a:extLst>
                  <a:ext uri="{FF2B5EF4-FFF2-40B4-BE49-F238E27FC236}">
                    <a16:creationId xmlns:a16="http://schemas.microsoft.com/office/drawing/2014/main" id="{92FB5C74-3785-F9D4-0179-BB1FBA3DAF86}"/>
                  </a:ext>
                </a:extLst>
              </p:cNvPr>
              <p:cNvSpPr txBox="1"/>
              <p:nvPr/>
            </p:nvSpPr>
            <p:spPr>
              <a:xfrm>
                <a:off x="29406988" y="175461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27" name="TextBox 3926">
                <a:extLst>
                  <a:ext uri="{FF2B5EF4-FFF2-40B4-BE49-F238E27FC236}">
                    <a16:creationId xmlns:a16="http://schemas.microsoft.com/office/drawing/2014/main" id="{92FB5C74-3785-F9D4-0179-BB1FBA3DA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988" y="17546181"/>
                <a:ext cx="516487" cy="461665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8" name="직사각형 3927">
            <a:extLst>
              <a:ext uri="{FF2B5EF4-FFF2-40B4-BE49-F238E27FC236}">
                <a16:creationId xmlns:a16="http://schemas.microsoft.com/office/drawing/2014/main" id="{C7A341A6-C3B7-9693-41C0-4A432388261F}"/>
              </a:ext>
            </a:extLst>
          </p:cNvPr>
          <p:cNvSpPr/>
          <p:nvPr/>
        </p:nvSpPr>
        <p:spPr>
          <a:xfrm>
            <a:off x="29884742" y="172302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9" name="직사각형 3928">
            <a:extLst>
              <a:ext uri="{FF2B5EF4-FFF2-40B4-BE49-F238E27FC236}">
                <a16:creationId xmlns:a16="http://schemas.microsoft.com/office/drawing/2014/main" id="{FEE03322-9725-6E29-3952-BA15B9296639}"/>
              </a:ext>
            </a:extLst>
          </p:cNvPr>
          <p:cNvSpPr/>
          <p:nvPr/>
        </p:nvSpPr>
        <p:spPr>
          <a:xfrm>
            <a:off x="29884742" y="173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0" name="직사각형 3929">
            <a:extLst>
              <a:ext uri="{FF2B5EF4-FFF2-40B4-BE49-F238E27FC236}">
                <a16:creationId xmlns:a16="http://schemas.microsoft.com/office/drawing/2014/main" id="{54275B40-D91D-FD17-E58B-88EAE93247F3}"/>
              </a:ext>
            </a:extLst>
          </p:cNvPr>
          <p:cNvSpPr/>
          <p:nvPr/>
        </p:nvSpPr>
        <p:spPr>
          <a:xfrm>
            <a:off x="29884742" y="17791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1" name="직사각형 3930">
            <a:extLst>
              <a:ext uri="{FF2B5EF4-FFF2-40B4-BE49-F238E27FC236}">
                <a16:creationId xmlns:a16="http://schemas.microsoft.com/office/drawing/2014/main" id="{7A02D23B-3B64-1F5F-7102-46DC38AE2BA5}"/>
              </a:ext>
            </a:extLst>
          </p:cNvPr>
          <p:cNvSpPr/>
          <p:nvPr/>
        </p:nvSpPr>
        <p:spPr>
          <a:xfrm>
            <a:off x="29884742" y="17885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2" name="직사각형 3931">
            <a:extLst>
              <a:ext uri="{FF2B5EF4-FFF2-40B4-BE49-F238E27FC236}">
                <a16:creationId xmlns:a16="http://schemas.microsoft.com/office/drawing/2014/main" id="{D1F8BF4C-1E5A-027D-43E8-3656CD79D2C2}"/>
              </a:ext>
            </a:extLst>
          </p:cNvPr>
          <p:cNvSpPr/>
          <p:nvPr/>
        </p:nvSpPr>
        <p:spPr>
          <a:xfrm>
            <a:off x="29884742" y="176044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3" name="직사각형 3932">
            <a:extLst>
              <a:ext uri="{FF2B5EF4-FFF2-40B4-BE49-F238E27FC236}">
                <a16:creationId xmlns:a16="http://schemas.microsoft.com/office/drawing/2014/main" id="{F683734A-962F-3F90-E679-BD05275192F1}"/>
              </a:ext>
            </a:extLst>
          </p:cNvPr>
          <p:cNvSpPr/>
          <p:nvPr/>
        </p:nvSpPr>
        <p:spPr>
          <a:xfrm>
            <a:off x="29884742" y="17697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4" name="직사각형 3933">
            <a:extLst>
              <a:ext uri="{FF2B5EF4-FFF2-40B4-BE49-F238E27FC236}">
                <a16:creationId xmlns:a16="http://schemas.microsoft.com/office/drawing/2014/main" id="{68D21E0A-F07D-8C1C-6DBC-6C867DDBC2B2}"/>
              </a:ext>
            </a:extLst>
          </p:cNvPr>
          <p:cNvSpPr/>
          <p:nvPr/>
        </p:nvSpPr>
        <p:spPr>
          <a:xfrm>
            <a:off x="29884742" y="174173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5" name="직사각형 3934">
            <a:extLst>
              <a:ext uri="{FF2B5EF4-FFF2-40B4-BE49-F238E27FC236}">
                <a16:creationId xmlns:a16="http://schemas.microsoft.com/office/drawing/2014/main" id="{A11842E9-E1FB-26E1-8DCE-26F178B5A7F2}"/>
              </a:ext>
            </a:extLst>
          </p:cNvPr>
          <p:cNvSpPr/>
          <p:nvPr/>
        </p:nvSpPr>
        <p:spPr>
          <a:xfrm>
            <a:off x="29884742" y="175108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6" name="직사각형 3935">
            <a:extLst>
              <a:ext uri="{FF2B5EF4-FFF2-40B4-BE49-F238E27FC236}">
                <a16:creationId xmlns:a16="http://schemas.microsoft.com/office/drawing/2014/main" id="{22C71FC4-012E-C5BF-1A9C-91E99B45BBEF}"/>
              </a:ext>
            </a:extLst>
          </p:cNvPr>
          <p:cNvSpPr/>
          <p:nvPr/>
        </p:nvSpPr>
        <p:spPr>
          <a:xfrm>
            <a:off x="29988519" y="172302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7" name="직사각형 3936">
            <a:extLst>
              <a:ext uri="{FF2B5EF4-FFF2-40B4-BE49-F238E27FC236}">
                <a16:creationId xmlns:a16="http://schemas.microsoft.com/office/drawing/2014/main" id="{D15D141E-3DF3-DE5F-3671-DB079EDFEF2C}"/>
              </a:ext>
            </a:extLst>
          </p:cNvPr>
          <p:cNvSpPr/>
          <p:nvPr/>
        </p:nvSpPr>
        <p:spPr>
          <a:xfrm>
            <a:off x="29988519" y="173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8" name="직사각형 3937">
            <a:extLst>
              <a:ext uri="{FF2B5EF4-FFF2-40B4-BE49-F238E27FC236}">
                <a16:creationId xmlns:a16="http://schemas.microsoft.com/office/drawing/2014/main" id="{3AE780E1-3B4E-4EE7-8B8A-CDC7919CB166}"/>
              </a:ext>
            </a:extLst>
          </p:cNvPr>
          <p:cNvSpPr/>
          <p:nvPr/>
        </p:nvSpPr>
        <p:spPr>
          <a:xfrm>
            <a:off x="29988519" y="17791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9" name="직사각형 3938">
            <a:extLst>
              <a:ext uri="{FF2B5EF4-FFF2-40B4-BE49-F238E27FC236}">
                <a16:creationId xmlns:a16="http://schemas.microsoft.com/office/drawing/2014/main" id="{AAB088E6-0CC5-26EB-90F7-A43B6B835B66}"/>
              </a:ext>
            </a:extLst>
          </p:cNvPr>
          <p:cNvSpPr/>
          <p:nvPr/>
        </p:nvSpPr>
        <p:spPr>
          <a:xfrm>
            <a:off x="29988519" y="17885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0" name="직사각형 3939">
            <a:extLst>
              <a:ext uri="{FF2B5EF4-FFF2-40B4-BE49-F238E27FC236}">
                <a16:creationId xmlns:a16="http://schemas.microsoft.com/office/drawing/2014/main" id="{0087CF63-7FFD-8FD1-4FFD-A848233B5787}"/>
              </a:ext>
            </a:extLst>
          </p:cNvPr>
          <p:cNvSpPr/>
          <p:nvPr/>
        </p:nvSpPr>
        <p:spPr>
          <a:xfrm>
            <a:off x="29988519" y="176044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1" name="직사각형 3940">
            <a:extLst>
              <a:ext uri="{FF2B5EF4-FFF2-40B4-BE49-F238E27FC236}">
                <a16:creationId xmlns:a16="http://schemas.microsoft.com/office/drawing/2014/main" id="{C4D78D88-0700-BB9C-4126-C109D8704442}"/>
              </a:ext>
            </a:extLst>
          </p:cNvPr>
          <p:cNvSpPr/>
          <p:nvPr/>
        </p:nvSpPr>
        <p:spPr>
          <a:xfrm>
            <a:off x="29988519" y="17697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2" name="직사각형 3941">
            <a:extLst>
              <a:ext uri="{FF2B5EF4-FFF2-40B4-BE49-F238E27FC236}">
                <a16:creationId xmlns:a16="http://schemas.microsoft.com/office/drawing/2014/main" id="{56004802-C27A-D334-630F-659A1829F657}"/>
              </a:ext>
            </a:extLst>
          </p:cNvPr>
          <p:cNvSpPr/>
          <p:nvPr/>
        </p:nvSpPr>
        <p:spPr>
          <a:xfrm>
            <a:off x="29988519" y="174173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3" name="직사각형 3942">
            <a:extLst>
              <a:ext uri="{FF2B5EF4-FFF2-40B4-BE49-F238E27FC236}">
                <a16:creationId xmlns:a16="http://schemas.microsoft.com/office/drawing/2014/main" id="{0B187E4C-8015-D422-641B-4137638A0EF9}"/>
              </a:ext>
            </a:extLst>
          </p:cNvPr>
          <p:cNvSpPr/>
          <p:nvPr/>
        </p:nvSpPr>
        <p:spPr>
          <a:xfrm>
            <a:off x="29988519" y="175108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4" name="직사각형 3943">
            <a:extLst>
              <a:ext uri="{FF2B5EF4-FFF2-40B4-BE49-F238E27FC236}">
                <a16:creationId xmlns:a16="http://schemas.microsoft.com/office/drawing/2014/main" id="{B496C6C0-6599-23A4-2E9B-1AA1154BC95A}"/>
              </a:ext>
            </a:extLst>
          </p:cNvPr>
          <p:cNvSpPr/>
          <p:nvPr/>
        </p:nvSpPr>
        <p:spPr>
          <a:xfrm>
            <a:off x="30092532" y="172302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5" name="직사각형 3944">
            <a:extLst>
              <a:ext uri="{FF2B5EF4-FFF2-40B4-BE49-F238E27FC236}">
                <a16:creationId xmlns:a16="http://schemas.microsoft.com/office/drawing/2014/main" id="{182DEE95-69FA-0FD9-7679-3F938B336191}"/>
              </a:ext>
            </a:extLst>
          </p:cNvPr>
          <p:cNvSpPr/>
          <p:nvPr/>
        </p:nvSpPr>
        <p:spPr>
          <a:xfrm>
            <a:off x="30092532" y="173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6" name="직사각형 3945">
            <a:extLst>
              <a:ext uri="{FF2B5EF4-FFF2-40B4-BE49-F238E27FC236}">
                <a16:creationId xmlns:a16="http://schemas.microsoft.com/office/drawing/2014/main" id="{85AB92B2-05AA-62FF-C695-5F4ADD208B90}"/>
              </a:ext>
            </a:extLst>
          </p:cNvPr>
          <p:cNvSpPr/>
          <p:nvPr/>
        </p:nvSpPr>
        <p:spPr>
          <a:xfrm>
            <a:off x="30092532" y="17791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7" name="직사각형 3946">
            <a:extLst>
              <a:ext uri="{FF2B5EF4-FFF2-40B4-BE49-F238E27FC236}">
                <a16:creationId xmlns:a16="http://schemas.microsoft.com/office/drawing/2014/main" id="{93B9C324-5F69-0976-E90B-F2EDC9E7B11A}"/>
              </a:ext>
            </a:extLst>
          </p:cNvPr>
          <p:cNvSpPr/>
          <p:nvPr/>
        </p:nvSpPr>
        <p:spPr>
          <a:xfrm>
            <a:off x="30092532" y="17885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8" name="직사각형 3947">
            <a:extLst>
              <a:ext uri="{FF2B5EF4-FFF2-40B4-BE49-F238E27FC236}">
                <a16:creationId xmlns:a16="http://schemas.microsoft.com/office/drawing/2014/main" id="{8A1BAB52-8336-4907-72AF-208AC626AAE6}"/>
              </a:ext>
            </a:extLst>
          </p:cNvPr>
          <p:cNvSpPr/>
          <p:nvPr/>
        </p:nvSpPr>
        <p:spPr>
          <a:xfrm>
            <a:off x="30092532" y="176044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9" name="직사각형 3948">
            <a:extLst>
              <a:ext uri="{FF2B5EF4-FFF2-40B4-BE49-F238E27FC236}">
                <a16:creationId xmlns:a16="http://schemas.microsoft.com/office/drawing/2014/main" id="{124F184C-42EB-C1A8-D0D5-794751874C42}"/>
              </a:ext>
            </a:extLst>
          </p:cNvPr>
          <p:cNvSpPr/>
          <p:nvPr/>
        </p:nvSpPr>
        <p:spPr>
          <a:xfrm>
            <a:off x="30092532" y="17697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0" name="직사각형 3949">
            <a:extLst>
              <a:ext uri="{FF2B5EF4-FFF2-40B4-BE49-F238E27FC236}">
                <a16:creationId xmlns:a16="http://schemas.microsoft.com/office/drawing/2014/main" id="{44CAB9F8-0CB6-04CD-5C40-8E2E0A35BB2F}"/>
              </a:ext>
            </a:extLst>
          </p:cNvPr>
          <p:cNvSpPr/>
          <p:nvPr/>
        </p:nvSpPr>
        <p:spPr>
          <a:xfrm>
            <a:off x="30092532" y="174173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1" name="직사각형 3950">
            <a:extLst>
              <a:ext uri="{FF2B5EF4-FFF2-40B4-BE49-F238E27FC236}">
                <a16:creationId xmlns:a16="http://schemas.microsoft.com/office/drawing/2014/main" id="{125DA484-8526-7969-71EE-44D409BF8AAD}"/>
              </a:ext>
            </a:extLst>
          </p:cNvPr>
          <p:cNvSpPr/>
          <p:nvPr/>
        </p:nvSpPr>
        <p:spPr>
          <a:xfrm>
            <a:off x="30092532" y="175108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2" name="직사각형 3951">
            <a:extLst>
              <a:ext uri="{FF2B5EF4-FFF2-40B4-BE49-F238E27FC236}">
                <a16:creationId xmlns:a16="http://schemas.microsoft.com/office/drawing/2014/main" id="{1F09E5D4-F24D-E71A-5B7E-7CE69763CB0F}"/>
              </a:ext>
            </a:extLst>
          </p:cNvPr>
          <p:cNvSpPr/>
          <p:nvPr/>
        </p:nvSpPr>
        <p:spPr>
          <a:xfrm>
            <a:off x="29884742" y="18069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3" name="직사각형 3952">
            <a:extLst>
              <a:ext uri="{FF2B5EF4-FFF2-40B4-BE49-F238E27FC236}">
                <a16:creationId xmlns:a16="http://schemas.microsoft.com/office/drawing/2014/main" id="{6BA80342-AA11-89C2-4D01-FA2F2B558F8C}"/>
              </a:ext>
            </a:extLst>
          </p:cNvPr>
          <p:cNvSpPr/>
          <p:nvPr/>
        </p:nvSpPr>
        <p:spPr>
          <a:xfrm>
            <a:off x="29884742" y="181625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4" name="직사각형 3953">
            <a:extLst>
              <a:ext uri="{FF2B5EF4-FFF2-40B4-BE49-F238E27FC236}">
                <a16:creationId xmlns:a16="http://schemas.microsoft.com/office/drawing/2014/main" id="{799ECBBA-F2B7-20AE-83F9-A138C11177C5}"/>
              </a:ext>
            </a:extLst>
          </p:cNvPr>
          <p:cNvSpPr/>
          <p:nvPr/>
        </p:nvSpPr>
        <p:spPr>
          <a:xfrm>
            <a:off x="29884742" y="17975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5" name="직사각형 3954">
            <a:extLst>
              <a:ext uri="{FF2B5EF4-FFF2-40B4-BE49-F238E27FC236}">
                <a16:creationId xmlns:a16="http://schemas.microsoft.com/office/drawing/2014/main" id="{4063DD0E-777E-B633-6FDB-795F59B57AA0}"/>
              </a:ext>
            </a:extLst>
          </p:cNvPr>
          <p:cNvSpPr/>
          <p:nvPr/>
        </p:nvSpPr>
        <p:spPr>
          <a:xfrm>
            <a:off x="29988519" y="18069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6" name="직사각형 3955">
            <a:extLst>
              <a:ext uri="{FF2B5EF4-FFF2-40B4-BE49-F238E27FC236}">
                <a16:creationId xmlns:a16="http://schemas.microsoft.com/office/drawing/2014/main" id="{761430F3-0449-D103-0343-9D842002A0F0}"/>
              </a:ext>
            </a:extLst>
          </p:cNvPr>
          <p:cNvSpPr/>
          <p:nvPr/>
        </p:nvSpPr>
        <p:spPr>
          <a:xfrm>
            <a:off x="29988519" y="181625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7" name="직사각형 3956">
            <a:extLst>
              <a:ext uri="{FF2B5EF4-FFF2-40B4-BE49-F238E27FC236}">
                <a16:creationId xmlns:a16="http://schemas.microsoft.com/office/drawing/2014/main" id="{70EA519B-7194-C1F4-DD23-E5B0C3C4273D}"/>
              </a:ext>
            </a:extLst>
          </p:cNvPr>
          <p:cNvSpPr/>
          <p:nvPr/>
        </p:nvSpPr>
        <p:spPr>
          <a:xfrm>
            <a:off x="29988519" y="17975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8" name="직사각형 3957">
            <a:extLst>
              <a:ext uri="{FF2B5EF4-FFF2-40B4-BE49-F238E27FC236}">
                <a16:creationId xmlns:a16="http://schemas.microsoft.com/office/drawing/2014/main" id="{E581E7AC-DA4F-0FDB-5818-4C254C25895E}"/>
              </a:ext>
            </a:extLst>
          </p:cNvPr>
          <p:cNvSpPr/>
          <p:nvPr/>
        </p:nvSpPr>
        <p:spPr>
          <a:xfrm>
            <a:off x="30092532" y="18069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9" name="직사각형 3958">
            <a:extLst>
              <a:ext uri="{FF2B5EF4-FFF2-40B4-BE49-F238E27FC236}">
                <a16:creationId xmlns:a16="http://schemas.microsoft.com/office/drawing/2014/main" id="{CDD16B46-664F-F441-05CF-140D14210AFF}"/>
              </a:ext>
            </a:extLst>
          </p:cNvPr>
          <p:cNvSpPr/>
          <p:nvPr/>
        </p:nvSpPr>
        <p:spPr>
          <a:xfrm>
            <a:off x="30092532" y="181625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0" name="직사각형 3959">
            <a:extLst>
              <a:ext uri="{FF2B5EF4-FFF2-40B4-BE49-F238E27FC236}">
                <a16:creationId xmlns:a16="http://schemas.microsoft.com/office/drawing/2014/main" id="{EF714489-E685-CCAE-C17F-FCCEAC681222}"/>
              </a:ext>
            </a:extLst>
          </p:cNvPr>
          <p:cNvSpPr/>
          <p:nvPr/>
        </p:nvSpPr>
        <p:spPr>
          <a:xfrm>
            <a:off x="30092532" y="17975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1" name="직사각형 3960">
            <a:extLst>
              <a:ext uri="{FF2B5EF4-FFF2-40B4-BE49-F238E27FC236}">
                <a16:creationId xmlns:a16="http://schemas.microsoft.com/office/drawing/2014/main" id="{0A2084E3-D808-DE88-04DF-216BBFB11CA9}"/>
              </a:ext>
            </a:extLst>
          </p:cNvPr>
          <p:cNvSpPr/>
          <p:nvPr/>
        </p:nvSpPr>
        <p:spPr>
          <a:xfrm>
            <a:off x="29884742" y="182578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2" name="직사각형 3961">
            <a:extLst>
              <a:ext uri="{FF2B5EF4-FFF2-40B4-BE49-F238E27FC236}">
                <a16:creationId xmlns:a16="http://schemas.microsoft.com/office/drawing/2014/main" id="{DF1D6705-EC42-A96B-2BAA-B7B2EB2AD1D9}"/>
              </a:ext>
            </a:extLst>
          </p:cNvPr>
          <p:cNvSpPr/>
          <p:nvPr/>
        </p:nvSpPr>
        <p:spPr>
          <a:xfrm>
            <a:off x="29988519" y="182578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3" name="직사각형 3962">
            <a:extLst>
              <a:ext uri="{FF2B5EF4-FFF2-40B4-BE49-F238E27FC236}">
                <a16:creationId xmlns:a16="http://schemas.microsoft.com/office/drawing/2014/main" id="{1CA59225-1D0F-F8F8-C675-5F20B2EA3E7A}"/>
              </a:ext>
            </a:extLst>
          </p:cNvPr>
          <p:cNvSpPr/>
          <p:nvPr/>
        </p:nvSpPr>
        <p:spPr>
          <a:xfrm>
            <a:off x="30092532" y="182578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4" name="직사각형 3963">
            <a:extLst>
              <a:ext uri="{FF2B5EF4-FFF2-40B4-BE49-F238E27FC236}">
                <a16:creationId xmlns:a16="http://schemas.microsoft.com/office/drawing/2014/main" id="{A2818345-673F-B6A5-3F50-241DCEB1253B}"/>
              </a:ext>
            </a:extLst>
          </p:cNvPr>
          <p:cNvSpPr/>
          <p:nvPr/>
        </p:nvSpPr>
        <p:spPr>
          <a:xfrm>
            <a:off x="28476505" y="172318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5" name="직사각형 3964">
            <a:extLst>
              <a:ext uri="{FF2B5EF4-FFF2-40B4-BE49-F238E27FC236}">
                <a16:creationId xmlns:a16="http://schemas.microsoft.com/office/drawing/2014/main" id="{3C2286FB-1CA6-396E-5853-70FA3FBB721B}"/>
              </a:ext>
            </a:extLst>
          </p:cNvPr>
          <p:cNvSpPr/>
          <p:nvPr/>
        </p:nvSpPr>
        <p:spPr>
          <a:xfrm>
            <a:off x="28476505" y="173254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6" name="직사각형 3965">
            <a:extLst>
              <a:ext uri="{FF2B5EF4-FFF2-40B4-BE49-F238E27FC236}">
                <a16:creationId xmlns:a16="http://schemas.microsoft.com/office/drawing/2014/main" id="{6A428E59-A37C-9A59-2627-8CED020DD8D8}"/>
              </a:ext>
            </a:extLst>
          </p:cNvPr>
          <p:cNvSpPr/>
          <p:nvPr/>
        </p:nvSpPr>
        <p:spPr>
          <a:xfrm>
            <a:off x="28476505" y="17793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7" name="직사각형 3966">
            <a:extLst>
              <a:ext uri="{FF2B5EF4-FFF2-40B4-BE49-F238E27FC236}">
                <a16:creationId xmlns:a16="http://schemas.microsoft.com/office/drawing/2014/main" id="{C08CB80F-3BAC-DC8A-F69E-23B43915AB59}"/>
              </a:ext>
            </a:extLst>
          </p:cNvPr>
          <p:cNvSpPr/>
          <p:nvPr/>
        </p:nvSpPr>
        <p:spPr>
          <a:xfrm>
            <a:off x="28476505" y="17886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8" name="직사각형 3967">
            <a:extLst>
              <a:ext uri="{FF2B5EF4-FFF2-40B4-BE49-F238E27FC236}">
                <a16:creationId xmlns:a16="http://schemas.microsoft.com/office/drawing/2014/main" id="{C2961F52-F905-6936-1759-8EFA5D6C1B65}"/>
              </a:ext>
            </a:extLst>
          </p:cNvPr>
          <p:cNvSpPr/>
          <p:nvPr/>
        </p:nvSpPr>
        <p:spPr>
          <a:xfrm>
            <a:off x="28476505" y="176060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9" name="직사각형 3968">
            <a:extLst>
              <a:ext uri="{FF2B5EF4-FFF2-40B4-BE49-F238E27FC236}">
                <a16:creationId xmlns:a16="http://schemas.microsoft.com/office/drawing/2014/main" id="{DD20D88D-38A3-389C-E45C-DDD523F39CDA}"/>
              </a:ext>
            </a:extLst>
          </p:cNvPr>
          <p:cNvSpPr/>
          <p:nvPr/>
        </p:nvSpPr>
        <p:spPr>
          <a:xfrm>
            <a:off x="28476505" y="17699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0" name="직사각형 3969">
            <a:extLst>
              <a:ext uri="{FF2B5EF4-FFF2-40B4-BE49-F238E27FC236}">
                <a16:creationId xmlns:a16="http://schemas.microsoft.com/office/drawing/2014/main" id="{9A5F559E-9126-320C-8A46-486562419077}"/>
              </a:ext>
            </a:extLst>
          </p:cNvPr>
          <p:cNvSpPr/>
          <p:nvPr/>
        </p:nvSpPr>
        <p:spPr>
          <a:xfrm>
            <a:off x="28476505" y="174189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1" name="직사각형 3970">
            <a:extLst>
              <a:ext uri="{FF2B5EF4-FFF2-40B4-BE49-F238E27FC236}">
                <a16:creationId xmlns:a16="http://schemas.microsoft.com/office/drawing/2014/main" id="{171D2641-8945-AED1-C91D-CA664DEE5ACB}"/>
              </a:ext>
            </a:extLst>
          </p:cNvPr>
          <p:cNvSpPr/>
          <p:nvPr/>
        </p:nvSpPr>
        <p:spPr>
          <a:xfrm>
            <a:off x="28476505" y="175125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2" name="직사각형 3971">
            <a:extLst>
              <a:ext uri="{FF2B5EF4-FFF2-40B4-BE49-F238E27FC236}">
                <a16:creationId xmlns:a16="http://schemas.microsoft.com/office/drawing/2014/main" id="{67C2B81C-82CD-2876-F9E6-8BFC56A189BF}"/>
              </a:ext>
            </a:extLst>
          </p:cNvPr>
          <p:cNvSpPr/>
          <p:nvPr/>
        </p:nvSpPr>
        <p:spPr>
          <a:xfrm>
            <a:off x="28580282" y="172318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3" name="직사각형 3972">
            <a:extLst>
              <a:ext uri="{FF2B5EF4-FFF2-40B4-BE49-F238E27FC236}">
                <a16:creationId xmlns:a16="http://schemas.microsoft.com/office/drawing/2014/main" id="{6EBAEF8B-4CF6-344D-DA7E-2E938FCDC62D}"/>
              </a:ext>
            </a:extLst>
          </p:cNvPr>
          <p:cNvSpPr/>
          <p:nvPr/>
        </p:nvSpPr>
        <p:spPr>
          <a:xfrm>
            <a:off x="28580282" y="173254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4" name="직사각형 3973">
            <a:extLst>
              <a:ext uri="{FF2B5EF4-FFF2-40B4-BE49-F238E27FC236}">
                <a16:creationId xmlns:a16="http://schemas.microsoft.com/office/drawing/2014/main" id="{27D4997A-5EA3-D386-11F7-72448CA06B27}"/>
              </a:ext>
            </a:extLst>
          </p:cNvPr>
          <p:cNvSpPr/>
          <p:nvPr/>
        </p:nvSpPr>
        <p:spPr>
          <a:xfrm>
            <a:off x="28580282" y="17793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5" name="직사각형 3974">
            <a:extLst>
              <a:ext uri="{FF2B5EF4-FFF2-40B4-BE49-F238E27FC236}">
                <a16:creationId xmlns:a16="http://schemas.microsoft.com/office/drawing/2014/main" id="{7EBA689B-7EF2-3044-D677-74A13894E7B1}"/>
              </a:ext>
            </a:extLst>
          </p:cNvPr>
          <p:cNvSpPr/>
          <p:nvPr/>
        </p:nvSpPr>
        <p:spPr>
          <a:xfrm>
            <a:off x="28580282" y="17886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6" name="직사각형 3975">
            <a:extLst>
              <a:ext uri="{FF2B5EF4-FFF2-40B4-BE49-F238E27FC236}">
                <a16:creationId xmlns:a16="http://schemas.microsoft.com/office/drawing/2014/main" id="{DE19229E-FC61-B72F-6A4A-1447F9260A01}"/>
              </a:ext>
            </a:extLst>
          </p:cNvPr>
          <p:cNvSpPr/>
          <p:nvPr/>
        </p:nvSpPr>
        <p:spPr>
          <a:xfrm>
            <a:off x="28580282" y="176060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7" name="직사각형 3976">
            <a:extLst>
              <a:ext uri="{FF2B5EF4-FFF2-40B4-BE49-F238E27FC236}">
                <a16:creationId xmlns:a16="http://schemas.microsoft.com/office/drawing/2014/main" id="{E7CC5256-961D-C4D1-1411-407399D24983}"/>
              </a:ext>
            </a:extLst>
          </p:cNvPr>
          <p:cNvSpPr/>
          <p:nvPr/>
        </p:nvSpPr>
        <p:spPr>
          <a:xfrm>
            <a:off x="28580282" y="17699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8" name="직사각형 3977">
            <a:extLst>
              <a:ext uri="{FF2B5EF4-FFF2-40B4-BE49-F238E27FC236}">
                <a16:creationId xmlns:a16="http://schemas.microsoft.com/office/drawing/2014/main" id="{1F35F137-E23B-30C4-D6E7-291C2B5A2130}"/>
              </a:ext>
            </a:extLst>
          </p:cNvPr>
          <p:cNvSpPr/>
          <p:nvPr/>
        </p:nvSpPr>
        <p:spPr>
          <a:xfrm>
            <a:off x="28580282" y="174189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9" name="직사각형 3978">
            <a:extLst>
              <a:ext uri="{FF2B5EF4-FFF2-40B4-BE49-F238E27FC236}">
                <a16:creationId xmlns:a16="http://schemas.microsoft.com/office/drawing/2014/main" id="{E5E68E39-2955-6912-4EFD-D0EA5E3FCAA3}"/>
              </a:ext>
            </a:extLst>
          </p:cNvPr>
          <p:cNvSpPr/>
          <p:nvPr/>
        </p:nvSpPr>
        <p:spPr>
          <a:xfrm>
            <a:off x="28580282" y="175125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0" name="직사각형 3979">
            <a:extLst>
              <a:ext uri="{FF2B5EF4-FFF2-40B4-BE49-F238E27FC236}">
                <a16:creationId xmlns:a16="http://schemas.microsoft.com/office/drawing/2014/main" id="{0CAD5D0E-99FE-7A0B-B51D-4D17E3A00692}"/>
              </a:ext>
            </a:extLst>
          </p:cNvPr>
          <p:cNvSpPr/>
          <p:nvPr/>
        </p:nvSpPr>
        <p:spPr>
          <a:xfrm>
            <a:off x="28684295" y="172318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1" name="직사각형 3980">
            <a:extLst>
              <a:ext uri="{FF2B5EF4-FFF2-40B4-BE49-F238E27FC236}">
                <a16:creationId xmlns:a16="http://schemas.microsoft.com/office/drawing/2014/main" id="{F8D3825E-BA92-2FC9-8727-9E6D747AFDD8}"/>
              </a:ext>
            </a:extLst>
          </p:cNvPr>
          <p:cNvSpPr/>
          <p:nvPr/>
        </p:nvSpPr>
        <p:spPr>
          <a:xfrm>
            <a:off x="28684295" y="173254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2" name="직사각형 3981">
            <a:extLst>
              <a:ext uri="{FF2B5EF4-FFF2-40B4-BE49-F238E27FC236}">
                <a16:creationId xmlns:a16="http://schemas.microsoft.com/office/drawing/2014/main" id="{793B3D9C-0DC7-7E20-564C-F2568F2ADE72}"/>
              </a:ext>
            </a:extLst>
          </p:cNvPr>
          <p:cNvSpPr/>
          <p:nvPr/>
        </p:nvSpPr>
        <p:spPr>
          <a:xfrm>
            <a:off x="28684295" y="17793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3" name="직사각형 3982">
            <a:extLst>
              <a:ext uri="{FF2B5EF4-FFF2-40B4-BE49-F238E27FC236}">
                <a16:creationId xmlns:a16="http://schemas.microsoft.com/office/drawing/2014/main" id="{F91899AC-3F70-869B-6907-F0A606237D09}"/>
              </a:ext>
            </a:extLst>
          </p:cNvPr>
          <p:cNvSpPr/>
          <p:nvPr/>
        </p:nvSpPr>
        <p:spPr>
          <a:xfrm>
            <a:off x="28684295" y="17886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4" name="직사각형 3983">
            <a:extLst>
              <a:ext uri="{FF2B5EF4-FFF2-40B4-BE49-F238E27FC236}">
                <a16:creationId xmlns:a16="http://schemas.microsoft.com/office/drawing/2014/main" id="{BF812DBD-0D3C-62F2-6F14-F5E7C53AFBA6}"/>
              </a:ext>
            </a:extLst>
          </p:cNvPr>
          <p:cNvSpPr/>
          <p:nvPr/>
        </p:nvSpPr>
        <p:spPr>
          <a:xfrm>
            <a:off x="28684295" y="176060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5" name="직사각형 3984">
            <a:extLst>
              <a:ext uri="{FF2B5EF4-FFF2-40B4-BE49-F238E27FC236}">
                <a16:creationId xmlns:a16="http://schemas.microsoft.com/office/drawing/2014/main" id="{DD407A82-F792-B94D-402F-DA57BFB74681}"/>
              </a:ext>
            </a:extLst>
          </p:cNvPr>
          <p:cNvSpPr/>
          <p:nvPr/>
        </p:nvSpPr>
        <p:spPr>
          <a:xfrm>
            <a:off x="28684295" y="17699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6" name="직사각형 3985">
            <a:extLst>
              <a:ext uri="{FF2B5EF4-FFF2-40B4-BE49-F238E27FC236}">
                <a16:creationId xmlns:a16="http://schemas.microsoft.com/office/drawing/2014/main" id="{4A0B619E-F74A-37A8-7A83-776C5419EBBD}"/>
              </a:ext>
            </a:extLst>
          </p:cNvPr>
          <p:cNvSpPr/>
          <p:nvPr/>
        </p:nvSpPr>
        <p:spPr>
          <a:xfrm>
            <a:off x="28684295" y="174189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7" name="직사각형 3986">
            <a:extLst>
              <a:ext uri="{FF2B5EF4-FFF2-40B4-BE49-F238E27FC236}">
                <a16:creationId xmlns:a16="http://schemas.microsoft.com/office/drawing/2014/main" id="{40FC5775-28ED-C7D4-2935-4F2C8BDA35E2}"/>
              </a:ext>
            </a:extLst>
          </p:cNvPr>
          <p:cNvSpPr/>
          <p:nvPr/>
        </p:nvSpPr>
        <p:spPr>
          <a:xfrm>
            <a:off x="28684295" y="175125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8" name="직사각형 3987">
            <a:extLst>
              <a:ext uri="{FF2B5EF4-FFF2-40B4-BE49-F238E27FC236}">
                <a16:creationId xmlns:a16="http://schemas.microsoft.com/office/drawing/2014/main" id="{3885436C-9235-4A22-8BB7-0A73BC12E5E1}"/>
              </a:ext>
            </a:extLst>
          </p:cNvPr>
          <p:cNvSpPr/>
          <p:nvPr/>
        </p:nvSpPr>
        <p:spPr>
          <a:xfrm>
            <a:off x="28476505" y="18070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9" name="직사각형 3988">
            <a:extLst>
              <a:ext uri="{FF2B5EF4-FFF2-40B4-BE49-F238E27FC236}">
                <a16:creationId xmlns:a16="http://schemas.microsoft.com/office/drawing/2014/main" id="{83613514-C888-D54F-D609-2698EA418558}"/>
              </a:ext>
            </a:extLst>
          </p:cNvPr>
          <p:cNvSpPr/>
          <p:nvPr/>
        </p:nvSpPr>
        <p:spPr>
          <a:xfrm>
            <a:off x="28476505" y="181642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0" name="직사각형 3989">
            <a:extLst>
              <a:ext uri="{FF2B5EF4-FFF2-40B4-BE49-F238E27FC236}">
                <a16:creationId xmlns:a16="http://schemas.microsoft.com/office/drawing/2014/main" id="{961E9B36-E704-9663-9EEA-345FA3711F70}"/>
              </a:ext>
            </a:extLst>
          </p:cNvPr>
          <p:cNvSpPr/>
          <p:nvPr/>
        </p:nvSpPr>
        <p:spPr>
          <a:xfrm>
            <a:off x="28476505" y="17977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1" name="직사각형 3990">
            <a:extLst>
              <a:ext uri="{FF2B5EF4-FFF2-40B4-BE49-F238E27FC236}">
                <a16:creationId xmlns:a16="http://schemas.microsoft.com/office/drawing/2014/main" id="{2E8AB69C-D8AF-75E1-481E-4079E4AFDE92}"/>
              </a:ext>
            </a:extLst>
          </p:cNvPr>
          <p:cNvSpPr/>
          <p:nvPr/>
        </p:nvSpPr>
        <p:spPr>
          <a:xfrm>
            <a:off x="28580282" y="18070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2" name="직사각형 3991">
            <a:extLst>
              <a:ext uri="{FF2B5EF4-FFF2-40B4-BE49-F238E27FC236}">
                <a16:creationId xmlns:a16="http://schemas.microsoft.com/office/drawing/2014/main" id="{C0A76591-E1D2-86B6-DD70-E0CF5D50A909}"/>
              </a:ext>
            </a:extLst>
          </p:cNvPr>
          <p:cNvSpPr/>
          <p:nvPr/>
        </p:nvSpPr>
        <p:spPr>
          <a:xfrm>
            <a:off x="28580282" y="181642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3" name="직사각형 3992">
            <a:extLst>
              <a:ext uri="{FF2B5EF4-FFF2-40B4-BE49-F238E27FC236}">
                <a16:creationId xmlns:a16="http://schemas.microsoft.com/office/drawing/2014/main" id="{02B9CBD4-E2A0-D44E-2FBA-772722064612}"/>
              </a:ext>
            </a:extLst>
          </p:cNvPr>
          <p:cNvSpPr/>
          <p:nvPr/>
        </p:nvSpPr>
        <p:spPr>
          <a:xfrm>
            <a:off x="28580282" y="17977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4" name="직사각형 3993">
            <a:extLst>
              <a:ext uri="{FF2B5EF4-FFF2-40B4-BE49-F238E27FC236}">
                <a16:creationId xmlns:a16="http://schemas.microsoft.com/office/drawing/2014/main" id="{F24D6403-C498-8841-5E09-153035570B38}"/>
              </a:ext>
            </a:extLst>
          </p:cNvPr>
          <p:cNvSpPr/>
          <p:nvPr/>
        </p:nvSpPr>
        <p:spPr>
          <a:xfrm>
            <a:off x="28684295" y="18070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5" name="직사각형 3994">
            <a:extLst>
              <a:ext uri="{FF2B5EF4-FFF2-40B4-BE49-F238E27FC236}">
                <a16:creationId xmlns:a16="http://schemas.microsoft.com/office/drawing/2014/main" id="{14DE17AC-4483-8C58-3C2E-0DE3CD8DCF0E}"/>
              </a:ext>
            </a:extLst>
          </p:cNvPr>
          <p:cNvSpPr/>
          <p:nvPr/>
        </p:nvSpPr>
        <p:spPr>
          <a:xfrm>
            <a:off x="28684295" y="181642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6" name="직사각형 3995">
            <a:extLst>
              <a:ext uri="{FF2B5EF4-FFF2-40B4-BE49-F238E27FC236}">
                <a16:creationId xmlns:a16="http://schemas.microsoft.com/office/drawing/2014/main" id="{9FAEAA30-4A21-ECB7-F6AA-95BFAD27B27B}"/>
              </a:ext>
            </a:extLst>
          </p:cNvPr>
          <p:cNvSpPr/>
          <p:nvPr/>
        </p:nvSpPr>
        <p:spPr>
          <a:xfrm>
            <a:off x="28684295" y="17977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7" name="직사각형 3996">
            <a:extLst>
              <a:ext uri="{FF2B5EF4-FFF2-40B4-BE49-F238E27FC236}">
                <a16:creationId xmlns:a16="http://schemas.microsoft.com/office/drawing/2014/main" id="{36BEB013-D3C4-4F65-9350-6E0FE0F70B0F}"/>
              </a:ext>
            </a:extLst>
          </p:cNvPr>
          <p:cNvSpPr/>
          <p:nvPr/>
        </p:nvSpPr>
        <p:spPr>
          <a:xfrm>
            <a:off x="28476505" y="18259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8" name="직사각형 3997">
            <a:extLst>
              <a:ext uri="{FF2B5EF4-FFF2-40B4-BE49-F238E27FC236}">
                <a16:creationId xmlns:a16="http://schemas.microsoft.com/office/drawing/2014/main" id="{14A22610-F62B-4360-5DF4-CBFB9FAFC54A}"/>
              </a:ext>
            </a:extLst>
          </p:cNvPr>
          <p:cNvSpPr/>
          <p:nvPr/>
        </p:nvSpPr>
        <p:spPr>
          <a:xfrm>
            <a:off x="28580282" y="18259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9" name="직사각형 3998">
            <a:extLst>
              <a:ext uri="{FF2B5EF4-FFF2-40B4-BE49-F238E27FC236}">
                <a16:creationId xmlns:a16="http://schemas.microsoft.com/office/drawing/2014/main" id="{FF2DFBF0-812C-8D2A-8CAA-443649BD038C}"/>
              </a:ext>
            </a:extLst>
          </p:cNvPr>
          <p:cNvSpPr/>
          <p:nvPr/>
        </p:nvSpPr>
        <p:spPr>
          <a:xfrm>
            <a:off x="28684295" y="18259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0" name="직사각형 3999">
            <a:extLst>
              <a:ext uri="{FF2B5EF4-FFF2-40B4-BE49-F238E27FC236}">
                <a16:creationId xmlns:a16="http://schemas.microsoft.com/office/drawing/2014/main" id="{AFFFAE77-E439-2213-0F8E-26CF67407916}"/>
              </a:ext>
            </a:extLst>
          </p:cNvPr>
          <p:cNvSpPr/>
          <p:nvPr/>
        </p:nvSpPr>
        <p:spPr>
          <a:xfrm>
            <a:off x="29246295" y="17229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1" name="직사각형 4000">
            <a:extLst>
              <a:ext uri="{FF2B5EF4-FFF2-40B4-BE49-F238E27FC236}">
                <a16:creationId xmlns:a16="http://schemas.microsoft.com/office/drawing/2014/main" id="{5C7FFF6D-4C15-289C-F4C7-0E2949167DC6}"/>
              </a:ext>
            </a:extLst>
          </p:cNvPr>
          <p:cNvSpPr/>
          <p:nvPr/>
        </p:nvSpPr>
        <p:spPr>
          <a:xfrm>
            <a:off x="29246295" y="173225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2" name="직사각형 4001">
            <a:extLst>
              <a:ext uri="{FF2B5EF4-FFF2-40B4-BE49-F238E27FC236}">
                <a16:creationId xmlns:a16="http://schemas.microsoft.com/office/drawing/2014/main" id="{3D7BA39E-D1F0-B47F-F65A-23352F5C7600}"/>
              </a:ext>
            </a:extLst>
          </p:cNvPr>
          <p:cNvSpPr/>
          <p:nvPr/>
        </p:nvSpPr>
        <p:spPr>
          <a:xfrm>
            <a:off x="29246295" y="17790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3" name="직사각형 4002">
            <a:extLst>
              <a:ext uri="{FF2B5EF4-FFF2-40B4-BE49-F238E27FC236}">
                <a16:creationId xmlns:a16="http://schemas.microsoft.com/office/drawing/2014/main" id="{563E12AD-48A8-D90F-80A6-9B5BE1FD9A0D}"/>
              </a:ext>
            </a:extLst>
          </p:cNvPr>
          <p:cNvSpPr/>
          <p:nvPr/>
        </p:nvSpPr>
        <p:spPr>
          <a:xfrm>
            <a:off x="29246295" y="17883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4" name="직사각형 4003">
            <a:extLst>
              <a:ext uri="{FF2B5EF4-FFF2-40B4-BE49-F238E27FC236}">
                <a16:creationId xmlns:a16="http://schemas.microsoft.com/office/drawing/2014/main" id="{FE8D9EA7-DFDE-E91A-D3F7-9FD8E729E0EB}"/>
              </a:ext>
            </a:extLst>
          </p:cNvPr>
          <p:cNvSpPr/>
          <p:nvPr/>
        </p:nvSpPr>
        <p:spPr>
          <a:xfrm>
            <a:off x="29246295" y="17603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5" name="직사각형 4004">
            <a:extLst>
              <a:ext uri="{FF2B5EF4-FFF2-40B4-BE49-F238E27FC236}">
                <a16:creationId xmlns:a16="http://schemas.microsoft.com/office/drawing/2014/main" id="{195AE5F5-6FD6-54ED-3FBB-4CC7D08A6382}"/>
              </a:ext>
            </a:extLst>
          </p:cNvPr>
          <p:cNvSpPr/>
          <p:nvPr/>
        </p:nvSpPr>
        <p:spPr>
          <a:xfrm>
            <a:off x="29246295" y="17696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6" name="직사각형 4005">
            <a:extLst>
              <a:ext uri="{FF2B5EF4-FFF2-40B4-BE49-F238E27FC236}">
                <a16:creationId xmlns:a16="http://schemas.microsoft.com/office/drawing/2014/main" id="{E98F08B1-662C-571C-9E15-C47479143D30}"/>
              </a:ext>
            </a:extLst>
          </p:cNvPr>
          <p:cNvSpPr/>
          <p:nvPr/>
        </p:nvSpPr>
        <p:spPr>
          <a:xfrm>
            <a:off x="29246295" y="17416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7" name="직사각형 4006">
            <a:extLst>
              <a:ext uri="{FF2B5EF4-FFF2-40B4-BE49-F238E27FC236}">
                <a16:creationId xmlns:a16="http://schemas.microsoft.com/office/drawing/2014/main" id="{B800E731-AEED-03B4-423B-57D64E3DF161}"/>
              </a:ext>
            </a:extLst>
          </p:cNvPr>
          <p:cNvSpPr/>
          <p:nvPr/>
        </p:nvSpPr>
        <p:spPr>
          <a:xfrm>
            <a:off x="29246295" y="17509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8" name="직사각형 4007">
            <a:extLst>
              <a:ext uri="{FF2B5EF4-FFF2-40B4-BE49-F238E27FC236}">
                <a16:creationId xmlns:a16="http://schemas.microsoft.com/office/drawing/2014/main" id="{A23C521A-9AC4-CD31-2AE7-605508C84B9E}"/>
              </a:ext>
            </a:extLst>
          </p:cNvPr>
          <p:cNvSpPr/>
          <p:nvPr/>
        </p:nvSpPr>
        <p:spPr>
          <a:xfrm>
            <a:off x="29350072" y="17229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9" name="직사각형 4008">
            <a:extLst>
              <a:ext uri="{FF2B5EF4-FFF2-40B4-BE49-F238E27FC236}">
                <a16:creationId xmlns:a16="http://schemas.microsoft.com/office/drawing/2014/main" id="{F5229EF3-F099-43DE-1BD5-8ACBDAF1CEE6}"/>
              </a:ext>
            </a:extLst>
          </p:cNvPr>
          <p:cNvSpPr/>
          <p:nvPr/>
        </p:nvSpPr>
        <p:spPr>
          <a:xfrm>
            <a:off x="29350072" y="173225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0" name="직사각형 4009">
            <a:extLst>
              <a:ext uri="{FF2B5EF4-FFF2-40B4-BE49-F238E27FC236}">
                <a16:creationId xmlns:a16="http://schemas.microsoft.com/office/drawing/2014/main" id="{22CF1535-1C45-5438-6A58-278F35D61573}"/>
              </a:ext>
            </a:extLst>
          </p:cNvPr>
          <p:cNvSpPr/>
          <p:nvPr/>
        </p:nvSpPr>
        <p:spPr>
          <a:xfrm>
            <a:off x="29350072" y="17790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1" name="직사각형 4010">
            <a:extLst>
              <a:ext uri="{FF2B5EF4-FFF2-40B4-BE49-F238E27FC236}">
                <a16:creationId xmlns:a16="http://schemas.microsoft.com/office/drawing/2014/main" id="{EA16FC08-41B7-2DAC-D167-B2A882326841}"/>
              </a:ext>
            </a:extLst>
          </p:cNvPr>
          <p:cNvSpPr/>
          <p:nvPr/>
        </p:nvSpPr>
        <p:spPr>
          <a:xfrm>
            <a:off x="29350072" y="17883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2" name="직사각형 4011">
            <a:extLst>
              <a:ext uri="{FF2B5EF4-FFF2-40B4-BE49-F238E27FC236}">
                <a16:creationId xmlns:a16="http://schemas.microsoft.com/office/drawing/2014/main" id="{82A0B145-B7AF-B051-E0E1-AAE130CFE12E}"/>
              </a:ext>
            </a:extLst>
          </p:cNvPr>
          <p:cNvSpPr/>
          <p:nvPr/>
        </p:nvSpPr>
        <p:spPr>
          <a:xfrm>
            <a:off x="29350072" y="17603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3" name="직사각형 4012">
            <a:extLst>
              <a:ext uri="{FF2B5EF4-FFF2-40B4-BE49-F238E27FC236}">
                <a16:creationId xmlns:a16="http://schemas.microsoft.com/office/drawing/2014/main" id="{2DAB343D-4407-AF5E-C58D-80A49432EC7A}"/>
              </a:ext>
            </a:extLst>
          </p:cNvPr>
          <p:cNvSpPr/>
          <p:nvPr/>
        </p:nvSpPr>
        <p:spPr>
          <a:xfrm>
            <a:off x="29350072" y="17696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4" name="직사각형 4013">
            <a:extLst>
              <a:ext uri="{FF2B5EF4-FFF2-40B4-BE49-F238E27FC236}">
                <a16:creationId xmlns:a16="http://schemas.microsoft.com/office/drawing/2014/main" id="{504D746C-8A37-9FCD-1F92-09D04F7C2CC1}"/>
              </a:ext>
            </a:extLst>
          </p:cNvPr>
          <p:cNvSpPr/>
          <p:nvPr/>
        </p:nvSpPr>
        <p:spPr>
          <a:xfrm>
            <a:off x="29350072" y="17416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5" name="직사각형 4014">
            <a:extLst>
              <a:ext uri="{FF2B5EF4-FFF2-40B4-BE49-F238E27FC236}">
                <a16:creationId xmlns:a16="http://schemas.microsoft.com/office/drawing/2014/main" id="{957AC735-E54A-EACA-0EFC-DFE780695243}"/>
              </a:ext>
            </a:extLst>
          </p:cNvPr>
          <p:cNvSpPr/>
          <p:nvPr/>
        </p:nvSpPr>
        <p:spPr>
          <a:xfrm>
            <a:off x="29350072" y="17509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6" name="직사각형 4015">
            <a:extLst>
              <a:ext uri="{FF2B5EF4-FFF2-40B4-BE49-F238E27FC236}">
                <a16:creationId xmlns:a16="http://schemas.microsoft.com/office/drawing/2014/main" id="{89CA95E8-D60E-4088-08F7-894954615CBE}"/>
              </a:ext>
            </a:extLst>
          </p:cNvPr>
          <p:cNvSpPr/>
          <p:nvPr/>
        </p:nvSpPr>
        <p:spPr>
          <a:xfrm>
            <a:off x="29246295" y="180678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7" name="직사각형 4016">
            <a:extLst>
              <a:ext uri="{FF2B5EF4-FFF2-40B4-BE49-F238E27FC236}">
                <a16:creationId xmlns:a16="http://schemas.microsoft.com/office/drawing/2014/main" id="{B4558E82-C5CA-7F60-C65C-B55234E04ADF}"/>
              </a:ext>
            </a:extLst>
          </p:cNvPr>
          <p:cNvSpPr/>
          <p:nvPr/>
        </p:nvSpPr>
        <p:spPr>
          <a:xfrm>
            <a:off x="29246295" y="181614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8" name="직사각형 4017">
            <a:extLst>
              <a:ext uri="{FF2B5EF4-FFF2-40B4-BE49-F238E27FC236}">
                <a16:creationId xmlns:a16="http://schemas.microsoft.com/office/drawing/2014/main" id="{331CE36B-FCF9-E2FE-5379-93FCC22A9E45}"/>
              </a:ext>
            </a:extLst>
          </p:cNvPr>
          <p:cNvSpPr/>
          <p:nvPr/>
        </p:nvSpPr>
        <p:spPr>
          <a:xfrm>
            <a:off x="29246295" y="179743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9" name="직사각형 4018">
            <a:extLst>
              <a:ext uri="{FF2B5EF4-FFF2-40B4-BE49-F238E27FC236}">
                <a16:creationId xmlns:a16="http://schemas.microsoft.com/office/drawing/2014/main" id="{32824E72-83F3-447D-4C68-D0B9D104CF5F}"/>
              </a:ext>
            </a:extLst>
          </p:cNvPr>
          <p:cNvSpPr/>
          <p:nvPr/>
        </p:nvSpPr>
        <p:spPr>
          <a:xfrm>
            <a:off x="29350072" y="180678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0" name="직사각형 4019">
            <a:extLst>
              <a:ext uri="{FF2B5EF4-FFF2-40B4-BE49-F238E27FC236}">
                <a16:creationId xmlns:a16="http://schemas.microsoft.com/office/drawing/2014/main" id="{9247B1A6-EAB3-6A42-D828-2DDFDBABDDD4}"/>
              </a:ext>
            </a:extLst>
          </p:cNvPr>
          <p:cNvSpPr/>
          <p:nvPr/>
        </p:nvSpPr>
        <p:spPr>
          <a:xfrm>
            <a:off x="29350072" y="181614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1" name="직사각형 4020">
            <a:extLst>
              <a:ext uri="{FF2B5EF4-FFF2-40B4-BE49-F238E27FC236}">
                <a16:creationId xmlns:a16="http://schemas.microsoft.com/office/drawing/2014/main" id="{8CFAAC5B-74BE-5079-110D-BFA3C6D377B0}"/>
              </a:ext>
            </a:extLst>
          </p:cNvPr>
          <p:cNvSpPr/>
          <p:nvPr/>
        </p:nvSpPr>
        <p:spPr>
          <a:xfrm>
            <a:off x="29350072" y="179743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2" name="직사각형 4021">
            <a:extLst>
              <a:ext uri="{FF2B5EF4-FFF2-40B4-BE49-F238E27FC236}">
                <a16:creationId xmlns:a16="http://schemas.microsoft.com/office/drawing/2014/main" id="{E871B5B3-3909-61ED-8799-3BAF5987B7C5}"/>
              </a:ext>
            </a:extLst>
          </p:cNvPr>
          <p:cNvSpPr/>
          <p:nvPr/>
        </p:nvSpPr>
        <p:spPr>
          <a:xfrm>
            <a:off x="29246295" y="182566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3" name="직사각형 4022">
            <a:extLst>
              <a:ext uri="{FF2B5EF4-FFF2-40B4-BE49-F238E27FC236}">
                <a16:creationId xmlns:a16="http://schemas.microsoft.com/office/drawing/2014/main" id="{20DB4600-9891-3E12-1865-0E4EDD1672F9}"/>
              </a:ext>
            </a:extLst>
          </p:cNvPr>
          <p:cNvSpPr/>
          <p:nvPr/>
        </p:nvSpPr>
        <p:spPr>
          <a:xfrm>
            <a:off x="29350072" y="182566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4" name="원호 4023">
            <a:extLst>
              <a:ext uri="{FF2B5EF4-FFF2-40B4-BE49-F238E27FC236}">
                <a16:creationId xmlns:a16="http://schemas.microsoft.com/office/drawing/2014/main" id="{6957DB83-E40A-63EB-5559-ED3E5A1695AC}"/>
              </a:ext>
            </a:extLst>
          </p:cNvPr>
          <p:cNvSpPr/>
          <p:nvPr/>
        </p:nvSpPr>
        <p:spPr>
          <a:xfrm>
            <a:off x="29147067" y="17037063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5" name="원호 4024">
            <a:extLst>
              <a:ext uri="{FF2B5EF4-FFF2-40B4-BE49-F238E27FC236}">
                <a16:creationId xmlns:a16="http://schemas.microsoft.com/office/drawing/2014/main" id="{B6574319-BA3E-1178-055E-10E4E7BE730B}"/>
              </a:ext>
            </a:extLst>
          </p:cNvPr>
          <p:cNvSpPr/>
          <p:nvPr/>
        </p:nvSpPr>
        <p:spPr>
          <a:xfrm rot="16200000">
            <a:off x="28859731" y="1668007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6" name="원호 4025">
            <a:extLst>
              <a:ext uri="{FF2B5EF4-FFF2-40B4-BE49-F238E27FC236}">
                <a16:creationId xmlns:a16="http://schemas.microsoft.com/office/drawing/2014/main" id="{9C695FF2-3A89-464D-8BC5-3DCB462FA1E3}"/>
              </a:ext>
            </a:extLst>
          </p:cNvPr>
          <p:cNvSpPr/>
          <p:nvPr/>
        </p:nvSpPr>
        <p:spPr>
          <a:xfrm rot="16200000">
            <a:off x="28159310" y="17336693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7" name="원호 4026">
            <a:extLst>
              <a:ext uri="{FF2B5EF4-FFF2-40B4-BE49-F238E27FC236}">
                <a16:creationId xmlns:a16="http://schemas.microsoft.com/office/drawing/2014/main" id="{8D893406-7F72-AAEE-62B2-78816F0D83AE}"/>
              </a:ext>
            </a:extLst>
          </p:cNvPr>
          <p:cNvSpPr/>
          <p:nvPr/>
        </p:nvSpPr>
        <p:spPr>
          <a:xfrm rot="5400000" flipV="1">
            <a:off x="28150755" y="1784292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8" name="TextBox 4027">
            <a:extLst>
              <a:ext uri="{FF2B5EF4-FFF2-40B4-BE49-F238E27FC236}">
                <a16:creationId xmlns:a16="http://schemas.microsoft.com/office/drawing/2014/main" id="{6C6D3B18-2ED6-AA6F-2F8D-E44573531A22}"/>
              </a:ext>
            </a:extLst>
          </p:cNvPr>
          <p:cNvSpPr txBox="1"/>
          <p:nvPr/>
        </p:nvSpPr>
        <p:spPr>
          <a:xfrm>
            <a:off x="27989758" y="176325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4029" name="TextBox 4028">
            <a:extLst>
              <a:ext uri="{FF2B5EF4-FFF2-40B4-BE49-F238E27FC236}">
                <a16:creationId xmlns:a16="http://schemas.microsoft.com/office/drawing/2014/main" id="{C3201450-8E2B-C3DC-CB92-6798168B6EA1}"/>
              </a:ext>
            </a:extLst>
          </p:cNvPr>
          <p:cNvSpPr txBox="1"/>
          <p:nvPr/>
        </p:nvSpPr>
        <p:spPr>
          <a:xfrm>
            <a:off x="29097695" y="168906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4030" name="직사각형 4029">
            <a:extLst>
              <a:ext uri="{FF2B5EF4-FFF2-40B4-BE49-F238E27FC236}">
                <a16:creationId xmlns:a16="http://schemas.microsoft.com/office/drawing/2014/main" id="{AE4FB9F0-A45E-8CD4-E469-433621185014}"/>
              </a:ext>
            </a:extLst>
          </p:cNvPr>
          <p:cNvSpPr/>
          <p:nvPr/>
        </p:nvSpPr>
        <p:spPr>
          <a:xfrm>
            <a:off x="29886281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1" name="직사각형 4030">
            <a:extLst>
              <a:ext uri="{FF2B5EF4-FFF2-40B4-BE49-F238E27FC236}">
                <a16:creationId xmlns:a16="http://schemas.microsoft.com/office/drawing/2014/main" id="{D51933B9-5DF0-0D79-4F52-4C99BC0A0B8D}"/>
              </a:ext>
            </a:extLst>
          </p:cNvPr>
          <p:cNvSpPr/>
          <p:nvPr/>
        </p:nvSpPr>
        <p:spPr>
          <a:xfrm>
            <a:off x="29886281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2" name="직사각형 4031">
            <a:extLst>
              <a:ext uri="{FF2B5EF4-FFF2-40B4-BE49-F238E27FC236}">
                <a16:creationId xmlns:a16="http://schemas.microsoft.com/office/drawing/2014/main" id="{F63C09E3-D326-A5AE-0255-3E003E18980D}"/>
              </a:ext>
            </a:extLst>
          </p:cNvPr>
          <p:cNvSpPr/>
          <p:nvPr/>
        </p:nvSpPr>
        <p:spPr>
          <a:xfrm>
            <a:off x="29990058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3" name="직사각형 4032">
            <a:extLst>
              <a:ext uri="{FF2B5EF4-FFF2-40B4-BE49-F238E27FC236}">
                <a16:creationId xmlns:a16="http://schemas.microsoft.com/office/drawing/2014/main" id="{07B4171D-8271-8556-A292-637627E3C8B5}"/>
              </a:ext>
            </a:extLst>
          </p:cNvPr>
          <p:cNvSpPr/>
          <p:nvPr/>
        </p:nvSpPr>
        <p:spPr>
          <a:xfrm>
            <a:off x="29990058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4" name="직사각형 4033">
            <a:extLst>
              <a:ext uri="{FF2B5EF4-FFF2-40B4-BE49-F238E27FC236}">
                <a16:creationId xmlns:a16="http://schemas.microsoft.com/office/drawing/2014/main" id="{8494E8C8-36B7-AC3F-91DE-3B2F0681A303}"/>
              </a:ext>
            </a:extLst>
          </p:cNvPr>
          <p:cNvSpPr/>
          <p:nvPr/>
        </p:nvSpPr>
        <p:spPr>
          <a:xfrm>
            <a:off x="30094071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5" name="직사각형 4034">
            <a:extLst>
              <a:ext uri="{FF2B5EF4-FFF2-40B4-BE49-F238E27FC236}">
                <a16:creationId xmlns:a16="http://schemas.microsoft.com/office/drawing/2014/main" id="{37BA77D2-E85A-C1C9-84D3-1B3B727FA533}"/>
              </a:ext>
            </a:extLst>
          </p:cNvPr>
          <p:cNvSpPr/>
          <p:nvPr/>
        </p:nvSpPr>
        <p:spPr>
          <a:xfrm>
            <a:off x="30094071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6" name="직사각형 4035">
            <a:extLst>
              <a:ext uri="{FF2B5EF4-FFF2-40B4-BE49-F238E27FC236}">
                <a16:creationId xmlns:a16="http://schemas.microsoft.com/office/drawing/2014/main" id="{EA584429-1571-A989-63EF-170577A58128}"/>
              </a:ext>
            </a:extLst>
          </p:cNvPr>
          <p:cNvSpPr/>
          <p:nvPr/>
        </p:nvSpPr>
        <p:spPr>
          <a:xfrm>
            <a:off x="28478044" y="184185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7" name="직사각형 4036">
            <a:extLst>
              <a:ext uri="{FF2B5EF4-FFF2-40B4-BE49-F238E27FC236}">
                <a16:creationId xmlns:a16="http://schemas.microsoft.com/office/drawing/2014/main" id="{722E49DB-9798-52FF-1344-C68CFEF8E167}"/>
              </a:ext>
            </a:extLst>
          </p:cNvPr>
          <p:cNvSpPr/>
          <p:nvPr/>
        </p:nvSpPr>
        <p:spPr>
          <a:xfrm>
            <a:off x="28478044" y="1851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8" name="직사각형 4037">
            <a:extLst>
              <a:ext uri="{FF2B5EF4-FFF2-40B4-BE49-F238E27FC236}">
                <a16:creationId xmlns:a16="http://schemas.microsoft.com/office/drawing/2014/main" id="{CFCE7B20-43F0-BD11-2716-322D99F288A9}"/>
              </a:ext>
            </a:extLst>
          </p:cNvPr>
          <p:cNvSpPr/>
          <p:nvPr/>
        </p:nvSpPr>
        <p:spPr>
          <a:xfrm>
            <a:off x="28581821" y="184185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9" name="직사각형 4038">
            <a:extLst>
              <a:ext uri="{FF2B5EF4-FFF2-40B4-BE49-F238E27FC236}">
                <a16:creationId xmlns:a16="http://schemas.microsoft.com/office/drawing/2014/main" id="{CB58DD0A-C360-CF75-C190-DA90DA74DC8E}"/>
              </a:ext>
            </a:extLst>
          </p:cNvPr>
          <p:cNvSpPr/>
          <p:nvPr/>
        </p:nvSpPr>
        <p:spPr>
          <a:xfrm>
            <a:off x="28581821" y="1851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0" name="직사각형 4039">
            <a:extLst>
              <a:ext uri="{FF2B5EF4-FFF2-40B4-BE49-F238E27FC236}">
                <a16:creationId xmlns:a16="http://schemas.microsoft.com/office/drawing/2014/main" id="{88528635-D284-BF07-F244-7A4CBA2AD29B}"/>
              </a:ext>
            </a:extLst>
          </p:cNvPr>
          <p:cNvSpPr/>
          <p:nvPr/>
        </p:nvSpPr>
        <p:spPr>
          <a:xfrm>
            <a:off x="28685834" y="184185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1" name="직사각형 4040">
            <a:extLst>
              <a:ext uri="{FF2B5EF4-FFF2-40B4-BE49-F238E27FC236}">
                <a16:creationId xmlns:a16="http://schemas.microsoft.com/office/drawing/2014/main" id="{F64E1249-EEA9-8A52-3CF8-7E8E37D0A961}"/>
              </a:ext>
            </a:extLst>
          </p:cNvPr>
          <p:cNvSpPr/>
          <p:nvPr/>
        </p:nvSpPr>
        <p:spPr>
          <a:xfrm>
            <a:off x="28685834" y="1851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2" name="직사각형 4041">
            <a:extLst>
              <a:ext uri="{FF2B5EF4-FFF2-40B4-BE49-F238E27FC236}">
                <a16:creationId xmlns:a16="http://schemas.microsoft.com/office/drawing/2014/main" id="{28497901-E0A8-0734-B583-653AB7050A41}"/>
              </a:ext>
            </a:extLst>
          </p:cNvPr>
          <p:cNvSpPr/>
          <p:nvPr/>
        </p:nvSpPr>
        <p:spPr>
          <a:xfrm>
            <a:off x="29247834" y="184156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3" name="직사각형 4042">
            <a:extLst>
              <a:ext uri="{FF2B5EF4-FFF2-40B4-BE49-F238E27FC236}">
                <a16:creationId xmlns:a16="http://schemas.microsoft.com/office/drawing/2014/main" id="{4ABBD598-846A-FA53-5277-DEF1AED9759B}"/>
              </a:ext>
            </a:extLst>
          </p:cNvPr>
          <p:cNvSpPr/>
          <p:nvPr/>
        </p:nvSpPr>
        <p:spPr>
          <a:xfrm>
            <a:off x="29247834" y="185092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4" name="직사각형 4043">
            <a:extLst>
              <a:ext uri="{FF2B5EF4-FFF2-40B4-BE49-F238E27FC236}">
                <a16:creationId xmlns:a16="http://schemas.microsoft.com/office/drawing/2014/main" id="{473169F4-8ADD-0FEC-175E-5E00C1C1A5EF}"/>
              </a:ext>
            </a:extLst>
          </p:cNvPr>
          <p:cNvSpPr/>
          <p:nvPr/>
        </p:nvSpPr>
        <p:spPr>
          <a:xfrm>
            <a:off x="29351611" y="184156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5" name="직사각형 4044">
            <a:extLst>
              <a:ext uri="{FF2B5EF4-FFF2-40B4-BE49-F238E27FC236}">
                <a16:creationId xmlns:a16="http://schemas.microsoft.com/office/drawing/2014/main" id="{D516E6D6-357D-6975-23AC-7A12744D91EC}"/>
              </a:ext>
            </a:extLst>
          </p:cNvPr>
          <p:cNvSpPr/>
          <p:nvPr/>
        </p:nvSpPr>
        <p:spPr>
          <a:xfrm>
            <a:off x="29351611" y="185092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6" name="직사각형 4045">
            <a:extLst>
              <a:ext uri="{FF2B5EF4-FFF2-40B4-BE49-F238E27FC236}">
                <a16:creationId xmlns:a16="http://schemas.microsoft.com/office/drawing/2014/main" id="{231CC139-66D1-E260-9F0B-EFAD81F519DA}"/>
              </a:ext>
            </a:extLst>
          </p:cNvPr>
          <p:cNvSpPr/>
          <p:nvPr/>
        </p:nvSpPr>
        <p:spPr>
          <a:xfrm>
            <a:off x="30269679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7" name="직사각형 4046">
            <a:extLst>
              <a:ext uri="{FF2B5EF4-FFF2-40B4-BE49-F238E27FC236}">
                <a16:creationId xmlns:a16="http://schemas.microsoft.com/office/drawing/2014/main" id="{9167FB03-0DF5-8433-ADF5-292581BFB792}"/>
              </a:ext>
            </a:extLst>
          </p:cNvPr>
          <p:cNvSpPr/>
          <p:nvPr/>
        </p:nvSpPr>
        <p:spPr>
          <a:xfrm>
            <a:off x="30269679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8" name="직사각형 4047">
            <a:extLst>
              <a:ext uri="{FF2B5EF4-FFF2-40B4-BE49-F238E27FC236}">
                <a16:creationId xmlns:a16="http://schemas.microsoft.com/office/drawing/2014/main" id="{D5CDF475-10DD-3F2C-72A6-F67A93669666}"/>
              </a:ext>
            </a:extLst>
          </p:cNvPr>
          <p:cNvSpPr/>
          <p:nvPr/>
        </p:nvSpPr>
        <p:spPr>
          <a:xfrm>
            <a:off x="30373456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9" name="직사각형 4048">
            <a:extLst>
              <a:ext uri="{FF2B5EF4-FFF2-40B4-BE49-F238E27FC236}">
                <a16:creationId xmlns:a16="http://schemas.microsoft.com/office/drawing/2014/main" id="{6F88575E-0C82-3912-C12D-A3DB41AEE490}"/>
              </a:ext>
            </a:extLst>
          </p:cNvPr>
          <p:cNvSpPr/>
          <p:nvPr/>
        </p:nvSpPr>
        <p:spPr>
          <a:xfrm>
            <a:off x="30373456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0" name="직사각형 4049">
            <a:extLst>
              <a:ext uri="{FF2B5EF4-FFF2-40B4-BE49-F238E27FC236}">
                <a16:creationId xmlns:a16="http://schemas.microsoft.com/office/drawing/2014/main" id="{AFFF9DC2-69C6-9A48-DED2-8C74D307B931}"/>
              </a:ext>
            </a:extLst>
          </p:cNvPr>
          <p:cNvSpPr/>
          <p:nvPr/>
        </p:nvSpPr>
        <p:spPr>
          <a:xfrm>
            <a:off x="30273238" y="172341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1" name="직사각형 4050">
            <a:extLst>
              <a:ext uri="{FF2B5EF4-FFF2-40B4-BE49-F238E27FC236}">
                <a16:creationId xmlns:a16="http://schemas.microsoft.com/office/drawing/2014/main" id="{589CEF36-52F0-94DA-D04F-D14FFB1A30DC}"/>
              </a:ext>
            </a:extLst>
          </p:cNvPr>
          <p:cNvSpPr/>
          <p:nvPr/>
        </p:nvSpPr>
        <p:spPr>
          <a:xfrm>
            <a:off x="30273238" y="17327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2" name="직사각형 4051">
            <a:extLst>
              <a:ext uri="{FF2B5EF4-FFF2-40B4-BE49-F238E27FC236}">
                <a16:creationId xmlns:a16="http://schemas.microsoft.com/office/drawing/2014/main" id="{E5030890-FAC4-A0CC-E9ED-64651738AC27}"/>
              </a:ext>
            </a:extLst>
          </p:cNvPr>
          <p:cNvSpPr/>
          <p:nvPr/>
        </p:nvSpPr>
        <p:spPr>
          <a:xfrm>
            <a:off x="30273238" y="17795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3" name="직사각형 4052">
            <a:extLst>
              <a:ext uri="{FF2B5EF4-FFF2-40B4-BE49-F238E27FC236}">
                <a16:creationId xmlns:a16="http://schemas.microsoft.com/office/drawing/2014/main" id="{DECD7105-8F03-48FB-D72D-A533E692089C}"/>
              </a:ext>
            </a:extLst>
          </p:cNvPr>
          <p:cNvSpPr/>
          <p:nvPr/>
        </p:nvSpPr>
        <p:spPr>
          <a:xfrm>
            <a:off x="30273238" y="17889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4" name="직사각형 4053">
            <a:extLst>
              <a:ext uri="{FF2B5EF4-FFF2-40B4-BE49-F238E27FC236}">
                <a16:creationId xmlns:a16="http://schemas.microsoft.com/office/drawing/2014/main" id="{E652B9FD-D8BB-E7FA-6C22-E139CED488F7}"/>
              </a:ext>
            </a:extLst>
          </p:cNvPr>
          <p:cNvSpPr/>
          <p:nvPr/>
        </p:nvSpPr>
        <p:spPr>
          <a:xfrm>
            <a:off x="30273238" y="176083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5" name="직사각형 4054">
            <a:extLst>
              <a:ext uri="{FF2B5EF4-FFF2-40B4-BE49-F238E27FC236}">
                <a16:creationId xmlns:a16="http://schemas.microsoft.com/office/drawing/2014/main" id="{D8F820F1-0EF6-B391-50FF-C83B20588117}"/>
              </a:ext>
            </a:extLst>
          </p:cNvPr>
          <p:cNvSpPr/>
          <p:nvPr/>
        </p:nvSpPr>
        <p:spPr>
          <a:xfrm>
            <a:off x="30273238" y="17701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6" name="직사각형 4055">
            <a:extLst>
              <a:ext uri="{FF2B5EF4-FFF2-40B4-BE49-F238E27FC236}">
                <a16:creationId xmlns:a16="http://schemas.microsoft.com/office/drawing/2014/main" id="{7FBCFE7C-86AF-F87D-CEE9-CA2CC64A69D3}"/>
              </a:ext>
            </a:extLst>
          </p:cNvPr>
          <p:cNvSpPr/>
          <p:nvPr/>
        </p:nvSpPr>
        <p:spPr>
          <a:xfrm>
            <a:off x="30273238" y="174212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7" name="직사각형 4056">
            <a:extLst>
              <a:ext uri="{FF2B5EF4-FFF2-40B4-BE49-F238E27FC236}">
                <a16:creationId xmlns:a16="http://schemas.microsoft.com/office/drawing/2014/main" id="{12EC0339-D805-90A1-A8AE-6FCBF5868289}"/>
              </a:ext>
            </a:extLst>
          </p:cNvPr>
          <p:cNvSpPr/>
          <p:nvPr/>
        </p:nvSpPr>
        <p:spPr>
          <a:xfrm>
            <a:off x="30273238" y="175148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8" name="직사각형 4057">
            <a:extLst>
              <a:ext uri="{FF2B5EF4-FFF2-40B4-BE49-F238E27FC236}">
                <a16:creationId xmlns:a16="http://schemas.microsoft.com/office/drawing/2014/main" id="{17422C65-F691-1703-3940-6FBF6D637ADC}"/>
              </a:ext>
            </a:extLst>
          </p:cNvPr>
          <p:cNvSpPr/>
          <p:nvPr/>
        </p:nvSpPr>
        <p:spPr>
          <a:xfrm>
            <a:off x="30377015" y="172341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9" name="직사각형 4058">
            <a:extLst>
              <a:ext uri="{FF2B5EF4-FFF2-40B4-BE49-F238E27FC236}">
                <a16:creationId xmlns:a16="http://schemas.microsoft.com/office/drawing/2014/main" id="{2153A35C-7BBB-6416-36A8-87860C591EC0}"/>
              </a:ext>
            </a:extLst>
          </p:cNvPr>
          <p:cNvSpPr/>
          <p:nvPr/>
        </p:nvSpPr>
        <p:spPr>
          <a:xfrm>
            <a:off x="30377015" y="17327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0" name="직사각형 4059">
            <a:extLst>
              <a:ext uri="{FF2B5EF4-FFF2-40B4-BE49-F238E27FC236}">
                <a16:creationId xmlns:a16="http://schemas.microsoft.com/office/drawing/2014/main" id="{E468593D-C1E2-A095-D925-C83EC3941498}"/>
              </a:ext>
            </a:extLst>
          </p:cNvPr>
          <p:cNvSpPr/>
          <p:nvPr/>
        </p:nvSpPr>
        <p:spPr>
          <a:xfrm>
            <a:off x="30377015" y="17795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1" name="직사각형 4060">
            <a:extLst>
              <a:ext uri="{FF2B5EF4-FFF2-40B4-BE49-F238E27FC236}">
                <a16:creationId xmlns:a16="http://schemas.microsoft.com/office/drawing/2014/main" id="{EC7D759F-C6A9-3D89-56E6-1DC0DC5DC58C}"/>
              </a:ext>
            </a:extLst>
          </p:cNvPr>
          <p:cNvSpPr/>
          <p:nvPr/>
        </p:nvSpPr>
        <p:spPr>
          <a:xfrm>
            <a:off x="30377015" y="17889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2" name="직사각형 4061">
            <a:extLst>
              <a:ext uri="{FF2B5EF4-FFF2-40B4-BE49-F238E27FC236}">
                <a16:creationId xmlns:a16="http://schemas.microsoft.com/office/drawing/2014/main" id="{AD9D2A46-E2BD-DC11-901B-CBC38F241F8B}"/>
              </a:ext>
            </a:extLst>
          </p:cNvPr>
          <p:cNvSpPr/>
          <p:nvPr/>
        </p:nvSpPr>
        <p:spPr>
          <a:xfrm>
            <a:off x="30377015" y="176083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3" name="직사각형 4062">
            <a:extLst>
              <a:ext uri="{FF2B5EF4-FFF2-40B4-BE49-F238E27FC236}">
                <a16:creationId xmlns:a16="http://schemas.microsoft.com/office/drawing/2014/main" id="{141BCEAA-03DC-34B6-1EE9-E0CF9C22A06E}"/>
              </a:ext>
            </a:extLst>
          </p:cNvPr>
          <p:cNvSpPr/>
          <p:nvPr/>
        </p:nvSpPr>
        <p:spPr>
          <a:xfrm>
            <a:off x="30377015" y="17701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4" name="직사각형 4063">
            <a:extLst>
              <a:ext uri="{FF2B5EF4-FFF2-40B4-BE49-F238E27FC236}">
                <a16:creationId xmlns:a16="http://schemas.microsoft.com/office/drawing/2014/main" id="{6C93B53D-C4A3-405F-29D7-17F8D2F3ECEC}"/>
              </a:ext>
            </a:extLst>
          </p:cNvPr>
          <p:cNvSpPr/>
          <p:nvPr/>
        </p:nvSpPr>
        <p:spPr>
          <a:xfrm>
            <a:off x="30377015" y="174212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5" name="직사각형 4064">
            <a:extLst>
              <a:ext uri="{FF2B5EF4-FFF2-40B4-BE49-F238E27FC236}">
                <a16:creationId xmlns:a16="http://schemas.microsoft.com/office/drawing/2014/main" id="{EEA36240-7D4B-30E0-0FCA-6FB5D91E657B}"/>
              </a:ext>
            </a:extLst>
          </p:cNvPr>
          <p:cNvSpPr/>
          <p:nvPr/>
        </p:nvSpPr>
        <p:spPr>
          <a:xfrm>
            <a:off x="30377015" y="175148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6" name="직사각형 4065">
            <a:extLst>
              <a:ext uri="{FF2B5EF4-FFF2-40B4-BE49-F238E27FC236}">
                <a16:creationId xmlns:a16="http://schemas.microsoft.com/office/drawing/2014/main" id="{F74B8886-531D-C1E3-4A90-2F64C29D0CC7}"/>
              </a:ext>
            </a:extLst>
          </p:cNvPr>
          <p:cNvSpPr/>
          <p:nvPr/>
        </p:nvSpPr>
        <p:spPr>
          <a:xfrm>
            <a:off x="30273238" y="180730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7" name="직사각형 4066">
            <a:extLst>
              <a:ext uri="{FF2B5EF4-FFF2-40B4-BE49-F238E27FC236}">
                <a16:creationId xmlns:a16="http://schemas.microsoft.com/office/drawing/2014/main" id="{B5B38C08-BCAE-0469-6CBC-12636CBDA1D6}"/>
              </a:ext>
            </a:extLst>
          </p:cNvPr>
          <p:cNvSpPr/>
          <p:nvPr/>
        </p:nvSpPr>
        <p:spPr>
          <a:xfrm>
            <a:off x="30273238" y="181665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8" name="직사각형 4067">
            <a:extLst>
              <a:ext uri="{FF2B5EF4-FFF2-40B4-BE49-F238E27FC236}">
                <a16:creationId xmlns:a16="http://schemas.microsoft.com/office/drawing/2014/main" id="{1A874A70-0D8D-B0C2-7143-C463ADD9184D}"/>
              </a:ext>
            </a:extLst>
          </p:cNvPr>
          <p:cNvSpPr/>
          <p:nvPr/>
        </p:nvSpPr>
        <p:spPr>
          <a:xfrm>
            <a:off x="30273238" y="179794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9" name="직사각형 4068">
            <a:extLst>
              <a:ext uri="{FF2B5EF4-FFF2-40B4-BE49-F238E27FC236}">
                <a16:creationId xmlns:a16="http://schemas.microsoft.com/office/drawing/2014/main" id="{DFE1E1BD-4605-76E2-59B0-2713B979BCD9}"/>
              </a:ext>
            </a:extLst>
          </p:cNvPr>
          <p:cNvSpPr/>
          <p:nvPr/>
        </p:nvSpPr>
        <p:spPr>
          <a:xfrm>
            <a:off x="30377015" y="180730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0" name="직사각형 4069">
            <a:extLst>
              <a:ext uri="{FF2B5EF4-FFF2-40B4-BE49-F238E27FC236}">
                <a16:creationId xmlns:a16="http://schemas.microsoft.com/office/drawing/2014/main" id="{C0290D1C-32E7-F07F-A669-C22720867F58}"/>
              </a:ext>
            </a:extLst>
          </p:cNvPr>
          <p:cNvSpPr/>
          <p:nvPr/>
        </p:nvSpPr>
        <p:spPr>
          <a:xfrm>
            <a:off x="30377015" y="181665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1" name="직사각형 4070">
            <a:extLst>
              <a:ext uri="{FF2B5EF4-FFF2-40B4-BE49-F238E27FC236}">
                <a16:creationId xmlns:a16="http://schemas.microsoft.com/office/drawing/2014/main" id="{6D592AD7-8F0E-6464-8D5D-238F9CC25394}"/>
              </a:ext>
            </a:extLst>
          </p:cNvPr>
          <p:cNvSpPr/>
          <p:nvPr/>
        </p:nvSpPr>
        <p:spPr>
          <a:xfrm>
            <a:off x="30377015" y="179794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2" name="직사각형 4071">
            <a:extLst>
              <a:ext uri="{FF2B5EF4-FFF2-40B4-BE49-F238E27FC236}">
                <a16:creationId xmlns:a16="http://schemas.microsoft.com/office/drawing/2014/main" id="{A6C46935-4AD1-8F37-CCEC-D4D7ABB0B1BF}"/>
              </a:ext>
            </a:extLst>
          </p:cNvPr>
          <p:cNvSpPr/>
          <p:nvPr/>
        </p:nvSpPr>
        <p:spPr>
          <a:xfrm>
            <a:off x="30273238" y="1825388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3" name="직사각형 4072">
            <a:extLst>
              <a:ext uri="{FF2B5EF4-FFF2-40B4-BE49-F238E27FC236}">
                <a16:creationId xmlns:a16="http://schemas.microsoft.com/office/drawing/2014/main" id="{BC296DDA-D7A0-9EFF-19F1-3F19FF6B580B}"/>
              </a:ext>
            </a:extLst>
          </p:cNvPr>
          <p:cNvSpPr/>
          <p:nvPr/>
        </p:nvSpPr>
        <p:spPr>
          <a:xfrm>
            <a:off x="30377015" y="1825388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4" name="TextBox 4073">
            <a:extLst>
              <a:ext uri="{FF2B5EF4-FFF2-40B4-BE49-F238E27FC236}">
                <a16:creationId xmlns:a16="http://schemas.microsoft.com/office/drawing/2014/main" id="{F73964D1-69A9-32ED-840E-AA895859BACE}"/>
              </a:ext>
            </a:extLst>
          </p:cNvPr>
          <p:cNvSpPr txBox="1"/>
          <p:nvPr/>
        </p:nvSpPr>
        <p:spPr>
          <a:xfrm>
            <a:off x="28197411" y="1832704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4075" name="TextBox 4074">
            <a:extLst>
              <a:ext uri="{FF2B5EF4-FFF2-40B4-BE49-F238E27FC236}">
                <a16:creationId xmlns:a16="http://schemas.microsoft.com/office/drawing/2014/main" id="{02D2E4D9-C529-2759-8FD3-5BDCDC94071A}"/>
              </a:ext>
            </a:extLst>
          </p:cNvPr>
          <p:cNvSpPr txBox="1"/>
          <p:nvPr/>
        </p:nvSpPr>
        <p:spPr>
          <a:xfrm>
            <a:off x="30202398" y="1693775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4077" name="직사각형 4076">
            <a:extLst>
              <a:ext uri="{FF2B5EF4-FFF2-40B4-BE49-F238E27FC236}">
                <a16:creationId xmlns:a16="http://schemas.microsoft.com/office/drawing/2014/main" id="{0E64769C-043A-DDC1-9C58-40247251A57F}"/>
              </a:ext>
            </a:extLst>
          </p:cNvPr>
          <p:cNvSpPr/>
          <p:nvPr/>
        </p:nvSpPr>
        <p:spPr>
          <a:xfrm>
            <a:off x="29881183" y="18684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8" name="직사각형 4077">
            <a:extLst>
              <a:ext uri="{FF2B5EF4-FFF2-40B4-BE49-F238E27FC236}">
                <a16:creationId xmlns:a16="http://schemas.microsoft.com/office/drawing/2014/main" id="{335C20C7-326E-43E9-F7C7-966AD217D099}"/>
              </a:ext>
            </a:extLst>
          </p:cNvPr>
          <p:cNvSpPr/>
          <p:nvPr/>
        </p:nvSpPr>
        <p:spPr>
          <a:xfrm>
            <a:off x="29881183" y="18777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9" name="직사각형 4078">
            <a:extLst>
              <a:ext uri="{FF2B5EF4-FFF2-40B4-BE49-F238E27FC236}">
                <a16:creationId xmlns:a16="http://schemas.microsoft.com/office/drawing/2014/main" id="{8A6B1634-8B26-7790-5916-AA216773C0E2}"/>
              </a:ext>
            </a:extLst>
          </p:cNvPr>
          <p:cNvSpPr/>
          <p:nvPr/>
        </p:nvSpPr>
        <p:spPr>
          <a:xfrm>
            <a:off x="29881183" y="18871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0" name="직사각형 4079">
            <a:extLst>
              <a:ext uri="{FF2B5EF4-FFF2-40B4-BE49-F238E27FC236}">
                <a16:creationId xmlns:a16="http://schemas.microsoft.com/office/drawing/2014/main" id="{D838E950-993E-ECD1-4DB5-E898099DE8B5}"/>
              </a:ext>
            </a:extLst>
          </p:cNvPr>
          <p:cNvSpPr/>
          <p:nvPr/>
        </p:nvSpPr>
        <p:spPr>
          <a:xfrm>
            <a:off x="29984960" y="18684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1" name="직사각형 4080">
            <a:extLst>
              <a:ext uri="{FF2B5EF4-FFF2-40B4-BE49-F238E27FC236}">
                <a16:creationId xmlns:a16="http://schemas.microsoft.com/office/drawing/2014/main" id="{DB8902FC-9215-EF77-B132-0CEDC71CAE18}"/>
              </a:ext>
            </a:extLst>
          </p:cNvPr>
          <p:cNvSpPr/>
          <p:nvPr/>
        </p:nvSpPr>
        <p:spPr>
          <a:xfrm>
            <a:off x="29984960" y="18777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2" name="직사각형 4081">
            <a:extLst>
              <a:ext uri="{FF2B5EF4-FFF2-40B4-BE49-F238E27FC236}">
                <a16:creationId xmlns:a16="http://schemas.microsoft.com/office/drawing/2014/main" id="{6A6B3C3E-30D9-8D03-C42D-08E945D40B33}"/>
              </a:ext>
            </a:extLst>
          </p:cNvPr>
          <p:cNvSpPr/>
          <p:nvPr/>
        </p:nvSpPr>
        <p:spPr>
          <a:xfrm>
            <a:off x="29984960" y="18871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3" name="직사각형 4082">
            <a:extLst>
              <a:ext uri="{FF2B5EF4-FFF2-40B4-BE49-F238E27FC236}">
                <a16:creationId xmlns:a16="http://schemas.microsoft.com/office/drawing/2014/main" id="{C2F82A15-9761-BF80-0B5A-45A6B50B4A2F}"/>
              </a:ext>
            </a:extLst>
          </p:cNvPr>
          <p:cNvSpPr/>
          <p:nvPr/>
        </p:nvSpPr>
        <p:spPr>
          <a:xfrm>
            <a:off x="30088973" y="18684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4" name="직사각형 4083">
            <a:extLst>
              <a:ext uri="{FF2B5EF4-FFF2-40B4-BE49-F238E27FC236}">
                <a16:creationId xmlns:a16="http://schemas.microsoft.com/office/drawing/2014/main" id="{B1F1D262-1E7C-2DAB-6AB1-537C0302362E}"/>
              </a:ext>
            </a:extLst>
          </p:cNvPr>
          <p:cNvSpPr/>
          <p:nvPr/>
        </p:nvSpPr>
        <p:spPr>
          <a:xfrm>
            <a:off x="30088973" y="18777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5" name="직사각형 4084">
            <a:extLst>
              <a:ext uri="{FF2B5EF4-FFF2-40B4-BE49-F238E27FC236}">
                <a16:creationId xmlns:a16="http://schemas.microsoft.com/office/drawing/2014/main" id="{61E8EC52-7AF6-A0E8-62E7-FDCFDEAD927A}"/>
              </a:ext>
            </a:extLst>
          </p:cNvPr>
          <p:cNvSpPr/>
          <p:nvPr/>
        </p:nvSpPr>
        <p:spPr>
          <a:xfrm>
            <a:off x="30088973" y="18871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6" name="직사각형 4085">
            <a:extLst>
              <a:ext uri="{FF2B5EF4-FFF2-40B4-BE49-F238E27FC236}">
                <a16:creationId xmlns:a16="http://schemas.microsoft.com/office/drawing/2014/main" id="{8584A637-B20C-FCE9-8901-6EC2952FD99B}"/>
              </a:ext>
            </a:extLst>
          </p:cNvPr>
          <p:cNvSpPr/>
          <p:nvPr/>
        </p:nvSpPr>
        <p:spPr>
          <a:xfrm>
            <a:off x="28472946" y="186858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7" name="직사각형 4086">
            <a:extLst>
              <a:ext uri="{FF2B5EF4-FFF2-40B4-BE49-F238E27FC236}">
                <a16:creationId xmlns:a16="http://schemas.microsoft.com/office/drawing/2014/main" id="{82ED469B-9624-D302-2B85-1F2646DFB55C}"/>
              </a:ext>
            </a:extLst>
          </p:cNvPr>
          <p:cNvSpPr/>
          <p:nvPr/>
        </p:nvSpPr>
        <p:spPr>
          <a:xfrm>
            <a:off x="28472946" y="187793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8" name="직사각형 4087">
            <a:extLst>
              <a:ext uri="{FF2B5EF4-FFF2-40B4-BE49-F238E27FC236}">
                <a16:creationId xmlns:a16="http://schemas.microsoft.com/office/drawing/2014/main" id="{12E62755-C36E-BADA-370E-A1B43B1599A4}"/>
              </a:ext>
            </a:extLst>
          </p:cNvPr>
          <p:cNvSpPr/>
          <p:nvPr/>
        </p:nvSpPr>
        <p:spPr>
          <a:xfrm>
            <a:off x="28472946" y="188729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9" name="직사각형 4088">
            <a:extLst>
              <a:ext uri="{FF2B5EF4-FFF2-40B4-BE49-F238E27FC236}">
                <a16:creationId xmlns:a16="http://schemas.microsoft.com/office/drawing/2014/main" id="{5CBB15A3-39A2-EEF2-FFCC-97719BCD401E}"/>
              </a:ext>
            </a:extLst>
          </p:cNvPr>
          <p:cNvSpPr/>
          <p:nvPr/>
        </p:nvSpPr>
        <p:spPr>
          <a:xfrm>
            <a:off x="28576723" y="186858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0" name="직사각형 4089">
            <a:extLst>
              <a:ext uri="{FF2B5EF4-FFF2-40B4-BE49-F238E27FC236}">
                <a16:creationId xmlns:a16="http://schemas.microsoft.com/office/drawing/2014/main" id="{F7C71E25-7CE9-10E7-A486-60EDFB6A7E0F}"/>
              </a:ext>
            </a:extLst>
          </p:cNvPr>
          <p:cNvSpPr/>
          <p:nvPr/>
        </p:nvSpPr>
        <p:spPr>
          <a:xfrm>
            <a:off x="28576723" y="187793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1" name="직사각형 4090">
            <a:extLst>
              <a:ext uri="{FF2B5EF4-FFF2-40B4-BE49-F238E27FC236}">
                <a16:creationId xmlns:a16="http://schemas.microsoft.com/office/drawing/2014/main" id="{B8961DB1-541F-F8C7-9FA7-8F61BC64E85B}"/>
              </a:ext>
            </a:extLst>
          </p:cNvPr>
          <p:cNvSpPr/>
          <p:nvPr/>
        </p:nvSpPr>
        <p:spPr>
          <a:xfrm>
            <a:off x="28576723" y="188729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2" name="직사각형 4091">
            <a:extLst>
              <a:ext uri="{FF2B5EF4-FFF2-40B4-BE49-F238E27FC236}">
                <a16:creationId xmlns:a16="http://schemas.microsoft.com/office/drawing/2014/main" id="{CE3AE9CE-8FE5-1630-1AA9-6A9CEF681555}"/>
              </a:ext>
            </a:extLst>
          </p:cNvPr>
          <p:cNvSpPr/>
          <p:nvPr/>
        </p:nvSpPr>
        <p:spPr>
          <a:xfrm>
            <a:off x="28680736" y="186858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3" name="직사각형 4092">
            <a:extLst>
              <a:ext uri="{FF2B5EF4-FFF2-40B4-BE49-F238E27FC236}">
                <a16:creationId xmlns:a16="http://schemas.microsoft.com/office/drawing/2014/main" id="{6D7850E5-75A4-E313-4D4E-DE91A79A201F}"/>
              </a:ext>
            </a:extLst>
          </p:cNvPr>
          <p:cNvSpPr/>
          <p:nvPr/>
        </p:nvSpPr>
        <p:spPr>
          <a:xfrm>
            <a:off x="28680736" y="187793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4" name="직사각형 4093">
            <a:extLst>
              <a:ext uri="{FF2B5EF4-FFF2-40B4-BE49-F238E27FC236}">
                <a16:creationId xmlns:a16="http://schemas.microsoft.com/office/drawing/2014/main" id="{D9894D35-5260-65A4-152F-EB2AF5FDFA52}"/>
              </a:ext>
            </a:extLst>
          </p:cNvPr>
          <p:cNvSpPr/>
          <p:nvPr/>
        </p:nvSpPr>
        <p:spPr>
          <a:xfrm>
            <a:off x="28680736" y="188729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5" name="직사각형 4094">
            <a:extLst>
              <a:ext uri="{FF2B5EF4-FFF2-40B4-BE49-F238E27FC236}">
                <a16:creationId xmlns:a16="http://schemas.microsoft.com/office/drawing/2014/main" id="{38D05FE7-EAD3-E4F2-92A9-D0B264CF5A42}"/>
              </a:ext>
            </a:extLst>
          </p:cNvPr>
          <p:cNvSpPr/>
          <p:nvPr/>
        </p:nvSpPr>
        <p:spPr>
          <a:xfrm>
            <a:off x="29242736" y="186829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6" name="직사각형 4095">
            <a:extLst>
              <a:ext uri="{FF2B5EF4-FFF2-40B4-BE49-F238E27FC236}">
                <a16:creationId xmlns:a16="http://schemas.microsoft.com/office/drawing/2014/main" id="{915784B8-B1FD-7167-1DD6-38FB292BC1F2}"/>
              </a:ext>
            </a:extLst>
          </p:cNvPr>
          <p:cNvSpPr/>
          <p:nvPr/>
        </p:nvSpPr>
        <p:spPr>
          <a:xfrm>
            <a:off x="29242736" y="187765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7" name="직사각형 4096">
            <a:extLst>
              <a:ext uri="{FF2B5EF4-FFF2-40B4-BE49-F238E27FC236}">
                <a16:creationId xmlns:a16="http://schemas.microsoft.com/office/drawing/2014/main" id="{CCF518DF-60BC-01C4-5009-278FF05836A1}"/>
              </a:ext>
            </a:extLst>
          </p:cNvPr>
          <p:cNvSpPr/>
          <p:nvPr/>
        </p:nvSpPr>
        <p:spPr>
          <a:xfrm>
            <a:off x="29242736" y="188700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8" name="직사각형 4097">
            <a:extLst>
              <a:ext uri="{FF2B5EF4-FFF2-40B4-BE49-F238E27FC236}">
                <a16:creationId xmlns:a16="http://schemas.microsoft.com/office/drawing/2014/main" id="{8D6B9BFD-1276-3753-03A8-3139EEC968DA}"/>
              </a:ext>
            </a:extLst>
          </p:cNvPr>
          <p:cNvSpPr/>
          <p:nvPr/>
        </p:nvSpPr>
        <p:spPr>
          <a:xfrm>
            <a:off x="29346513" y="186829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9" name="직사각형 4098">
            <a:extLst>
              <a:ext uri="{FF2B5EF4-FFF2-40B4-BE49-F238E27FC236}">
                <a16:creationId xmlns:a16="http://schemas.microsoft.com/office/drawing/2014/main" id="{EAAEDC14-4CB0-1F68-2335-2C1729B6B4E5}"/>
              </a:ext>
            </a:extLst>
          </p:cNvPr>
          <p:cNvSpPr/>
          <p:nvPr/>
        </p:nvSpPr>
        <p:spPr>
          <a:xfrm>
            <a:off x="29346513" y="187765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0" name="직사각형 4099">
            <a:extLst>
              <a:ext uri="{FF2B5EF4-FFF2-40B4-BE49-F238E27FC236}">
                <a16:creationId xmlns:a16="http://schemas.microsoft.com/office/drawing/2014/main" id="{E600FC77-D7F1-6AFD-359C-C624088B266E}"/>
              </a:ext>
            </a:extLst>
          </p:cNvPr>
          <p:cNvSpPr/>
          <p:nvPr/>
        </p:nvSpPr>
        <p:spPr>
          <a:xfrm>
            <a:off x="29346513" y="188700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1" name="직사각형 4100">
            <a:extLst>
              <a:ext uri="{FF2B5EF4-FFF2-40B4-BE49-F238E27FC236}">
                <a16:creationId xmlns:a16="http://schemas.microsoft.com/office/drawing/2014/main" id="{9AE8E656-E0B1-0F97-6A55-76B27A8FFF3D}"/>
              </a:ext>
            </a:extLst>
          </p:cNvPr>
          <p:cNvSpPr/>
          <p:nvPr/>
        </p:nvSpPr>
        <p:spPr>
          <a:xfrm>
            <a:off x="30269679" y="186881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2" name="직사각형 4101">
            <a:extLst>
              <a:ext uri="{FF2B5EF4-FFF2-40B4-BE49-F238E27FC236}">
                <a16:creationId xmlns:a16="http://schemas.microsoft.com/office/drawing/2014/main" id="{EFFE5987-EC2D-2BCA-0947-CF55388B73B2}"/>
              </a:ext>
            </a:extLst>
          </p:cNvPr>
          <p:cNvSpPr/>
          <p:nvPr/>
        </p:nvSpPr>
        <p:spPr>
          <a:xfrm>
            <a:off x="30269679" y="187816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3" name="직사각형 4102">
            <a:extLst>
              <a:ext uri="{FF2B5EF4-FFF2-40B4-BE49-F238E27FC236}">
                <a16:creationId xmlns:a16="http://schemas.microsoft.com/office/drawing/2014/main" id="{A0C2268B-AE1D-D157-678D-A8BC72FFD961}"/>
              </a:ext>
            </a:extLst>
          </p:cNvPr>
          <p:cNvSpPr/>
          <p:nvPr/>
        </p:nvSpPr>
        <p:spPr>
          <a:xfrm>
            <a:off x="30269679" y="188752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4" name="직사각형 4103">
            <a:extLst>
              <a:ext uri="{FF2B5EF4-FFF2-40B4-BE49-F238E27FC236}">
                <a16:creationId xmlns:a16="http://schemas.microsoft.com/office/drawing/2014/main" id="{1FF31322-821E-B96C-E4A6-46A9D540535F}"/>
              </a:ext>
            </a:extLst>
          </p:cNvPr>
          <p:cNvSpPr/>
          <p:nvPr/>
        </p:nvSpPr>
        <p:spPr>
          <a:xfrm>
            <a:off x="30373456" y="186881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5" name="직사각형 4104">
            <a:extLst>
              <a:ext uri="{FF2B5EF4-FFF2-40B4-BE49-F238E27FC236}">
                <a16:creationId xmlns:a16="http://schemas.microsoft.com/office/drawing/2014/main" id="{DD114535-4622-357C-E44F-60C22CD1C1E0}"/>
              </a:ext>
            </a:extLst>
          </p:cNvPr>
          <p:cNvSpPr/>
          <p:nvPr/>
        </p:nvSpPr>
        <p:spPr>
          <a:xfrm>
            <a:off x="30373456" y="187816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6" name="직사각형 4105">
            <a:extLst>
              <a:ext uri="{FF2B5EF4-FFF2-40B4-BE49-F238E27FC236}">
                <a16:creationId xmlns:a16="http://schemas.microsoft.com/office/drawing/2014/main" id="{8A1739BA-1168-E18C-ADBF-DAA1EA87049E}"/>
              </a:ext>
            </a:extLst>
          </p:cNvPr>
          <p:cNvSpPr/>
          <p:nvPr/>
        </p:nvSpPr>
        <p:spPr>
          <a:xfrm>
            <a:off x="30373456" y="188752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39FE00C8-CE1A-4AE9-3AA0-2FCDCF347AC4}"/>
              </a:ext>
            </a:extLst>
          </p:cNvPr>
          <p:cNvSpPr txBox="1"/>
          <p:nvPr/>
        </p:nvSpPr>
        <p:spPr>
          <a:xfrm>
            <a:off x="28203065" y="18631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4110" name="직사각형 4109">
            <a:extLst>
              <a:ext uri="{FF2B5EF4-FFF2-40B4-BE49-F238E27FC236}">
                <a16:creationId xmlns:a16="http://schemas.microsoft.com/office/drawing/2014/main" id="{EF9C636D-C5F4-CDC8-A93D-FAA1728A4A4C}"/>
              </a:ext>
            </a:extLst>
          </p:cNvPr>
          <p:cNvSpPr/>
          <p:nvPr/>
        </p:nvSpPr>
        <p:spPr>
          <a:xfrm>
            <a:off x="28451586" y="17209904"/>
            <a:ext cx="115953" cy="11234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8" name="TextBox 4117">
                <a:extLst>
                  <a:ext uri="{FF2B5EF4-FFF2-40B4-BE49-F238E27FC236}">
                    <a16:creationId xmlns:a16="http://schemas.microsoft.com/office/drawing/2014/main" id="{E151504E-B967-F667-79AC-5F2979C06A15}"/>
                  </a:ext>
                </a:extLst>
              </p:cNvPr>
              <p:cNvSpPr txBox="1"/>
              <p:nvPr/>
            </p:nvSpPr>
            <p:spPr>
              <a:xfrm>
                <a:off x="31540839" y="1629822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18" name="TextBox 4117">
                <a:extLst>
                  <a:ext uri="{FF2B5EF4-FFF2-40B4-BE49-F238E27FC236}">
                    <a16:creationId xmlns:a16="http://schemas.microsoft.com/office/drawing/2014/main" id="{E151504E-B967-F667-79AC-5F2979C0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839" y="16298228"/>
                <a:ext cx="516487" cy="461665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9" name="원호 4118">
            <a:extLst>
              <a:ext uri="{FF2B5EF4-FFF2-40B4-BE49-F238E27FC236}">
                <a16:creationId xmlns:a16="http://schemas.microsoft.com/office/drawing/2014/main" id="{7166572D-EDFC-A771-82A9-D3068CE0B595}"/>
              </a:ext>
            </a:extLst>
          </p:cNvPr>
          <p:cNvSpPr/>
          <p:nvPr/>
        </p:nvSpPr>
        <p:spPr>
          <a:xfrm>
            <a:off x="31937662" y="1560911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0" name="원호 4119">
            <a:extLst>
              <a:ext uri="{FF2B5EF4-FFF2-40B4-BE49-F238E27FC236}">
                <a16:creationId xmlns:a16="http://schemas.microsoft.com/office/drawing/2014/main" id="{39D989E7-C043-3BD5-FB5E-AF709B9E6525}"/>
              </a:ext>
            </a:extLst>
          </p:cNvPr>
          <p:cNvSpPr/>
          <p:nvPr/>
        </p:nvSpPr>
        <p:spPr>
          <a:xfrm rot="16200000">
            <a:off x="31650326" y="1525212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1" name="TextBox 4120">
                <a:extLst>
                  <a:ext uri="{FF2B5EF4-FFF2-40B4-BE49-F238E27FC236}">
                    <a16:creationId xmlns:a16="http://schemas.microsoft.com/office/drawing/2014/main" id="{5584B86E-A45C-C95D-E0A2-8380FE3646C7}"/>
                  </a:ext>
                </a:extLst>
              </p:cNvPr>
              <p:cNvSpPr txBox="1"/>
              <p:nvPr/>
            </p:nvSpPr>
            <p:spPr>
              <a:xfrm>
                <a:off x="32222864" y="163050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21" name="TextBox 4120">
                <a:extLst>
                  <a:ext uri="{FF2B5EF4-FFF2-40B4-BE49-F238E27FC236}">
                    <a16:creationId xmlns:a16="http://schemas.microsoft.com/office/drawing/2014/main" id="{5584B86E-A45C-C95D-E0A2-8380FE364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864" y="16305047"/>
                <a:ext cx="516487" cy="461665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2" name="직사각형 4121">
            <a:extLst>
              <a:ext uri="{FF2B5EF4-FFF2-40B4-BE49-F238E27FC236}">
                <a16:creationId xmlns:a16="http://schemas.microsoft.com/office/drawing/2014/main" id="{DF3B684B-3167-FE83-1435-F71A8B2681D0}"/>
              </a:ext>
            </a:extLst>
          </p:cNvPr>
          <p:cNvSpPr/>
          <p:nvPr/>
        </p:nvSpPr>
        <p:spPr>
          <a:xfrm>
            <a:off x="32697108" y="158142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3" name="직사각형 4122">
            <a:extLst>
              <a:ext uri="{FF2B5EF4-FFF2-40B4-BE49-F238E27FC236}">
                <a16:creationId xmlns:a16="http://schemas.microsoft.com/office/drawing/2014/main" id="{BD5612EC-7F27-F776-6F99-E767942C68B0}"/>
              </a:ext>
            </a:extLst>
          </p:cNvPr>
          <p:cNvSpPr/>
          <p:nvPr/>
        </p:nvSpPr>
        <p:spPr>
          <a:xfrm>
            <a:off x="32697108" y="159077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4" name="직사각형 4123">
            <a:extLst>
              <a:ext uri="{FF2B5EF4-FFF2-40B4-BE49-F238E27FC236}">
                <a16:creationId xmlns:a16="http://schemas.microsoft.com/office/drawing/2014/main" id="{AB0DFA8A-2452-58DF-B1DE-F90778D5C97C}"/>
              </a:ext>
            </a:extLst>
          </p:cNvPr>
          <p:cNvSpPr/>
          <p:nvPr/>
        </p:nvSpPr>
        <p:spPr>
          <a:xfrm>
            <a:off x="32697108" y="163755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5" name="직사각형 4124">
            <a:extLst>
              <a:ext uri="{FF2B5EF4-FFF2-40B4-BE49-F238E27FC236}">
                <a16:creationId xmlns:a16="http://schemas.microsoft.com/office/drawing/2014/main" id="{FF0C30C1-C747-04D6-2423-362C4CCD54FB}"/>
              </a:ext>
            </a:extLst>
          </p:cNvPr>
          <p:cNvSpPr/>
          <p:nvPr/>
        </p:nvSpPr>
        <p:spPr>
          <a:xfrm>
            <a:off x="32697108" y="164690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6" name="직사각형 4125">
            <a:extLst>
              <a:ext uri="{FF2B5EF4-FFF2-40B4-BE49-F238E27FC236}">
                <a16:creationId xmlns:a16="http://schemas.microsoft.com/office/drawing/2014/main" id="{A57EF1AD-1217-B609-A5E9-2DEB8A54212A}"/>
              </a:ext>
            </a:extLst>
          </p:cNvPr>
          <p:cNvSpPr/>
          <p:nvPr/>
        </p:nvSpPr>
        <p:spPr>
          <a:xfrm>
            <a:off x="32697108" y="161884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7" name="직사각형 4126">
            <a:extLst>
              <a:ext uri="{FF2B5EF4-FFF2-40B4-BE49-F238E27FC236}">
                <a16:creationId xmlns:a16="http://schemas.microsoft.com/office/drawing/2014/main" id="{B2BA117F-D8F3-46AE-AB22-0E0DCE4C310B}"/>
              </a:ext>
            </a:extLst>
          </p:cNvPr>
          <p:cNvSpPr/>
          <p:nvPr/>
        </p:nvSpPr>
        <p:spPr>
          <a:xfrm>
            <a:off x="32697108" y="1628196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8" name="직사각형 4127">
            <a:extLst>
              <a:ext uri="{FF2B5EF4-FFF2-40B4-BE49-F238E27FC236}">
                <a16:creationId xmlns:a16="http://schemas.microsoft.com/office/drawing/2014/main" id="{7AE99DEB-16DE-EABB-A778-F24C6E4385B2}"/>
              </a:ext>
            </a:extLst>
          </p:cNvPr>
          <p:cNvSpPr/>
          <p:nvPr/>
        </p:nvSpPr>
        <p:spPr>
          <a:xfrm>
            <a:off x="32697108" y="160013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9" name="직사각형 4128">
            <a:extLst>
              <a:ext uri="{FF2B5EF4-FFF2-40B4-BE49-F238E27FC236}">
                <a16:creationId xmlns:a16="http://schemas.microsoft.com/office/drawing/2014/main" id="{ACF2ACA8-C3F0-8E3C-3CD1-70185C8F9E7D}"/>
              </a:ext>
            </a:extLst>
          </p:cNvPr>
          <p:cNvSpPr/>
          <p:nvPr/>
        </p:nvSpPr>
        <p:spPr>
          <a:xfrm>
            <a:off x="32697108" y="160948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0" name="직사각형 4129">
            <a:extLst>
              <a:ext uri="{FF2B5EF4-FFF2-40B4-BE49-F238E27FC236}">
                <a16:creationId xmlns:a16="http://schemas.microsoft.com/office/drawing/2014/main" id="{BF7AB6BC-74E9-309B-C42C-F45A40691AD7}"/>
              </a:ext>
            </a:extLst>
          </p:cNvPr>
          <p:cNvSpPr/>
          <p:nvPr/>
        </p:nvSpPr>
        <p:spPr>
          <a:xfrm>
            <a:off x="32800885" y="158142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1" name="직사각형 4130">
            <a:extLst>
              <a:ext uri="{FF2B5EF4-FFF2-40B4-BE49-F238E27FC236}">
                <a16:creationId xmlns:a16="http://schemas.microsoft.com/office/drawing/2014/main" id="{56CFEE84-2347-0738-18FD-DEB5CD78AF63}"/>
              </a:ext>
            </a:extLst>
          </p:cNvPr>
          <p:cNvSpPr/>
          <p:nvPr/>
        </p:nvSpPr>
        <p:spPr>
          <a:xfrm>
            <a:off x="32800885" y="159077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2" name="직사각형 4131">
            <a:extLst>
              <a:ext uri="{FF2B5EF4-FFF2-40B4-BE49-F238E27FC236}">
                <a16:creationId xmlns:a16="http://schemas.microsoft.com/office/drawing/2014/main" id="{E2D7FEC3-E206-CD39-8A0C-50CBF850B59B}"/>
              </a:ext>
            </a:extLst>
          </p:cNvPr>
          <p:cNvSpPr/>
          <p:nvPr/>
        </p:nvSpPr>
        <p:spPr>
          <a:xfrm>
            <a:off x="32800885" y="163755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3" name="직사각형 4132">
            <a:extLst>
              <a:ext uri="{FF2B5EF4-FFF2-40B4-BE49-F238E27FC236}">
                <a16:creationId xmlns:a16="http://schemas.microsoft.com/office/drawing/2014/main" id="{455D32A6-737E-C778-55E2-57176B87BD4F}"/>
              </a:ext>
            </a:extLst>
          </p:cNvPr>
          <p:cNvSpPr/>
          <p:nvPr/>
        </p:nvSpPr>
        <p:spPr>
          <a:xfrm>
            <a:off x="32800885" y="164690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4" name="직사각형 4133">
            <a:extLst>
              <a:ext uri="{FF2B5EF4-FFF2-40B4-BE49-F238E27FC236}">
                <a16:creationId xmlns:a16="http://schemas.microsoft.com/office/drawing/2014/main" id="{26A7A8A3-1E56-A80B-EBDD-499CAD3E5ADB}"/>
              </a:ext>
            </a:extLst>
          </p:cNvPr>
          <p:cNvSpPr/>
          <p:nvPr/>
        </p:nvSpPr>
        <p:spPr>
          <a:xfrm>
            <a:off x="32800885" y="161884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5" name="직사각형 4134">
            <a:extLst>
              <a:ext uri="{FF2B5EF4-FFF2-40B4-BE49-F238E27FC236}">
                <a16:creationId xmlns:a16="http://schemas.microsoft.com/office/drawing/2014/main" id="{B02C2D75-781B-365A-CAB1-776453785FB3}"/>
              </a:ext>
            </a:extLst>
          </p:cNvPr>
          <p:cNvSpPr/>
          <p:nvPr/>
        </p:nvSpPr>
        <p:spPr>
          <a:xfrm>
            <a:off x="32800885" y="162819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6" name="직사각형 4135">
            <a:extLst>
              <a:ext uri="{FF2B5EF4-FFF2-40B4-BE49-F238E27FC236}">
                <a16:creationId xmlns:a16="http://schemas.microsoft.com/office/drawing/2014/main" id="{48D8298C-E2F0-7A01-6F9E-9230DFBE4277}"/>
              </a:ext>
            </a:extLst>
          </p:cNvPr>
          <p:cNvSpPr/>
          <p:nvPr/>
        </p:nvSpPr>
        <p:spPr>
          <a:xfrm>
            <a:off x="32800885" y="160013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7" name="직사각형 4136">
            <a:extLst>
              <a:ext uri="{FF2B5EF4-FFF2-40B4-BE49-F238E27FC236}">
                <a16:creationId xmlns:a16="http://schemas.microsoft.com/office/drawing/2014/main" id="{35F46B0D-8AFE-91D5-429D-280F5CA36B77}"/>
              </a:ext>
            </a:extLst>
          </p:cNvPr>
          <p:cNvSpPr/>
          <p:nvPr/>
        </p:nvSpPr>
        <p:spPr>
          <a:xfrm>
            <a:off x="32800885" y="160948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8" name="직사각형 4137">
            <a:extLst>
              <a:ext uri="{FF2B5EF4-FFF2-40B4-BE49-F238E27FC236}">
                <a16:creationId xmlns:a16="http://schemas.microsoft.com/office/drawing/2014/main" id="{57EC5BA6-1BBC-1251-6165-4B965B298270}"/>
              </a:ext>
            </a:extLst>
          </p:cNvPr>
          <p:cNvSpPr/>
          <p:nvPr/>
        </p:nvSpPr>
        <p:spPr>
          <a:xfrm>
            <a:off x="32904898" y="158142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9" name="직사각형 4138">
            <a:extLst>
              <a:ext uri="{FF2B5EF4-FFF2-40B4-BE49-F238E27FC236}">
                <a16:creationId xmlns:a16="http://schemas.microsoft.com/office/drawing/2014/main" id="{267B7F81-35C0-5F94-A484-00561D5D4FA3}"/>
              </a:ext>
            </a:extLst>
          </p:cNvPr>
          <p:cNvSpPr/>
          <p:nvPr/>
        </p:nvSpPr>
        <p:spPr>
          <a:xfrm>
            <a:off x="32904898" y="159077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0" name="직사각형 4139">
            <a:extLst>
              <a:ext uri="{FF2B5EF4-FFF2-40B4-BE49-F238E27FC236}">
                <a16:creationId xmlns:a16="http://schemas.microsoft.com/office/drawing/2014/main" id="{21D2770D-F08F-2C87-5FFF-C5369CC06E7E}"/>
              </a:ext>
            </a:extLst>
          </p:cNvPr>
          <p:cNvSpPr/>
          <p:nvPr/>
        </p:nvSpPr>
        <p:spPr>
          <a:xfrm>
            <a:off x="32904898" y="163755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1" name="직사각형 4140">
            <a:extLst>
              <a:ext uri="{FF2B5EF4-FFF2-40B4-BE49-F238E27FC236}">
                <a16:creationId xmlns:a16="http://schemas.microsoft.com/office/drawing/2014/main" id="{C039F9CD-7ADA-49C8-383D-96B99AB36E9E}"/>
              </a:ext>
            </a:extLst>
          </p:cNvPr>
          <p:cNvSpPr/>
          <p:nvPr/>
        </p:nvSpPr>
        <p:spPr>
          <a:xfrm>
            <a:off x="32904898" y="164690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2" name="직사각형 4141">
            <a:extLst>
              <a:ext uri="{FF2B5EF4-FFF2-40B4-BE49-F238E27FC236}">
                <a16:creationId xmlns:a16="http://schemas.microsoft.com/office/drawing/2014/main" id="{90A299B0-CA1E-67FE-BCE0-C62AEBC292B2}"/>
              </a:ext>
            </a:extLst>
          </p:cNvPr>
          <p:cNvSpPr/>
          <p:nvPr/>
        </p:nvSpPr>
        <p:spPr>
          <a:xfrm>
            <a:off x="32904898" y="161884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3" name="직사각형 4142">
            <a:extLst>
              <a:ext uri="{FF2B5EF4-FFF2-40B4-BE49-F238E27FC236}">
                <a16:creationId xmlns:a16="http://schemas.microsoft.com/office/drawing/2014/main" id="{F39EF676-42F1-87EE-99E9-EF2E909D4260}"/>
              </a:ext>
            </a:extLst>
          </p:cNvPr>
          <p:cNvSpPr/>
          <p:nvPr/>
        </p:nvSpPr>
        <p:spPr>
          <a:xfrm>
            <a:off x="32904898" y="162819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4" name="직사각형 4143">
            <a:extLst>
              <a:ext uri="{FF2B5EF4-FFF2-40B4-BE49-F238E27FC236}">
                <a16:creationId xmlns:a16="http://schemas.microsoft.com/office/drawing/2014/main" id="{9B0F796D-20E6-819E-E415-0A4F47486DA9}"/>
              </a:ext>
            </a:extLst>
          </p:cNvPr>
          <p:cNvSpPr/>
          <p:nvPr/>
        </p:nvSpPr>
        <p:spPr>
          <a:xfrm>
            <a:off x="32904898" y="160013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5" name="직사각형 4144">
            <a:extLst>
              <a:ext uri="{FF2B5EF4-FFF2-40B4-BE49-F238E27FC236}">
                <a16:creationId xmlns:a16="http://schemas.microsoft.com/office/drawing/2014/main" id="{2195C6D4-BCCF-B114-9A9F-DDB5CC5716FE}"/>
              </a:ext>
            </a:extLst>
          </p:cNvPr>
          <p:cNvSpPr/>
          <p:nvPr/>
        </p:nvSpPr>
        <p:spPr>
          <a:xfrm>
            <a:off x="32904898" y="160948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6" name="직사각형 4145">
            <a:extLst>
              <a:ext uri="{FF2B5EF4-FFF2-40B4-BE49-F238E27FC236}">
                <a16:creationId xmlns:a16="http://schemas.microsoft.com/office/drawing/2014/main" id="{2A02AF41-5567-3B93-B0E3-3EEADB4118FA}"/>
              </a:ext>
            </a:extLst>
          </p:cNvPr>
          <p:cNvSpPr/>
          <p:nvPr/>
        </p:nvSpPr>
        <p:spPr>
          <a:xfrm>
            <a:off x="32697108" y="16653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7" name="직사각형 4146">
            <a:extLst>
              <a:ext uri="{FF2B5EF4-FFF2-40B4-BE49-F238E27FC236}">
                <a16:creationId xmlns:a16="http://schemas.microsoft.com/office/drawing/2014/main" id="{A8226D82-8D8B-B28A-7147-021A3D1142CC}"/>
              </a:ext>
            </a:extLst>
          </p:cNvPr>
          <p:cNvSpPr/>
          <p:nvPr/>
        </p:nvSpPr>
        <p:spPr>
          <a:xfrm>
            <a:off x="32697108" y="167465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8" name="직사각형 4147">
            <a:extLst>
              <a:ext uri="{FF2B5EF4-FFF2-40B4-BE49-F238E27FC236}">
                <a16:creationId xmlns:a16="http://schemas.microsoft.com/office/drawing/2014/main" id="{BA8E95FC-CC0C-E268-7DC6-6BFADBA5D438}"/>
              </a:ext>
            </a:extLst>
          </p:cNvPr>
          <p:cNvSpPr/>
          <p:nvPr/>
        </p:nvSpPr>
        <p:spPr>
          <a:xfrm>
            <a:off x="32697108" y="165595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9" name="직사각형 4148">
            <a:extLst>
              <a:ext uri="{FF2B5EF4-FFF2-40B4-BE49-F238E27FC236}">
                <a16:creationId xmlns:a16="http://schemas.microsoft.com/office/drawing/2014/main" id="{60EC2A95-57B0-8F17-90D6-066682FFE816}"/>
              </a:ext>
            </a:extLst>
          </p:cNvPr>
          <p:cNvSpPr/>
          <p:nvPr/>
        </p:nvSpPr>
        <p:spPr>
          <a:xfrm>
            <a:off x="32800885" y="16653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0" name="직사각형 4149">
            <a:extLst>
              <a:ext uri="{FF2B5EF4-FFF2-40B4-BE49-F238E27FC236}">
                <a16:creationId xmlns:a16="http://schemas.microsoft.com/office/drawing/2014/main" id="{E57D84E9-279C-AAEC-FDB7-0E80CD33B117}"/>
              </a:ext>
            </a:extLst>
          </p:cNvPr>
          <p:cNvSpPr/>
          <p:nvPr/>
        </p:nvSpPr>
        <p:spPr>
          <a:xfrm>
            <a:off x="32800885" y="167465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1" name="직사각형 4150">
            <a:extLst>
              <a:ext uri="{FF2B5EF4-FFF2-40B4-BE49-F238E27FC236}">
                <a16:creationId xmlns:a16="http://schemas.microsoft.com/office/drawing/2014/main" id="{FEE62D24-7F5B-FE06-DADC-638FA2A298C5}"/>
              </a:ext>
            </a:extLst>
          </p:cNvPr>
          <p:cNvSpPr/>
          <p:nvPr/>
        </p:nvSpPr>
        <p:spPr>
          <a:xfrm>
            <a:off x="32800885" y="165595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2" name="직사각형 4151">
            <a:extLst>
              <a:ext uri="{FF2B5EF4-FFF2-40B4-BE49-F238E27FC236}">
                <a16:creationId xmlns:a16="http://schemas.microsoft.com/office/drawing/2014/main" id="{EA2D45D2-2E1B-6F1A-3F1A-A5BC787A110F}"/>
              </a:ext>
            </a:extLst>
          </p:cNvPr>
          <p:cNvSpPr/>
          <p:nvPr/>
        </p:nvSpPr>
        <p:spPr>
          <a:xfrm>
            <a:off x="32904898" y="16653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3" name="직사각형 4152">
            <a:extLst>
              <a:ext uri="{FF2B5EF4-FFF2-40B4-BE49-F238E27FC236}">
                <a16:creationId xmlns:a16="http://schemas.microsoft.com/office/drawing/2014/main" id="{6453424E-E963-7DDC-D62F-96999F273EA9}"/>
              </a:ext>
            </a:extLst>
          </p:cNvPr>
          <p:cNvSpPr/>
          <p:nvPr/>
        </p:nvSpPr>
        <p:spPr>
          <a:xfrm>
            <a:off x="32904898" y="167465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4" name="직사각형 4153">
            <a:extLst>
              <a:ext uri="{FF2B5EF4-FFF2-40B4-BE49-F238E27FC236}">
                <a16:creationId xmlns:a16="http://schemas.microsoft.com/office/drawing/2014/main" id="{5AA53B0C-2317-0654-7EB6-E00D05A2EDF5}"/>
              </a:ext>
            </a:extLst>
          </p:cNvPr>
          <p:cNvSpPr/>
          <p:nvPr/>
        </p:nvSpPr>
        <p:spPr>
          <a:xfrm>
            <a:off x="32904898" y="165595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5" name="직사각형 4154">
            <a:extLst>
              <a:ext uri="{FF2B5EF4-FFF2-40B4-BE49-F238E27FC236}">
                <a16:creationId xmlns:a16="http://schemas.microsoft.com/office/drawing/2014/main" id="{CCED79A2-2F8E-FF2D-AF18-F81977E50A28}"/>
              </a:ext>
            </a:extLst>
          </p:cNvPr>
          <p:cNvSpPr/>
          <p:nvPr/>
        </p:nvSpPr>
        <p:spPr>
          <a:xfrm>
            <a:off x="32697108" y="168339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6" name="직사각형 4155">
            <a:extLst>
              <a:ext uri="{FF2B5EF4-FFF2-40B4-BE49-F238E27FC236}">
                <a16:creationId xmlns:a16="http://schemas.microsoft.com/office/drawing/2014/main" id="{ABCAA497-978B-1220-8420-ECE385F5BC26}"/>
              </a:ext>
            </a:extLst>
          </p:cNvPr>
          <p:cNvSpPr/>
          <p:nvPr/>
        </p:nvSpPr>
        <p:spPr>
          <a:xfrm>
            <a:off x="32800885" y="168339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7" name="직사각형 4156">
            <a:extLst>
              <a:ext uri="{FF2B5EF4-FFF2-40B4-BE49-F238E27FC236}">
                <a16:creationId xmlns:a16="http://schemas.microsoft.com/office/drawing/2014/main" id="{3A23092A-5EC8-9355-8802-E2E4EBD7D051}"/>
              </a:ext>
            </a:extLst>
          </p:cNvPr>
          <p:cNvSpPr/>
          <p:nvPr/>
        </p:nvSpPr>
        <p:spPr>
          <a:xfrm>
            <a:off x="32904898" y="168339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8" name="직사각형 4157">
            <a:extLst>
              <a:ext uri="{FF2B5EF4-FFF2-40B4-BE49-F238E27FC236}">
                <a16:creationId xmlns:a16="http://schemas.microsoft.com/office/drawing/2014/main" id="{E3FE1878-5DE9-1B6A-B350-7FA3DC80EFDA}"/>
              </a:ext>
            </a:extLst>
          </p:cNvPr>
          <p:cNvSpPr/>
          <p:nvPr/>
        </p:nvSpPr>
        <p:spPr>
          <a:xfrm>
            <a:off x="31288871" y="158158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9" name="직사각형 4158">
            <a:extLst>
              <a:ext uri="{FF2B5EF4-FFF2-40B4-BE49-F238E27FC236}">
                <a16:creationId xmlns:a16="http://schemas.microsoft.com/office/drawing/2014/main" id="{12D7CA23-647A-B4D9-AE78-F8862FED0746}"/>
              </a:ext>
            </a:extLst>
          </p:cNvPr>
          <p:cNvSpPr/>
          <p:nvPr/>
        </p:nvSpPr>
        <p:spPr>
          <a:xfrm>
            <a:off x="31288871" y="159094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0" name="직사각형 4159">
            <a:extLst>
              <a:ext uri="{FF2B5EF4-FFF2-40B4-BE49-F238E27FC236}">
                <a16:creationId xmlns:a16="http://schemas.microsoft.com/office/drawing/2014/main" id="{99BD4CCD-B6E4-29C7-3E69-8CAEC02EE2F2}"/>
              </a:ext>
            </a:extLst>
          </p:cNvPr>
          <p:cNvSpPr/>
          <p:nvPr/>
        </p:nvSpPr>
        <p:spPr>
          <a:xfrm>
            <a:off x="31288871" y="163771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1" name="직사각형 4160">
            <a:extLst>
              <a:ext uri="{FF2B5EF4-FFF2-40B4-BE49-F238E27FC236}">
                <a16:creationId xmlns:a16="http://schemas.microsoft.com/office/drawing/2014/main" id="{37FC21EA-1C01-51EC-62F8-C4A6698D0CA5}"/>
              </a:ext>
            </a:extLst>
          </p:cNvPr>
          <p:cNvSpPr/>
          <p:nvPr/>
        </p:nvSpPr>
        <p:spPr>
          <a:xfrm>
            <a:off x="31288871" y="164707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2" name="직사각형 4161">
            <a:extLst>
              <a:ext uri="{FF2B5EF4-FFF2-40B4-BE49-F238E27FC236}">
                <a16:creationId xmlns:a16="http://schemas.microsoft.com/office/drawing/2014/main" id="{08CDC2DC-2103-62AE-CA97-8A6CC348429A}"/>
              </a:ext>
            </a:extLst>
          </p:cNvPr>
          <p:cNvSpPr/>
          <p:nvPr/>
        </p:nvSpPr>
        <p:spPr>
          <a:xfrm>
            <a:off x="31288871" y="16190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3" name="직사각형 4162">
            <a:extLst>
              <a:ext uri="{FF2B5EF4-FFF2-40B4-BE49-F238E27FC236}">
                <a16:creationId xmlns:a16="http://schemas.microsoft.com/office/drawing/2014/main" id="{0FAA14A2-86F6-C8E0-82EB-731DCBE7680A}"/>
              </a:ext>
            </a:extLst>
          </p:cNvPr>
          <p:cNvSpPr/>
          <p:nvPr/>
        </p:nvSpPr>
        <p:spPr>
          <a:xfrm>
            <a:off x="31288871" y="162836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4" name="직사각형 4163">
            <a:extLst>
              <a:ext uri="{FF2B5EF4-FFF2-40B4-BE49-F238E27FC236}">
                <a16:creationId xmlns:a16="http://schemas.microsoft.com/office/drawing/2014/main" id="{70FA3778-2B24-6FB9-C11E-F86CDF685D94}"/>
              </a:ext>
            </a:extLst>
          </p:cNvPr>
          <p:cNvSpPr/>
          <p:nvPr/>
        </p:nvSpPr>
        <p:spPr>
          <a:xfrm>
            <a:off x="31288871" y="160029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5" name="직사각형 4164">
            <a:extLst>
              <a:ext uri="{FF2B5EF4-FFF2-40B4-BE49-F238E27FC236}">
                <a16:creationId xmlns:a16="http://schemas.microsoft.com/office/drawing/2014/main" id="{8C8435AA-E694-9714-D291-2F0D8CCF2651}"/>
              </a:ext>
            </a:extLst>
          </p:cNvPr>
          <p:cNvSpPr/>
          <p:nvPr/>
        </p:nvSpPr>
        <p:spPr>
          <a:xfrm>
            <a:off x="31288871" y="160965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6" name="직사각형 4165">
            <a:extLst>
              <a:ext uri="{FF2B5EF4-FFF2-40B4-BE49-F238E27FC236}">
                <a16:creationId xmlns:a16="http://schemas.microsoft.com/office/drawing/2014/main" id="{22718F95-8017-B873-4AD6-668C7DD2FB4B}"/>
              </a:ext>
            </a:extLst>
          </p:cNvPr>
          <p:cNvSpPr/>
          <p:nvPr/>
        </p:nvSpPr>
        <p:spPr>
          <a:xfrm>
            <a:off x="31392648" y="158158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7" name="직사각형 4166">
            <a:extLst>
              <a:ext uri="{FF2B5EF4-FFF2-40B4-BE49-F238E27FC236}">
                <a16:creationId xmlns:a16="http://schemas.microsoft.com/office/drawing/2014/main" id="{33253E74-27BD-0D0C-0823-2D9A70FB232B}"/>
              </a:ext>
            </a:extLst>
          </p:cNvPr>
          <p:cNvSpPr/>
          <p:nvPr/>
        </p:nvSpPr>
        <p:spPr>
          <a:xfrm>
            <a:off x="31392648" y="159094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8" name="직사각형 4167">
            <a:extLst>
              <a:ext uri="{FF2B5EF4-FFF2-40B4-BE49-F238E27FC236}">
                <a16:creationId xmlns:a16="http://schemas.microsoft.com/office/drawing/2014/main" id="{4A8208AF-59FF-EB9D-5D54-EFF3334D51AB}"/>
              </a:ext>
            </a:extLst>
          </p:cNvPr>
          <p:cNvSpPr/>
          <p:nvPr/>
        </p:nvSpPr>
        <p:spPr>
          <a:xfrm>
            <a:off x="31392648" y="163771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9" name="직사각형 4168">
            <a:extLst>
              <a:ext uri="{FF2B5EF4-FFF2-40B4-BE49-F238E27FC236}">
                <a16:creationId xmlns:a16="http://schemas.microsoft.com/office/drawing/2014/main" id="{07BF0699-081D-ECC2-C21D-518298DF56C3}"/>
              </a:ext>
            </a:extLst>
          </p:cNvPr>
          <p:cNvSpPr/>
          <p:nvPr/>
        </p:nvSpPr>
        <p:spPr>
          <a:xfrm>
            <a:off x="31392648" y="164707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0" name="직사각형 4169">
            <a:extLst>
              <a:ext uri="{FF2B5EF4-FFF2-40B4-BE49-F238E27FC236}">
                <a16:creationId xmlns:a16="http://schemas.microsoft.com/office/drawing/2014/main" id="{A1066CB8-FF64-A54B-41E9-354F515FA6A1}"/>
              </a:ext>
            </a:extLst>
          </p:cNvPr>
          <p:cNvSpPr/>
          <p:nvPr/>
        </p:nvSpPr>
        <p:spPr>
          <a:xfrm>
            <a:off x="31392648" y="161900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1" name="직사각형 4170">
            <a:extLst>
              <a:ext uri="{FF2B5EF4-FFF2-40B4-BE49-F238E27FC236}">
                <a16:creationId xmlns:a16="http://schemas.microsoft.com/office/drawing/2014/main" id="{E9962904-D558-1BAB-8F3E-37DD2F13D83F}"/>
              </a:ext>
            </a:extLst>
          </p:cNvPr>
          <p:cNvSpPr/>
          <p:nvPr/>
        </p:nvSpPr>
        <p:spPr>
          <a:xfrm>
            <a:off x="31392648" y="162836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2" name="직사각형 4171">
            <a:extLst>
              <a:ext uri="{FF2B5EF4-FFF2-40B4-BE49-F238E27FC236}">
                <a16:creationId xmlns:a16="http://schemas.microsoft.com/office/drawing/2014/main" id="{E0480A11-8BE8-89BB-7B79-1FC7A204EB43}"/>
              </a:ext>
            </a:extLst>
          </p:cNvPr>
          <p:cNvSpPr/>
          <p:nvPr/>
        </p:nvSpPr>
        <p:spPr>
          <a:xfrm>
            <a:off x="31392648" y="160029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3" name="직사각형 4172">
            <a:extLst>
              <a:ext uri="{FF2B5EF4-FFF2-40B4-BE49-F238E27FC236}">
                <a16:creationId xmlns:a16="http://schemas.microsoft.com/office/drawing/2014/main" id="{1D361479-8931-3BBC-C3C3-C46F690172A4}"/>
              </a:ext>
            </a:extLst>
          </p:cNvPr>
          <p:cNvSpPr/>
          <p:nvPr/>
        </p:nvSpPr>
        <p:spPr>
          <a:xfrm>
            <a:off x="31392648" y="160965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4" name="직사각형 4173">
            <a:extLst>
              <a:ext uri="{FF2B5EF4-FFF2-40B4-BE49-F238E27FC236}">
                <a16:creationId xmlns:a16="http://schemas.microsoft.com/office/drawing/2014/main" id="{188F6DFB-8FC5-D5B6-A0D2-954BFC54093F}"/>
              </a:ext>
            </a:extLst>
          </p:cNvPr>
          <p:cNvSpPr/>
          <p:nvPr/>
        </p:nvSpPr>
        <p:spPr>
          <a:xfrm>
            <a:off x="31496661" y="158158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5" name="직사각형 4174">
            <a:extLst>
              <a:ext uri="{FF2B5EF4-FFF2-40B4-BE49-F238E27FC236}">
                <a16:creationId xmlns:a16="http://schemas.microsoft.com/office/drawing/2014/main" id="{283EB28B-D271-6E9B-AEDC-84867B884ADF}"/>
              </a:ext>
            </a:extLst>
          </p:cNvPr>
          <p:cNvSpPr/>
          <p:nvPr/>
        </p:nvSpPr>
        <p:spPr>
          <a:xfrm>
            <a:off x="31496661" y="159094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6" name="직사각형 4175">
            <a:extLst>
              <a:ext uri="{FF2B5EF4-FFF2-40B4-BE49-F238E27FC236}">
                <a16:creationId xmlns:a16="http://schemas.microsoft.com/office/drawing/2014/main" id="{9FE864CB-73CC-05F0-11FD-06B06C4118CA}"/>
              </a:ext>
            </a:extLst>
          </p:cNvPr>
          <p:cNvSpPr/>
          <p:nvPr/>
        </p:nvSpPr>
        <p:spPr>
          <a:xfrm>
            <a:off x="31496661" y="163771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7" name="직사각형 4176">
            <a:extLst>
              <a:ext uri="{FF2B5EF4-FFF2-40B4-BE49-F238E27FC236}">
                <a16:creationId xmlns:a16="http://schemas.microsoft.com/office/drawing/2014/main" id="{5B5A2B5E-AA5E-1F71-4730-C7CAE5B43854}"/>
              </a:ext>
            </a:extLst>
          </p:cNvPr>
          <p:cNvSpPr/>
          <p:nvPr/>
        </p:nvSpPr>
        <p:spPr>
          <a:xfrm>
            <a:off x="31496661" y="164707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8" name="직사각형 4177">
            <a:extLst>
              <a:ext uri="{FF2B5EF4-FFF2-40B4-BE49-F238E27FC236}">
                <a16:creationId xmlns:a16="http://schemas.microsoft.com/office/drawing/2014/main" id="{1A562E6F-B4ED-640B-6829-D5F8660455C4}"/>
              </a:ext>
            </a:extLst>
          </p:cNvPr>
          <p:cNvSpPr/>
          <p:nvPr/>
        </p:nvSpPr>
        <p:spPr>
          <a:xfrm>
            <a:off x="31496661" y="16190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9" name="직사각형 4178">
            <a:extLst>
              <a:ext uri="{FF2B5EF4-FFF2-40B4-BE49-F238E27FC236}">
                <a16:creationId xmlns:a16="http://schemas.microsoft.com/office/drawing/2014/main" id="{97D9E1DF-5EB3-0B28-09EF-0BB88C95BAFF}"/>
              </a:ext>
            </a:extLst>
          </p:cNvPr>
          <p:cNvSpPr/>
          <p:nvPr/>
        </p:nvSpPr>
        <p:spPr>
          <a:xfrm>
            <a:off x="31496661" y="162836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0" name="직사각형 4179">
            <a:extLst>
              <a:ext uri="{FF2B5EF4-FFF2-40B4-BE49-F238E27FC236}">
                <a16:creationId xmlns:a16="http://schemas.microsoft.com/office/drawing/2014/main" id="{2A7035E3-416A-19F5-E370-CF83A6B223F5}"/>
              </a:ext>
            </a:extLst>
          </p:cNvPr>
          <p:cNvSpPr/>
          <p:nvPr/>
        </p:nvSpPr>
        <p:spPr>
          <a:xfrm>
            <a:off x="31496661" y="160029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1" name="직사각형 4180">
            <a:extLst>
              <a:ext uri="{FF2B5EF4-FFF2-40B4-BE49-F238E27FC236}">
                <a16:creationId xmlns:a16="http://schemas.microsoft.com/office/drawing/2014/main" id="{F83F4B92-62DC-EFAB-C571-E5CA545419FC}"/>
              </a:ext>
            </a:extLst>
          </p:cNvPr>
          <p:cNvSpPr/>
          <p:nvPr/>
        </p:nvSpPr>
        <p:spPr>
          <a:xfrm>
            <a:off x="31496661" y="160965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2" name="직사각형 4181">
            <a:extLst>
              <a:ext uri="{FF2B5EF4-FFF2-40B4-BE49-F238E27FC236}">
                <a16:creationId xmlns:a16="http://schemas.microsoft.com/office/drawing/2014/main" id="{2D951E01-4170-1586-0F54-11F8803C5323}"/>
              </a:ext>
            </a:extLst>
          </p:cNvPr>
          <p:cNvSpPr/>
          <p:nvPr/>
        </p:nvSpPr>
        <p:spPr>
          <a:xfrm>
            <a:off x="31288871" y="16654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3" name="직사각형 4182">
            <a:extLst>
              <a:ext uri="{FF2B5EF4-FFF2-40B4-BE49-F238E27FC236}">
                <a16:creationId xmlns:a16="http://schemas.microsoft.com/office/drawing/2014/main" id="{414ADFFF-E9D9-BDDC-9147-8D2F6CD58541}"/>
              </a:ext>
            </a:extLst>
          </p:cNvPr>
          <p:cNvSpPr/>
          <p:nvPr/>
        </p:nvSpPr>
        <p:spPr>
          <a:xfrm>
            <a:off x="31288871" y="167482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4" name="직사각형 4183">
            <a:extLst>
              <a:ext uri="{FF2B5EF4-FFF2-40B4-BE49-F238E27FC236}">
                <a16:creationId xmlns:a16="http://schemas.microsoft.com/office/drawing/2014/main" id="{3A2FC76F-6FF3-6146-48B2-D590AB6CB128}"/>
              </a:ext>
            </a:extLst>
          </p:cNvPr>
          <p:cNvSpPr/>
          <p:nvPr/>
        </p:nvSpPr>
        <p:spPr>
          <a:xfrm>
            <a:off x="31288871" y="165611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5" name="직사각형 4184">
            <a:extLst>
              <a:ext uri="{FF2B5EF4-FFF2-40B4-BE49-F238E27FC236}">
                <a16:creationId xmlns:a16="http://schemas.microsoft.com/office/drawing/2014/main" id="{0742E7D9-3B68-0338-A6BB-46AA6562143A}"/>
              </a:ext>
            </a:extLst>
          </p:cNvPr>
          <p:cNvSpPr/>
          <p:nvPr/>
        </p:nvSpPr>
        <p:spPr>
          <a:xfrm>
            <a:off x="31392648" y="16654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6" name="직사각형 4185">
            <a:extLst>
              <a:ext uri="{FF2B5EF4-FFF2-40B4-BE49-F238E27FC236}">
                <a16:creationId xmlns:a16="http://schemas.microsoft.com/office/drawing/2014/main" id="{648FE4E4-B972-F190-75A2-6FE89A90941A}"/>
              </a:ext>
            </a:extLst>
          </p:cNvPr>
          <p:cNvSpPr/>
          <p:nvPr/>
        </p:nvSpPr>
        <p:spPr>
          <a:xfrm>
            <a:off x="31392648" y="167482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7" name="직사각형 4186">
            <a:extLst>
              <a:ext uri="{FF2B5EF4-FFF2-40B4-BE49-F238E27FC236}">
                <a16:creationId xmlns:a16="http://schemas.microsoft.com/office/drawing/2014/main" id="{53F9577B-9488-E874-70B7-F6E3A1AB3BA7}"/>
              </a:ext>
            </a:extLst>
          </p:cNvPr>
          <p:cNvSpPr/>
          <p:nvPr/>
        </p:nvSpPr>
        <p:spPr>
          <a:xfrm>
            <a:off x="31392648" y="16561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8" name="직사각형 4187">
            <a:extLst>
              <a:ext uri="{FF2B5EF4-FFF2-40B4-BE49-F238E27FC236}">
                <a16:creationId xmlns:a16="http://schemas.microsoft.com/office/drawing/2014/main" id="{9878A0AD-E88C-9E0D-D15F-8CF874027755}"/>
              </a:ext>
            </a:extLst>
          </p:cNvPr>
          <p:cNvSpPr/>
          <p:nvPr/>
        </p:nvSpPr>
        <p:spPr>
          <a:xfrm>
            <a:off x="31496661" y="16654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9" name="직사각형 4188">
            <a:extLst>
              <a:ext uri="{FF2B5EF4-FFF2-40B4-BE49-F238E27FC236}">
                <a16:creationId xmlns:a16="http://schemas.microsoft.com/office/drawing/2014/main" id="{073D28D4-E371-D3E6-8839-7D323CCD0185}"/>
              </a:ext>
            </a:extLst>
          </p:cNvPr>
          <p:cNvSpPr/>
          <p:nvPr/>
        </p:nvSpPr>
        <p:spPr>
          <a:xfrm>
            <a:off x="31496661" y="167482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0" name="직사각형 4189">
            <a:extLst>
              <a:ext uri="{FF2B5EF4-FFF2-40B4-BE49-F238E27FC236}">
                <a16:creationId xmlns:a16="http://schemas.microsoft.com/office/drawing/2014/main" id="{F00AF756-9119-8CA6-498A-2B1041B5AEA4}"/>
              </a:ext>
            </a:extLst>
          </p:cNvPr>
          <p:cNvSpPr/>
          <p:nvPr/>
        </p:nvSpPr>
        <p:spPr>
          <a:xfrm>
            <a:off x="31496661" y="165611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1" name="직사각형 4190">
            <a:extLst>
              <a:ext uri="{FF2B5EF4-FFF2-40B4-BE49-F238E27FC236}">
                <a16:creationId xmlns:a16="http://schemas.microsoft.com/office/drawing/2014/main" id="{894EBA0E-EFED-5B0F-F024-0115295E69E8}"/>
              </a:ext>
            </a:extLst>
          </p:cNvPr>
          <p:cNvSpPr/>
          <p:nvPr/>
        </p:nvSpPr>
        <p:spPr>
          <a:xfrm>
            <a:off x="31288871" y="16835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2" name="직사각형 4191">
            <a:extLst>
              <a:ext uri="{FF2B5EF4-FFF2-40B4-BE49-F238E27FC236}">
                <a16:creationId xmlns:a16="http://schemas.microsoft.com/office/drawing/2014/main" id="{5EDFD26A-4BDF-30B3-C700-31F7BBCBB649}"/>
              </a:ext>
            </a:extLst>
          </p:cNvPr>
          <p:cNvSpPr/>
          <p:nvPr/>
        </p:nvSpPr>
        <p:spPr>
          <a:xfrm>
            <a:off x="31392648" y="16835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3" name="직사각형 4192">
            <a:extLst>
              <a:ext uri="{FF2B5EF4-FFF2-40B4-BE49-F238E27FC236}">
                <a16:creationId xmlns:a16="http://schemas.microsoft.com/office/drawing/2014/main" id="{4FB392A4-79A6-E031-5BE6-B8D56AF12829}"/>
              </a:ext>
            </a:extLst>
          </p:cNvPr>
          <p:cNvSpPr/>
          <p:nvPr/>
        </p:nvSpPr>
        <p:spPr>
          <a:xfrm>
            <a:off x="31496661" y="16835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4" name="직사각형 4193">
            <a:extLst>
              <a:ext uri="{FF2B5EF4-FFF2-40B4-BE49-F238E27FC236}">
                <a16:creationId xmlns:a16="http://schemas.microsoft.com/office/drawing/2014/main" id="{15B6C384-C84F-CC61-E4CF-913B2CD968E0}"/>
              </a:ext>
            </a:extLst>
          </p:cNvPr>
          <p:cNvSpPr/>
          <p:nvPr/>
        </p:nvSpPr>
        <p:spPr>
          <a:xfrm>
            <a:off x="32058661" y="158130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5" name="직사각형 4194">
            <a:extLst>
              <a:ext uri="{FF2B5EF4-FFF2-40B4-BE49-F238E27FC236}">
                <a16:creationId xmlns:a16="http://schemas.microsoft.com/office/drawing/2014/main" id="{A6C6C84B-6BEA-E52F-59B3-18F8E0E03F69}"/>
              </a:ext>
            </a:extLst>
          </p:cNvPr>
          <p:cNvSpPr/>
          <p:nvPr/>
        </p:nvSpPr>
        <p:spPr>
          <a:xfrm>
            <a:off x="32058661" y="15906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6" name="직사각형 4195">
            <a:extLst>
              <a:ext uri="{FF2B5EF4-FFF2-40B4-BE49-F238E27FC236}">
                <a16:creationId xmlns:a16="http://schemas.microsoft.com/office/drawing/2014/main" id="{38F2877C-82B2-AD4C-E1CB-7CFC2CD4CD63}"/>
              </a:ext>
            </a:extLst>
          </p:cNvPr>
          <p:cNvSpPr/>
          <p:nvPr/>
        </p:nvSpPr>
        <p:spPr>
          <a:xfrm>
            <a:off x="32058661" y="16374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7" name="직사각형 4196">
            <a:extLst>
              <a:ext uri="{FF2B5EF4-FFF2-40B4-BE49-F238E27FC236}">
                <a16:creationId xmlns:a16="http://schemas.microsoft.com/office/drawing/2014/main" id="{0209BF10-DEB4-D30C-52BE-81E3768EF2C2}"/>
              </a:ext>
            </a:extLst>
          </p:cNvPr>
          <p:cNvSpPr/>
          <p:nvPr/>
        </p:nvSpPr>
        <p:spPr>
          <a:xfrm>
            <a:off x="32058661" y="16467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8" name="직사각형 4197">
            <a:extLst>
              <a:ext uri="{FF2B5EF4-FFF2-40B4-BE49-F238E27FC236}">
                <a16:creationId xmlns:a16="http://schemas.microsoft.com/office/drawing/2014/main" id="{B1F3E38D-F55D-55DF-280D-4F68A96741CE}"/>
              </a:ext>
            </a:extLst>
          </p:cNvPr>
          <p:cNvSpPr/>
          <p:nvPr/>
        </p:nvSpPr>
        <p:spPr>
          <a:xfrm>
            <a:off x="32058661" y="16187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9" name="직사각형 4198">
            <a:extLst>
              <a:ext uri="{FF2B5EF4-FFF2-40B4-BE49-F238E27FC236}">
                <a16:creationId xmlns:a16="http://schemas.microsoft.com/office/drawing/2014/main" id="{6252A227-1461-B86C-D4FA-888D5F5210AC}"/>
              </a:ext>
            </a:extLst>
          </p:cNvPr>
          <p:cNvSpPr/>
          <p:nvPr/>
        </p:nvSpPr>
        <p:spPr>
          <a:xfrm>
            <a:off x="32058661" y="162807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0" name="직사각형 4199">
            <a:extLst>
              <a:ext uri="{FF2B5EF4-FFF2-40B4-BE49-F238E27FC236}">
                <a16:creationId xmlns:a16="http://schemas.microsoft.com/office/drawing/2014/main" id="{00AD23F1-DF77-F1AF-46CB-1DC357B781B4}"/>
              </a:ext>
            </a:extLst>
          </p:cNvPr>
          <p:cNvSpPr/>
          <p:nvPr/>
        </p:nvSpPr>
        <p:spPr>
          <a:xfrm>
            <a:off x="32058661" y="16000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1" name="직사각형 4200">
            <a:extLst>
              <a:ext uri="{FF2B5EF4-FFF2-40B4-BE49-F238E27FC236}">
                <a16:creationId xmlns:a16="http://schemas.microsoft.com/office/drawing/2014/main" id="{B62381C2-77B6-65EB-449D-8E42487E5B13}"/>
              </a:ext>
            </a:extLst>
          </p:cNvPr>
          <p:cNvSpPr/>
          <p:nvPr/>
        </p:nvSpPr>
        <p:spPr>
          <a:xfrm>
            <a:off x="32058661" y="16093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2" name="직사각형 4201">
            <a:extLst>
              <a:ext uri="{FF2B5EF4-FFF2-40B4-BE49-F238E27FC236}">
                <a16:creationId xmlns:a16="http://schemas.microsoft.com/office/drawing/2014/main" id="{E6E2003A-8450-874A-BF06-B6E1DEA2B056}"/>
              </a:ext>
            </a:extLst>
          </p:cNvPr>
          <p:cNvSpPr/>
          <p:nvPr/>
        </p:nvSpPr>
        <p:spPr>
          <a:xfrm>
            <a:off x="32162438" y="158130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3" name="직사각형 4202">
            <a:extLst>
              <a:ext uri="{FF2B5EF4-FFF2-40B4-BE49-F238E27FC236}">
                <a16:creationId xmlns:a16="http://schemas.microsoft.com/office/drawing/2014/main" id="{C9CB395C-4F5B-278C-9411-AC5221A3B912}"/>
              </a:ext>
            </a:extLst>
          </p:cNvPr>
          <p:cNvSpPr/>
          <p:nvPr/>
        </p:nvSpPr>
        <p:spPr>
          <a:xfrm>
            <a:off x="32162438" y="15906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4" name="직사각형 4203">
            <a:extLst>
              <a:ext uri="{FF2B5EF4-FFF2-40B4-BE49-F238E27FC236}">
                <a16:creationId xmlns:a16="http://schemas.microsoft.com/office/drawing/2014/main" id="{7329E1F1-1B40-4FEB-211B-94E551D37221}"/>
              </a:ext>
            </a:extLst>
          </p:cNvPr>
          <p:cNvSpPr/>
          <p:nvPr/>
        </p:nvSpPr>
        <p:spPr>
          <a:xfrm>
            <a:off x="32162438" y="16374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5" name="직사각형 4204">
            <a:extLst>
              <a:ext uri="{FF2B5EF4-FFF2-40B4-BE49-F238E27FC236}">
                <a16:creationId xmlns:a16="http://schemas.microsoft.com/office/drawing/2014/main" id="{45C7B379-8ABB-D436-6A94-8F4303731B7B}"/>
              </a:ext>
            </a:extLst>
          </p:cNvPr>
          <p:cNvSpPr/>
          <p:nvPr/>
        </p:nvSpPr>
        <p:spPr>
          <a:xfrm>
            <a:off x="32162438" y="16467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6" name="직사각형 4205">
            <a:extLst>
              <a:ext uri="{FF2B5EF4-FFF2-40B4-BE49-F238E27FC236}">
                <a16:creationId xmlns:a16="http://schemas.microsoft.com/office/drawing/2014/main" id="{782B2C55-21F1-0BEC-91B3-02D1BD018867}"/>
              </a:ext>
            </a:extLst>
          </p:cNvPr>
          <p:cNvSpPr/>
          <p:nvPr/>
        </p:nvSpPr>
        <p:spPr>
          <a:xfrm>
            <a:off x="32162438" y="161872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7" name="직사각형 4206">
            <a:extLst>
              <a:ext uri="{FF2B5EF4-FFF2-40B4-BE49-F238E27FC236}">
                <a16:creationId xmlns:a16="http://schemas.microsoft.com/office/drawing/2014/main" id="{12E157CF-9135-36D1-F6BF-00674F58173A}"/>
              </a:ext>
            </a:extLst>
          </p:cNvPr>
          <p:cNvSpPr/>
          <p:nvPr/>
        </p:nvSpPr>
        <p:spPr>
          <a:xfrm>
            <a:off x="32162438" y="16280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8" name="직사각형 4207">
            <a:extLst>
              <a:ext uri="{FF2B5EF4-FFF2-40B4-BE49-F238E27FC236}">
                <a16:creationId xmlns:a16="http://schemas.microsoft.com/office/drawing/2014/main" id="{0EC669CA-279A-C182-91CA-0886B6ED3FB4}"/>
              </a:ext>
            </a:extLst>
          </p:cNvPr>
          <p:cNvSpPr/>
          <p:nvPr/>
        </p:nvSpPr>
        <p:spPr>
          <a:xfrm>
            <a:off x="32162438" y="160001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9" name="직사각형 4208">
            <a:extLst>
              <a:ext uri="{FF2B5EF4-FFF2-40B4-BE49-F238E27FC236}">
                <a16:creationId xmlns:a16="http://schemas.microsoft.com/office/drawing/2014/main" id="{2C97AC04-55B6-114B-1254-D7D1F277B6C2}"/>
              </a:ext>
            </a:extLst>
          </p:cNvPr>
          <p:cNvSpPr/>
          <p:nvPr/>
        </p:nvSpPr>
        <p:spPr>
          <a:xfrm>
            <a:off x="32162438" y="16093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0" name="직사각형 4209">
            <a:extLst>
              <a:ext uri="{FF2B5EF4-FFF2-40B4-BE49-F238E27FC236}">
                <a16:creationId xmlns:a16="http://schemas.microsoft.com/office/drawing/2014/main" id="{C6AE38EE-FCB8-259F-4C17-9EB5B6D94C4C}"/>
              </a:ext>
            </a:extLst>
          </p:cNvPr>
          <p:cNvSpPr/>
          <p:nvPr/>
        </p:nvSpPr>
        <p:spPr>
          <a:xfrm>
            <a:off x="32058661" y="16651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1" name="직사각형 4210">
            <a:extLst>
              <a:ext uri="{FF2B5EF4-FFF2-40B4-BE49-F238E27FC236}">
                <a16:creationId xmlns:a16="http://schemas.microsoft.com/office/drawing/2014/main" id="{B4EFDE42-5645-ED6F-B2E8-985A861401E7}"/>
              </a:ext>
            </a:extLst>
          </p:cNvPr>
          <p:cNvSpPr/>
          <p:nvPr/>
        </p:nvSpPr>
        <p:spPr>
          <a:xfrm>
            <a:off x="32058661" y="16745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2" name="직사각형 4211">
            <a:extLst>
              <a:ext uri="{FF2B5EF4-FFF2-40B4-BE49-F238E27FC236}">
                <a16:creationId xmlns:a16="http://schemas.microsoft.com/office/drawing/2014/main" id="{192D248C-38D2-DB4E-1184-2CC6C26FE792}"/>
              </a:ext>
            </a:extLst>
          </p:cNvPr>
          <p:cNvSpPr/>
          <p:nvPr/>
        </p:nvSpPr>
        <p:spPr>
          <a:xfrm>
            <a:off x="32058661" y="165583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3" name="직사각형 4212">
            <a:extLst>
              <a:ext uri="{FF2B5EF4-FFF2-40B4-BE49-F238E27FC236}">
                <a16:creationId xmlns:a16="http://schemas.microsoft.com/office/drawing/2014/main" id="{5C01B285-1289-71A0-90AB-338BA620808E}"/>
              </a:ext>
            </a:extLst>
          </p:cNvPr>
          <p:cNvSpPr/>
          <p:nvPr/>
        </p:nvSpPr>
        <p:spPr>
          <a:xfrm>
            <a:off x="32162438" y="16651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4" name="직사각형 4213">
            <a:extLst>
              <a:ext uri="{FF2B5EF4-FFF2-40B4-BE49-F238E27FC236}">
                <a16:creationId xmlns:a16="http://schemas.microsoft.com/office/drawing/2014/main" id="{240AC472-81D3-2633-7649-9B1A16F54680}"/>
              </a:ext>
            </a:extLst>
          </p:cNvPr>
          <p:cNvSpPr/>
          <p:nvPr/>
        </p:nvSpPr>
        <p:spPr>
          <a:xfrm>
            <a:off x="32162438" y="167454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5" name="직사각형 4214">
            <a:extLst>
              <a:ext uri="{FF2B5EF4-FFF2-40B4-BE49-F238E27FC236}">
                <a16:creationId xmlns:a16="http://schemas.microsoft.com/office/drawing/2014/main" id="{361421D2-B91A-1348-672D-09F3E60E5057}"/>
              </a:ext>
            </a:extLst>
          </p:cNvPr>
          <p:cNvSpPr/>
          <p:nvPr/>
        </p:nvSpPr>
        <p:spPr>
          <a:xfrm>
            <a:off x="32162438" y="1655831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6" name="직사각형 4215">
            <a:extLst>
              <a:ext uri="{FF2B5EF4-FFF2-40B4-BE49-F238E27FC236}">
                <a16:creationId xmlns:a16="http://schemas.microsoft.com/office/drawing/2014/main" id="{16F5081C-81F7-BB44-0B2D-7CE43E18E6F1}"/>
              </a:ext>
            </a:extLst>
          </p:cNvPr>
          <p:cNvSpPr/>
          <p:nvPr/>
        </p:nvSpPr>
        <p:spPr>
          <a:xfrm>
            <a:off x="32058661" y="168327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7" name="직사각형 4216">
            <a:extLst>
              <a:ext uri="{FF2B5EF4-FFF2-40B4-BE49-F238E27FC236}">
                <a16:creationId xmlns:a16="http://schemas.microsoft.com/office/drawing/2014/main" id="{2705E86C-00AC-F269-656E-AC82D5F21AF4}"/>
              </a:ext>
            </a:extLst>
          </p:cNvPr>
          <p:cNvSpPr/>
          <p:nvPr/>
        </p:nvSpPr>
        <p:spPr>
          <a:xfrm>
            <a:off x="32162438" y="168327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8" name="원호 4217">
            <a:extLst>
              <a:ext uri="{FF2B5EF4-FFF2-40B4-BE49-F238E27FC236}">
                <a16:creationId xmlns:a16="http://schemas.microsoft.com/office/drawing/2014/main" id="{1A685C55-0470-4959-C120-48DCB3575917}"/>
              </a:ext>
            </a:extLst>
          </p:cNvPr>
          <p:cNvSpPr/>
          <p:nvPr/>
        </p:nvSpPr>
        <p:spPr>
          <a:xfrm rot="16200000">
            <a:off x="30949905" y="1590874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9" name="원호 4218">
            <a:extLst>
              <a:ext uri="{FF2B5EF4-FFF2-40B4-BE49-F238E27FC236}">
                <a16:creationId xmlns:a16="http://schemas.microsoft.com/office/drawing/2014/main" id="{7A2DB24F-CD4D-BFA8-48C8-28A3A87E0F16}"/>
              </a:ext>
            </a:extLst>
          </p:cNvPr>
          <p:cNvSpPr/>
          <p:nvPr/>
        </p:nvSpPr>
        <p:spPr>
          <a:xfrm rot="5400000" flipV="1">
            <a:off x="30941350" y="1641497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0" name="직사각형 4219">
            <a:extLst>
              <a:ext uri="{FF2B5EF4-FFF2-40B4-BE49-F238E27FC236}">
                <a16:creationId xmlns:a16="http://schemas.microsoft.com/office/drawing/2014/main" id="{8FE4C6E6-2720-BE84-BCB9-D7D04377090B}"/>
              </a:ext>
            </a:extLst>
          </p:cNvPr>
          <p:cNvSpPr/>
          <p:nvPr/>
        </p:nvSpPr>
        <p:spPr>
          <a:xfrm>
            <a:off x="32697108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1" name="직사각형 4220">
            <a:extLst>
              <a:ext uri="{FF2B5EF4-FFF2-40B4-BE49-F238E27FC236}">
                <a16:creationId xmlns:a16="http://schemas.microsoft.com/office/drawing/2014/main" id="{16C7A506-0340-125D-1352-9835976ED703}"/>
              </a:ext>
            </a:extLst>
          </p:cNvPr>
          <p:cNvSpPr/>
          <p:nvPr/>
        </p:nvSpPr>
        <p:spPr>
          <a:xfrm>
            <a:off x="32697108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2" name="직사각형 4221">
            <a:extLst>
              <a:ext uri="{FF2B5EF4-FFF2-40B4-BE49-F238E27FC236}">
                <a16:creationId xmlns:a16="http://schemas.microsoft.com/office/drawing/2014/main" id="{B8B72959-95A0-0D19-0346-5A62B3FAA510}"/>
              </a:ext>
            </a:extLst>
          </p:cNvPr>
          <p:cNvSpPr/>
          <p:nvPr/>
        </p:nvSpPr>
        <p:spPr>
          <a:xfrm>
            <a:off x="32800885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3" name="직사각형 4222">
            <a:extLst>
              <a:ext uri="{FF2B5EF4-FFF2-40B4-BE49-F238E27FC236}">
                <a16:creationId xmlns:a16="http://schemas.microsoft.com/office/drawing/2014/main" id="{77028906-8375-343E-D605-EA51F21EB382}"/>
              </a:ext>
            </a:extLst>
          </p:cNvPr>
          <p:cNvSpPr/>
          <p:nvPr/>
        </p:nvSpPr>
        <p:spPr>
          <a:xfrm>
            <a:off x="32800885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4" name="직사각형 4223">
            <a:extLst>
              <a:ext uri="{FF2B5EF4-FFF2-40B4-BE49-F238E27FC236}">
                <a16:creationId xmlns:a16="http://schemas.microsoft.com/office/drawing/2014/main" id="{DDA4B61F-C9C9-F264-0C7F-1387B5985CBA}"/>
              </a:ext>
            </a:extLst>
          </p:cNvPr>
          <p:cNvSpPr/>
          <p:nvPr/>
        </p:nvSpPr>
        <p:spPr>
          <a:xfrm>
            <a:off x="32904898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5" name="직사각형 4224">
            <a:extLst>
              <a:ext uri="{FF2B5EF4-FFF2-40B4-BE49-F238E27FC236}">
                <a16:creationId xmlns:a16="http://schemas.microsoft.com/office/drawing/2014/main" id="{EDEF95DE-C962-933B-0E04-F36FC4B1D835}"/>
              </a:ext>
            </a:extLst>
          </p:cNvPr>
          <p:cNvSpPr/>
          <p:nvPr/>
        </p:nvSpPr>
        <p:spPr>
          <a:xfrm>
            <a:off x="32904898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6" name="직사각형 4225">
            <a:extLst>
              <a:ext uri="{FF2B5EF4-FFF2-40B4-BE49-F238E27FC236}">
                <a16:creationId xmlns:a16="http://schemas.microsoft.com/office/drawing/2014/main" id="{FB0D9F08-3E6A-F0B0-5DB1-1461A5041672}"/>
              </a:ext>
            </a:extLst>
          </p:cNvPr>
          <p:cNvSpPr/>
          <p:nvPr/>
        </p:nvSpPr>
        <p:spPr>
          <a:xfrm>
            <a:off x="31288871" y="16926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7" name="직사각형 4226">
            <a:extLst>
              <a:ext uri="{FF2B5EF4-FFF2-40B4-BE49-F238E27FC236}">
                <a16:creationId xmlns:a16="http://schemas.microsoft.com/office/drawing/2014/main" id="{F791AB5B-0486-108A-4330-64ED6162AEB2}"/>
              </a:ext>
            </a:extLst>
          </p:cNvPr>
          <p:cNvSpPr/>
          <p:nvPr/>
        </p:nvSpPr>
        <p:spPr>
          <a:xfrm>
            <a:off x="31288871" y="170202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8" name="직사각형 4227">
            <a:extLst>
              <a:ext uri="{FF2B5EF4-FFF2-40B4-BE49-F238E27FC236}">
                <a16:creationId xmlns:a16="http://schemas.microsoft.com/office/drawing/2014/main" id="{6A158122-BF8A-7495-0A8B-E84F8278DA98}"/>
              </a:ext>
            </a:extLst>
          </p:cNvPr>
          <p:cNvSpPr/>
          <p:nvPr/>
        </p:nvSpPr>
        <p:spPr>
          <a:xfrm>
            <a:off x="31392648" y="16926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9" name="직사각형 4228">
            <a:extLst>
              <a:ext uri="{FF2B5EF4-FFF2-40B4-BE49-F238E27FC236}">
                <a16:creationId xmlns:a16="http://schemas.microsoft.com/office/drawing/2014/main" id="{A3A05FBF-176C-0796-9C26-A77404D95D2D}"/>
              </a:ext>
            </a:extLst>
          </p:cNvPr>
          <p:cNvSpPr/>
          <p:nvPr/>
        </p:nvSpPr>
        <p:spPr>
          <a:xfrm>
            <a:off x="31392648" y="170202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0" name="직사각형 4229">
            <a:extLst>
              <a:ext uri="{FF2B5EF4-FFF2-40B4-BE49-F238E27FC236}">
                <a16:creationId xmlns:a16="http://schemas.microsoft.com/office/drawing/2014/main" id="{D19F6C86-9412-10C3-7856-8591BE37D488}"/>
              </a:ext>
            </a:extLst>
          </p:cNvPr>
          <p:cNvSpPr/>
          <p:nvPr/>
        </p:nvSpPr>
        <p:spPr>
          <a:xfrm>
            <a:off x="31496661" y="16926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1" name="직사각형 4230">
            <a:extLst>
              <a:ext uri="{FF2B5EF4-FFF2-40B4-BE49-F238E27FC236}">
                <a16:creationId xmlns:a16="http://schemas.microsoft.com/office/drawing/2014/main" id="{1A3AEE24-F899-37CB-93F5-FB27B91BCFF5}"/>
              </a:ext>
            </a:extLst>
          </p:cNvPr>
          <p:cNvSpPr/>
          <p:nvPr/>
        </p:nvSpPr>
        <p:spPr>
          <a:xfrm>
            <a:off x="31496661" y="170202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2" name="직사각형 4231">
            <a:extLst>
              <a:ext uri="{FF2B5EF4-FFF2-40B4-BE49-F238E27FC236}">
                <a16:creationId xmlns:a16="http://schemas.microsoft.com/office/drawing/2014/main" id="{AB0C8055-969D-B224-B515-702775934E6A}"/>
              </a:ext>
            </a:extLst>
          </p:cNvPr>
          <p:cNvSpPr/>
          <p:nvPr/>
        </p:nvSpPr>
        <p:spPr>
          <a:xfrm>
            <a:off x="32058661" y="16923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3" name="직사각형 4232">
            <a:extLst>
              <a:ext uri="{FF2B5EF4-FFF2-40B4-BE49-F238E27FC236}">
                <a16:creationId xmlns:a16="http://schemas.microsoft.com/office/drawing/2014/main" id="{AB5DB8C8-CB97-0D15-A388-DF51F9FFE39B}"/>
              </a:ext>
            </a:extLst>
          </p:cNvPr>
          <p:cNvSpPr/>
          <p:nvPr/>
        </p:nvSpPr>
        <p:spPr>
          <a:xfrm>
            <a:off x="32058661" y="17017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4" name="직사각형 4233">
            <a:extLst>
              <a:ext uri="{FF2B5EF4-FFF2-40B4-BE49-F238E27FC236}">
                <a16:creationId xmlns:a16="http://schemas.microsoft.com/office/drawing/2014/main" id="{D1186C6A-B30C-BA38-1FA6-66AB984ECBD1}"/>
              </a:ext>
            </a:extLst>
          </p:cNvPr>
          <p:cNvSpPr/>
          <p:nvPr/>
        </p:nvSpPr>
        <p:spPr>
          <a:xfrm>
            <a:off x="32162438" y="16923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5" name="직사각형 4234">
            <a:extLst>
              <a:ext uri="{FF2B5EF4-FFF2-40B4-BE49-F238E27FC236}">
                <a16:creationId xmlns:a16="http://schemas.microsoft.com/office/drawing/2014/main" id="{11823ACD-032A-4562-FFAB-27FB3619EDD2}"/>
              </a:ext>
            </a:extLst>
          </p:cNvPr>
          <p:cNvSpPr/>
          <p:nvPr/>
        </p:nvSpPr>
        <p:spPr>
          <a:xfrm>
            <a:off x="32162438" y="17017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6" name="TextBox 4235">
            <a:extLst>
              <a:ext uri="{FF2B5EF4-FFF2-40B4-BE49-F238E27FC236}">
                <a16:creationId xmlns:a16="http://schemas.microsoft.com/office/drawing/2014/main" id="{145C7138-EB82-34AB-ABD5-3DC4BDECEA24}"/>
              </a:ext>
            </a:extLst>
          </p:cNvPr>
          <p:cNvSpPr txBox="1"/>
          <p:nvPr/>
        </p:nvSpPr>
        <p:spPr>
          <a:xfrm>
            <a:off x="31044376" y="1684165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4237" name="직사각형 4236">
            <a:extLst>
              <a:ext uri="{FF2B5EF4-FFF2-40B4-BE49-F238E27FC236}">
                <a16:creationId xmlns:a16="http://schemas.microsoft.com/office/drawing/2014/main" id="{50E3DFEE-B1E7-84DD-BE3C-11316BB0BF8E}"/>
              </a:ext>
            </a:extLst>
          </p:cNvPr>
          <p:cNvSpPr/>
          <p:nvPr/>
        </p:nvSpPr>
        <p:spPr>
          <a:xfrm>
            <a:off x="33004306" y="158142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8" name="직사각형 4237">
            <a:extLst>
              <a:ext uri="{FF2B5EF4-FFF2-40B4-BE49-F238E27FC236}">
                <a16:creationId xmlns:a16="http://schemas.microsoft.com/office/drawing/2014/main" id="{53D32F5E-75D2-BB00-29CA-D3F53A4FEAF8}"/>
              </a:ext>
            </a:extLst>
          </p:cNvPr>
          <p:cNvSpPr/>
          <p:nvPr/>
        </p:nvSpPr>
        <p:spPr>
          <a:xfrm>
            <a:off x="33004306" y="1590776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9" name="직사각형 4238">
            <a:extLst>
              <a:ext uri="{FF2B5EF4-FFF2-40B4-BE49-F238E27FC236}">
                <a16:creationId xmlns:a16="http://schemas.microsoft.com/office/drawing/2014/main" id="{DD7E1BDE-E730-8C16-8E1A-EA5477AAF0FB}"/>
              </a:ext>
            </a:extLst>
          </p:cNvPr>
          <p:cNvSpPr/>
          <p:nvPr/>
        </p:nvSpPr>
        <p:spPr>
          <a:xfrm>
            <a:off x="33004306" y="163755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0" name="직사각형 4239">
            <a:extLst>
              <a:ext uri="{FF2B5EF4-FFF2-40B4-BE49-F238E27FC236}">
                <a16:creationId xmlns:a16="http://schemas.microsoft.com/office/drawing/2014/main" id="{934F0136-5776-795C-0816-F2C3C4682CF3}"/>
              </a:ext>
            </a:extLst>
          </p:cNvPr>
          <p:cNvSpPr/>
          <p:nvPr/>
        </p:nvSpPr>
        <p:spPr>
          <a:xfrm>
            <a:off x="33004306" y="164690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1" name="직사각형 4240">
            <a:extLst>
              <a:ext uri="{FF2B5EF4-FFF2-40B4-BE49-F238E27FC236}">
                <a16:creationId xmlns:a16="http://schemas.microsoft.com/office/drawing/2014/main" id="{792FE231-71C9-75EF-53FC-9A611DF92996}"/>
              </a:ext>
            </a:extLst>
          </p:cNvPr>
          <p:cNvSpPr/>
          <p:nvPr/>
        </p:nvSpPr>
        <p:spPr>
          <a:xfrm>
            <a:off x="33004306" y="16188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2" name="직사각형 4241">
            <a:extLst>
              <a:ext uri="{FF2B5EF4-FFF2-40B4-BE49-F238E27FC236}">
                <a16:creationId xmlns:a16="http://schemas.microsoft.com/office/drawing/2014/main" id="{FE581990-DC46-8292-4753-D8DDE3A55D06}"/>
              </a:ext>
            </a:extLst>
          </p:cNvPr>
          <p:cNvSpPr/>
          <p:nvPr/>
        </p:nvSpPr>
        <p:spPr>
          <a:xfrm>
            <a:off x="33004306" y="162819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3" name="직사각형 4242">
            <a:extLst>
              <a:ext uri="{FF2B5EF4-FFF2-40B4-BE49-F238E27FC236}">
                <a16:creationId xmlns:a16="http://schemas.microsoft.com/office/drawing/2014/main" id="{C7E34837-E716-547F-79FD-E53BFDEAB528}"/>
              </a:ext>
            </a:extLst>
          </p:cNvPr>
          <p:cNvSpPr/>
          <p:nvPr/>
        </p:nvSpPr>
        <p:spPr>
          <a:xfrm>
            <a:off x="33004306" y="160013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4" name="직사각형 4243">
            <a:extLst>
              <a:ext uri="{FF2B5EF4-FFF2-40B4-BE49-F238E27FC236}">
                <a16:creationId xmlns:a16="http://schemas.microsoft.com/office/drawing/2014/main" id="{C7709727-5207-6B39-82A9-EACF6A0A1A02}"/>
              </a:ext>
            </a:extLst>
          </p:cNvPr>
          <p:cNvSpPr/>
          <p:nvPr/>
        </p:nvSpPr>
        <p:spPr>
          <a:xfrm>
            <a:off x="33004306" y="16094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5" name="직사각형 4244">
            <a:extLst>
              <a:ext uri="{FF2B5EF4-FFF2-40B4-BE49-F238E27FC236}">
                <a16:creationId xmlns:a16="http://schemas.microsoft.com/office/drawing/2014/main" id="{7ADE0DC1-51BD-ACBD-1D9E-ADADEBCEB62B}"/>
              </a:ext>
            </a:extLst>
          </p:cNvPr>
          <p:cNvSpPr/>
          <p:nvPr/>
        </p:nvSpPr>
        <p:spPr>
          <a:xfrm>
            <a:off x="33108083" y="158142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6" name="직사각형 4245">
            <a:extLst>
              <a:ext uri="{FF2B5EF4-FFF2-40B4-BE49-F238E27FC236}">
                <a16:creationId xmlns:a16="http://schemas.microsoft.com/office/drawing/2014/main" id="{7C1BB7B4-6128-3400-A180-C1D787AA8512}"/>
              </a:ext>
            </a:extLst>
          </p:cNvPr>
          <p:cNvSpPr/>
          <p:nvPr/>
        </p:nvSpPr>
        <p:spPr>
          <a:xfrm>
            <a:off x="33108083" y="1590776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7" name="직사각형 4246">
            <a:extLst>
              <a:ext uri="{FF2B5EF4-FFF2-40B4-BE49-F238E27FC236}">
                <a16:creationId xmlns:a16="http://schemas.microsoft.com/office/drawing/2014/main" id="{83716A0B-C9B2-2CF8-D34A-C88C89086952}"/>
              </a:ext>
            </a:extLst>
          </p:cNvPr>
          <p:cNvSpPr/>
          <p:nvPr/>
        </p:nvSpPr>
        <p:spPr>
          <a:xfrm>
            <a:off x="33108083" y="163755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8" name="직사각형 4247">
            <a:extLst>
              <a:ext uri="{FF2B5EF4-FFF2-40B4-BE49-F238E27FC236}">
                <a16:creationId xmlns:a16="http://schemas.microsoft.com/office/drawing/2014/main" id="{C905638D-8F40-D8C8-397B-58CBA6BFCCB4}"/>
              </a:ext>
            </a:extLst>
          </p:cNvPr>
          <p:cNvSpPr/>
          <p:nvPr/>
        </p:nvSpPr>
        <p:spPr>
          <a:xfrm>
            <a:off x="33108083" y="164690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9" name="직사각형 4248">
            <a:extLst>
              <a:ext uri="{FF2B5EF4-FFF2-40B4-BE49-F238E27FC236}">
                <a16:creationId xmlns:a16="http://schemas.microsoft.com/office/drawing/2014/main" id="{CF9B5B36-3C43-8880-802B-CE05372F4F88}"/>
              </a:ext>
            </a:extLst>
          </p:cNvPr>
          <p:cNvSpPr/>
          <p:nvPr/>
        </p:nvSpPr>
        <p:spPr>
          <a:xfrm>
            <a:off x="33108083" y="16188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0" name="직사각형 4249">
            <a:extLst>
              <a:ext uri="{FF2B5EF4-FFF2-40B4-BE49-F238E27FC236}">
                <a16:creationId xmlns:a16="http://schemas.microsoft.com/office/drawing/2014/main" id="{C4EAFE60-1364-01B1-EE3E-42D9B62DC2A3}"/>
              </a:ext>
            </a:extLst>
          </p:cNvPr>
          <p:cNvSpPr/>
          <p:nvPr/>
        </p:nvSpPr>
        <p:spPr>
          <a:xfrm>
            <a:off x="33108083" y="162819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1" name="직사각형 4250">
            <a:extLst>
              <a:ext uri="{FF2B5EF4-FFF2-40B4-BE49-F238E27FC236}">
                <a16:creationId xmlns:a16="http://schemas.microsoft.com/office/drawing/2014/main" id="{A137483B-EDB2-7CD0-8B5C-6EFEABF18800}"/>
              </a:ext>
            </a:extLst>
          </p:cNvPr>
          <p:cNvSpPr/>
          <p:nvPr/>
        </p:nvSpPr>
        <p:spPr>
          <a:xfrm>
            <a:off x="33108083" y="160013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2" name="직사각형 4251">
            <a:extLst>
              <a:ext uri="{FF2B5EF4-FFF2-40B4-BE49-F238E27FC236}">
                <a16:creationId xmlns:a16="http://schemas.microsoft.com/office/drawing/2014/main" id="{4ECDCF9E-F81E-54A5-C444-C9FCC95866AB}"/>
              </a:ext>
            </a:extLst>
          </p:cNvPr>
          <p:cNvSpPr/>
          <p:nvPr/>
        </p:nvSpPr>
        <p:spPr>
          <a:xfrm>
            <a:off x="33108083" y="16094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3" name="직사각형 4252">
            <a:extLst>
              <a:ext uri="{FF2B5EF4-FFF2-40B4-BE49-F238E27FC236}">
                <a16:creationId xmlns:a16="http://schemas.microsoft.com/office/drawing/2014/main" id="{432F39DD-4AF7-B8B5-0A2B-EF814ABE29F3}"/>
              </a:ext>
            </a:extLst>
          </p:cNvPr>
          <p:cNvSpPr/>
          <p:nvPr/>
        </p:nvSpPr>
        <p:spPr>
          <a:xfrm>
            <a:off x="33004306" y="1665305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4" name="직사각형 4253">
            <a:extLst>
              <a:ext uri="{FF2B5EF4-FFF2-40B4-BE49-F238E27FC236}">
                <a16:creationId xmlns:a16="http://schemas.microsoft.com/office/drawing/2014/main" id="{838FB78B-97DB-21F4-3568-BFA9DB4FF6C8}"/>
              </a:ext>
            </a:extLst>
          </p:cNvPr>
          <p:cNvSpPr/>
          <p:nvPr/>
        </p:nvSpPr>
        <p:spPr>
          <a:xfrm>
            <a:off x="33004306" y="167465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5" name="직사각형 4254">
            <a:extLst>
              <a:ext uri="{FF2B5EF4-FFF2-40B4-BE49-F238E27FC236}">
                <a16:creationId xmlns:a16="http://schemas.microsoft.com/office/drawing/2014/main" id="{1748D6F8-1A9E-544E-64DF-122B6C37EA2B}"/>
              </a:ext>
            </a:extLst>
          </p:cNvPr>
          <p:cNvSpPr/>
          <p:nvPr/>
        </p:nvSpPr>
        <p:spPr>
          <a:xfrm>
            <a:off x="33004306" y="1655950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6" name="직사각형 4255">
            <a:extLst>
              <a:ext uri="{FF2B5EF4-FFF2-40B4-BE49-F238E27FC236}">
                <a16:creationId xmlns:a16="http://schemas.microsoft.com/office/drawing/2014/main" id="{5E42B52F-2199-E947-DD6D-CD7BFB931159}"/>
              </a:ext>
            </a:extLst>
          </p:cNvPr>
          <p:cNvSpPr/>
          <p:nvPr/>
        </p:nvSpPr>
        <p:spPr>
          <a:xfrm>
            <a:off x="33108083" y="1665305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7" name="직사각형 4256">
            <a:extLst>
              <a:ext uri="{FF2B5EF4-FFF2-40B4-BE49-F238E27FC236}">
                <a16:creationId xmlns:a16="http://schemas.microsoft.com/office/drawing/2014/main" id="{37D9E9F0-2EE9-88A9-CF67-38E45724920B}"/>
              </a:ext>
            </a:extLst>
          </p:cNvPr>
          <p:cNvSpPr/>
          <p:nvPr/>
        </p:nvSpPr>
        <p:spPr>
          <a:xfrm>
            <a:off x="33108083" y="167465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8" name="직사각형 4257">
            <a:extLst>
              <a:ext uri="{FF2B5EF4-FFF2-40B4-BE49-F238E27FC236}">
                <a16:creationId xmlns:a16="http://schemas.microsoft.com/office/drawing/2014/main" id="{84DB6DFA-648A-6715-45DC-373CBEA7F55B}"/>
              </a:ext>
            </a:extLst>
          </p:cNvPr>
          <p:cNvSpPr/>
          <p:nvPr/>
        </p:nvSpPr>
        <p:spPr>
          <a:xfrm>
            <a:off x="33108083" y="1655950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9" name="직사각형 4258">
            <a:extLst>
              <a:ext uri="{FF2B5EF4-FFF2-40B4-BE49-F238E27FC236}">
                <a16:creationId xmlns:a16="http://schemas.microsoft.com/office/drawing/2014/main" id="{98C08463-37E4-967D-1158-44B54426AB63}"/>
              </a:ext>
            </a:extLst>
          </p:cNvPr>
          <p:cNvSpPr/>
          <p:nvPr/>
        </p:nvSpPr>
        <p:spPr>
          <a:xfrm>
            <a:off x="33004306" y="168339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0" name="직사각형 4259">
            <a:extLst>
              <a:ext uri="{FF2B5EF4-FFF2-40B4-BE49-F238E27FC236}">
                <a16:creationId xmlns:a16="http://schemas.microsoft.com/office/drawing/2014/main" id="{E0B51875-7E68-C27F-08B9-21E821F0BDF2}"/>
              </a:ext>
            </a:extLst>
          </p:cNvPr>
          <p:cNvSpPr/>
          <p:nvPr/>
        </p:nvSpPr>
        <p:spPr>
          <a:xfrm>
            <a:off x="33108083" y="168339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1" name="직사각형 4260">
            <a:extLst>
              <a:ext uri="{FF2B5EF4-FFF2-40B4-BE49-F238E27FC236}">
                <a16:creationId xmlns:a16="http://schemas.microsoft.com/office/drawing/2014/main" id="{D3ECEDC1-5747-88D2-7AD7-DE643B842AF6}"/>
              </a:ext>
            </a:extLst>
          </p:cNvPr>
          <p:cNvSpPr/>
          <p:nvPr/>
        </p:nvSpPr>
        <p:spPr>
          <a:xfrm>
            <a:off x="33004306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2" name="직사각형 4261">
            <a:extLst>
              <a:ext uri="{FF2B5EF4-FFF2-40B4-BE49-F238E27FC236}">
                <a16:creationId xmlns:a16="http://schemas.microsoft.com/office/drawing/2014/main" id="{90CC8C2D-52CF-E7F5-6805-4E9E9838BAD7}"/>
              </a:ext>
            </a:extLst>
          </p:cNvPr>
          <p:cNvSpPr/>
          <p:nvPr/>
        </p:nvSpPr>
        <p:spPr>
          <a:xfrm>
            <a:off x="33004306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3" name="직사각형 4262">
            <a:extLst>
              <a:ext uri="{FF2B5EF4-FFF2-40B4-BE49-F238E27FC236}">
                <a16:creationId xmlns:a16="http://schemas.microsoft.com/office/drawing/2014/main" id="{7274EEF4-F60D-4A36-3678-252B4A647DE8}"/>
              </a:ext>
            </a:extLst>
          </p:cNvPr>
          <p:cNvSpPr/>
          <p:nvPr/>
        </p:nvSpPr>
        <p:spPr>
          <a:xfrm>
            <a:off x="33108083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4" name="직사각형 4263">
            <a:extLst>
              <a:ext uri="{FF2B5EF4-FFF2-40B4-BE49-F238E27FC236}">
                <a16:creationId xmlns:a16="http://schemas.microsoft.com/office/drawing/2014/main" id="{6842C1E5-5291-0559-90FD-3B9A2D9BC2FF}"/>
              </a:ext>
            </a:extLst>
          </p:cNvPr>
          <p:cNvSpPr/>
          <p:nvPr/>
        </p:nvSpPr>
        <p:spPr>
          <a:xfrm>
            <a:off x="33108083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5" name="TextBox 4264">
            <a:extLst>
              <a:ext uri="{FF2B5EF4-FFF2-40B4-BE49-F238E27FC236}">
                <a16:creationId xmlns:a16="http://schemas.microsoft.com/office/drawing/2014/main" id="{4BFA4A66-7538-246E-9704-42EF3A541015}"/>
              </a:ext>
            </a:extLst>
          </p:cNvPr>
          <p:cNvSpPr txBox="1"/>
          <p:nvPr/>
        </p:nvSpPr>
        <p:spPr>
          <a:xfrm>
            <a:off x="30780353" y="1620455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4266" name="TextBox 4265">
            <a:extLst>
              <a:ext uri="{FF2B5EF4-FFF2-40B4-BE49-F238E27FC236}">
                <a16:creationId xmlns:a16="http://schemas.microsoft.com/office/drawing/2014/main" id="{FAB62B96-DD07-E322-7E44-A7D60D93BBBA}"/>
              </a:ext>
            </a:extLst>
          </p:cNvPr>
          <p:cNvSpPr txBox="1"/>
          <p:nvPr/>
        </p:nvSpPr>
        <p:spPr>
          <a:xfrm>
            <a:off x="31868315" y="154361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4267" name="TextBox 4266">
            <a:extLst>
              <a:ext uri="{FF2B5EF4-FFF2-40B4-BE49-F238E27FC236}">
                <a16:creationId xmlns:a16="http://schemas.microsoft.com/office/drawing/2014/main" id="{FEFA6867-1A9A-009F-5012-9C42CA529539}"/>
              </a:ext>
            </a:extLst>
          </p:cNvPr>
          <p:cNvSpPr txBox="1"/>
          <p:nvPr/>
        </p:nvSpPr>
        <p:spPr>
          <a:xfrm>
            <a:off x="32958671" y="15510767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4268" name="직사각형 4267">
            <a:extLst>
              <a:ext uri="{FF2B5EF4-FFF2-40B4-BE49-F238E27FC236}">
                <a16:creationId xmlns:a16="http://schemas.microsoft.com/office/drawing/2014/main" id="{F4CB8A6C-BBE8-4B02-1BEA-60CBC657D620}"/>
              </a:ext>
            </a:extLst>
          </p:cNvPr>
          <p:cNvSpPr/>
          <p:nvPr/>
        </p:nvSpPr>
        <p:spPr>
          <a:xfrm>
            <a:off x="32696746" y="171220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9" name="직사각형 4268">
            <a:extLst>
              <a:ext uri="{FF2B5EF4-FFF2-40B4-BE49-F238E27FC236}">
                <a16:creationId xmlns:a16="http://schemas.microsoft.com/office/drawing/2014/main" id="{611CCB92-9F35-5B3D-7DF0-7F2F09049919}"/>
              </a:ext>
            </a:extLst>
          </p:cNvPr>
          <p:cNvSpPr/>
          <p:nvPr/>
        </p:nvSpPr>
        <p:spPr>
          <a:xfrm>
            <a:off x="32800523" y="171220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0" name="직사각형 4269">
            <a:extLst>
              <a:ext uri="{FF2B5EF4-FFF2-40B4-BE49-F238E27FC236}">
                <a16:creationId xmlns:a16="http://schemas.microsoft.com/office/drawing/2014/main" id="{D7D55DA9-ACE4-0BED-1067-3DC8D8EF337F}"/>
              </a:ext>
            </a:extLst>
          </p:cNvPr>
          <p:cNvSpPr/>
          <p:nvPr/>
        </p:nvSpPr>
        <p:spPr>
          <a:xfrm>
            <a:off x="32904536" y="171220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1" name="직사각형 4270">
            <a:extLst>
              <a:ext uri="{FF2B5EF4-FFF2-40B4-BE49-F238E27FC236}">
                <a16:creationId xmlns:a16="http://schemas.microsoft.com/office/drawing/2014/main" id="{E538C9DF-B6D0-B780-9291-28DB3436B79A}"/>
              </a:ext>
            </a:extLst>
          </p:cNvPr>
          <p:cNvSpPr/>
          <p:nvPr/>
        </p:nvSpPr>
        <p:spPr>
          <a:xfrm>
            <a:off x="31288509" y="171237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2" name="직사각형 4271">
            <a:extLst>
              <a:ext uri="{FF2B5EF4-FFF2-40B4-BE49-F238E27FC236}">
                <a16:creationId xmlns:a16="http://schemas.microsoft.com/office/drawing/2014/main" id="{E1A3A9B6-3AA3-70C3-AA6C-855753B993B3}"/>
              </a:ext>
            </a:extLst>
          </p:cNvPr>
          <p:cNvSpPr/>
          <p:nvPr/>
        </p:nvSpPr>
        <p:spPr>
          <a:xfrm>
            <a:off x="31392286" y="171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3" name="직사각형 4272">
            <a:extLst>
              <a:ext uri="{FF2B5EF4-FFF2-40B4-BE49-F238E27FC236}">
                <a16:creationId xmlns:a16="http://schemas.microsoft.com/office/drawing/2014/main" id="{A47E91A5-7042-669E-FC0F-D7EDD4389A8F}"/>
              </a:ext>
            </a:extLst>
          </p:cNvPr>
          <p:cNvSpPr/>
          <p:nvPr/>
        </p:nvSpPr>
        <p:spPr>
          <a:xfrm>
            <a:off x="31496299" y="171237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4" name="직사각형 4273">
            <a:extLst>
              <a:ext uri="{FF2B5EF4-FFF2-40B4-BE49-F238E27FC236}">
                <a16:creationId xmlns:a16="http://schemas.microsoft.com/office/drawing/2014/main" id="{5D1B5FE8-BD64-F5DF-5619-5AD85174F9BC}"/>
              </a:ext>
            </a:extLst>
          </p:cNvPr>
          <p:cNvSpPr/>
          <p:nvPr/>
        </p:nvSpPr>
        <p:spPr>
          <a:xfrm>
            <a:off x="32058299" y="171209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5" name="직사각형 4274">
            <a:extLst>
              <a:ext uri="{FF2B5EF4-FFF2-40B4-BE49-F238E27FC236}">
                <a16:creationId xmlns:a16="http://schemas.microsoft.com/office/drawing/2014/main" id="{4A122061-6534-D1BD-5A05-5F65E5934AA9}"/>
              </a:ext>
            </a:extLst>
          </p:cNvPr>
          <p:cNvSpPr/>
          <p:nvPr/>
        </p:nvSpPr>
        <p:spPr>
          <a:xfrm>
            <a:off x="32162076" y="171209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6" name="직사각형 4275">
            <a:extLst>
              <a:ext uri="{FF2B5EF4-FFF2-40B4-BE49-F238E27FC236}">
                <a16:creationId xmlns:a16="http://schemas.microsoft.com/office/drawing/2014/main" id="{B3946C58-0C81-22CA-93D9-4AB711151761}"/>
              </a:ext>
            </a:extLst>
          </p:cNvPr>
          <p:cNvSpPr/>
          <p:nvPr/>
        </p:nvSpPr>
        <p:spPr>
          <a:xfrm>
            <a:off x="33003944" y="171220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7" name="직사각형 4276">
            <a:extLst>
              <a:ext uri="{FF2B5EF4-FFF2-40B4-BE49-F238E27FC236}">
                <a16:creationId xmlns:a16="http://schemas.microsoft.com/office/drawing/2014/main" id="{938F0453-FB3F-6638-C258-741C142801C5}"/>
              </a:ext>
            </a:extLst>
          </p:cNvPr>
          <p:cNvSpPr/>
          <p:nvPr/>
        </p:nvSpPr>
        <p:spPr>
          <a:xfrm>
            <a:off x="33107721" y="171220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8" name="직사각형 4277">
            <a:extLst>
              <a:ext uri="{FF2B5EF4-FFF2-40B4-BE49-F238E27FC236}">
                <a16:creationId xmlns:a16="http://schemas.microsoft.com/office/drawing/2014/main" id="{066A916B-23CE-7BC3-6EBE-4AE5C99A8FA8}"/>
              </a:ext>
            </a:extLst>
          </p:cNvPr>
          <p:cNvSpPr/>
          <p:nvPr/>
        </p:nvSpPr>
        <p:spPr>
          <a:xfrm>
            <a:off x="32695611" y="1720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9" name="직사각형 4278">
            <a:extLst>
              <a:ext uri="{FF2B5EF4-FFF2-40B4-BE49-F238E27FC236}">
                <a16:creationId xmlns:a16="http://schemas.microsoft.com/office/drawing/2014/main" id="{268EF2A6-04F1-D6D7-1088-93CFCBE7CE1E}"/>
              </a:ext>
            </a:extLst>
          </p:cNvPr>
          <p:cNvSpPr/>
          <p:nvPr/>
        </p:nvSpPr>
        <p:spPr>
          <a:xfrm>
            <a:off x="32695611" y="1730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0" name="직사각형 4279">
            <a:extLst>
              <a:ext uri="{FF2B5EF4-FFF2-40B4-BE49-F238E27FC236}">
                <a16:creationId xmlns:a16="http://schemas.microsoft.com/office/drawing/2014/main" id="{637EDAE6-DBDB-E846-E2EA-ABFDB44A1D81}"/>
              </a:ext>
            </a:extLst>
          </p:cNvPr>
          <p:cNvSpPr/>
          <p:nvPr/>
        </p:nvSpPr>
        <p:spPr>
          <a:xfrm>
            <a:off x="32799388" y="1720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1" name="직사각형 4280">
            <a:extLst>
              <a:ext uri="{FF2B5EF4-FFF2-40B4-BE49-F238E27FC236}">
                <a16:creationId xmlns:a16="http://schemas.microsoft.com/office/drawing/2014/main" id="{F29458B1-0183-2860-2B2C-80AFE5E192AE}"/>
              </a:ext>
            </a:extLst>
          </p:cNvPr>
          <p:cNvSpPr/>
          <p:nvPr/>
        </p:nvSpPr>
        <p:spPr>
          <a:xfrm>
            <a:off x="32799388" y="1730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2" name="직사각형 4281">
            <a:extLst>
              <a:ext uri="{FF2B5EF4-FFF2-40B4-BE49-F238E27FC236}">
                <a16:creationId xmlns:a16="http://schemas.microsoft.com/office/drawing/2014/main" id="{E88B2A9D-69F2-49F4-EC31-E7EEB6D57B76}"/>
              </a:ext>
            </a:extLst>
          </p:cNvPr>
          <p:cNvSpPr/>
          <p:nvPr/>
        </p:nvSpPr>
        <p:spPr>
          <a:xfrm>
            <a:off x="32903401" y="1720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3" name="직사각형 4282">
            <a:extLst>
              <a:ext uri="{FF2B5EF4-FFF2-40B4-BE49-F238E27FC236}">
                <a16:creationId xmlns:a16="http://schemas.microsoft.com/office/drawing/2014/main" id="{33A44429-372D-6133-A1EF-2FB9FB098B3C}"/>
              </a:ext>
            </a:extLst>
          </p:cNvPr>
          <p:cNvSpPr/>
          <p:nvPr/>
        </p:nvSpPr>
        <p:spPr>
          <a:xfrm>
            <a:off x="32903401" y="1730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4" name="직사각형 4283">
            <a:extLst>
              <a:ext uri="{FF2B5EF4-FFF2-40B4-BE49-F238E27FC236}">
                <a16:creationId xmlns:a16="http://schemas.microsoft.com/office/drawing/2014/main" id="{D707A448-580F-64B7-8CB8-75E6A67740E8}"/>
              </a:ext>
            </a:extLst>
          </p:cNvPr>
          <p:cNvSpPr/>
          <p:nvPr/>
        </p:nvSpPr>
        <p:spPr>
          <a:xfrm>
            <a:off x="31287374" y="17211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5" name="직사각형 4284">
            <a:extLst>
              <a:ext uri="{FF2B5EF4-FFF2-40B4-BE49-F238E27FC236}">
                <a16:creationId xmlns:a16="http://schemas.microsoft.com/office/drawing/2014/main" id="{3FC41719-C15F-BDD7-3295-E206BC2E041F}"/>
              </a:ext>
            </a:extLst>
          </p:cNvPr>
          <p:cNvSpPr/>
          <p:nvPr/>
        </p:nvSpPr>
        <p:spPr>
          <a:xfrm>
            <a:off x="31287374" y="17304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6" name="직사각형 4285">
            <a:extLst>
              <a:ext uri="{FF2B5EF4-FFF2-40B4-BE49-F238E27FC236}">
                <a16:creationId xmlns:a16="http://schemas.microsoft.com/office/drawing/2014/main" id="{55B0FD28-BC86-67A0-71BA-6DF72A9BB97E}"/>
              </a:ext>
            </a:extLst>
          </p:cNvPr>
          <p:cNvSpPr/>
          <p:nvPr/>
        </p:nvSpPr>
        <p:spPr>
          <a:xfrm>
            <a:off x="31391151" y="17211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7" name="직사각형 4286">
            <a:extLst>
              <a:ext uri="{FF2B5EF4-FFF2-40B4-BE49-F238E27FC236}">
                <a16:creationId xmlns:a16="http://schemas.microsoft.com/office/drawing/2014/main" id="{AE809B41-C6CC-246B-0DF5-9F527B44ED95}"/>
              </a:ext>
            </a:extLst>
          </p:cNvPr>
          <p:cNvSpPr/>
          <p:nvPr/>
        </p:nvSpPr>
        <p:spPr>
          <a:xfrm>
            <a:off x="31391151" y="17304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8" name="직사각형 4287">
            <a:extLst>
              <a:ext uri="{FF2B5EF4-FFF2-40B4-BE49-F238E27FC236}">
                <a16:creationId xmlns:a16="http://schemas.microsoft.com/office/drawing/2014/main" id="{9AF9FFB8-02AA-E43E-663F-DBBA56B7A82A}"/>
              </a:ext>
            </a:extLst>
          </p:cNvPr>
          <p:cNvSpPr/>
          <p:nvPr/>
        </p:nvSpPr>
        <p:spPr>
          <a:xfrm>
            <a:off x="31495164" y="17211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9" name="직사각형 4288">
            <a:extLst>
              <a:ext uri="{FF2B5EF4-FFF2-40B4-BE49-F238E27FC236}">
                <a16:creationId xmlns:a16="http://schemas.microsoft.com/office/drawing/2014/main" id="{71B681BF-1177-0C3B-F1FA-847600B30901}"/>
              </a:ext>
            </a:extLst>
          </p:cNvPr>
          <p:cNvSpPr/>
          <p:nvPr/>
        </p:nvSpPr>
        <p:spPr>
          <a:xfrm>
            <a:off x="31495164" y="17304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0" name="직사각형 4289">
            <a:extLst>
              <a:ext uri="{FF2B5EF4-FFF2-40B4-BE49-F238E27FC236}">
                <a16:creationId xmlns:a16="http://schemas.microsoft.com/office/drawing/2014/main" id="{E0A5FA19-1935-0C18-DA14-21D0BF522DF8}"/>
              </a:ext>
            </a:extLst>
          </p:cNvPr>
          <p:cNvSpPr/>
          <p:nvPr/>
        </p:nvSpPr>
        <p:spPr>
          <a:xfrm>
            <a:off x="32057164" y="17208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1" name="직사각형 4290">
            <a:extLst>
              <a:ext uri="{FF2B5EF4-FFF2-40B4-BE49-F238E27FC236}">
                <a16:creationId xmlns:a16="http://schemas.microsoft.com/office/drawing/2014/main" id="{65931B90-6C48-0D32-5596-DA2A8EF0376D}"/>
              </a:ext>
            </a:extLst>
          </p:cNvPr>
          <p:cNvSpPr/>
          <p:nvPr/>
        </p:nvSpPr>
        <p:spPr>
          <a:xfrm>
            <a:off x="32057164" y="17302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2" name="직사각형 4291">
            <a:extLst>
              <a:ext uri="{FF2B5EF4-FFF2-40B4-BE49-F238E27FC236}">
                <a16:creationId xmlns:a16="http://schemas.microsoft.com/office/drawing/2014/main" id="{B153E94C-576C-3CB0-164B-9ADD23CEF5C6}"/>
              </a:ext>
            </a:extLst>
          </p:cNvPr>
          <p:cNvSpPr/>
          <p:nvPr/>
        </p:nvSpPr>
        <p:spPr>
          <a:xfrm>
            <a:off x="32160941" y="17208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3" name="직사각형 4292">
            <a:extLst>
              <a:ext uri="{FF2B5EF4-FFF2-40B4-BE49-F238E27FC236}">
                <a16:creationId xmlns:a16="http://schemas.microsoft.com/office/drawing/2014/main" id="{4967D07F-D9AB-68A1-CFF4-5145E9FA6E55}"/>
              </a:ext>
            </a:extLst>
          </p:cNvPr>
          <p:cNvSpPr/>
          <p:nvPr/>
        </p:nvSpPr>
        <p:spPr>
          <a:xfrm>
            <a:off x="32160941" y="17302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4" name="직사각형 4293">
            <a:extLst>
              <a:ext uri="{FF2B5EF4-FFF2-40B4-BE49-F238E27FC236}">
                <a16:creationId xmlns:a16="http://schemas.microsoft.com/office/drawing/2014/main" id="{F4AA2034-0848-21DD-C5BB-EF798F083337}"/>
              </a:ext>
            </a:extLst>
          </p:cNvPr>
          <p:cNvSpPr/>
          <p:nvPr/>
        </p:nvSpPr>
        <p:spPr>
          <a:xfrm>
            <a:off x="33002809" y="172096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5" name="직사각형 4294">
            <a:extLst>
              <a:ext uri="{FF2B5EF4-FFF2-40B4-BE49-F238E27FC236}">
                <a16:creationId xmlns:a16="http://schemas.microsoft.com/office/drawing/2014/main" id="{155FCFFE-0FA1-34D2-4174-B83CEA1B6B30}"/>
              </a:ext>
            </a:extLst>
          </p:cNvPr>
          <p:cNvSpPr/>
          <p:nvPr/>
        </p:nvSpPr>
        <p:spPr>
          <a:xfrm>
            <a:off x="33002809" y="173032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6" name="직사각형 4295">
            <a:extLst>
              <a:ext uri="{FF2B5EF4-FFF2-40B4-BE49-F238E27FC236}">
                <a16:creationId xmlns:a16="http://schemas.microsoft.com/office/drawing/2014/main" id="{2B79A14F-8331-290D-9DE2-B6A023EDAA70}"/>
              </a:ext>
            </a:extLst>
          </p:cNvPr>
          <p:cNvSpPr/>
          <p:nvPr/>
        </p:nvSpPr>
        <p:spPr>
          <a:xfrm>
            <a:off x="33106586" y="172096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7" name="직사각형 4296">
            <a:extLst>
              <a:ext uri="{FF2B5EF4-FFF2-40B4-BE49-F238E27FC236}">
                <a16:creationId xmlns:a16="http://schemas.microsoft.com/office/drawing/2014/main" id="{666ED2D6-3FE7-7BAF-4EC1-C05C7D6FAB21}"/>
              </a:ext>
            </a:extLst>
          </p:cNvPr>
          <p:cNvSpPr/>
          <p:nvPr/>
        </p:nvSpPr>
        <p:spPr>
          <a:xfrm>
            <a:off x="33106586" y="173032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8" name="TextBox 4297">
            <a:extLst>
              <a:ext uri="{FF2B5EF4-FFF2-40B4-BE49-F238E27FC236}">
                <a16:creationId xmlns:a16="http://schemas.microsoft.com/office/drawing/2014/main" id="{20963B77-9B37-5213-3A70-FAB90184EEEB}"/>
              </a:ext>
            </a:extLst>
          </p:cNvPr>
          <p:cNvSpPr txBox="1"/>
          <p:nvPr/>
        </p:nvSpPr>
        <p:spPr>
          <a:xfrm>
            <a:off x="31047133" y="170816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4299" name="직사각형 4298">
            <a:extLst>
              <a:ext uri="{FF2B5EF4-FFF2-40B4-BE49-F238E27FC236}">
                <a16:creationId xmlns:a16="http://schemas.microsoft.com/office/drawing/2014/main" id="{3487C281-B2EB-41BF-4571-02DA12DC5492}"/>
              </a:ext>
            </a:extLst>
          </p:cNvPr>
          <p:cNvSpPr/>
          <p:nvPr/>
        </p:nvSpPr>
        <p:spPr>
          <a:xfrm>
            <a:off x="33524755" y="15816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0" name="직사각형 4299">
            <a:extLst>
              <a:ext uri="{FF2B5EF4-FFF2-40B4-BE49-F238E27FC236}">
                <a16:creationId xmlns:a16="http://schemas.microsoft.com/office/drawing/2014/main" id="{4C64C187-7042-F134-1A60-58238009DDEE}"/>
              </a:ext>
            </a:extLst>
          </p:cNvPr>
          <p:cNvSpPr/>
          <p:nvPr/>
        </p:nvSpPr>
        <p:spPr>
          <a:xfrm>
            <a:off x="33524755" y="15909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1" name="직사각형 4300">
            <a:extLst>
              <a:ext uri="{FF2B5EF4-FFF2-40B4-BE49-F238E27FC236}">
                <a16:creationId xmlns:a16="http://schemas.microsoft.com/office/drawing/2014/main" id="{74A179B7-C8E1-40D1-9E24-905F34FB7D4B}"/>
              </a:ext>
            </a:extLst>
          </p:cNvPr>
          <p:cNvSpPr/>
          <p:nvPr/>
        </p:nvSpPr>
        <p:spPr>
          <a:xfrm>
            <a:off x="33524755" y="16377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2" name="직사각형 4301">
            <a:extLst>
              <a:ext uri="{FF2B5EF4-FFF2-40B4-BE49-F238E27FC236}">
                <a16:creationId xmlns:a16="http://schemas.microsoft.com/office/drawing/2014/main" id="{0B91F8E3-A984-7C8E-7908-F819B8BB085C}"/>
              </a:ext>
            </a:extLst>
          </p:cNvPr>
          <p:cNvSpPr/>
          <p:nvPr/>
        </p:nvSpPr>
        <p:spPr>
          <a:xfrm>
            <a:off x="33524755" y="16470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3" name="직사각형 4302">
            <a:extLst>
              <a:ext uri="{FF2B5EF4-FFF2-40B4-BE49-F238E27FC236}">
                <a16:creationId xmlns:a16="http://schemas.microsoft.com/office/drawing/2014/main" id="{E279E682-16E8-2014-73D7-F1F0ACC62C57}"/>
              </a:ext>
            </a:extLst>
          </p:cNvPr>
          <p:cNvSpPr/>
          <p:nvPr/>
        </p:nvSpPr>
        <p:spPr>
          <a:xfrm>
            <a:off x="33524755" y="161902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4" name="직사각형 4303">
            <a:extLst>
              <a:ext uri="{FF2B5EF4-FFF2-40B4-BE49-F238E27FC236}">
                <a16:creationId xmlns:a16="http://schemas.microsoft.com/office/drawing/2014/main" id="{A61FEF08-5F1A-4965-B5EB-7CF0CCD517CB}"/>
              </a:ext>
            </a:extLst>
          </p:cNvPr>
          <p:cNvSpPr/>
          <p:nvPr/>
        </p:nvSpPr>
        <p:spPr>
          <a:xfrm>
            <a:off x="33524755" y="162837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5" name="직사각형 4304">
            <a:extLst>
              <a:ext uri="{FF2B5EF4-FFF2-40B4-BE49-F238E27FC236}">
                <a16:creationId xmlns:a16="http://schemas.microsoft.com/office/drawing/2014/main" id="{631A1423-E7E3-C196-B670-2878343C88EC}"/>
              </a:ext>
            </a:extLst>
          </p:cNvPr>
          <p:cNvSpPr/>
          <p:nvPr/>
        </p:nvSpPr>
        <p:spPr>
          <a:xfrm>
            <a:off x="33524755" y="16003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6" name="직사각형 4305">
            <a:extLst>
              <a:ext uri="{FF2B5EF4-FFF2-40B4-BE49-F238E27FC236}">
                <a16:creationId xmlns:a16="http://schemas.microsoft.com/office/drawing/2014/main" id="{E870143D-7E13-AED6-2099-4F7470A5FC3B}"/>
              </a:ext>
            </a:extLst>
          </p:cNvPr>
          <p:cNvSpPr/>
          <p:nvPr/>
        </p:nvSpPr>
        <p:spPr>
          <a:xfrm>
            <a:off x="33524755" y="160967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7" name="직사각형 4306">
            <a:extLst>
              <a:ext uri="{FF2B5EF4-FFF2-40B4-BE49-F238E27FC236}">
                <a16:creationId xmlns:a16="http://schemas.microsoft.com/office/drawing/2014/main" id="{A6047CCF-D370-6DBF-8BB5-B6B6AEF6C101}"/>
              </a:ext>
            </a:extLst>
          </p:cNvPr>
          <p:cNvSpPr/>
          <p:nvPr/>
        </p:nvSpPr>
        <p:spPr>
          <a:xfrm>
            <a:off x="33628532" y="15816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8" name="직사각형 4307">
            <a:extLst>
              <a:ext uri="{FF2B5EF4-FFF2-40B4-BE49-F238E27FC236}">
                <a16:creationId xmlns:a16="http://schemas.microsoft.com/office/drawing/2014/main" id="{3DFC8E82-5A8A-297A-2A8A-A91799D25C8A}"/>
              </a:ext>
            </a:extLst>
          </p:cNvPr>
          <p:cNvSpPr/>
          <p:nvPr/>
        </p:nvSpPr>
        <p:spPr>
          <a:xfrm>
            <a:off x="33628532" y="15909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9" name="직사각형 4308">
            <a:extLst>
              <a:ext uri="{FF2B5EF4-FFF2-40B4-BE49-F238E27FC236}">
                <a16:creationId xmlns:a16="http://schemas.microsoft.com/office/drawing/2014/main" id="{BF8B3D40-53FB-5047-71FC-E92997B128F7}"/>
              </a:ext>
            </a:extLst>
          </p:cNvPr>
          <p:cNvSpPr/>
          <p:nvPr/>
        </p:nvSpPr>
        <p:spPr>
          <a:xfrm>
            <a:off x="33628532" y="16377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0" name="직사각형 4309">
            <a:extLst>
              <a:ext uri="{FF2B5EF4-FFF2-40B4-BE49-F238E27FC236}">
                <a16:creationId xmlns:a16="http://schemas.microsoft.com/office/drawing/2014/main" id="{953B61B7-A9BB-10B8-DAAF-60A8B3253A49}"/>
              </a:ext>
            </a:extLst>
          </p:cNvPr>
          <p:cNvSpPr/>
          <p:nvPr/>
        </p:nvSpPr>
        <p:spPr>
          <a:xfrm>
            <a:off x="33628532" y="16470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1" name="직사각형 4310">
            <a:extLst>
              <a:ext uri="{FF2B5EF4-FFF2-40B4-BE49-F238E27FC236}">
                <a16:creationId xmlns:a16="http://schemas.microsoft.com/office/drawing/2014/main" id="{B569D47A-3562-A1AC-B877-B03B0ED7326E}"/>
              </a:ext>
            </a:extLst>
          </p:cNvPr>
          <p:cNvSpPr/>
          <p:nvPr/>
        </p:nvSpPr>
        <p:spPr>
          <a:xfrm>
            <a:off x="33628532" y="161902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2" name="직사각형 4311">
            <a:extLst>
              <a:ext uri="{FF2B5EF4-FFF2-40B4-BE49-F238E27FC236}">
                <a16:creationId xmlns:a16="http://schemas.microsoft.com/office/drawing/2014/main" id="{B81CB75F-5A73-EF06-94CD-DD7DBE3D3ECC}"/>
              </a:ext>
            </a:extLst>
          </p:cNvPr>
          <p:cNvSpPr/>
          <p:nvPr/>
        </p:nvSpPr>
        <p:spPr>
          <a:xfrm>
            <a:off x="33628532" y="162837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3" name="직사각형 4312">
            <a:extLst>
              <a:ext uri="{FF2B5EF4-FFF2-40B4-BE49-F238E27FC236}">
                <a16:creationId xmlns:a16="http://schemas.microsoft.com/office/drawing/2014/main" id="{7F4C8F44-8A25-442D-D4A2-3295A2CA82C0}"/>
              </a:ext>
            </a:extLst>
          </p:cNvPr>
          <p:cNvSpPr/>
          <p:nvPr/>
        </p:nvSpPr>
        <p:spPr>
          <a:xfrm>
            <a:off x="33628532" y="16003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4" name="직사각형 4313">
            <a:extLst>
              <a:ext uri="{FF2B5EF4-FFF2-40B4-BE49-F238E27FC236}">
                <a16:creationId xmlns:a16="http://schemas.microsoft.com/office/drawing/2014/main" id="{CB1D61BB-CD62-1A19-B933-062962142253}"/>
              </a:ext>
            </a:extLst>
          </p:cNvPr>
          <p:cNvSpPr/>
          <p:nvPr/>
        </p:nvSpPr>
        <p:spPr>
          <a:xfrm>
            <a:off x="33628532" y="160967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5" name="직사각형 4314">
            <a:extLst>
              <a:ext uri="{FF2B5EF4-FFF2-40B4-BE49-F238E27FC236}">
                <a16:creationId xmlns:a16="http://schemas.microsoft.com/office/drawing/2014/main" id="{592F8F9D-F4A5-D365-A948-30BBF0B5EF2A}"/>
              </a:ext>
            </a:extLst>
          </p:cNvPr>
          <p:cNvSpPr/>
          <p:nvPr/>
        </p:nvSpPr>
        <p:spPr>
          <a:xfrm>
            <a:off x="33732545" y="15816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6" name="직사각형 4315">
            <a:extLst>
              <a:ext uri="{FF2B5EF4-FFF2-40B4-BE49-F238E27FC236}">
                <a16:creationId xmlns:a16="http://schemas.microsoft.com/office/drawing/2014/main" id="{086FD5C9-F82E-012B-FF28-566AA6DF28B8}"/>
              </a:ext>
            </a:extLst>
          </p:cNvPr>
          <p:cNvSpPr/>
          <p:nvPr/>
        </p:nvSpPr>
        <p:spPr>
          <a:xfrm>
            <a:off x="33732545" y="15909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7" name="직사각형 4316">
            <a:extLst>
              <a:ext uri="{FF2B5EF4-FFF2-40B4-BE49-F238E27FC236}">
                <a16:creationId xmlns:a16="http://schemas.microsoft.com/office/drawing/2014/main" id="{DACBFF73-8567-879B-0FB6-977061054E34}"/>
              </a:ext>
            </a:extLst>
          </p:cNvPr>
          <p:cNvSpPr/>
          <p:nvPr/>
        </p:nvSpPr>
        <p:spPr>
          <a:xfrm>
            <a:off x="33732545" y="16377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8" name="직사각형 4317">
            <a:extLst>
              <a:ext uri="{FF2B5EF4-FFF2-40B4-BE49-F238E27FC236}">
                <a16:creationId xmlns:a16="http://schemas.microsoft.com/office/drawing/2014/main" id="{ED1CFBAD-DC0F-E488-C501-DCBB55C7318F}"/>
              </a:ext>
            </a:extLst>
          </p:cNvPr>
          <p:cNvSpPr/>
          <p:nvPr/>
        </p:nvSpPr>
        <p:spPr>
          <a:xfrm>
            <a:off x="33732545" y="16470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9" name="직사각형 4318">
            <a:extLst>
              <a:ext uri="{FF2B5EF4-FFF2-40B4-BE49-F238E27FC236}">
                <a16:creationId xmlns:a16="http://schemas.microsoft.com/office/drawing/2014/main" id="{5A0BD517-5C33-620E-9693-56F509DC6D40}"/>
              </a:ext>
            </a:extLst>
          </p:cNvPr>
          <p:cNvSpPr/>
          <p:nvPr/>
        </p:nvSpPr>
        <p:spPr>
          <a:xfrm>
            <a:off x="33732545" y="161902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0" name="직사각형 4319">
            <a:extLst>
              <a:ext uri="{FF2B5EF4-FFF2-40B4-BE49-F238E27FC236}">
                <a16:creationId xmlns:a16="http://schemas.microsoft.com/office/drawing/2014/main" id="{FA0E3DCD-12EB-9C95-D9B6-F52DB4922BAA}"/>
              </a:ext>
            </a:extLst>
          </p:cNvPr>
          <p:cNvSpPr/>
          <p:nvPr/>
        </p:nvSpPr>
        <p:spPr>
          <a:xfrm>
            <a:off x="33732545" y="162837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1" name="직사각형 4320">
            <a:extLst>
              <a:ext uri="{FF2B5EF4-FFF2-40B4-BE49-F238E27FC236}">
                <a16:creationId xmlns:a16="http://schemas.microsoft.com/office/drawing/2014/main" id="{716AC373-986D-B57B-5F77-DE2919DBE58F}"/>
              </a:ext>
            </a:extLst>
          </p:cNvPr>
          <p:cNvSpPr/>
          <p:nvPr/>
        </p:nvSpPr>
        <p:spPr>
          <a:xfrm>
            <a:off x="33732545" y="16003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2" name="직사각형 4321">
            <a:extLst>
              <a:ext uri="{FF2B5EF4-FFF2-40B4-BE49-F238E27FC236}">
                <a16:creationId xmlns:a16="http://schemas.microsoft.com/office/drawing/2014/main" id="{7A13655A-57C0-28D5-1746-72E784E78F0D}"/>
              </a:ext>
            </a:extLst>
          </p:cNvPr>
          <p:cNvSpPr/>
          <p:nvPr/>
        </p:nvSpPr>
        <p:spPr>
          <a:xfrm>
            <a:off x="33732545" y="160967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3" name="직사각형 4322">
            <a:extLst>
              <a:ext uri="{FF2B5EF4-FFF2-40B4-BE49-F238E27FC236}">
                <a16:creationId xmlns:a16="http://schemas.microsoft.com/office/drawing/2014/main" id="{20F21A46-71F5-40C7-726F-F48B41E29EA4}"/>
              </a:ext>
            </a:extLst>
          </p:cNvPr>
          <p:cNvSpPr/>
          <p:nvPr/>
        </p:nvSpPr>
        <p:spPr>
          <a:xfrm>
            <a:off x="33524755" y="16654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4" name="직사각형 4323">
            <a:extLst>
              <a:ext uri="{FF2B5EF4-FFF2-40B4-BE49-F238E27FC236}">
                <a16:creationId xmlns:a16="http://schemas.microsoft.com/office/drawing/2014/main" id="{6283F7FE-9E48-3E9B-D38F-B4E9C73C8B3E}"/>
              </a:ext>
            </a:extLst>
          </p:cNvPr>
          <p:cNvSpPr/>
          <p:nvPr/>
        </p:nvSpPr>
        <p:spPr>
          <a:xfrm>
            <a:off x="33524755" y="167484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5" name="직사각형 4324">
            <a:extLst>
              <a:ext uri="{FF2B5EF4-FFF2-40B4-BE49-F238E27FC236}">
                <a16:creationId xmlns:a16="http://schemas.microsoft.com/office/drawing/2014/main" id="{376EA410-F9AB-FA56-C08A-D2571A85E3AC}"/>
              </a:ext>
            </a:extLst>
          </p:cNvPr>
          <p:cNvSpPr/>
          <p:nvPr/>
        </p:nvSpPr>
        <p:spPr>
          <a:xfrm>
            <a:off x="33524755" y="165613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6" name="직사각형 4325">
            <a:extLst>
              <a:ext uri="{FF2B5EF4-FFF2-40B4-BE49-F238E27FC236}">
                <a16:creationId xmlns:a16="http://schemas.microsoft.com/office/drawing/2014/main" id="{C91F4A32-2528-2FDA-5E1E-FE0B43F6A6A6}"/>
              </a:ext>
            </a:extLst>
          </p:cNvPr>
          <p:cNvSpPr/>
          <p:nvPr/>
        </p:nvSpPr>
        <p:spPr>
          <a:xfrm>
            <a:off x="33628532" y="16654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7" name="직사각형 4326">
            <a:extLst>
              <a:ext uri="{FF2B5EF4-FFF2-40B4-BE49-F238E27FC236}">
                <a16:creationId xmlns:a16="http://schemas.microsoft.com/office/drawing/2014/main" id="{7D8BAD87-E62A-87D9-D8A3-67DBACBFFD68}"/>
              </a:ext>
            </a:extLst>
          </p:cNvPr>
          <p:cNvSpPr/>
          <p:nvPr/>
        </p:nvSpPr>
        <p:spPr>
          <a:xfrm>
            <a:off x="33628532" y="167484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8" name="직사각형 4327">
            <a:extLst>
              <a:ext uri="{FF2B5EF4-FFF2-40B4-BE49-F238E27FC236}">
                <a16:creationId xmlns:a16="http://schemas.microsoft.com/office/drawing/2014/main" id="{B6EF6D8C-07E3-1FC0-22D5-AD1F29E6F2F8}"/>
              </a:ext>
            </a:extLst>
          </p:cNvPr>
          <p:cNvSpPr/>
          <p:nvPr/>
        </p:nvSpPr>
        <p:spPr>
          <a:xfrm>
            <a:off x="33628532" y="165613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9" name="직사각형 4328">
            <a:extLst>
              <a:ext uri="{FF2B5EF4-FFF2-40B4-BE49-F238E27FC236}">
                <a16:creationId xmlns:a16="http://schemas.microsoft.com/office/drawing/2014/main" id="{79FB9B6B-E471-AC41-5D1B-FD3398BAD317}"/>
              </a:ext>
            </a:extLst>
          </p:cNvPr>
          <p:cNvSpPr/>
          <p:nvPr/>
        </p:nvSpPr>
        <p:spPr>
          <a:xfrm>
            <a:off x="33732545" y="16654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0" name="직사각형 4329">
            <a:extLst>
              <a:ext uri="{FF2B5EF4-FFF2-40B4-BE49-F238E27FC236}">
                <a16:creationId xmlns:a16="http://schemas.microsoft.com/office/drawing/2014/main" id="{FD716DA5-A06E-BDA7-B1E8-4E1C0F126B2A}"/>
              </a:ext>
            </a:extLst>
          </p:cNvPr>
          <p:cNvSpPr/>
          <p:nvPr/>
        </p:nvSpPr>
        <p:spPr>
          <a:xfrm>
            <a:off x="33732545" y="167484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1" name="직사각형 4330">
            <a:extLst>
              <a:ext uri="{FF2B5EF4-FFF2-40B4-BE49-F238E27FC236}">
                <a16:creationId xmlns:a16="http://schemas.microsoft.com/office/drawing/2014/main" id="{967D2325-843E-7DD3-200C-FAD749C6C629}"/>
              </a:ext>
            </a:extLst>
          </p:cNvPr>
          <p:cNvSpPr/>
          <p:nvPr/>
        </p:nvSpPr>
        <p:spPr>
          <a:xfrm>
            <a:off x="33732545" y="165613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2" name="직사각형 4331">
            <a:extLst>
              <a:ext uri="{FF2B5EF4-FFF2-40B4-BE49-F238E27FC236}">
                <a16:creationId xmlns:a16="http://schemas.microsoft.com/office/drawing/2014/main" id="{4042B20C-96E7-4E28-A2B8-E88B4E85C81E}"/>
              </a:ext>
            </a:extLst>
          </p:cNvPr>
          <p:cNvSpPr/>
          <p:nvPr/>
        </p:nvSpPr>
        <p:spPr>
          <a:xfrm>
            <a:off x="33524755" y="16843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3" name="직사각형 4332">
            <a:extLst>
              <a:ext uri="{FF2B5EF4-FFF2-40B4-BE49-F238E27FC236}">
                <a16:creationId xmlns:a16="http://schemas.microsoft.com/office/drawing/2014/main" id="{D4E94CFD-AC53-8D63-5F1A-B934E9833B94}"/>
              </a:ext>
            </a:extLst>
          </p:cNvPr>
          <p:cNvSpPr/>
          <p:nvPr/>
        </p:nvSpPr>
        <p:spPr>
          <a:xfrm>
            <a:off x="33628532" y="16843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4" name="직사각형 4333">
            <a:extLst>
              <a:ext uri="{FF2B5EF4-FFF2-40B4-BE49-F238E27FC236}">
                <a16:creationId xmlns:a16="http://schemas.microsoft.com/office/drawing/2014/main" id="{94F83F95-BF14-2EB2-B284-B6E4F59795A0}"/>
              </a:ext>
            </a:extLst>
          </p:cNvPr>
          <p:cNvSpPr/>
          <p:nvPr/>
        </p:nvSpPr>
        <p:spPr>
          <a:xfrm>
            <a:off x="33732545" y="16843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5" name="직사각형 4334">
            <a:extLst>
              <a:ext uri="{FF2B5EF4-FFF2-40B4-BE49-F238E27FC236}">
                <a16:creationId xmlns:a16="http://schemas.microsoft.com/office/drawing/2014/main" id="{0A41F11D-472D-E78D-24D0-9871B1A645EF}"/>
              </a:ext>
            </a:extLst>
          </p:cNvPr>
          <p:cNvSpPr/>
          <p:nvPr/>
        </p:nvSpPr>
        <p:spPr>
          <a:xfrm>
            <a:off x="33526294" y="169328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6" name="직사각형 4335">
            <a:extLst>
              <a:ext uri="{FF2B5EF4-FFF2-40B4-BE49-F238E27FC236}">
                <a16:creationId xmlns:a16="http://schemas.microsoft.com/office/drawing/2014/main" id="{A611FFD2-DA6C-7640-DA9A-12DCCF8DC899}"/>
              </a:ext>
            </a:extLst>
          </p:cNvPr>
          <p:cNvSpPr/>
          <p:nvPr/>
        </p:nvSpPr>
        <p:spPr>
          <a:xfrm>
            <a:off x="33526294" y="170263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7" name="직사각형 4336">
            <a:extLst>
              <a:ext uri="{FF2B5EF4-FFF2-40B4-BE49-F238E27FC236}">
                <a16:creationId xmlns:a16="http://schemas.microsoft.com/office/drawing/2014/main" id="{FDD7AE67-C284-BA79-00FF-8E1EA50DCCDB}"/>
              </a:ext>
            </a:extLst>
          </p:cNvPr>
          <p:cNvSpPr/>
          <p:nvPr/>
        </p:nvSpPr>
        <p:spPr>
          <a:xfrm>
            <a:off x="33630071" y="169328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8" name="직사각형 4337">
            <a:extLst>
              <a:ext uri="{FF2B5EF4-FFF2-40B4-BE49-F238E27FC236}">
                <a16:creationId xmlns:a16="http://schemas.microsoft.com/office/drawing/2014/main" id="{21839A13-1BE2-465A-BFC8-609D10AE25FD}"/>
              </a:ext>
            </a:extLst>
          </p:cNvPr>
          <p:cNvSpPr/>
          <p:nvPr/>
        </p:nvSpPr>
        <p:spPr>
          <a:xfrm>
            <a:off x="33630071" y="170263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9" name="직사각형 4338">
            <a:extLst>
              <a:ext uri="{FF2B5EF4-FFF2-40B4-BE49-F238E27FC236}">
                <a16:creationId xmlns:a16="http://schemas.microsoft.com/office/drawing/2014/main" id="{A45128F8-0D40-628B-894F-36008D359121}"/>
              </a:ext>
            </a:extLst>
          </p:cNvPr>
          <p:cNvSpPr/>
          <p:nvPr/>
        </p:nvSpPr>
        <p:spPr>
          <a:xfrm>
            <a:off x="33734084" y="169328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0" name="직사각형 4339">
            <a:extLst>
              <a:ext uri="{FF2B5EF4-FFF2-40B4-BE49-F238E27FC236}">
                <a16:creationId xmlns:a16="http://schemas.microsoft.com/office/drawing/2014/main" id="{6F29A6B9-FB4E-60B2-E605-49B62BB41964}"/>
              </a:ext>
            </a:extLst>
          </p:cNvPr>
          <p:cNvSpPr/>
          <p:nvPr/>
        </p:nvSpPr>
        <p:spPr>
          <a:xfrm>
            <a:off x="33734084" y="170263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1" name="직사각형 4340">
            <a:extLst>
              <a:ext uri="{FF2B5EF4-FFF2-40B4-BE49-F238E27FC236}">
                <a16:creationId xmlns:a16="http://schemas.microsoft.com/office/drawing/2014/main" id="{590674A6-9E84-C3DF-6C22-351C8DDA5EA0}"/>
              </a:ext>
            </a:extLst>
          </p:cNvPr>
          <p:cNvSpPr/>
          <p:nvPr/>
        </p:nvSpPr>
        <p:spPr>
          <a:xfrm>
            <a:off x="33524371" y="17127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2" name="직사각형 4341">
            <a:extLst>
              <a:ext uri="{FF2B5EF4-FFF2-40B4-BE49-F238E27FC236}">
                <a16:creationId xmlns:a16="http://schemas.microsoft.com/office/drawing/2014/main" id="{F62CC66E-B7DF-6CEB-2AA9-AFD1A0414EF1}"/>
              </a:ext>
            </a:extLst>
          </p:cNvPr>
          <p:cNvSpPr/>
          <p:nvPr/>
        </p:nvSpPr>
        <p:spPr>
          <a:xfrm>
            <a:off x="33524371" y="17220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3" name="직사각형 4342">
            <a:extLst>
              <a:ext uri="{FF2B5EF4-FFF2-40B4-BE49-F238E27FC236}">
                <a16:creationId xmlns:a16="http://schemas.microsoft.com/office/drawing/2014/main" id="{8F885E92-7CB9-E62E-16F6-220B9D5B01C7}"/>
              </a:ext>
            </a:extLst>
          </p:cNvPr>
          <p:cNvSpPr/>
          <p:nvPr/>
        </p:nvSpPr>
        <p:spPr>
          <a:xfrm>
            <a:off x="33524371" y="17314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4" name="직사각형 4343">
            <a:extLst>
              <a:ext uri="{FF2B5EF4-FFF2-40B4-BE49-F238E27FC236}">
                <a16:creationId xmlns:a16="http://schemas.microsoft.com/office/drawing/2014/main" id="{10D51A2D-EE68-E8FF-FA0B-C2A75C808689}"/>
              </a:ext>
            </a:extLst>
          </p:cNvPr>
          <p:cNvSpPr/>
          <p:nvPr/>
        </p:nvSpPr>
        <p:spPr>
          <a:xfrm>
            <a:off x="33628148" y="17127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5" name="직사각형 4344">
            <a:extLst>
              <a:ext uri="{FF2B5EF4-FFF2-40B4-BE49-F238E27FC236}">
                <a16:creationId xmlns:a16="http://schemas.microsoft.com/office/drawing/2014/main" id="{554FF1F8-3E32-C04C-2DFE-B93CF488CEF3}"/>
              </a:ext>
            </a:extLst>
          </p:cNvPr>
          <p:cNvSpPr/>
          <p:nvPr/>
        </p:nvSpPr>
        <p:spPr>
          <a:xfrm>
            <a:off x="33628148" y="17220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6" name="직사각형 4345">
            <a:extLst>
              <a:ext uri="{FF2B5EF4-FFF2-40B4-BE49-F238E27FC236}">
                <a16:creationId xmlns:a16="http://schemas.microsoft.com/office/drawing/2014/main" id="{1A92B9F5-B778-847F-D93C-FBCAD15A5ED3}"/>
              </a:ext>
            </a:extLst>
          </p:cNvPr>
          <p:cNvSpPr/>
          <p:nvPr/>
        </p:nvSpPr>
        <p:spPr>
          <a:xfrm>
            <a:off x="33628148" y="17314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7" name="직사각형 4346">
            <a:extLst>
              <a:ext uri="{FF2B5EF4-FFF2-40B4-BE49-F238E27FC236}">
                <a16:creationId xmlns:a16="http://schemas.microsoft.com/office/drawing/2014/main" id="{29A81CBE-15AD-7E53-35D5-DB40D66DDA43}"/>
              </a:ext>
            </a:extLst>
          </p:cNvPr>
          <p:cNvSpPr/>
          <p:nvPr/>
        </p:nvSpPr>
        <p:spPr>
          <a:xfrm>
            <a:off x="33735336" y="17127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8" name="직사각형 4347">
            <a:extLst>
              <a:ext uri="{FF2B5EF4-FFF2-40B4-BE49-F238E27FC236}">
                <a16:creationId xmlns:a16="http://schemas.microsoft.com/office/drawing/2014/main" id="{9792C9A9-C547-988D-80AE-247EC308ADA7}"/>
              </a:ext>
            </a:extLst>
          </p:cNvPr>
          <p:cNvSpPr/>
          <p:nvPr/>
        </p:nvSpPr>
        <p:spPr>
          <a:xfrm>
            <a:off x="33735336" y="17220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9" name="직사각형 4348">
            <a:extLst>
              <a:ext uri="{FF2B5EF4-FFF2-40B4-BE49-F238E27FC236}">
                <a16:creationId xmlns:a16="http://schemas.microsoft.com/office/drawing/2014/main" id="{5D032A55-D4DA-0A19-7F92-CBEF98E4C087}"/>
              </a:ext>
            </a:extLst>
          </p:cNvPr>
          <p:cNvSpPr/>
          <p:nvPr/>
        </p:nvSpPr>
        <p:spPr>
          <a:xfrm>
            <a:off x="33735336" y="17314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1" name="TextBox 4350">
                <a:extLst>
                  <a:ext uri="{FF2B5EF4-FFF2-40B4-BE49-F238E27FC236}">
                    <a16:creationId xmlns:a16="http://schemas.microsoft.com/office/drawing/2014/main" id="{7831F638-9078-4C29-4977-64281373FAAA}"/>
                  </a:ext>
                </a:extLst>
              </p:cNvPr>
              <p:cNvSpPr txBox="1"/>
              <p:nvPr/>
            </p:nvSpPr>
            <p:spPr>
              <a:xfrm>
                <a:off x="33109879" y="16346642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351" name="TextBox 4350">
                <a:extLst>
                  <a:ext uri="{FF2B5EF4-FFF2-40B4-BE49-F238E27FC236}">
                    <a16:creationId xmlns:a16="http://schemas.microsoft.com/office/drawing/2014/main" id="{7831F638-9078-4C29-4977-64281373F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79" y="16346642"/>
                <a:ext cx="422821" cy="369332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52" name="연결선: 구부러짐 4351">
            <a:extLst>
              <a:ext uri="{FF2B5EF4-FFF2-40B4-BE49-F238E27FC236}">
                <a16:creationId xmlns:a16="http://schemas.microsoft.com/office/drawing/2014/main" id="{0E655B7B-DE45-3450-EB4A-C3E62C23237F}"/>
              </a:ext>
            </a:extLst>
          </p:cNvPr>
          <p:cNvCxnSpPr>
            <a:cxnSpLocks/>
            <a:stCxn id="4356" idx="2"/>
            <a:endCxn id="4358" idx="2"/>
          </p:cNvCxnSpPr>
          <p:nvPr/>
        </p:nvCxnSpPr>
        <p:spPr>
          <a:xfrm rot="5400000" flipH="1" flipV="1">
            <a:off x="31116983" y="16317516"/>
            <a:ext cx="1547813" cy="3745705"/>
          </a:xfrm>
          <a:prstGeom prst="curvedConnector3">
            <a:avLst>
              <a:gd name="adj1" fmla="val -1476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56" name="직사각형 4355">
            <a:extLst>
              <a:ext uri="{FF2B5EF4-FFF2-40B4-BE49-F238E27FC236}">
                <a16:creationId xmlns:a16="http://schemas.microsoft.com/office/drawing/2014/main" id="{37EB9C95-2828-080E-6189-4DBCCB01A933}"/>
              </a:ext>
            </a:extLst>
          </p:cNvPr>
          <p:cNvSpPr/>
          <p:nvPr/>
        </p:nvSpPr>
        <p:spPr>
          <a:xfrm>
            <a:off x="29965650" y="17206913"/>
            <a:ext cx="104776" cy="175736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8" name="직사각형 4357">
            <a:extLst>
              <a:ext uri="{FF2B5EF4-FFF2-40B4-BE49-F238E27FC236}">
                <a16:creationId xmlns:a16="http://schemas.microsoft.com/office/drawing/2014/main" id="{5D93231A-217D-6642-153A-819C1F01045C}"/>
              </a:ext>
            </a:extLst>
          </p:cNvPr>
          <p:cNvSpPr/>
          <p:nvPr/>
        </p:nvSpPr>
        <p:spPr>
          <a:xfrm>
            <a:off x="33708973" y="15772269"/>
            <a:ext cx="109539" cy="164419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0" name="TextBox 4359">
            <a:extLst>
              <a:ext uri="{FF2B5EF4-FFF2-40B4-BE49-F238E27FC236}">
                <a16:creationId xmlns:a16="http://schemas.microsoft.com/office/drawing/2014/main" id="{BB860D6C-A4F4-1CB8-2E6C-689DD9167184}"/>
              </a:ext>
            </a:extLst>
          </p:cNvPr>
          <p:cNvSpPr txBox="1"/>
          <p:nvPr/>
        </p:nvSpPr>
        <p:spPr>
          <a:xfrm>
            <a:off x="33546086" y="15513615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4</a:t>
            </a:r>
            <a:endParaRPr lang="ko-KR" altLang="en-US" sz="1400" b="1"/>
          </a:p>
        </p:txBody>
      </p:sp>
      <p:sp>
        <p:nvSpPr>
          <p:cNvPr id="4361" name="화살표: 오른쪽 4360">
            <a:extLst>
              <a:ext uri="{FF2B5EF4-FFF2-40B4-BE49-F238E27FC236}">
                <a16:creationId xmlns:a16="http://schemas.microsoft.com/office/drawing/2014/main" id="{61F2950B-7683-1FBA-7DD3-2E1B346E6BA0}"/>
              </a:ext>
            </a:extLst>
          </p:cNvPr>
          <p:cNvSpPr/>
          <p:nvPr/>
        </p:nvSpPr>
        <p:spPr>
          <a:xfrm>
            <a:off x="30609447" y="16545461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39D0DE-1F90-0732-EF4A-DD5215F2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64" y="2572226"/>
            <a:ext cx="172402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1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1696</TotalTime>
  <Words>885</Words>
  <Application>Microsoft Office PowerPoint</Application>
  <PresentationFormat>사용자 지정</PresentationFormat>
  <Paragraphs>413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261</cp:revision>
  <dcterms:created xsi:type="dcterms:W3CDTF">2022-11-03T06:00:44Z</dcterms:created>
  <dcterms:modified xsi:type="dcterms:W3CDTF">2022-11-08T08:37:14Z</dcterms:modified>
</cp:coreProperties>
</file>