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7" autoAdjust="0"/>
  </p:normalViewPr>
  <p:slideViewPr>
    <p:cSldViewPr snapToGrid="0">
      <p:cViewPr>
        <p:scale>
          <a:sx n="66" d="100"/>
          <a:sy n="66" d="100"/>
        </p:scale>
        <p:origin x="48" y="-7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5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6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4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8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2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D146-32D7-420F-80CB-9F0C43684552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2962-7B29-40F1-8FEF-A4664B8CA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9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5B2AB-43F7-89E1-E244-AF2A44DC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868" y="3765605"/>
            <a:ext cx="753513" cy="11780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8CF2CD-6681-D97F-E235-213A92C8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27" y="3765605"/>
            <a:ext cx="769431" cy="1178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2D0779E-1733-0F8D-75F7-129EFD66A2C1}"/>
                  </a:ext>
                </a:extLst>
              </p:cNvPr>
              <p:cNvSpPr/>
              <p:nvPr/>
            </p:nvSpPr>
            <p:spPr>
              <a:xfrm>
                <a:off x="5414287" y="4125923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2D0779E-1733-0F8D-75F7-129EFD66A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87" y="4125923"/>
                <a:ext cx="463177" cy="457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37610C-63B5-0887-9023-65DE6025433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099458" y="4354618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19125B-7371-4889-D4B3-0BB07E9A95C4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5877464" y="4354619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9F75A61-4E65-34BB-DDBA-50E8D0685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51" y="6768230"/>
            <a:ext cx="753513" cy="1130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A156F3-1E9D-38DC-DA66-1F7A34ACE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606" y="6727488"/>
            <a:ext cx="769431" cy="1154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E3B5D6F-C3B3-1DED-1B13-0B07034DEA6F}"/>
                  </a:ext>
                </a:extLst>
              </p:cNvPr>
              <p:cNvSpPr/>
              <p:nvPr/>
            </p:nvSpPr>
            <p:spPr>
              <a:xfrm>
                <a:off x="5417165" y="7078149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E3B5D6F-C3B3-1DED-1B13-0B07034DE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65" y="7078149"/>
                <a:ext cx="463177" cy="4573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2FAF0C-DFA9-D169-F2DE-8D58DDCC9F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02336" y="7306844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06D2A1-F07D-8667-1B03-BC7F39390C5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880342" y="7306845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3FFA5A-9FEB-E881-7F54-780B594CC3AE}"/>
              </a:ext>
            </a:extLst>
          </p:cNvPr>
          <p:cNvSpPr txBox="1"/>
          <p:nvPr/>
        </p:nvSpPr>
        <p:spPr>
          <a:xfrm>
            <a:off x="4313891" y="3466778"/>
            <a:ext cx="81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A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E6CEB-29E6-91CB-983F-A6CE1717A7EE}"/>
              </a:ext>
            </a:extLst>
          </p:cNvPr>
          <p:cNvSpPr txBox="1"/>
          <p:nvPr/>
        </p:nvSpPr>
        <p:spPr>
          <a:xfrm>
            <a:off x="6225908" y="34252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fake B</a:t>
            </a:r>
            <a:endParaRPr lang="ko-KR" altLang="en-US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39AA78C-F253-5862-2AB5-A75FC95F9388}"/>
                  </a:ext>
                </a:extLst>
              </p:cNvPr>
              <p:cNvSpPr/>
              <p:nvPr/>
            </p:nvSpPr>
            <p:spPr>
              <a:xfrm>
                <a:off x="7269210" y="4130598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39AA78C-F253-5862-2AB5-A75FC95F9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10" y="4130598"/>
                <a:ext cx="463177" cy="457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CE0BBB-42B6-617A-3C52-30ACF11B453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54381" y="4359293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C22038-F1F1-57DE-87FD-02BB787A66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32387" y="4359294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A8935FC-21EC-2681-326F-382F76E6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786" y="3769370"/>
            <a:ext cx="769431" cy="11780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1669A6-04BA-279C-D772-873E1D649A74}"/>
              </a:ext>
            </a:extLst>
          </p:cNvPr>
          <p:cNvSpPr txBox="1"/>
          <p:nvPr/>
        </p:nvSpPr>
        <p:spPr>
          <a:xfrm>
            <a:off x="7984932" y="3448105"/>
            <a:ext cx="94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recon A</a:t>
            </a:r>
            <a:endParaRPr lang="ko-KR" altLang="en-US" b="1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6698A250-BCA9-7174-0766-C145FB8EB944}"/>
              </a:ext>
            </a:extLst>
          </p:cNvPr>
          <p:cNvCxnSpPr>
            <a:stCxn id="3" idx="2"/>
            <a:endCxn id="17" idx="2"/>
          </p:cNvCxnSpPr>
          <p:nvPr/>
        </p:nvCxnSpPr>
        <p:spPr>
          <a:xfrm rot="16200000" flipH="1">
            <a:off x="6578740" y="3079633"/>
            <a:ext cx="3765" cy="3731759"/>
          </a:xfrm>
          <a:prstGeom prst="curvedConnector3">
            <a:avLst>
              <a:gd name="adj1" fmla="val 61717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49F872-24F8-739D-37F5-62AE79BD9055}"/>
                  </a:ext>
                </a:extLst>
              </p:cNvPr>
              <p:cNvSpPr txBox="1"/>
              <p:nvPr/>
            </p:nvSpPr>
            <p:spPr>
              <a:xfrm>
                <a:off x="5953603" y="5238622"/>
                <a:ext cx="1243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𝑪𝒚𝒄𝒍𝒆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49F872-24F8-739D-37F5-62AE79BD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603" y="5238622"/>
                <a:ext cx="1243674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90CB0D0E-8EDC-99C9-A6D3-FECDC60CC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586" y="6727488"/>
            <a:ext cx="769431" cy="1154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6AEF411-2D9A-1B29-B88C-D7A44569E4BF}"/>
                  </a:ext>
                </a:extLst>
              </p:cNvPr>
              <p:cNvSpPr/>
              <p:nvPr/>
            </p:nvSpPr>
            <p:spPr>
              <a:xfrm>
                <a:off x="7242005" y="7075771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6AEF411-2D9A-1B29-B88C-D7A44569E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05" y="7075771"/>
                <a:ext cx="463177" cy="4573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BC21ED-BB5A-8C25-C247-5A5DF60F27A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927176" y="7304466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5DB1F8-5F95-4B8B-8B87-74746B08ACA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705182" y="7304467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0ABC3798-5879-044F-7957-CAE91393313F}"/>
              </a:ext>
            </a:extLst>
          </p:cNvPr>
          <p:cNvCxnSpPr>
            <a:cxnSpLocks/>
            <a:stCxn id="8" idx="2"/>
            <a:endCxn id="21" idx="2"/>
          </p:cNvCxnSpPr>
          <p:nvPr/>
        </p:nvCxnSpPr>
        <p:spPr>
          <a:xfrm rot="16200000" flipH="1">
            <a:off x="6567312" y="6035645"/>
            <a:ext cx="12700" cy="369198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CA922D-B68D-7A3A-EC01-F8E0D5193224}"/>
                  </a:ext>
                </a:extLst>
              </p:cNvPr>
              <p:cNvSpPr txBox="1"/>
              <p:nvPr/>
            </p:nvSpPr>
            <p:spPr>
              <a:xfrm>
                <a:off x="5916630" y="8137707"/>
                <a:ext cx="1275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𝑪𝒚𝒄𝒍𝒆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CA922D-B68D-7A3A-EC01-F8E0D5193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630" y="8137707"/>
                <a:ext cx="127573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88F7CE6-5004-64D7-20AB-15B00EAE6A5D}"/>
              </a:ext>
            </a:extLst>
          </p:cNvPr>
          <p:cNvSpPr txBox="1"/>
          <p:nvPr/>
        </p:nvSpPr>
        <p:spPr>
          <a:xfrm>
            <a:off x="4324966" y="6433851"/>
            <a:ext cx="79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B</a:t>
            </a:r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05250-752A-D140-9A4A-B88EE6CEF90E}"/>
              </a:ext>
            </a:extLst>
          </p:cNvPr>
          <p:cNvSpPr txBox="1"/>
          <p:nvPr/>
        </p:nvSpPr>
        <p:spPr>
          <a:xfrm>
            <a:off x="6173459" y="6426364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fake A</a:t>
            </a:r>
            <a:endParaRPr lang="ko-KR" altLang="en-US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EFC50C-FC23-E5EB-92D2-7A6285B2594D}"/>
              </a:ext>
            </a:extLst>
          </p:cNvPr>
          <p:cNvSpPr txBox="1"/>
          <p:nvPr/>
        </p:nvSpPr>
        <p:spPr>
          <a:xfrm>
            <a:off x="7971403" y="6404036"/>
            <a:ext cx="93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recon B</a:t>
            </a:r>
            <a:endParaRPr lang="ko-KR" altLang="en-US" b="1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DFD45708-7231-A1EE-0519-5B2A1F01C2F6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16200000" flipH="1">
            <a:off x="4729176" y="4929197"/>
            <a:ext cx="1824599" cy="1853465"/>
          </a:xfrm>
          <a:prstGeom prst="curvedConnector3">
            <a:avLst>
              <a:gd name="adj1" fmla="val 408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BB5C74-129A-6951-6428-A15845FB96A4}"/>
                  </a:ext>
                </a:extLst>
              </p:cNvPr>
              <p:cNvSpPr txBox="1"/>
              <p:nvPr/>
            </p:nvSpPr>
            <p:spPr>
              <a:xfrm>
                <a:off x="4670003" y="5388418"/>
                <a:ext cx="13174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/>
                  <a:t>Guided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𝑳𝒐𝒔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endParaRPr lang="ko-KR" altLang="en-US" sz="1400" b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BB5C74-129A-6951-6428-A15845FB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03" y="5388418"/>
                <a:ext cx="1317412" cy="307777"/>
              </a:xfrm>
              <a:prstGeom prst="rect">
                <a:avLst/>
              </a:prstGeom>
              <a:blipFill>
                <a:blip r:embed="rId12"/>
                <a:stretch>
                  <a:fillRect l="-138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12901DC4-15F9-F985-516B-E91DC3552099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4757545" y="4907409"/>
            <a:ext cx="1783856" cy="1856303"/>
          </a:xfrm>
          <a:prstGeom prst="curvedConnector3">
            <a:avLst>
              <a:gd name="adj1" fmla="val 41181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993FBA-1FFE-7DC5-3FD0-E660E8104EA5}"/>
                  </a:ext>
                </a:extLst>
              </p:cNvPr>
              <p:cNvSpPr txBox="1"/>
              <p:nvPr/>
            </p:nvSpPr>
            <p:spPr>
              <a:xfrm>
                <a:off x="4653973" y="6030240"/>
                <a:ext cx="1349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/>
                  <a:t>Guided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𝑳𝒐𝒔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ko-KR" altLang="en-US" sz="1400" b="1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993FBA-1FFE-7DC5-3FD0-E660E810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73" y="6030240"/>
                <a:ext cx="1349472" cy="307777"/>
              </a:xfrm>
              <a:prstGeom prst="rect">
                <a:avLst/>
              </a:prstGeom>
              <a:blipFill>
                <a:blip r:embed="rId13"/>
                <a:stretch>
                  <a:fillRect l="-1351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6B13661-ADB6-4640-CCB2-B92E49BCDF46}"/>
                  </a:ext>
                </a:extLst>
              </p:cNvPr>
              <p:cNvSpPr/>
              <p:nvPr/>
            </p:nvSpPr>
            <p:spPr>
              <a:xfrm>
                <a:off x="10602017" y="4149744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6B13661-ADB6-4640-CCB2-B92E49BCD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017" y="4149744"/>
                <a:ext cx="463177" cy="4573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B26BEF-8933-AB13-76A9-50992ED9516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287188" y="4378439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647692-C1AC-1E2E-613A-D6EAA94CE88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065194" y="4378440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1E117E-86C0-B86A-65B2-E89AB4A67113}"/>
              </a:ext>
            </a:extLst>
          </p:cNvPr>
          <p:cNvSpPr txBox="1"/>
          <p:nvPr/>
        </p:nvSpPr>
        <p:spPr>
          <a:xfrm>
            <a:off x="13733681" y="1934684"/>
            <a:ext cx="241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Simulation SEM to Depth</a:t>
            </a:r>
            <a:r>
              <a:rPr lang="ko-KR" altLang="en-US" sz="1400" b="1"/>
              <a:t> </a:t>
            </a:r>
            <a:endParaRPr lang="en-US" altLang="ko-KR" sz="1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193337-68EB-5112-07EB-B5AB50A17DE5}"/>
              </a:ext>
            </a:extLst>
          </p:cNvPr>
          <p:cNvSpPr txBox="1"/>
          <p:nvPr/>
        </p:nvSpPr>
        <p:spPr>
          <a:xfrm>
            <a:off x="13733680" y="3648820"/>
            <a:ext cx="241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Simulation Depth to SEM</a:t>
            </a:r>
            <a:r>
              <a:rPr lang="ko-KR" altLang="en-US" sz="1400" b="1"/>
              <a:t> </a:t>
            </a:r>
            <a:endParaRPr lang="en-US" altLang="ko-KR" sz="1400" b="1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45E29B1-9EBC-91AF-3CE9-5DB23AFF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916" y="681852"/>
            <a:ext cx="753513" cy="117802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CC04749-92F1-6FCA-9748-D3A9F4DD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075" y="681852"/>
            <a:ext cx="769431" cy="1178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C6809C6-42ED-D3BB-246B-916C64C8A8E7}"/>
                  </a:ext>
                </a:extLst>
              </p:cNvPr>
              <p:cNvSpPr/>
              <p:nvPr/>
            </p:nvSpPr>
            <p:spPr>
              <a:xfrm>
                <a:off x="14711335" y="104217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C6809C6-42ED-D3BB-246B-916C64C8A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335" y="1042170"/>
                <a:ext cx="463177" cy="4573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E116FE-524A-1903-201B-9D9A0D4E10B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14396506" y="1270865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C4BF55-85E3-6470-AEAC-04812819C2B4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15174512" y="1270866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A636822B-F8C3-BAC8-2EAF-84882FBE6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7915" y="2494674"/>
            <a:ext cx="753513" cy="113027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BCC24BE-EB72-6B76-6497-73C4A8D8B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7074" y="2490740"/>
            <a:ext cx="769431" cy="1154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A0025D-7417-7260-5494-0642F12BA9CF}"/>
                  </a:ext>
                </a:extLst>
              </p:cNvPr>
              <p:cNvSpPr/>
              <p:nvPr/>
            </p:nvSpPr>
            <p:spPr>
              <a:xfrm>
                <a:off x="14723629" y="2804593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A0025D-7417-7260-5494-0642F12BA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629" y="2804593"/>
                <a:ext cx="463177" cy="4573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CB8CE6-9B4E-4014-8A9F-F79A7F87265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08800" y="3033288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6F13ECF-BE5A-9BED-3130-FC47A8469770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5186806" y="3033289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B665F2D-526A-CDF4-8446-F6E0F86B9C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46172" y="2394629"/>
            <a:ext cx="753514" cy="113027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B52327B-4CED-D145-69F4-B28342B563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92310" y="2394308"/>
            <a:ext cx="769431" cy="113059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733077B-93EB-7A59-1D6C-83DA90DAF4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46174" y="726352"/>
            <a:ext cx="753512" cy="11145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E421695-DCDF-E664-5809-ABD2C2C827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491252" y="729610"/>
            <a:ext cx="753512" cy="1130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D525F63-5304-36CB-809E-7245E0DCEAE1}"/>
                  </a:ext>
                </a:extLst>
              </p:cNvPr>
              <p:cNvSpPr/>
              <p:nvPr/>
            </p:nvSpPr>
            <p:spPr>
              <a:xfrm>
                <a:off x="18559593" y="1058027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D525F63-5304-36CB-809E-7245E0DC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593" y="1058027"/>
                <a:ext cx="463177" cy="4573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2F786-99D5-B221-2533-5A7471BDF4DE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8244764" y="1286722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A2732C2-C5CB-1E7E-161D-D9FD6C5BB6EC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9022770" y="1286723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9FF88CA-750E-3F36-8A38-38D82F92957F}"/>
              </a:ext>
            </a:extLst>
          </p:cNvPr>
          <p:cNvSpPr txBox="1"/>
          <p:nvPr/>
        </p:nvSpPr>
        <p:spPr>
          <a:xfrm>
            <a:off x="17471588" y="3622018"/>
            <a:ext cx="268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Train SEM to Simulation SEM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9114D3-FB41-0CCD-D793-D5D8257FF4CE}"/>
              </a:ext>
            </a:extLst>
          </p:cNvPr>
          <p:cNvSpPr txBox="1"/>
          <p:nvPr/>
        </p:nvSpPr>
        <p:spPr>
          <a:xfrm>
            <a:off x="17471588" y="1944700"/>
            <a:ext cx="339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Simulation SEM to Train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B8E4CDB-A317-10B5-FD7A-2B76F47A0318}"/>
                  </a:ext>
                </a:extLst>
              </p:cNvPr>
              <p:cNvSpPr/>
              <p:nvPr/>
            </p:nvSpPr>
            <p:spPr>
              <a:xfrm>
                <a:off x="18562651" y="2730747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B8E4CDB-A317-10B5-FD7A-2B76F47A0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51" y="2730747"/>
                <a:ext cx="463177" cy="45739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CF83EB0-9F49-8EE0-A72C-95DC0A064A48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8247822" y="2959442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3D0E929-489B-2D8D-4166-E6D25BFD02BF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9025828" y="2959443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0F397353-4600-CF5C-BB71-C03F7A6C39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17627" y="4891921"/>
            <a:ext cx="753514" cy="113027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62CBCE7-F563-7B98-5421-5910BB5698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63765" y="4891600"/>
            <a:ext cx="769431" cy="11305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E98F11D-AFB6-42F5-0936-34AA22E079BE}"/>
              </a:ext>
            </a:extLst>
          </p:cNvPr>
          <p:cNvSpPr txBox="1"/>
          <p:nvPr/>
        </p:nvSpPr>
        <p:spPr>
          <a:xfrm>
            <a:off x="16506259" y="63352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최종 모델</a:t>
            </a:r>
            <a:endParaRPr lang="en-US" altLang="ko-KR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09FD40D-8F6F-62B2-56D2-ADD597AA9BF8}"/>
                  </a:ext>
                </a:extLst>
              </p:cNvPr>
              <p:cNvSpPr/>
              <p:nvPr/>
            </p:nvSpPr>
            <p:spPr>
              <a:xfrm>
                <a:off x="15834106" y="5228039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09FD40D-8F6F-62B2-56D2-ADD597AA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106" y="5228039"/>
                <a:ext cx="463177" cy="4573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3BADE83-B123-2260-9B6D-034350B363CF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5519277" y="5456734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580E7E9-3E69-75FC-A767-DEFEB1E3FE2D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6297283" y="5456735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780FF286-9CFE-0003-1A33-92743C3E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572" y="4849382"/>
            <a:ext cx="753513" cy="1178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57DFE2-2F9D-761E-7C9B-34BBB22BDD27}"/>
                  </a:ext>
                </a:extLst>
              </p:cNvPr>
              <p:cNvSpPr/>
              <p:nvPr/>
            </p:nvSpPr>
            <p:spPr>
              <a:xfrm>
                <a:off x="17668991" y="520970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57DFE2-2F9D-761E-7C9B-34BBB22B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991" y="5209700"/>
                <a:ext cx="463177" cy="45739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7FEEDA0-44BD-F143-F26F-A9EE0C2A354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7354162" y="5438395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12B0B13-6A67-6EF0-2CC2-1A57A2D61C8B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 flipV="1">
            <a:off x="18132168" y="5438396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2CCE7DC-897B-5FDE-11C0-51478640C7FC}"/>
              </a:ext>
            </a:extLst>
          </p:cNvPr>
          <p:cNvSpPr/>
          <p:nvPr/>
        </p:nvSpPr>
        <p:spPr>
          <a:xfrm>
            <a:off x="13451000" y="543791"/>
            <a:ext cx="2919177" cy="3469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CBA82D-7CE0-030B-FC26-FD4074D059F8}"/>
              </a:ext>
            </a:extLst>
          </p:cNvPr>
          <p:cNvSpPr/>
          <p:nvPr/>
        </p:nvSpPr>
        <p:spPr>
          <a:xfrm>
            <a:off x="17352838" y="543791"/>
            <a:ext cx="2919177" cy="3469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90F3451-FC34-E24C-E5A5-77B865BF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676" y="3790564"/>
            <a:ext cx="769431" cy="115414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0CD8F4-4860-BA29-5EBD-CF6019535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3178" y="3788143"/>
            <a:ext cx="769431" cy="115414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EED033-9C16-09FE-39EB-37DD0B7FDBC9}"/>
              </a:ext>
            </a:extLst>
          </p:cNvPr>
          <p:cNvSpPr txBox="1"/>
          <p:nvPr/>
        </p:nvSpPr>
        <p:spPr>
          <a:xfrm>
            <a:off x="9561938" y="3467368"/>
            <a:ext cx="79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B</a:t>
            </a:r>
            <a:endParaRPr lang="ko-KR" altLang="en-US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A2CDA5-D650-7CB6-3269-F4AF9141015F}"/>
              </a:ext>
            </a:extLst>
          </p:cNvPr>
          <p:cNvSpPr txBox="1"/>
          <p:nvPr/>
        </p:nvSpPr>
        <p:spPr>
          <a:xfrm>
            <a:off x="11471978" y="346722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Idt A</a:t>
            </a:r>
            <a:endParaRPr lang="ko-KR" altLang="en-US" sz="1600" b="1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CEDBA00D-8CB8-D178-FF76-B2067CB43748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rot="5400000" flipH="1" flipV="1">
            <a:off x="10840932" y="4017750"/>
            <a:ext cx="2421" cy="1851502"/>
          </a:xfrm>
          <a:prstGeom prst="curvedConnector3">
            <a:avLst>
              <a:gd name="adj1" fmla="val -94423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3F82123-CD63-D656-3DFE-9BBC4C2BA25F}"/>
                  </a:ext>
                </a:extLst>
              </p:cNvPr>
              <p:cNvSpPr txBox="1"/>
              <p:nvPr/>
            </p:nvSpPr>
            <p:spPr>
              <a:xfrm>
                <a:off x="10151415" y="5210536"/>
                <a:ext cx="14584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𝒅𝒆𝒏𝒕𝒊𝒕𝒚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3F82123-CD63-D656-3DFE-9BBC4C2BA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415" y="5210536"/>
                <a:ext cx="1458476" cy="307777"/>
              </a:xfrm>
              <a:prstGeom prst="rect">
                <a:avLst/>
              </a:prstGeom>
              <a:blipFill>
                <a:blip r:embed="rId2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그림 80">
            <a:extLst>
              <a:ext uri="{FF2B5EF4-FFF2-40B4-BE49-F238E27FC236}">
                <a16:creationId xmlns:a16="http://schemas.microsoft.com/office/drawing/2014/main" id="{B857E3F1-69F3-4151-9D86-9AAEF85E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059" y="6727488"/>
            <a:ext cx="769431" cy="1178026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D54687B-CE50-CBAF-0277-FD1569AD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510" y="6727488"/>
            <a:ext cx="769431" cy="1178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551337E-0741-2F05-1AB9-217433FB2426}"/>
                  </a:ext>
                </a:extLst>
              </p:cNvPr>
              <p:cNvSpPr/>
              <p:nvPr/>
            </p:nvSpPr>
            <p:spPr>
              <a:xfrm>
                <a:off x="10575821" y="7101559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551337E-0741-2F05-1AB9-217433FB2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821" y="7101559"/>
                <a:ext cx="463177" cy="45739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6FD1BE0-E1EA-D8E1-66D1-F056C6602DD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0260992" y="7330254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951AD59-E785-A593-B77A-67E1C852C22E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11038998" y="7330255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55C6B13F-FB58-FEF9-4D29-BA936C11E9A0}"/>
              </a:ext>
            </a:extLst>
          </p:cNvPr>
          <p:cNvCxnSpPr>
            <a:cxnSpLocks/>
            <a:stCxn id="81" idx="2"/>
            <a:endCxn id="82" idx="2"/>
          </p:cNvCxnSpPr>
          <p:nvPr/>
        </p:nvCxnSpPr>
        <p:spPr>
          <a:xfrm rot="16200000" flipH="1">
            <a:off x="10824500" y="6988788"/>
            <a:ext cx="12700" cy="183345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FA0D897-51DE-DE30-A4C7-D04E4CC723D5}"/>
                  </a:ext>
                </a:extLst>
              </p:cNvPr>
              <p:cNvSpPr txBox="1"/>
              <p:nvPr/>
            </p:nvSpPr>
            <p:spPr>
              <a:xfrm>
                <a:off x="10101612" y="8160778"/>
                <a:ext cx="1490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𝒅𝒆𝒏𝒕𝒊𝒕𝒚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FA0D897-51DE-DE30-A4C7-D04E4CC7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612" y="8160778"/>
                <a:ext cx="1490536" cy="307777"/>
              </a:xfrm>
              <a:prstGeom prst="rect">
                <a:avLst/>
              </a:prstGeom>
              <a:blipFill>
                <a:blip r:embed="rId2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0226165D-515E-A460-35E3-55D569B52B64}"/>
              </a:ext>
            </a:extLst>
          </p:cNvPr>
          <p:cNvSpPr txBox="1"/>
          <p:nvPr/>
        </p:nvSpPr>
        <p:spPr>
          <a:xfrm>
            <a:off x="9570435" y="6376808"/>
            <a:ext cx="721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A</a:t>
            </a:r>
            <a:endParaRPr lang="ko-KR" altLang="en-US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25C8B4-6A8B-AD78-6A86-D0B63B736F10}"/>
              </a:ext>
            </a:extLst>
          </p:cNvPr>
          <p:cNvSpPr txBox="1"/>
          <p:nvPr/>
        </p:nvSpPr>
        <p:spPr>
          <a:xfrm>
            <a:off x="11480475" y="6376665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Idt B</a:t>
            </a:r>
            <a:endParaRPr lang="ko-KR" altLang="en-US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269ED95-9F7B-4501-EC27-EB5FADF94AC8}"/>
                  </a:ext>
                </a:extLst>
              </p:cNvPr>
              <p:cNvSpPr/>
              <p:nvPr/>
            </p:nvSpPr>
            <p:spPr>
              <a:xfrm>
                <a:off x="7188859" y="2899977"/>
                <a:ext cx="710403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𝑫𝒊𝒔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269ED95-9F7B-4501-EC27-EB5FADF94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59" y="2899977"/>
                <a:ext cx="710403" cy="45739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92C433D7-FF6C-C17D-CE79-7F655AEA4EA5}"/>
              </a:ext>
            </a:extLst>
          </p:cNvPr>
          <p:cNvCxnSpPr>
            <a:cxnSpLocks/>
            <a:stCxn id="2" idx="0"/>
            <a:endCxn id="92" idx="1"/>
          </p:cNvCxnSpPr>
          <p:nvPr/>
        </p:nvCxnSpPr>
        <p:spPr>
          <a:xfrm rot="5400000" flipH="1" flipV="1">
            <a:off x="6564777" y="3141523"/>
            <a:ext cx="636931" cy="611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70F9592-A222-2202-EB87-3E78FB4198D9}"/>
              </a:ext>
            </a:extLst>
          </p:cNvPr>
          <p:cNvSpPr txBox="1"/>
          <p:nvPr/>
        </p:nvSpPr>
        <p:spPr>
          <a:xfrm>
            <a:off x="8003671" y="2944007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True/False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E99A55E-C3E9-9CEF-E384-9DA86BBBF211}"/>
                  </a:ext>
                </a:extLst>
              </p:cNvPr>
              <p:cNvSpPr/>
              <p:nvPr/>
            </p:nvSpPr>
            <p:spPr>
              <a:xfrm>
                <a:off x="7144936" y="5796120"/>
                <a:ext cx="710403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𝑫𝒊𝒔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E99A55E-C3E9-9CEF-E384-9DA86BBB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36" y="5796120"/>
                <a:ext cx="710403" cy="4573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A04227FF-7DAB-807B-C2DA-F2247241F082}"/>
              </a:ext>
            </a:extLst>
          </p:cNvPr>
          <p:cNvCxnSpPr>
            <a:cxnSpLocks/>
            <a:stCxn id="7" idx="0"/>
            <a:endCxn id="99" idx="1"/>
          </p:cNvCxnSpPr>
          <p:nvPr/>
        </p:nvCxnSpPr>
        <p:spPr>
          <a:xfrm rot="5400000" flipH="1" flipV="1">
            <a:off x="6484866" y="6108160"/>
            <a:ext cx="743413" cy="576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683804B-5FAD-539F-3B89-9E718650B3DC}"/>
              </a:ext>
            </a:extLst>
          </p:cNvPr>
          <p:cNvSpPr txBox="1"/>
          <p:nvPr/>
        </p:nvSpPr>
        <p:spPr>
          <a:xfrm>
            <a:off x="7871576" y="5835976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True/False</a:t>
            </a:r>
            <a:endParaRPr lang="ko-KR" altLang="en-US" b="1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CBFE297C-BE1B-0105-AF3A-787CFF45F041}"/>
              </a:ext>
            </a:extLst>
          </p:cNvPr>
          <p:cNvSpPr/>
          <p:nvPr/>
        </p:nvSpPr>
        <p:spPr>
          <a:xfrm>
            <a:off x="3569254" y="2623565"/>
            <a:ext cx="9316602" cy="6145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422970-174F-83A1-6554-62D39EAA4D0F}"/>
              </a:ext>
            </a:extLst>
          </p:cNvPr>
          <p:cNvSpPr txBox="1"/>
          <p:nvPr/>
        </p:nvSpPr>
        <p:spPr>
          <a:xfrm>
            <a:off x="4562541" y="2431288"/>
            <a:ext cx="5533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Training Generator(Simulation SEM to Simulation Depth) </a:t>
            </a:r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40EBD478-EE23-B272-B091-D43D1AA9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04" y="4086130"/>
            <a:ext cx="769431" cy="1178026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FB03F4CA-A926-9662-9B08-2582BCA6F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574" y="6138192"/>
            <a:ext cx="769431" cy="115414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8975330-0099-2C0F-AF91-A9CCC984E143}"/>
              </a:ext>
            </a:extLst>
          </p:cNvPr>
          <p:cNvSpPr txBox="1"/>
          <p:nvPr/>
        </p:nvSpPr>
        <p:spPr>
          <a:xfrm>
            <a:off x="2133890" y="5302386"/>
            <a:ext cx="112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Simaultion</a:t>
            </a:r>
          </a:p>
          <a:p>
            <a:pPr algn="ctr"/>
            <a:r>
              <a:rPr lang="en-US" altLang="ko-KR" sz="1600" b="1"/>
              <a:t>SEM Image</a:t>
            </a:r>
            <a:endParaRPr lang="ko-KR" altLang="en-US" sz="1600" b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7C37BD0-C13A-6B49-BE00-E904177D154C}"/>
              </a:ext>
            </a:extLst>
          </p:cNvPr>
          <p:cNvSpPr txBox="1"/>
          <p:nvPr/>
        </p:nvSpPr>
        <p:spPr>
          <a:xfrm>
            <a:off x="2047838" y="7361337"/>
            <a:ext cx="1274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Simaultion</a:t>
            </a:r>
          </a:p>
          <a:p>
            <a:pPr algn="ctr"/>
            <a:r>
              <a:rPr lang="en-US" altLang="ko-KR" sz="1600" b="1"/>
              <a:t>Depth Image</a:t>
            </a:r>
            <a:endParaRPr lang="ko-KR" altLang="en-US" sz="1600" b="1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7FB9BD0E-F6D0-E734-B7EB-C49962F4667B}"/>
              </a:ext>
            </a:extLst>
          </p:cNvPr>
          <p:cNvCxnSpPr>
            <a:cxnSpLocks/>
            <a:stCxn id="114" idx="1"/>
            <a:endCxn id="115" idx="1"/>
          </p:cNvCxnSpPr>
          <p:nvPr/>
        </p:nvCxnSpPr>
        <p:spPr>
          <a:xfrm rot="10800000" flipV="1">
            <a:off x="2300574" y="4675142"/>
            <a:ext cx="12730" cy="2040123"/>
          </a:xfrm>
          <a:prstGeom prst="curvedConnector3">
            <a:avLst>
              <a:gd name="adj1" fmla="val 55442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74EEB85-7EBD-C5CA-BB62-319C2917FE2D}"/>
              </a:ext>
            </a:extLst>
          </p:cNvPr>
          <p:cNvSpPr txBox="1"/>
          <p:nvPr/>
        </p:nvSpPr>
        <p:spPr>
          <a:xfrm>
            <a:off x="1118199" y="5365980"/>
            <a:ext cx="9192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Paired</a:t>
            </a:r>
          </a:p>
          <a:p>
            <a:r>
              <a:rPr lang="en-US" altLang="ko-KR" b="1"/>
              <a:t>Dataset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94C7D54-A9FE-97B8-A8FF-B1852EBD9F0B}"/>
                  </a:ext>
                </a:extLst>
              </p:cNvPr>
              <p:cNvSpPr/>
              <p:nvPr/>
            </p:nvSpPr>
            <p:spPr>
              <a:xfrm>
                <a:off x="5242523" y="11989639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94C7D54-A9FE-97B8-A8FF-B1852EBD9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23" y="11989639"/>
                <a:ext cx="463177" cy="45739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D57C7E0-DB86-8FF9-0488-2495DF17580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927694" y="12218334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E3F5CFE-397F-9066-B6FA-BC6A1417C395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5705700" y="12218335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C7FAF6B-EC46-EFDA-745D-D01AB77E2762}"/>
                  </a:ext>
                </a:extLst>
              </p:cNvPr>
              <p:cNvSpPr/>
              <p:nvPr/>
            </p:nvSpPr>
            <p:spPr>
              <a:xfrm>
                <a:off x="5245401" y="14941865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C7FAF6B-EC46-EFDA-745D-D01AB77E2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01" y="14941865"/>
                <a:ext cx="463177" cy="4573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EDA0C1A-8DC0-A585-FC72-72EBF866F50C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4930572" y="15170560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685EA1E-7C5C-036F-887B-DEB42F41BB55}"/>
              </a:ext>
            </a:extLst>
          </p:cNvPr>
          <p:cNvCxnSpPr>
            <a:cxnSpLocks/>
            <a:stCxn id="130" idx="3"/>
          </p:cNvCxnSpPr>
          <p:nvPr/>
        </p:nvCxnSpPr>
        <p:spPr>
          <a:xfrm flipV="1">
            <a:off x="5708578" y="15170561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9E6F0B8-1C49-6E09-5C76-96AC84A1AD97}"/>
              </a:ext>
            </a:extLst>
          </p:cNvPr>
          <p:cNvSpPr txBox="1"/>
          <p:nvPr/>
        </p:nvSpPr>
        <p:spPr>
          <a:xfrm>
            <a:off x="4142127" y="11330494"/>
            <a:ext cx="81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A</a:t>
            </a:r>
            <a:endParaRPr lang="ko-KR" altLang="en-US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537D27-0AA9-4832-6FC6-7E824B9906FB}"/>
              </a:ext>
            </a:extLst>
          </p:cNvPr>
          <p:cNvSpPr txBox="1"/>
          <p:nvPr/>
        </p:nvSpPr>
        <p:spPr>
          <a:xfrm>
            <a:off x="6054144" y="112889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fake B</a:t>
            </a:r>
            <a:endParaRPr lang="ko-KR" altLang="en-US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DA6C892-B53F-58E5-456A-036DE28F0BAE}"/>
                  </a:ext>
                </a:extLst>
              </p:cNvPr>
              <p:cNvSpPr/>
              <p:nvPr/>
            </p:nvSpPr>
            <p:spPr>
              <a:xfrm>
                <a:off x="7097446" y="11994314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DA6C892-B53F-58E5-456A-036DE28F0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46" y="11994314"/>
                <a:ext cx="463177" cy="45739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E6372AB-5570-3BE4-1705-DC998458143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6782617" y="12223009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E5396CC-01B4-B5B2-4817-F01944392642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7560623" y="12223010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그림 137">
            <a:extLst>
              <a:ext uri="{FF2B5EF4-FFF2-40B4-BE49-F238E27FC236}">
                <a16:creationId xmlns:a16="http://schemas.microsoft.com/office/drawing/2014/main" id="{A302B239-BBC8-E5B0-FF07-C19D6465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22" y="11633086"/>
            <a:ext cx="769431" cy="1178026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B944DE97-6AFC-CE68-CCE4-F00860A2490F}"/>
              </a:ext>
            </a:extLst>
          </p:cNvPr>
          <p:cNvSpPr txBox="1"/>
          <p:nvPr/>
        </p:nvSpPr>
        <p:spPr>
          <a:xfrm>
            <a:off x="7813168" y="11311821"/>
            <a:ext cx="94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recon A</a:t>
            </a:r>
            <a:endParaRPr lang="ko-KR" altLang="en-US" b="1"/>
          </a:p>
        </p:txBody>
      </p: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5A58EF9D-B671-B17C-D2E3-A90F44129171}"/>
              </a:ext>
            </a:extLst>
          </p:cNvPr>
          <p:cNvCxnSpPr>
            <a:cxnSpLocks/>
            <a:endCxn id="138" idx="2"/>
          </p:cNvCxnSpPr>
          <p:nvPr/>
        </p:nvCxnSpPr>
        <p:spPr>
          <a:xfrm rot="16200000" flipH="1">
            <a:off x="6406976" y="10943349"/>
            <a:ext cx="3765" cy="3731759"/>
          </a:xfrm>
          <a:prstGeom prst="curvedConnector3">
            <a:avLst>
              <a:gd name="adj1" fmla="val 61717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C25EBCE-1D7B-BC5F-496C-B40326AE6169}"/>
                  </a:ext>
                </a:extLst>
              </p:cNvPr>
              <p:cNvSpPr txBox="1"/>
              <p:nvPr/>
            </p:nvSpPr>
            <p:spPr>
              <a:xfrm>
                <a:off x="5781839" y="13102338"/>
                <a:ext cx="1243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𝑪𝒚𝒄𝒍𝒆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C25EBCE-1D7B-BC5F-496C-B40326AE6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839" y="13102338"/>
                <a:ext cx="1243674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2BE9E91-CBC8-568A-DCE7-9D4CB732AE27}"/>
                  </a:ext>
                </a:extLst>
              </p:cNvPr>
              <p:cNvSpPr/>
              <p:nvPr/>
            </p:nvSpPr>
            <p:spPr>
              <a:xfrm>
                <a:off x="7070241" y="14939487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2BE9E91-CBC8-568A-DCE7-9D4CB732A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41" y="14939487"/>
                <a:ext cx="463177" cy="45739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4D2C692-E9FA-3567-B0B1-F51662D98606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55412" y="15168182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2EF2834-4A74-CF5A-8FE2-72F9FF4A94D4}"/>
              </a:ext>
            </a:extLst>
          </p:cNvPr>
          <p:cNvCxnSpPr>
            <a:cxnSpLocks/>
            <a:stCxn id="143" idx="3"/>
          </p:cNvCxnSpPr>
          <p:nvPr/>
        </p:nvCxnSpPr>
        <p:spPr>
          <a:xfrm flipV="1">
            <a:off x="7533418" y="15168183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1258C513-91D7-673D-4C76-80F5E3655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5548" y="13899361"/>
            <a:ext cx="12700" cy="369198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344C027-3F32-CDCB-6880-084C58DA6046}"/>
                  </a:ext>
                </a:extLst>
              </p:cNvPr>
              <p:cNvSpPr txBox="1"/>
              <p:nvPr/>
            </p:nvSpPr>
            <p:spPr>
              <a:xfrm>
                <a:off x="5744866" y="16001423"/>
                <a:ext cx="1275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𝑪𝒚𝒄𝒍𝒆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344C027-3F32-CDCB-6880-084C58DA6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866" y="16001423"/>
                <a:ext cx="1275734" cy="307777"/>
              </a:xfrm>
              <a:prstGeom prst="rect">
                <a:avLst/>
              </a:prstGeom>
              <a:blipFill>
                <a:blip r:embed="rId3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B4991713-55E8-DC62-E412-6610A94C0150}"/>
              </a:ext>
            </a:extLst>
          </p:cNvPr>
          <p:cNvSpPr txBox="1"/>
          <p:nvPr/>
        </p:nvSpPr>
        <p:spPr>
          <a:xfrm>
            <a:off x="4153202" y="14297567"/>
            <a:ext cx="79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B</a:t>
            </a:r>
            <a:endParaRPr lang="ko-KR" altLang="en-US" b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935902C-06E6-0DEA-0ADF-B2978A12EF70}"/>
              </a:ext>
            </a:extLst>
          </p:cNvPr>
          <p:cNvSpPr txBox="1"/>
          <p:nvPr/>
        </p:nvSpPr>
        <p:spPr>
          <a:xfrm>
            <a:off x="6001695" y="1429008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fake A</a:t>
            </a:r>
            <a:endParaRPr lang="ko-KR" altLang="en-US" sz="160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1DEE85-7F4E-C220-6E0E-B2C4ED02803F}"/>
              </a:ext>
            </a:extLst>
          </p:cNvPr>
          <p:cNvSpPr txBox="1"/>
          <p:nvPr/>
        </p:nvSpPr>
        <p:spPr>
          <a:xfrm>
            <a:off x="7799639" y="14267752"/>
            <a:ext cx="93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recon B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9F07A2CB-F158-7D81-5E1C-4187751FD9D0}"/>
                  </a:ext>
                </a:extLst>
              </p:cNvPr>
              <p:cNvSpPr/>
              <p:nvPr/>
            </p:nvSpPr>
            <p:spPr>
              <a:xfrm>
                <a:off x="10430253" y="1201346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9F07A2CB-F158-7D81-5E1C-4187751FD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253" y="12013460"/>
                <a:ext cx="463177" cy="45739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5DDF50B-135D-DACF-7037-134DD786399D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0115424" y="12242155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749E41-DEE1-91D0-9A1D-FCC27D83D4FD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10893430" y="12242156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977FE11-611D-7CAA-3DEC-63F35728F25A}"/>
              </a:ext>
            </a:extLst>
          </p:cNvPr>
          <p:cNvSpPr txBox="1"/>
          <p:nvPr/>
        </p:nvSpPr>
        <p:spPr>
          <a:xfrm>
            <a:off x="9390174" y="11331084"/>
            <a:ext cx="79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B</a:t>
            </a:r>
            <a:endParaRPr lang="ko-KR" altLang="en-US" b="1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B2DAAD-730D-350B-352E-3C631FBDFC37}"/>
              </a:ext>
            </a:extLst>
          </p:cNvPr>
          <p:cNvSpPr txBox="1"/>
          <p:nvPr/>
        </p:nvSpPr>
        <p:spPr>
          <a:xfrm>
            <a:off x="11300214" y="1133094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Idt A</a:t>
            </a:r>
            <a:endParaRPr lang="ko-KR" altLang="en-US" sz="1600" b="1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BC16190A-B205-679F-A2AB-CF1C7EFD0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9168" y="11881466"/>
            <a:ext cx="2421" cy="1851502"/>
          </a:xfrm>
          <a:prstGeom prst="curvedConnector3">
            <a:avLst>
              <a:gd name="adj1" fmla="val -94423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EE12CB-A707-50CF-1FA6-9D7B32A11E87}"/>
                  </a:ext>
                </a:extLst>
              </p:cNvPr>
              <p:cNvSpPr txBox="1"/>
              <p:nvPr/>
            </p:nvSpPr>
            <p:spPr>
              <a:xfrm>
                <a:off x="9979651" y="13074252"/>
                <a:ext cx="14584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𝒅𝒆𝒏𝒕𝒊𝒕𝒚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EE12CB-A707-50CF-1FA6-9D7B32A1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651" y="13074252"/>
                <a:ext cx="1458476" cy="307777"/>
              </a:xfrm>
              <a:prstGeom prst="rect">
                <a:avLst/>
              </a:prstGeom>
              <a:blipFill>
                <a:blip r:embed="rId3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4" name="그림 163">
            <a:extLst>
              <a:ext uri="{FF2B5EF4-FFF2-40B4-BE49-F238E27FC236}">
                <a16:creationId xmlns:a16="http://schemas.microsoft.com/office/drawing/2014/main" id="{8C4E8440-9C8B-0368-DCA8-2962442A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95" y="14591204"/>
            <a:ext cx="769431" cy="1178026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11DF9328-932E-AEEB-F47F-AA520615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746" y="14591204"/>
            <a:ext cx="769431" cy="1178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41D94B1-8566-6081-F7D1-2699AB092B5A}"/>
                  </a:ext>
                </a:extLst>
              </p:cNvPr>
              <p:cNvSpPr/>
              <p:nvPr/>
            </p:nvSpPr>
            <p:spPr>
              <a:xfrm>
                <a:off x="10404057" y="14965275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41D94B1-8566-6081-F7D1-2699AB092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57" y="14965275"/>
                <a:ext cx="463177" cy="45739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D19B1D9-6BDE-DC91-A4F7-2F9E8A389F58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10089228" y="15193970"/>
            <a:ext cx="3148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96588B6-0F86-B38B-1A7F-49D8D07B616C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0867234" y="15193971"/>
            <a:ext cx="323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구부러짐 168">
            <a:extLst>
              <a:ext uri="{FF2B5EF4-FFF2-40B4-BE49-F238E27FC236}">
                <a16:creationId xmlns:a16="http://schemas.microsoft.com/office/drawing/2014/main" id="{629215EE-D3AA-DB37-7430-1588A216695A}"/>
              </a:ext>
            </a:extLst>
          </p:cNvPr>
          <p:cNvCxnSpPr>
            <a:cxnSpLocks/>
            <a:stCxn id="164" idx="2"/>
            <a:endCxn id="165" idx="2"/>
          </p:cNvCxnSpPr>
          <p:nvPr/>
        </p:nvCxnSpPr>
        <p:spPr>
          <a:xfrm rot="16200000" flipH="1">
            <a:off x="10652736" y="14852504"/>
            <a:ext cx="12700" cy="1833451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92B392-36BA-6FB3-8E16-38E7D2E3E5ED}"/>
                  </a:ext>
                </a:extLst>
              </p:cNvPr>
              <p:cNvSpPr txBox="1"/>
              <p:nvPr/>
            </p:nvSpPr>
            <p:spPr>
              <a:xfrm>
                <a:off x="9929848" y="16024494"/>
                <a:ext cx="1490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𝒅𝒆𝒏𝒕𝒊𝒕𝒚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𝑳𝒐𝒔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92B392-36BA-6FB3-8E16-38E7D2E3E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848" y="16024494"/>
                <a:ext cx="1490536" cy="307777"/>
              </a:xfrm>
              <a:prstGeom prst="rect">
                <a:avLst/>
              </a:prstGeom>
              <a:blipFill>
                <a:blip r:embed="rId3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322445A-51A8-BF29-5A8A-3379799FF09E}"/>
              </a:ext>
            </a:extLst>
          </p:cNvPr>
          <p:cNvSpPr txBox="1"/>
          <p:nvPr/>
        </p:nvSpPr>
        <p:spPr>
          <a:xfrm>
            <a:off x="9398671" y="14240524"/>
            <a:ext cx="721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Real A</a:t>
            </a:r>
            <a:endParaRPr lang="ko-KR" altLang="en-US" b="1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6791EF-E785-6242-E4B1-B426386246BE}"/>
              </a:ext>
            </a:extLst>
          </p:cNvPr>
          <p:cNvSpPr txBox="1"/>
          <p:nvPr/>
        </p:nvSpPr>
        <p:spPr>
          <a:xfrm>
            <a:off x="11308711" y="1424038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Idt B</a:t>
            </a:r>
            <a:endParaRPr lang="ko-KR" altLang="en-US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D6858F1-68C6-713A-7F0D-3592B4F8C8CA}"/>
                  </a:ext>
                </a:extLst>
              </p:cNvPr>
              <p:cNvSpPr/>
              <p:nvPr/>
            </p:nvSpPr>
            <p:spPr>
              <a:xfrm>
                <a:off x="7017095" y="10763693"/>
                <a:ext cx="710403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𝑫𝒊𝒔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D6858F1-68C6-713A-7F0D-3592B4F8C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095" y="10763693"/>
                <a:ext cx="710403" cy="4573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5A1DE903-3977-765B-FDC0-F765A55724A1}"/>
              </a:ext>
            </a:extLst>
          </p:cNvPr>
          <p:cNvCxnSpPr>
            <a:cxnSpLocks/>
            <a:endCxn id="173" idx="1"/>
          </p:cNvCxnSpPr>
          <p:nvPr/>
        </p:nvCxnSpPr>
        <p:spPr>
          <a:xfrm rot="5400000" flipH="1" flipV="1">
            <a:off x="6393013" y="11005239"/>
            <a:ext cx="636931" cy="611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7D6B3F7-9AD5-7BEF-BA62-E1CD78317F5D}"/>
              </a:ext>
            </a:extLst>
          </p:cNvPr>
          <p:cNvSpPr txBox="1"/>
          <p:nvPr/>
        </p:nvSpPr>
        <p:spPr>
          <a:xfrm>
            <a:off x="7831907" y="10807723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True/False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4266FAB2-7252-EDF3-0F21-DE0F558A92FE}"/>
                  </a:ext>
                </a:extLst>
              </p:cNvPr>
              <p:cNvSpPr/>
              <p:nvPr/>
            </p:nvSpPr>
            <p:spPr>
              <a:xfrm>
                <a:off x="6973172" y="13659836"/>
                <a:ext cx="710403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𝑫𝒊𝒔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4266FAB2-7252-EDF3-0F21-DE0F558A9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72" y="13659836"/>
                <a:ext cx="710403" cy="45739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9B587C2D-B2CD-F70B-C74E-548CD588DCA0}"/>
              </a:ext>
            </a:extLst>
          </p:cNvPr>
          <p:cNvCxnSpPr>
            <a:cxnSpLocks/>
            <a:endCxn id="176" idx="1"/>
          </p:cNvCxnSpPr>
          <p:nvPr/>
        </p:nvCxnSpPr>
        <p:spPr>
          <a:xfrm rot="5400000" flipH="1" flipV="1">
            <a:off x="6313102" y="13971876"/>
            <a:ext cx="743413" cy="576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4641C6C0-C4A3-6C19-A216-265D64C4C599}"/>
              </a:ext>
            </a:extLst>
          </p:cNvPr>
          <p:cNvSpPr txBox="1"/>
          <p:nvPr/>
        </p:nvSpPr>
        <p:spPr>
          <a:xfrm>
            <a:off x="7699812" y="13699692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True/False</a:t>
            </a:r>
            <a:endParaRPr lang="ko-KR" altLang="en-US" b="1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CCF8B6FC-6204-6C44-1E39-6F41F9811EBD}"/>
              </a:ext>
            </a:extLst>
          </p:cNvPr>
          <p:cNvSpPr/>
          <p:nvPr/>
        </p:nvSpPr>
        <p:spPr>
          <a:xfrm>
            <a:off x="3397490" y="10487281"/>
            <a:ext cx="9316602" cy="6145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97BCB3A-2657-B1E6-AE5A-68D2ACC9E08B}"/>
              </a:ext>
            </a:extLst>
          </p:cNvPr>
          <p:cNvSpPr txBox="1"/>
          <p:nvPr/>
        </p:nvSpPr>
        <p:spPr>
          <a:xfrm>
            <a:off x="4390777" y="10295004"/>
            <a:ext cx="48299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Training Generator(Simulation SEM to Train SEM) </a:t>
            </a:r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715747-4689-1119-75F1-67941887B0E1}"/>
              </a:ext>
            </a:extLst>
          </p:cNvPr>
          <p:cNvSpPr txBox="1"/>
          <p:nvPr/>
        </p:nvSpPr>
        <p:spPr>
          <a:xfrm>
            <a:off x="1962126" y="13166102"/>
            <a:ext cx="112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Simaultion</a:t>
            </a:r>
          </a:p>
          <a:p>
            <a:pPr algn="ctr"/>
            <a:r>
              <a:rPr lang="en-US" altLang="ko-KR" sz="1600" b="1"/>
              <a:t>SEM Image</a:t>
            </a:r>
            <a:endParaRPr lang="ko-KR" altLang="en-US" sz="1600" b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B1322E7-0E03-9916-9E85-200A19E916E5}"/>
              </a:ext>
            </a:extLst>
          </p:cNvPr>
          <p:cNvSpPr txBox="1"/>
          <p:nvPr/>
        </p:nvSpPr>
        <p:spPr>
          <a:xfrm>
            <a:off x="1949395" y="15225053"/>
            <a:ext cx="1128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Train(Real)</a:t>
            </a:r>
          </a:p>
          <a:p>
            <a:pPr algn="ctr"/>
            <a:r>
              <a:rPr lang="en-US" altLang="ko-KR" sz="1600" b="1"/>
              <a:t>SEM Image</a:t>
            </a:r>
            <a:endParaRPr lang="ko-KR" altLang="en-US" sz="1600" b="1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E3DA13F3-F3FF-01A2-FDEB-D28A7D9161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40129" y="14027951"/>
            <a:ext cx="769431" cy="1130592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26C04F20-83D6-F7C7-4E6D-9C4FAD9B0E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13628" y="8823983"/>
            <a:ext cx="753512" cy="1114570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C19420A1-AF89-DB5E-258B-797F11985F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52726" y="11934952"/>
            <a:ext cx="753512" cy="1130268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2570D6B2-91F8-D258-DDC8-70D56499D0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3463" y="11658529"/>
            <a:ext cx="753512" cy="1130268"/>
          </a:xfrm>
          <a:prstGeom prst="rect">
            <a:avLst/>
          </a:prstGeom>
        </p:spPr>
      </p:pic>
      <p:pic>
        <p:nvPicPr>
          <p:cNvPr id="192" name="그림 191">
            <a:extLst>
              <a:ext uri="{FF2B5EF4-FFF2-40B4-BE49-F238E27FC236}">
                <a16:creationId xmlns:a16="http://schemas.microsoft.com/office/drawing/2014/main" id="{F441154E-6654-E657-BC0A-C459951DE4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47708" y="11654280"/>
            <a:ext cx="753512" cy="1114570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4081205B-BAC1-5144-7E35-CE1B08EB41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0209" y="14628634"/>
            <a:ext cx="769431" cy="1130592"/>
          </a:xfrm>
          <a:prstGeom prst="rect">
            <a:avLst/>
          </a:prstGeom>
        </p:spPr>
      </p:pic>
      <p:pic>
        <p:nvPicPr>
          <p:cNvPr id="194" name="그림 193">
            <a:extLst>
              <a:ext uri="{FF2B5EF4-FFF2-40B4-BE49-F238E27FC236}">
                <a16:creationId xmlns:a16="http://schemas.microsoft.com/office/drawing/2014/main" id="{337FEF0A-4023-17F8-CD1A-B45320F74E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9748" y="14645309"/>
            <a:ext cx="753514" cy="1130271"/>
          </a:xfrm>
          <a:prstGeom prst="rect">
            <a:avLst/>
          </a:prstGeom>
        </p:spPr>
      </p:pic>
      <p:pic>
        <p:nvPicPr>
          <p:cNvPr id="195" name="그림 194">
            <a:extLst>
              <a:ext uri="{FF2B5EF4-FFF2-40B4-BE49-F238E27FC236}">
                <a16:creationId xmlns:a16="http://schemas.microsoft.com/office/drawing/2014/main" id="{F2614C5A-8EC5-AD2E-DD0A-30A6CEA7E8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56822" y="14617752"/>
            <a:ext cx="769431" cy="1130592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063070BA-C292-ED49-8545-0F8D68C470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69712" y="11685408"/>
            <a:ext cx="769431" cy="1130592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91CFBEE7-BC0C-C705-C4F9-22902FEAF1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3134" y="11652155"/>
            <a:ext cx="753514" cy="1130271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372C847D-CCC2-A50F-6DB0-D002A6CE79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7490" y="18691352"/>
            <a:ext cx="753512" cy="1130268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A9C87D0A-8C9B-C575-791D-E98E58BD5F58}"/>
              </a:ext>
            </a:extLst>
          </p:cNvPr>
          <p:cNvSpPr txBox="1"/>
          <p:nvPr/>
        </p:nvSpPr>
        <p:spPr>
          <a:xfrm>
            <a:off x="2686317" y="1992079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1 training</a:t>
            </a:r>
          </a:p>
        </p:txBody>
      </p:sp>
      <p:pic>
        <p:nvPicPr>
          <p:cNvPr id="201" name="그림 200">
            <a:extLst>
              <a:ext uri="{FF2B5EF4-FFF2-40B4-BE49-F238E27FC236}">
                <a16:creationId xmlns:a16="http://schemas.microsoft.com/office/drawing/2014/main" id="{33F7D777-5957-D1BD-6952-DDFE122E2C1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7490" y="20585467"/>
            <a:ext cx="753512" cy="1130268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47FF431C-A8E2-2E74-CD23-4DBCF02C2554}"/>
              </a:ext>
            </a:extLst>
          </p:cNvPr>
          <p:cNvSpPr txBox="1"/>
          <p:nvPr/>
        </p:nvSpPr>
        <p:spPr>
          <a:xfrm>
            <a:off x="2686317" y="2181503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2 training</a:t>
            </a: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5A558CE2-E9C1-1C4E-B793-161BE5CDD6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14419" y="22479582"/>
            <a:ext cx="753512" cy="113026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12EB0DC2-9F11-71DB-5871-6857F95054AD}"/>
              </a:ext>
            </a:extLst>
          </p:cNvPr>
          <p:cNvSpPr txBox="1"/>
          <p:nvPr/>
        </p:nvSpPr>
        <p:spPr>
          <a:xfrm>
            <a:off x="2686317" y="2364622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3 training</a:t>
            </a: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77552A23-8E21-D837-6CCF-02BCBB86F3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14419" y="24371285"/>
            <a:ext cx="753512" cy="1130268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CE09A0B0-2FE0-F955-3A11-9D3D2123F937}"/>
              </a:ext>
            </a:extLst>
          </p:cNvPr>
          <p:cNvSpPr txBox="1"/>
          <p:nvPr/>
        </p:nvSpPr>
        <p:spPr>
          <a:xfrm>
            <a:off x="2686317" y="2554931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4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F880554A-25BE-1D25-EE1B-A249DA2A5059}"/>
                  </a:ext>
                </a:extLst>
              </p:cNvPr>
              <p:cNvSpPr/>
              <p:nvPr/>
            </p:nvSpPr>
            <p:spPr>
              <a:xfrm>
                <a:off x="4595030" y="1872520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F880554A-25BE-1D25-EE1B-A249DA2A5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30" y="18725200"/>
                <a:ext cx="463177" cy="45739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8F422972-828D-CF55-A147-E1140778D756}"/>
                  </a:ext>
                </a:extLst>
              </p:cNvPr>
              <p:cNvSpPr/>
              <p:nvPr/>
            </p:nvSpPr>
            <p:spPr>
              <a:xfrm>
                <a:off x="4595029" y="19390235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8F422972-828D-CF55-A147-E1140778D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29" y="19390235"/>
                <a:ext cx="463177" cy="45739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23382B83-EB58-3FBB-EE88-21F0BD051E33}"/>
              </a:ext>
            </a:extLst>
          </p:cNvPr>
          <p:cNvCxnSpPr>
            <a:cxnSpLocks/>
            <a:stCxn id="207" idx="1"/>
            <a:endCxn id="208" idx="1"/>
          </p:cNvCxnSpPr>
          <p:nvPr/>
        </p:nvCxnSpPr>
        <p:spPr>
          <a:xfrm rot="10800000" flipV="1">
            <a:off x="4595030" y="18953896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구부러짐 210">
            <a:extLst>
              <a:ext uri="{FF2B5EF4-FFF2-40B4-BE49-F238E27FC236}">
                <a16:creationId xmlns:a16="http://schemas.microsoft.com/office/drawing/2014/main" id="{1FB395F1-C3A8-58CE-393D-31153C629984}"/>
              </a:ext>
            </a:extLst>
          </p:cNvPr>
          <p:cNvCxnSpPr>
            <a:cxnSpLocks/>
            <a:stCxn id="208" idx="3"/>
            <a:endCxn id="207" idx="3"/>
          </p:cNvCxnSpPr>
          <p:nvPr/>
        </p:nvCxnSpPr>
        <p:spPr>
          <a:xfrm flipV="1">
            <a:off x="5058206" y="18953897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F0E0C45F-411C-321A-3193-B9556652852A}"/>
                  </a:ext>
                </a:extLst>
              </p:cNvPr>
              <p:cNvSpPr/>
              <p:nvPr/>
            </p:nvSpPr>
            <p:spPr>
              <a:xfrm>
                <a:off x="4608407" y="20610217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F0E0C45F-411C-321A-3193-B95566528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07" y="20610217"/>
                <a:ext cx="463177" cy="45739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04FBD4C-A76B-110B-91B8-63942D20C67B}"/>
                  </a:ext>
                </a:extLst>
              </p:cNvPr>
              <p:cNvSpPr/>
              <p:nvPr/>
            </p:nvSpPr>
            <p:spPr>
              <a:xfrm>
                <a:off x="4608406" y="21275252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04FBD4C-A76B-110B-91B8-63942D20C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06" y="21275252"/>
                <a:ext cx="463177" cy="45739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연결선: 구부러짐 216">
            <a:extLst>
              <a:ext uri="{FF2B5EF4-FFF2-40B4-BE49-F238E27FC236}">
                <a16:creationId xmlns:a16="http://schemas.microsoft.com/office/drawing/2014/main" id="{C6B3F9B4-AB17-3A4B-15E5-F197C2EF1116}"/>
              </a:ext>
            </a:extLst>
          </p:cNvPr>
          <p:cNvCxnSpPr>
            <a:stCxn id="215" idx="1"/>
            <a:endCxn id="216" idx="1"/>
          </p:cNvCxnSpPr>
          <p:nvPr/>
        </p:nvCxnSpPr>
        <p:spPr>
          <a:xfrm rot="10800000" flipV="1">
            <a:off x="4608407" y="20838913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구부러짐 217">
            <a:extLst>
              <a:ext uri="{FF2B5EF4-FFF2-40B4-BE49-F238E27FC236}">
                <a16:creationId xmlns:a16="http://schemas.microsoft.com/office/drawing/2014/main" id="{1BA7D4CB-51E0-BD52-9033-669BA7C1D1A3}"/>
              </a:ext>
            </a:extLst>
          </p:cNvPr>
          <p:cNvCxnSpPr>
            <a:cxnSpLocks/>
            <a:stCxn id="216" idx="3"/>
            <a:endCxn id="215" idx="3"/>
          </p:cNvCxnSpPr>
          <p:nvPr/>
        </p:nvCxnSpPr>
        <p:spPr>
          <a:xfrm flipV="1">
            <a:off x="5071583" y="20838914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그림 218">
            <a:extLst>
              <a:ext uri="{FF2B5EF4-FFF2-40B4-BE49-F238E27FC236}">
                <a16:creationId xmlns:a16="http://schemas.microsoft.com/office/drawing/2014/main" id="{A5C93327-D826-77CC-47A4-3017FCE9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6" y="18667472"/>
            <a:ext cx="753513" cy="1178027"/>
          </a:xfrm>
          <a:prstGeom prst="rect">
            <a:avLst/>
          </a:prstGeom>
        </p:spPr>
      </p:pic>
      <p:pic>
        <p:nvPicPr>
          <p:cNvPr id="220" name="그림 219">
            <a:extLst>
              <a:ext uri="{FF2B5EF4-FFF2-40B4-BE49-F238E27FC236}">
                <a16:creationId xmlns:a16="http://schemas.microsoft.com/office/drawing/2014/main" id="{14E7C645-365E-ACCA-4F72-0A2ECB7D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6" y="20585165"/>
            <a:ext cx="753513" cy="1178027"/>
          </a:xfrm>
          <a:prstGeom prst="rect">
            <a:avLst/>
          </a:prstGeom>
        </p:spPr>
      </p:pic>
      <p:pic>
        <p:nvPicPr>
          <p:cNvPr id="221" name="그림 220">
            <a:extLst>
              <a:ext uri="{FF2B5EF4-FFF2-40B4-BE49-F238E27FC236}">
                <a16:creationId xmlns:a16="http://schemas.microsoft.com/office/drawing/2014/main" id="{B7984805-5B76-5C28-816D-30DED53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6" y="22468198"/>
            <a:ext cx="753513" cy="1178027"/>
          </a:xfrm>
          <a:prstGeom prst="rect">
            <a:avLst/>
          </a:prstGeom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63016D6F-DF39-BD3E-E085-88CEF70B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6" y="24371285"/>
            <a:ext cx="753513" cy="1178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47881BA4-4CA0-4417-153E-644A83B4D9BB}"/>
                  </a:ext>
                </a:extLst>
              </p:cNvPr>
              <p:cNvSpPr/>
              <p:nvPr/>
            </p:nvSpPr>
            <p:spPr>
              <a:xfrm>
                <a:off x="4617782" y="22495185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47881BA4-4CA0-4417-153E-644A83B4D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82" y="22495185"/>
                <a:ext cx="463177" cy="45739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E595C8B-7C43-8CD1-A2C7-4120B1B125A7}"/>
                  </a:ext>
                </a:extLst>
              </p:cNvPr>
              <p:cNvSpPr/>
              <p:nvPr/>
            </p:nvSpPr>
            <p:spPr>
              <a:xfrm>
                <a:off x="4617781" y="2316022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E595C8B-7C43-8CD1-A2C7-4120B1B12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81" y="23160220"/>
                <a:ext cx="463177" cy="457393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연결선: 구부러짐 224">
            <a:extLst>
              <a:ext uri="{FF2B5EF4-FFF2-40B4-BE49-F238E27FC236}">
                <a16:creationId xmlns:a16="http://schemas.microsoft.com/office/drawing/2014/main" id="{7682124E-1608-A44E-8E15-DD04A0575B9A}"/>
              </a:ext>
            </a:extLst>
          </p:cNvPr>
          <p:cNvCxnSpPr>
            <a:stCxn id="223" idx="1"/>
            <a:endCxn id="224" idx="1"/>
          </p:cNvCxnSpPr>
          <p:nvPr/>
        </p:nvCxnSpPr>
        <p:spPr>
          <a:xfrm rot="10800000" flipV="1">
            <a:off x="4617782" y="22723881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구부러짐 225">
            <a:extLst>
              <a:ext uri="{FF2B5EF4-FFF2-40B4-BE49-F238E27FC236}">
                <a16:creationId xmlns:a16="http://schemas.microsoft.com/office/drawing/2014/main" id="{6170E534-208F-71F7-D8A5-E754A1682230}"/>
              </a:ext>
            </a:extLst>
          </p:cNvPr>
          <p:cNvCxnSpPr>
            <a:cxnSpLocks/>
            <a:stCxn id="224" idx="3"/>
            <a:endCxn id="223" idx="3"/>
          </p:cNvCxnSpPr>
          <p:nvPr/>
        </p:nvCxnSpPr>
        <p:spPr>
          <a:xfrm flipV="1">
            <a:off x="5080958" y="22723882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C392B790-314D-1736-0FBF-3698A2A39F44}"/>
                  </a:ext>
                </a:extLst>
              </p:cNvPr>
              <p:cNvSpPr/>
              <p:nvPr/>
            </p:nvSpPr>
            <p:spPr>
              <a:xfrm>
                <a:off x="4617782" y="24380153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C392B790-314D-1736-0FBF-3698A2A39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82" y="24380153"/>
                <a:ext cx="463177" cy="45739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B554525D-A224-7641-A4AE-7716277950E5}"/>
                  </a:ext>
                </a:extLst>
              </p:cNvPr>
              <p:cNvSpPr/>
              <p:nvPr/>
            </p:nvSpPr>
            <p:spPr>
              <a:xfrm>
                <a:off x="4617781" y="25045188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B554525D-A224-7641-A4AE-771627795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81" y="25045188"/>
                <a:ext cx="463177" cy="45739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연결선: 구부러짐 228">
            <a:extLst>
              <a:ext uri="{FF2B5EF4-FFF2-40B4-BE49-F238E27FC236}">
                <a16:creationId xmlns:a16="http://schemas.microsoft.com/office/drawing/2014/main" id="{3CD59839-5242-BC6E-95A9-3D3A3A72DC51}"/>
              </a:ext>
            </a:extLst>
          </p:cNvPr>
          <p:cNvCxnSpPr>
            <a:stCxn id="227" idx="1"/>
            <a:endCxn id="228" idx="1"/>
          </p:cNvCxnSpPr>
          <p:nvPr/>
        </p:nvCxnSpPr>
        <p:spPr>
          <a:xfrm rot="10800000" flipV="1">
            <a:off x="4617782" y="24608849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5CFD5C5E-611F-1B26-D5FF-C6D331382B31}"/>
              </a:ext>
            </a:extLst>
          </p:cNvPr>
          <p:cNvCxnSpPr>
            <a:cxnSpLocks/>
            <a:stCxn id="228" idx="3"/>
            <a:endCxn id="227" idx="3"/>
          </p:cNvCxnSpPr>
          <p:nvPr/>
        </p:nvCxnSpPr>
        <p:spPr>
          <a:xfrm flipV="1">
            <a:off x="5080958" y="24608850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화살표: 오른쪽 230">
            <a:extLst>
              <a:ext uri="{FF2B5EF4-FFF2-40B4-BE49-F238E27FC236}">
                <a16:creationId xmlns:a16="http://schemas.microsoft.com/office/drawing/2014/main" id="{EFEE4E77-9AEE-42CC-0B86-FDB7D5AECBC4}"/>
              </a:ext>
            </a:extLst>
          </p:cNvPr>
          <p:cNvSpPr/>
          <p:nvPr/>
        </p:nvSpPr>
        <p:spPr>
          <a:xfrm>
            <a:off x="3856945" y="19120154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화살표: 오른쪽 231">
            <a:extLst>
              <a:ext uri="{FF2B5EF4-FFF2-40B4-BE49-F238E27FC236}">
                <a16:creationId xmlns:a16="http://schemas.microsoft.com/office/drawing/2014/main" id="{382CD693-A5C9-C83A-01C2-E9A3822C4770}"/>
              </a:ext>
            </a:extLst>
          </p:cNvPr>
          <p:cNvSpPr/>
          <p:nvPr/>
        </p:nvSpPr>
        <p:spPr>
          <a:xfrm>
            <a:off x="3861299" y="21022015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화살표: 오른쪽 232">
            <a:extLst>
              <a:ext uri="{FF2B5EF4-FFF2-40B4-BE49-F238E27FC236}">
                <a16:creationId xmlns:a16="http://schemas.microsoft.com/office/drawing/2014/main" id="{D841A17E-EE38-983E-42CF-1B14353A7430}"/>
              </a:ext>
            </a:extLst>
          </p:cNvPr>
          <p:cNvSpPr/>
          <p:nvPr/>
        </p:nvSpPr>
        <p:spPr>
          <a:xfrm>
            <a:off x="3865121" y="22876372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화살표: 오른쪽 233">
            <a:extLst>
              <a:ext uri="{FF2B5EF4-FFF2-40B4-BE49-F238E27FC236}">
                <a16:creationId xmlns:a16="http://schemas.microsoft.com/office/drawing/2014/main" id="{0928961A-FA7A-60D8-15D4-2AB18D5E135A}"/>
              </a:ext>
            </a:extLst>
          </p:cNvPr>
          <p:cNvSpPr/>
          <p:nvPr/>
        </p:nvSpPr>
        <p:spPr>
          <a:xfrm>
            <a:off x="3868943" y="24770160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CFC9BD6-ACC5-9561-AF85-383D8A55DC0D}"/>
              </a:ext>
            </a:extLst>
          </p:cNvPr>
          <p:cNvSpPr txBox="1"/>
          <p:nvPr/>
        </p:nvSpPr>
        <p:spPr>
          <a:xfrm>
            <a:off x="1866969" y="18128600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simulation sem to depth(S domain)</a:t>
            </a:r>
          </a:p>
        </p:txBody>
      </p:sp>
      <p:pic>
        <p:nvPicPr>
          <p:cNvPr id="239" name="그림 238">
            <a:extLst>
              <a:ext uri="{FF2B5EF4-FFF2-40B4-BE49-F238E27FC236}">
                <a16:creationId xmlns:a16="http://schemas.microsoft.com/office/drawing/2014/main" id="{01822E4F-438D-D313-2A79-E47D15AE02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56406" y="18715231"/>
            <a:ext cx="753512" cy="1130268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7784BF11-20BD-D2CD-BA40-40348A5E37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69874" y="18724125"/>
            <a:ext cx="753512" cy="1114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A517BF88-3384-6D70-284F-E12D54DE305A}"/>
                  </a:ext>
                </a:extLst>
              </p:cNvPr>
              <p:cNvSpPr/>
              <p:nvPr/>
            </p:nvSpPr>
            <p:spPr>
              <a:xfrm>
                <a:off x="8831218" y="1872520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A517BF88-3384-6D70-284F-E12D54DE3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18" y="18725200"/>
                <a:ext cx="463177" cy="45739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99EB3593-9EA0-56E5-876E-0DAA66E94DEB}"/>
                  </a:ext>
                </a:extLst>
              </p:cNvPr>
              <p:cNvSpPr/>
              <p:nvPr/>
            </p:nvSpPr>
            <p:spPr>
              <a:xfrm>
                <a:off x="8831217" y="19390235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99EB3593-9EA0-56E5-876E-0DAA66E94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17" y="19390235"/>
                <a:ext cx="463177" cy="45739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AEE56473-E14A-68B9-3354-C9ABE5D8E592}"/>
              </a:ext>
            </a:extLst>
          </p:cNvPr>
          <p:cNvCxnSpPr>
            <a:cxnSpLocks/>
            <a:stCxn id="245" idx="1"/>
            <a:endCxn id="246" idx="1"/>
          </p:cNvCxnSpPr>
          <p:nvPr/>
        </p:nvCxnSpPr>
        <p:spPr>
          <a:xfrm rot="10800000" flipV="1">
            <a:off x="8831218" y="18953896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구부러짐 247">
            <a:extLst>
              <a:ext uri="{FF2B5EF4-FFF2-40B4-BE49-F238E27FC236}">
                <a16:creationId xmlns:a16="http://schemas.microsoft.com/office/drawing/2014/main" id="{EF3610A6-525C-C5AB-A35F-C68EB6B6CB47}"/>
              </a:ext>
            </a:extLst>
          </p:cNvPr>
          <p:cNvCxnSpPr>
            <a:cxnSpLocks/>
            <a:stCxn id="246" idx="3"/>
            <a:endCxn id="245" idx="3"/>
          </p:cNvCxnSpPr>
          <p:nvPr/>
        </p:nvCxnSpPr>
        <p:spPr>
          <a:xfrm flipV="1">
            <a:off x="9294394" y="18953897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화살표: 오른쪽 248">
            <a:extLst>
              <a:ext uri="{FF2B5EF4-FFF2-40B4-BE49-F238E27FC236}">
                <a16:creationId xmlns:a16="http://schemas.microsoft.com/office/drawing/2014/main" id="{199F6B3E-7679-2B32-357B-ECC9BAD3A18E}"/>
              </a:ext>
            </a:extLst>
          </p:cNvPr>
          <p:cNvSpPr/>
          <p:nvPr/>
        </p:nvSpPr>
        <p:spPr>
          <a:xfrm>
            <a:off x="8093133" y="19120154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0" name="그림 249">
            <a:extLst>
              <a:ext uri="{FF2B5EF4-FFF2-40B4-BE49-F238E27FC236}">
                <a16:creationId xmlns:a16="http://schemas.microsoft.com/office/drawing/2014/main" id="{15E0679E-0861-2A82-6719-4DBC3BD349E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30663" y="20583338"/>
            <a:ext cx="753512" cy="1130268"/>
          </a:xfrm>
          <a:prstGeom prst="rect">
            <a:avLst/>
          </a:prstGeom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5F924A79-DCC3-60B1-35AA-383B9DB905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44131" y="20592232"/>
            <a:ext cx="753512" cy="1114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3F91FCE8-7F75-FA32-5AEF-DC6E94D3CFC9}"/>
                  </a:ext>
                </a:extLst>
              </p:cNvPr>
              <p:cNvSpPr/>
              <p:nvPr/>
            </p:nvSpPr>
            <p:spPr>
              <a:xfrm>
                <a:off x="8805475" y="20593307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3F91FCE8-7F75-FA32-5AEF-DC6E94D3C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75" y="20593307"/>
                <a:ext cx="463177" cy="457393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72E23904-050B-C8F8-4148-0673BA0CC6C6}"/>
                  </a:ext>
                </a:extLst>
              </p:cNvPr>
              <p:cNvSpPr/>
              <p:nvPr/>
            </p:nvSpPr>
            <p:spPr>
              <a:xfrm>
                <a:off x="8805474" y="21258342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72E23904-050B-C8F8-4148-0673BA0CC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74" y="21258342"/>
                <a:ext cx="463177" cy="457393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연결선: 구부러짐 253">
            <a:extLst>
              <a:ext uri="{FF2B5EF4-FFF2-40B4-BE49-F238E27FC236}">
                <a16:creationId xmlns:a16="http://schemas.microsoft.com/office/drawing/2014/main" id="{8AE4FB3A-5F79-CE29-A229-F30105716FAB}"/>
              </a:ext>
            </a:extLst>
          </p:cNvPr>
          <p:cNvCxnSpPr>
            <a:cxnSpLocks/>
            <a:stCxn id="252" idx="1"/>
            <a:endCxn id="253" idx="1"/>
          </p:cNvCxnSpPr>
          <p:nvPr/>
        </p:nvCxnSpPr>
        <p:spPr>
          <a:xfrm rot="10800000" flipV="1">
            <a:off x="8805475" y="20822003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구부러짐 254">
            <a:extLst>
              <a:ext uri="{FF2B5EF4-FFF2-40B4-BE49-F238E27FC236}">
                <a16:creationId xmlns:a16="http://schemas.microsoft.com/office/drawing/2014/main" id="{85C610C4-1F91-505E-F7A0-1595AC9907F1}"/>
              </a:ext>
            </a:extLst>
          </p:cNvPr>
          <p:cNvCxnSpPr>
            <a:cxnSpLocks/>
            <a:stCxn id="253" idx="3"/>
            <a:endCxn id="252" idx="3"/>
          </p:cNvCxnSpPr>
          <p:nvPr/>
        </p:nvCxnSpPr>
        <p:spPr>
          <a:xfrm flipV="1">
            <a:off x="9268651" y="20822004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화살표: 오른쪽 255">
            <a:extLst>
              <a:ext uri="{FF2B5EF4-FFF2-40B4-BE49-F238E27FC236}">
                <a16:creationId xmlns:a16="http://schemas.microsoft.com/office/drawing/2014/main" id="{5E460D53-2968-4F4B-A115-EA4E241C0BA4}"/>
              </a:ext>
            </a:extLst>
          </p:cNvPr>
          <p:cNvSpPr/>
          <p:nvPr/>
        </p:nvSpPr>
        <p:spPr>
          <a:xfrm>
            <a:off x="8067390" y="20988261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7" name="그림 256">
            <a:extLst>
              <a:ext uri="{FF2B5EF4-FFF2-40B4-BE49-F238E27FC236}">
                <a16:creationId xmlns:a16="http://schemas.microsoft.com/office/drawing/2014/main" id="{01B81625-7818-BA80-33A4-37E0A0FE6A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18451" y="22499768"/>
            <a:ext cx="753512" cy="1130268"/>
          </a:xfrm>
          <a:prstGeom prst="rect">
            <a:avLst/>
          </a:prstGeom>
        </p:spPr>
      </p:pic>
      <p:pic>
        <p:nvPicPr>
          <p:cNvPr id="258" name="그림 257">
            <a:extLst>
              <a:ext uri="{FF2B5EF4-FFF2-40B4-BE49-F238E27FC236}">
                <a16:creationId xmlns:a16="http://schemas.microsoft.com/office/drawing/2014/main" id="{955F9998-80C7-9AD9-DA50-D7BC9D6767A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31919" y="22508662"/>
            <a:ext cx="753512" cy="1114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573C033A-039B-17A4-A989-64C755E25468}"/>
                  </a:ext>
                </a:extLst>
              </p:cNvPr>
              <p:cNvSpPr/>
              <p:nvPr/>
            </p:nvSpPr>
            <p:spPr>
              <a:xfrm>
                <a:off x="8793263" y="22509737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573C033A-039B-17A4-A989-64C755E25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263" y="22509737"/>
                <a:ext cx="463177" cy="457393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4CCABA7-6A04-DA99-1B31-66ACB63A608E}"/>
                  </a:ext>
                </a:extLst>
              </p:cNvPr>
              <p:cNvSpPr/>
              <p:nvPr/>
            </p:nvSpPr>
            <p:spPr>
              <a:xfrm>
                <a:off x="8793262" y="23174772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4CCABA7-6A04-DA99-1B31-66ACB63A6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262" y="23174772"/>
                <a:ext cx="463177" cy="457393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연결선: 구부러짐 260">
            <a:extLst>
              <a:ext uri="{FF2B5EF4-FFF2-40B4-BE49-F238E27FC236}">
                <a16:creationId xmlns:a16="http://schemas.microsoft.com/office/drawing/2014/main" id="{02C55AC3-8124-793A-A5FE-E61C79D30D8B}"/>
              </a:ext>
            </a:extLst>
          </p:cNvPr>
          <p:cNvCxnSpPr>
            <a:cxnSpLocks/>
            <a:stCxn id="259" idx="1"/>
            <a:endCxn id="260" idx="1"/>
          </p:cNvCxnSpPr>
          <p:nvPr/>
        </p:nvCxnSpPr>
        <p:spPr>
          <a:xfrm rot="10800000" flipV="1">
            <a:off x="8793263" y="22738433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구부러짐 261">
            <a:extLst>
              <a:ext uri="{FF2B5EF4-FFF2-40B4-BE49-F238E27FC236}">
                <a16:creationId xmlns:a16="http://schemas.microsoft.com/office/drawing/2014/main" id="{C3A1D96A-1460-F6B5-9598-06D340CF0FC5}"/>
              </a:ext>
            </a:extLst>
          </p:cNvPr>
          <p:cNvCxnSpPr>
            <a:cxnSpLocks/>
            <a:stCxn id="260" idx="3"/>
            <a:endCxn id="259" idx="3"/>
          </p:cNvCxnSpPr>
          <p:nvPr/>
        </p:nvCxnSpPr>
        <p:spPr>
          <a:xfrm flipV="1">
            <a:off x="9256439" y="22738434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화살표: 오른쪽 262">
            <a:extLst>
              <a:ext uri="{FF2B5EF4-FFF2-40B4-BE49-F238E27FC236}">
                <a16:creationId xmlns:a16="http://schemas.microsoft.com/office/drawing/2014/main" id="{B452C273-8AFB-A4DC-2A6F-96F868003021}"/>
              </a:ext>
            </a:extLst>
          </p:cNvPr>
          <p:cNvSpPr/>
          <p:nvPr/>
        </p:nvSpPr>
        <p:spPr>
          <a:xfrm>
            <a:off x="8055178" y="22904691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4" name="그림 263">
            <a:extLst>
              <a:ext uri="{FF2B5EF4-FFF2-40B4-BE49-F238E27FC236}">
                <a16:creationId xmlns:a16="http://schemas.microsoft.com/office/drawing/2014/main" id="{FB43A0C6-EFEC-B0F6-E3E7-7C9D27EAFA6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91045" y="24427674"/>
            <a:ext cx="753512" cy="1130268"/>
          </a:xfrm>
          <a:prstGeom prst="rect">
            <a:avLst/>
          </a:prstGeom>
        </p:spPr>
      </p:pic>
      <p:pic>
        <p:nvPicPr>
          <p:cNvPr id="265" name="그림 264">
            <a:extLst>
              <a:ext uri="{FF2B5EF4-FFF2-40B4-BE49-F238E27FC236}">
                <a16:creationId xmlns:a16="http://schemas.microsoft.com/office/drawing/2014/main" id="{CBE3F7FB-1CB2-AFFC-BE6F-4497E7D627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04513" y="24436568"/>
            <a:ext cx="753512" cy="1114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D5AF3377-2E7D-0382-1DD4-A54EDCB59685}"/>
                  </a:ext>
                </a:extLst>
              </p:cNvPr>
              <p:cNvSpPr/>
              <p:nvPr/>
            </p:nvSpPr>
            <p:spPr>
              <a:xfrm>
                <a:off x="8765857" y="24437643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D5AF3377-2E7D-0382-1DD4-A54EDCB59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57" y="24437643"/>
                <a:ext cx="463177" cy="45739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6AD52BCB-EB6D-4B98-2554-F944C47BDD88}"/>
                  </a:ext>
                </a:extLst>
              </p:cNvPr>
              <p:cNvSpPr/>
              <p:nvPr/>
            </p:nvSpPr>
            <p:spPr>
              <a:xfrm>
                <a:off x="8765856" y="25102678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6AD52BCB-EB6D-4B98-2554-F944C47B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56" y="25102678"/>
                <a:ext cx="463177" cy="45739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연결선: 구부러짐 267">
            <a:extLst>
              <a:ext uri="{FF2B5EF4-FFF2-40B4-BE49-F238E27FC236}">
                <a16:creationId xmlns:a16="http://schemas.microsoft.com/office/drawing/2014/main" id="{9625FEC5-CF9C-CA33-3C3C-B1389BAEC7CC}"/>
              </a:ext>
            </a:extLst>
          </p:cNvPr>
          <p:cNvCxnSpPr>
            <a:cxnSpLocks/>
            <a:stCxn id="266" idx="1"/>
            <a:endCxn id="267" idx="1"/>
          </p:cNvCxnSpPr>
          <p:nvPr/>
        </p:nvCxnSpPr>
        <p:spPr>
          <a:xfrm rot="10800000" flipV="1">
            <a:off x="8765857" y="24666339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구부러짐 268">
            <a:extLst>
              <a:ext uri="{FF2B5EF4-FFF2-40B4-BE49-F238E27FC236}">
                <a16:creationId xmlns:a16="http://schemas.microsoft.com/office/drawing/2014/main" id="{50EBC7AA-5788-44B1-257D-C3FFCA0351EE}"/>
              </a:ext>
            </a:extLst>
          </p:cNvPr>
          <p:cNvCxnSpPr>
            <a:cxnSpLocks/>
            <a:stCxn id="267" idx="3"/>
            <a:endCxn id="266" idx="3"/>
          </p:cNvCxnSpPr>
          <p:nvPr/>
        </p:nvCxnSpPr>
        <p:spPr>
          <a:xfrm flipV="1">
            <a:off x="9229033" y="24666340"/>
            <a:ext cx="1" cy="665035"/>
          </a:xfrm>
          <a:prstGeom prst="curvedConnector3">
            <a:avLst>
              <a:gd name="adj1" fmla="val 2286010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화살표: 오른쪽 269">
            <a:extLst>
              <a:ext uri="{FF2B5EF4-FFF2-40B4-BE49-F238E27FC236}">
                <a16:creationId xmlns:a16="http://schemas.microsoft.com/office/drawing/2014/main" id="{08925235-9A87-BB04-3DEF-9685CFBD4A48}"/>
              </a:ext>
            </a:extLst>
          </p:cNvPr>
          <p:cNvSpPr/>
          <p:nvPr/>
        </p:nvSpPr>
        <p:spPr>
          <a:xfrm>
            <a:off x="8027772" y="24832597"/>
            <a:ext cx="356272" cy="332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9FB356-C6FB-7A11-485A-14E85CC6461C}"/>
              </a:ext>
            </a:extLst>
          </p:cNvPr>
          <p:cNvSpPr txBox="1"/>
          <p:nvPr/>
        </p:nvSpPr>
        <p:spPr>
          <a:xfrm>
            <a:off x="6256406" y="18103120"/>
            <a:ext cx="29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simulation to train(T domain)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1E84F41-FA08-44C2-B534-291A39FA8BBF}"/>
              </a:ext>
            </a:extLst>
          </p:cNvPr>
          <p:cNvSpPr txBox="1"/>
          <p:nvPr/>
        </p:nvSpPr>
        <p:spPr>
          <a:xfrm>
            <a:off x="6876409" y="1993234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1 training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1A926DE-BC04-7822-585A-54914500A04E}"/>
              </a:ext>
            </a:extLst>
          </p:cNvPr>
          <p:cNvSpPr txBox="1"/>
          <p:nvPr/>
        </p:nvSpPr>
        <p:spPr>
          <a:xfrm>
            <a:off x="6876409" y="2182658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2 training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FBD81CA-F92D-B93E-0DA8-17DE1AC1CA96}"/>
              </a:ext>
            </a:extLst>
          </p:cNvPr>
          <p:cNvSpPr txBox="1"/>
          <p:nvPr/>
        </p:nvSpPr>
        <p:spPr>
          <a:xfrm>
            <a:off x="6876409" y="2365777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3 training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BCD1FDC-B2B8-8672-23A8-8E1EA3528FFE}"/>
              </a:ext>
            </a:extLst>
          </p:cNvPr>
          <p:cNvSpPr txBox="1"/>
          <p:nvPr/>
        </p:nvSpPr>
        <p:spPr>
          <a:xfrm>
            <a:off x="6876409" y="2556086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case 4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48BD3C8F-C8DB-E371-A6A8-0A46735C85CC}"/>
                  </a:ext>
                </a:extLst>
              </p:cNvPr>
              <p:cNvSpPr/>
              <p:nvPr/>
            </p:nvSpPr>
            <p:spPr>
              <a:xfrm>
                <a:off x="12244542" y="20135531"/>
                <a:ext cx="197262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𝑪𝑵𝑵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𝒄𝒍𝒂𝒔𝒔𝒊𝒇𝒊𝒆𝒓</m:t>
                      </m:r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48BD3C8F-C8DB-E371-A6A8-0A46735C8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542" y="20135531"/>
                <a:ext cx="1972627" cy="457393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7" name="그림 276">
            <a:extLst>
              <a:ext uri="{FF2B5EF4-FFF2-40B4-BE49-F238E27FC236}">
                <a16:creationId xmlns:a16="http://schemas.microsoft.com/office/drawing/2014/main" id="{CFBDAECB-89A7-0E4D-CEBD-F613150F8DF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71210" y="19759755"/>
            <a:ext cx="753512" cy="1114570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421EE8E0-0F71-ACD3-88D7-375B7A2A6E9C}"/>
              </a:ext>
            </a:extLst>
          </p:cNvPr>
          <p:cNvSpPr txBox="1"/>
          <p:nvPr/>
        </p:nvSpPr>
        <p:spPr>
          <a:xfrm>
            <a:off x="10760850" y="20898452"/>
            <a:ext cx="117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Real</a:t>
            </a:r>
            <a:r>
              <a:rPr lang="ko-KR" altLang="en-US" b="1"/>
              <a:t> </a:t>
            </a:r>
            <a:r>
              <a:rPr lang="en-US" altLang="ko-KR" b="1"/>
              <a:t>Train</a:t>
            </a:r>
            <a:r>
              <a:rPr lang="ko-KR" altLang="en-US" b="1"/>
              <a:t> </a:t>
            </a:r>
            <a:endParaRPr lang="en-US" altLang="ko-KR" b="1"/>
          </a:p>
          <a:p>
            <a:pPr algn="ctr"/>
            <a:r>
              <a:rPr lang="en-US" altLang="ko-KR" b="1"/>
              <a:t>Image</a:t>
            </a:r>
          </a:p>
        </p:txBody>
      </p: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292A8DDC-387F-088B-02DC-86E4A7F37761}"/>
              </a:ext>
            </a:extLst>
          </p:cNvPr>
          <p:cNvCxnSpPr>
            <a:cxnSpLocks/>
            <a:stCxn id="277" idx="3"/>
            <a:endCxn id="276" idx="1"/>
          </p:cNvCxnSpPr>
          <p:nvPr/>
        </p:nvCxnSpPr>
        <p:spPr>
          <a:xfrm>
            <a:off x="11724722" y="20317040"/>
            <a:ext cx="519820" cy="47188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D1D572DD-D18D-E0C7-9F3D-CF0CC54D1926}"/>
              </a:ext>
            </a:extLst>
          </p:cNvPr>
          <p:cNvSpPr txBox="1"/>
          <p:nvPr/>
        </p:nvSpPr>
        <p:spPr>
          <a:xfrm>
            <a:off x="14677716" y="19989466"/>
            <a:ext cx="91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Predict </a:t>
            </a:r>
          </a:p>
          <a:p>
            <a:pPr algn="ctr"/>
            <a:r>
              <a:rPr lang="en-US" altLang="ko-KR" b="1"/>
              <a:t>case N</a:t>
            </a:r>
            <a:endParaRPr lang="ko-KR" altLang="en-US" b="1"/>
          </a:p>
        </p:txBody>
      </p:sp>
      <p:cxnSp>
        <p:nvCxnSpPr>
          <p:cNvPr id="285" name="연결선: 구부러짐 284">
            <a:extLst>
              <a:ext uri="{FF2B5EF4-FFF2-40B4-BE49-F238E27FC236}">
                <a16:creationId xmlns:a16="http://schemas.microsoft.com/office/drawing/2014/main" id="{E3CE16B4-1990-5659-92B6-2AAE1276172F}"/>
              </a:ext>
            </a:extLst>
          </p:cNvPr>
          <p:cNvCxnSpPr>
            <a:cxnSpLocks/>
            <a:stCxn id="276" idx="3"/>
            <a:endCxn id="284" idx="1"/>
          </p:cNvCxnSpPr>
          <p:nvPr/>
        </p:nvCxnSpPr>
        <p:spPr>
          <a:xfrm flipV="1">
            <a:off x="14217169" y="20312632"/>
            <a:ext cx="460547" cy="51596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386DE4D6-F921-DD9B-8BAD-8DD2A0D8A0A1}"/>
                  </a:ext>
                </a:extLst>
              </p:cNvPr>
              <p:cNvSpPr/>
              <p:nvPr/>
            </p:nvSpPr>
            <p:spPr>
              <a:xfrm>
                <a:off x="11701514" y="22506830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386DE4D6-F921-DD9B-8BAD-8DD2A0D8A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514" y="22506830"/>
                <a:ext cx="463177" cy="457393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3" name="그림 292">
            <a:extLst>
              <a:ext uri="{FF2B5EF4-FFF2-40B4-BE49-F238E27FC236}">
                <a16:creationId xmlns:a16="http://schemas.microsoft.com/office/drawing/2014/main" id="{B0E8BB90-E9DD-25AD-4458-CD8B84D54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622988" y="22184362"/>
            <a:ext cx="753512" cy="1130268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DD0BAFF7-494A-AD40-39C0-E55898BB2FAF}"/>
              </a:ext>
            </a:extLst>
          </p:cNvPr>
          <p:cNvSpPr txBox="1"/>
          <p:nvPr/>
        </p:nvSpPr>
        <p:spPr>
          <a:xfrm>
            <a:off x="12090685" y="23442233"/>
            <a:ext cx="182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predicted</a:t>
            </a:r>
          </a:p>
          <a:p>
            <a:pPr algn="ctr"/>
            <a:r>
              <a:rPr lang="en-US" altLang="ko-KR" b="1"/>
              <a:t>simulation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09C79B38-229A-5E12-8ED3-CAE01F3045FB}"/>
                  </a:ext>
                </a:extLst>
              </p:cNvPr>
              <p:cNvSpPr/>
              <p:nvPr/>
            </p:nvSpPr>
            <p:spPr>
              <a:xfrm>
                <a:off x="13788690" y="22506829"/>
                <a:ext cx="463177" cy="4573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09C79B38-229A-5E12-8ED3-CAE01F304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690" y="22506829"/>
                <a:ext cx="463177" cy="457393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" name="연결선: 구부러짐 303">
            <a:extLst>
              <a:ext uri="{FF2B5EF4-FFF2-40B4-BE49-F238E27FC236}">
                <a16:creationId xmlns:a16="http://schemas.microsoft.com/office/drawing/2014/main" id="{F692D09B-0734-FBD7-0453-BB149389414E}"/>
              </a:ext>
            </a:extLst>
          </p:cNvPr>
          <p:cNvCxnSpPr>
            <a:cxnSpLocks/>
            <a:stCxn id="284" idx="2"/>
            <a:endCxn id="303" idx="0"/>
          </p:cNvCxnSpPr>
          <p:nvPr/>
        </p:nvCxnSpPr>
        <p:spPr>
          <a:xfrm rot="5400000">
            <a:off x="13641349" y="21014728"/>
            <a:ext cx="1871032" cy="1113171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구부러짐 317">
            <a:extLst>
              <a:ext uri="{FF2B5EF4-FFF2-40B4-BE49-F238E27FC236}">
                <a16:creationId xmlns:a16="http://schemas.microsoft.com/office/drawing/2014/main" id="{451E91E3-3D44-1357-1BDC-A4B222D347C0}"/>
              </a:ext>
            </a:extLst>
          </p:cNvPr>
          <p:cNvCxnSpPr>
            <a:cxnSpLocks/>
            <a:stCxn id="278" idx="2"/>
            <a:endCxn id="289" idx="1"/>
          </p:cNvCxnSpPr>
          <p:nvPr/>
        </p:nvCxnSpPr>
        <p:spPr>
          <a:xfrm rot="16200000" flipH="1">
            <a:off x="10929368" y="21963381"/>
            <a:ext cx="1190744" cy="353548"/>
          </a:xfrm>
          <a:prstGeom prst="curvedConnector2">
            <a:avLst/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2DB5460A-6567-1F33-0D4D-7E25B9A80335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>
            <a:off x="12164691" y="22735527"/>
            <a:ext cx="458297" cy="13969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구부러짐 330">
            <a:extLst>
              <a:ext uri="{FF2B5EF4-FFF2-40B4-BE49-F238E27FC236}">
                <a16:creationId xmlns:a16="http://schemas.microsoft.com/office/drawing/2014/main" id="{75DCF103-5626-F7D6-926C-42685AE0EB3C}"/>
              </a:ext>
            </a:extLst>
          </p:cNvPr>
          <p:cNvCxnSpPr>
            <a:cxnSpLocks/>
            <a:stCxn id="284" idx="2"/>
            <a:endCxn id="289" idx="0"/>
          </p:cNvCxnSpPr>
          <p:nvPr/>
        </p:nvCxnSpPr>
        <p:spPr>
          <a:xfrm rot="5400000">
            <a:off x="12597761" y="19971140"/>
            <a:ext cx="1871033" cy="3200347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연결선: 구부러짐 334">
            <a:extLst>
              <a:ext uri="{FF2B5EF4-FFF2-40B4-BE49-F238E27FC236}">
                <a16:creationId xmlns:a16="http://schemas.microsoft.com/office/drawing/2014/main" id="{5A3C23E6-79BA-3FBD-BA3C-1B6DC672413D}"/>
              </a:ext>
            </a:extLst>
          </p:cNvPr>
          <p:cNvCxnSpPr>
            <a:cxnSpLocks/>
            <a:stCxn id="293" idx="3"/>
            <a:endCxn id="303" idx="1"/>
          </p:cNvCxnSpPr>
          <p:nvPr/>
        </p:nvCxnSpPr>
        <p:spPr>
          <a:xfrm flipV="1">
            <a:off x="13376500" y="22735526"/>
            <a:ext cx="412190" cy="13970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8" name="그림 337">
            <a:extLst>
              <a:ext uri="{FF2B5EF4-FFF2-40B4-BE49-F238E27FC236}">
                <a16:creationId xmlns:a16="http://schemas.microsoft.com/office/drawing/2014/main" id="{37CA8AD6-6F8B-8048-6D96-28AC14E0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81" y="22136603"/>
            <a:ext cx="753513" cy="1178027"/>
          </a:xfrm>
          <a:prstGeom prst="rect">
            <a:avLst/>
          </a:prstGeom>
        </p:spPr>
      </p:pic>
      <p:cxnSp>
        <p:nvCxnSpPr>
          <p:cNvPr id="339" name="연결선: 구부러짐 338">
            <a:extLst>
              <a:ext uri="{FF2B5EF4-FFF2-40B4-BE49-F238E27FC236}">
                <a16:creationId xmlns:a16="http://schemas.microsoft.com/office/drawing/2014/main" id="{76A204A2-4802-D599-EDFC-495486F7BC39}"/>
              </a:ext>
            </a:extLst>
          </p:cNvPr>
          <p:cNvCxnSpPr>
            <a:cxnSpLocks/>
            <a:stCxn id="303" idx="3"/>
            <a:endCxn id="338" idx="1"/>
          </p:cNvCxnSpPr>
          <p:nvPr/>
        </p:nvCxnSpPr>
        <p:spPr>
          <a:xfrm flipV="1">
            <a:off x="14251867" y="22725617"/>
            <a:ext cx="545514" cy="9909"/>
          </a:xfrm>
          <a:prstGeom prst="curvedConnector3">
            <a:avLst>
              <a:gd name="adj1" fmla="val 50000"/>
            </a:avLst>
          </a:prstGeom>
          <a:ln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9B365E6E-3BA4-A06C-359D-A06B0B66304D}"/>
              </a:ext>
            </a:extLst>
          </p:cNvPr>
          <p:cNvSpPr txBox="1"/>
          <p:nvPr/>
        </p:nvSpPr>
        <p:spPr>
          <a:xfrm>
            <a:off x="14482645" y="23404210"/>
            <a:ext cx="138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predicted</a:t>
            </a:r>
          </a:p>
          <a:p>
            <a:pPr algn="ctr"/>
            <a:r>
              <a:rPr lang="en-US" altLang="ko-KR" b="1"/>
              <a:t>depth image</a:t>
            </a:r>
          </a:p>
        </p:txBody>
      </p:sp>
    </p:spTree>
    <p:extLst>
      <p:ext uri="{BB962C8B-B14F-4D97-AF65-F5344CB8AC3E}">
        <p14:creationId xmlns:p14="http://schemas.microsoft.com/office/powerpoint/2010/main" val="269666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37A2EEF-6198-2DB3-42D3-523A0A6F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74" y="900126"/>
            <a:ext cx="4667250" cy="2771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0F916C-9505-0922-04C9-E312B555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4" y="4305312"/>
            <a:ext cx="4591050" cy="2705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0F5AC2-7ED6-9A39-15B3-180E0E99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76" y="4176725"/>
            <a:ext cx="4524375" cy="2962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2B5E12-7FE4-4F35-7E86-D133670BFA71}"/>
              </a:ext>
            </a:extLst>
          </p:cNvPr>
          <p:cNvSpPr txBox="1"/>
          <p:nvPr/>
        </p:nvSpPr>
        <p:spPr>
          <a:xfrm>
            <a:off x="2345030" y="71390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원했던 결과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E4733-5F95-8D10-2E26-55FC25FB64B8}"/>
              </a:ext>
            </a:extLst>
          </p:cNvPr>
          <p:cNvSpPr txBox="1"/>
          <p:nvPr/>
        </p:nvSpPr>
        <p:spPr>
          <a:xfrm>
            <a:off x="7679030" y="71390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 학습 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BF9EC-6CF8-A016-4CC2-54FBC6CC8CFB}"/>
              </a:ext>
            </a:extLst>
          </p:cNvPr>
          <p:cNvSpPr txBox="1"/>
          <p:nvPr/>
        </p:nvSpPr>
        <p:spPr>
          <a:xfrm>
            <a:off x="5132935" y="37615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분포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3FDF8C5-5CA9-A5BE-7C03-5A780EE28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29" y="27475645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8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43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282</Words>
  <Application>Microsoft Office PowerPoint</Application>
  <PresentationFormat>사용자 지정</PresentationFormat>
  <Paragraphs>113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2022-12-26T04:32:19Z</dcterms:created>
  <dcterms:modified xsi:type="dcterms:W3CDTF">2022-12-26T09:12:46Z</dcterms:modified>
</cp:coreProperties>
</file>