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58" r:id="rId3"/>
    <p:sldId id="297" r:id="rId4"/>
    <p:sldId id="259" r:id="rId5"/>
    <p:sldId id="296" r:id="rId6"/>
    <p:sldId id="298" r:id="rId7"/>
    <p:sldId id="257" r:id="rId8"/>
    <p:sldId id="299" r:id="rId9"/>
    <p:sldId id="313" r:id="rId10"/>
    <p:sldId id="314" r:id="rId11"/>
    <p:sldId id="300" r:id="rId12"/>
    <p:sldId id="302" r:id="rId13"/>
    <p:sldId id="303" r:id="rId14"/>
    <p:sldId id="321" r:id="rId15"/>
    <p:sldId id="304" r:id="rId16"/>
    <p:sldId id="305" r:id="rId17"/>
    <p:sldId id="308" r:id="rId18"/>
    <p:sldId id="311" r:id="rId19"/>
    <p:sldId id="320" r:id="rId20"/>
    <p:sldId id="310" r:id="rId21"/>
    <p:sldId id="315" r:id="rId22"/>
    <p:sldId id="316" r:id="rId23"/>
    <p:sldId id="318" r:id="rId24"/>
    <p:sldId id="319" r:id="rId25"/>
    <p:sldId id="312" r:id="rId26"/>
    <p:sldId id="275" r:id="rId27"/>
  </p:sldIdLst>
  <p:sldSz cx="9144000" cy="5143500" type="screen16x9"/>
  <p:notesSz cx="6858000" cy="9144000"/>
  <p:embeddedFontLs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Golos Text ExtraBold" panose="020B0600000101010101" charset="0"/>
      <p:bold r:id="rId33"/>
    </p:embeddedFont>
    <p:embeddedFont>
      <p:font typeface="Palanquin Dark" panose="020B0600000101010101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ACF"/>
    <a:srgbClr val="DE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DA5F52-8F16-4F76-BB78-C157E7A973FE}">
  <a:tblStyle styleId="{07DA5F52-8F16-4F76-BB78-C157E7A973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02D242-7BF0-4922-98D2-4DC8BBAE85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280f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280f8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28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12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62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48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27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169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51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717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236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8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721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7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128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165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806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99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79472916_0_2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79472916_0_2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18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6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64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357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61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7350" y="566398"/>
            <a:ext cx="8169300" cy="4010705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7942124" y="4608568"/>
            <a:ext cx="959003" cy="94957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-132025" y="-288800"/>
            <a:ext cx="8544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373912" y="510714"/>
            <a:ext cx="8396407" cy="4122202"/>
            <a:chOff x="487350" y="566398"/>
            <a:chExt cx="8169300" cy="4010705"/>
          </a:xfrm>
        </p:grpSpPr>
        <p:sp>
          <p:nvSpPr>
            <p:cNvPr id="193" name="Google Shape;193;p23"/>
            <p:cNvSpPr/>
            <p:nvPr/>
          </p:nvSpPr>
          <p:spPr>
            <a:xfrm rot="10800000">
              <a:off x="487350" y="627965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23"/>
            <p:cNvGrpSpPr/>
            <p:nvPr/>
          </p:nvGrpSpPr>
          <p:grpSpPr>
            <a:xfrm rot="10800000">
              <a:off x="4478151" y="4457913"/>
              <a:ext cx="118496" cy="119189"/>
              <a:chOff x="6916887" y="844381"/>
              <a:chExt cx="102870" cy="103481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23"/>
            <p:cNvGrpSpPr/>
            <p:nvPr/>
          </p:nvGrpSpPr>
          <p:grpSpPr>
            <a:xfrm rot="10800000">
              <a:off x="6888914" y="566398"/>
              <a:ext cx="118496" cy="119189"/>
              <a:chOff x="6620258" y="1050444"/>
              <a:chExt cx="102870" cy="103481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4760975" y="1587088"/>
            <a:ext cx="35559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4760975" y="2569737"/>
            <a:ext cx="35559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4760975" y="3481525"/>
            <a:ext cx="30630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8307262" y="4797551"/>
            <a:ext cx="698786" cy="69190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17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69425" y="2742402"/>
            <a:ext cx="36474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74325" y="1337250"/>
            <a:ext cx="1313100" cy="1316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267175" y="1044450"/>
            <a:ext cx="3054000" cy="3054600"/>
          </a:xfrm>
          <a:prstGeom prst="roundRect">
            <a:avLst>
              <a:gd name="adj" fmla="val 7563"/>
            </a:avLst>
          </a:prstGeom>
          <a:noFill/>
          <a:ln>
            <a:noFill/>
          </a:ln>
        </p:spPr>
      </p:sp>
      <p:sp>
        <p:nvSpPr>
          <p:cNvPr id="24" name="Google Shape;24;p3"/>
          <p:cNvSpPr/>
          <p:nvPr/>
        </p:nvSpPr>
        <p:spPr>
          <a:xfrm>
            <a:off x="8487449" y="4486981"/>
            <a:ext cx="1313108" cy="1313036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254425" y="-124300"/>
            <a:ext cx="802667" cy="794792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153262" y="4239696"/>
            <a:ext cx="738567" cy="737774"/>
          </a:xfrm>
          <a:custGeom>
            <a:avLst/>
            <a:gdLst/>
            <a:ahLst/>
            <a:cxnLst/>
            <a:rect l="l" t="t" r="r" b="b"/>
            <a:pathLst>
              <a:path w="9613" h="9603" fill="none" extrusionOk="0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62378" y="269549"/>
            <a:ext cx="1615647" cy="828300"/>
            <a:chOff x="8362378" y="269549"/>
            <a:chExt cx="1615647" cy="828300"/>
          </a:xfrm>
        </p:grpSpPr>
        <p:sp>
          <p:nvSpPr>
            <p:cNvPr id="49" name="Google Shape;49;p6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6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535000" y="141154"/>
            <a:ext cx="804590" cy="796696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-444000" y="4082675"/>
            <a:ext cx="1413265" cy="139939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4741626" y="2106138"/>
            <a:ext cx="3507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741733" y="1480088"/>
            <a:ext cx="350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-1259496" y="1669851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375" y="2972275"/>
            <a:ext cx="476882" cy="472192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>
            <a:off x="829406" y="1401569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1732850" y="1401569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29406" y="3649188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1732850" y="3649200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769656" y="1401564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5673099" y="1401574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4769656" y="3649188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673099" y="3649200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829406" y="2525376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1732850" y="2525375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9656" y="2525376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673099" y="2525375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7060154" y="4604605"/>
            <a:ext cx="2453125" cy="887896"/>
            <a:chOff x="-384050" y="4548979"/>
            <a:chExt cx="2453125" cy="887896"/>
          </a:xfrm>
        </p:grpSpPr>
        <p:sp>
          <p:nvSpPr>
            <p:cNvPr id="95" name="Google Shape;95;p13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Google Shape;102;p13"/>
          <p:cNvSpPr/>
          <p:nvPr/>
        </p:nvSpPr>
        <p:spPr>
          <a:xfrm>
            <a:off x="8535000" y="141154"/>
            <a:ext cx="804590" cy="796696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>
            <a:spLocks noGrp="1"/>
          </p:cNvSpPr>
          <p:nvPr>
            <p:ph type="pic" idx="2"/>
          </p:nvPr>
        </p:nvSpPr>
        <p:spPr>
          <a:xfrm>
            <a:off x="5262725" y="1401575"/>
            <a:ext cx="3054000" cy="3054600"/>
          </a:xfrm>
          <a:prstGeom prst="roundRect">
            <a:avLst>
              <a:gd name="adj" fmla="val 7563"/>
            </a:avLst>
          </a:prstGeom>
          <a:noFill/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12887" y="4608575"/>
            <a:ext cx="1218985" cy="1218949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>
            <a:off x="501750" y="479912"/>
            <a:ext cx="8140500" cy="4188266"/>
            <a:chOff x="501750" y="479912"/>
            <a:chExt cx="8140500" cy="4188266"/>
          </a:xfrm>
        </p:grpSpPr>
        <p:sp>
          <p:nvSpPr>
            <p:cNvPr id="206" name="Google Shape;206;p24"/>
            <p:cNvSpPr/>
            <p:nvPr/>
          </p:nvSpPr>
          <p:spPr>
            <a:xfrm>
              <a:off x="501750" y="539500"/>
              <a:ext cx="8140500" cy="4069200"/>
            </a:xfrm>
            <a:prstGeom prst="roundRect">
              <a:avLst>
                <a:gd name="adj" fmla="val 2822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1469140" y="479912"/>
              <a:ext cx="118495" cy="119191"/>
              <a:chOff x="4512753" y="952912"/>
              <a:chExt cx="118495" cy="119191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7556365" y="4548987"/>
              <a:ext cx="118495" cy="119191"/>
              <a:chOff x="4512753" y="952912"/>
              <a:chExt cx="118495" cy="119191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70" r:id="rId9"/>
    <p:sldLayoutId id="2147483671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0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0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3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1281275" y="1308410"/>
            <a:ext cx="2961547" cy="2362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chemeClr val="dk1"/>
                </a:solidFill>
              </a:rPr>
              <a:t>종합설계</a:t>
            </a:r>
            <a:br>
              <a:rPr lang="en-US" altLang="ko-KR" sz="5400" b="1" dirty="0"/>
            </a:br>
            <a:r>
              <a:rPr lang="ko-KR" altLang="en-US" sz="5400" b="1" dirty="0">
                <a:highlight>
                  <a:schemeClr val="dk2"/>
                </a:highlight>
              </a:rPr>
              <a:t>프로젝트</a:t>
            </a:r>
            <a:endParaRPr sz="5400" b="1" dirty="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1960010 </a:t>
            </a:r>
            <a:r>
              <a:rPr lang="ko-KR" altLang="en-US" b="1" dirty="0"/>
              <a:t>김 진</a:t>
            </a:r>
            <a:endParaRPr b="1" dirty="0"/>
          </a:p>
        </p:txBody>
      </p:sp>
      <p:sp>
        <p:nvSpPr>
          <p:cNvPr id="228" name="Google Shape;228;p29"/>
          <p:cNvSpPr/>
          <p:nvPr/>
        </p:nvSpPr>
        <p:spPr>
          <a:xfrm>
            <a:off x="5149700" y="481050"/>
            <a:ext cx="2818500" cy="4181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29"/>
          <p:cNvGrpSpPr/>
          <p:nvPr/>
        </p:nvGrpSpPr>
        <p:grpSpPr>
          <a:xfrm>
            <a:off x="4696253" y="902248"/>
            <a:ext cx="3725378" cy="3047116"/>
            <a:chOff x="1116977" y="888139"/>
            <a:chExt cx="3277651" cy="2680904"/>
          </a:xfrm>
        </p:grpSpPr>
        <p:sp>
          <p:nvSpPr>
            <p:cNvPr id="230" name="Google Shape;230;p29"/>
            <p:cNvSpPr/>
            <p:nvPr/>
          </p:nvSpPr>
          <p:spPr>
            <a:xfrm>
              <a:off x="3803188" y="1627086"/>
              <a:ext cx="591440" cy="590801"/>
            </a:xfrm>
            <a:custGeom>
              <a:avLst/>
              <a:gdLst/>
              <a:ahLst/>
              <a:cxnLst/>
              <a:rect l="l" t="t" r="r" b="b"/>
              <a:pathLst>
                <a:path w="9613" h="9603" fill="none" extrusionOk="0">
                  <a:moveTo>
                    <a:pt x="7487" y="1270"/>
                  </a:moveTo>
                  <a:lnTo>
                    <a:pt x="6926" y="1777"/>
                  </a:lnTo>
                  <a:cubicBezTo>
                    <a:pt x="6905" y="1798"/>
                    <a:pt x="6895" y="1809"/>
                    <a:pt x="6884" y="1830"/>
                  </a:cubicBezTo>
                  <a:cubicBezTo>
                    <a:pt x="6525" y="1587"/>
                    <a:pt x="6144" y="1407"/>
                    <a:pt x="5742" y="1301"/>
                  </a:cubicBezTo>
                  <a:cubicBezTo>
                    <a:pt x="5742" y="1280"/>
                    <a:pt x="5742" y="1248"/>
                    <a:pt x="5753" y="1227"/>
                  </a:cubicBezTo>
                  <a:lnTo>
                    <a:pt x="5774" y="477"/>
                  </a:lnTo>
                  <a:cubicBezTo>
                    <a:pt x="5784" y="244"/>
                    <a:pt x="5605" y="43"/>
                    <a:pt x="5372" y="32"/>
                  </a:cubicBezTo>
                  <a:lnTo>
                    <a:pt x="4621" y="11"/>
                  </a:lnTo>
                  <a:cubicBezTo>
                    <a:pt x="4389" y="1"/>
                    <a:pt x="4188" y="180"/>
                    <a:pt x="4177" y="413"/>
                  </a:cubicBezTo>
                  <a:lnTo>
                    <a:pt x="4145" y="1164"/>
                  </a:lnTo>
                  <a:cubicBezTo>
                    <a:pt x="4145" y="1196"/>
                    <a:pt x="4145" y="1217"/>
                    <a:pt x="4156" y="1238"/>
                  </a:cubicBezTo>
                  <a:cubicBezTo>
                    <a:pt x="3754" y="1312"/>
                    <a:pt x="3363" y="1449"/>
                    <a:pt x="3003" y="1661"/>
                  </a:cubicBezTo>
                  <a:cubicBezTo>
                    <a:pt x="2993" y="1640"/>
                    <a:pt x="2972" y="1619"/>
                    <a:pt x="2961" y="1597"/>
                  </a:cubicBezTo>
                  <a:lnTo>
                    <a:pt x="2454" y="1048"/>
                  </a:lnTo>
                  <a:cubicBezTo>
                    <a:pt x="2295" y="878"/>
                    <a:pt x="2020" y="868"/>
                    <a:pt x="1851" y="1016"/>
                  </a:cubicBezTo>
                  <a:lnTo>
                    <a:pt x="1301" y="1523"/>
                  </a:lnTo>
                  <a:cubicBezTo>
                    <a:pt x="1121" y="1682"/>
                    <a:pt x="1111" y="1957"/>
                    <a:pt x="1269" y="2126"/>
                  </a:cubicBezTo>
                  <a:lnTo>
                    <a:pt x="1777" y="2676"/>
                  </a:lnTo>
                  <a:cubicBezTo>
                    <a:pt x="1798" y="2697"/>
                    <a:pt x="1819" y="2718"/>
                    <a:pt x="1830" y="2729"/>
                  </a:cubicBezTo>
                  <a:cubicBezTo>
                    <a:pt x="1586" y="3078"/>
                    <a:pt x="1417" y="3469"/>
                    <a:pt x="1301" y="3871"/>
                  </a:cubicBezTo>
                  <a:cubicBezTo>
                    <a:pt x="1280" y="3871"/>
                    <a:pt x="1259" y="3860"/>
                    <a:pt x="1227" y="3860"/>
                  </a:cubicBezTo>
                  <a:lnTo>
                    <a:pt x="476" y="3829"/>
                  </a:lnTo>
                  <a:cubicBezTo>
                    <a:pt x="370" y="3829"/>
                    <a:pt x="265" y="3871"/>
                    <a:pt x="180" y="3945"/>
                  </a:cubicBezTo>
                  <a:lnTo>
                    <a:pt x="180" y="3945"/>
                  </a:lnTo>
                  <a:cubicBezTo>
                    <a:pt x="95" y="4019"/>
                    <a:pt x="43" y="4125"/>
                    <a:pt x="43" y="4241"/>
                  </a:cubicBezTo>
                  <a:lnTo>
                    <a:pt x="11" y="4992"/>
                  </a:lnTo>
                  <a:lnTo>
                    <a:pt x="11" y="4992"/>
                  </a:lnTo>
                  <a:cubicBezTo>
                    <a:pt x="0" y="5224"/>
                    <a:pt x="180" y="5425"/>
                    <a:pt x="423" y="5425"/>
                  </a:cubicBezTo>
                  <a:lnTo>
                    <a:pt x="1174" y="5457"/>
                  </a:lnTo>
                  <a:cubicBezTo>
                    <a:pt x="1195" y="5457"/>
                    <a:pt x="1216" y="5457"/>
                    <a:pt x="1248" y="5457"/>
                  </a:cubicBezTo>
                  <a:cubicBezTo>
                    <a:pt x="1312" y="5859"/>
                    <a:pt x="1460" y="6240"/>
                    <a:pt x="1660" y="6610"/>
                  </a:cubicBezTo>
                  <a:cubicBezTo>
                    <a:pt x="1639" y="6620"/>
                    <a:pt x="1629" y="6631"/>
                    <a:pt x="1608" y="6652"/>
                  </a:cubicBezTo>
                  <a:lnTo>
                    <a:pt x="1047" y="7159"/>
                  </a:lnTo>
                  <a:cubicBezTo>
                    <a:pt x="878" y="7318"/>
                    <a:pt x="867" y="7582"/>
                    <a:pt x="1026" y="7762"/>
                  </a:cubicBezTo>
                  <a:lnTo>
                    <a:pt x="1534" y="8312"/>
                  </a:lnTo>
                  <a:cubicBezTo>
                    <a:pt x="1692" y="8481"/>
                    <a:pt x="1957" y="8492"/>
                    <a:pt x="2136" y="8344"/>
                  </a:cubicBezTo>
                  <a:lnTo>
                    <a:pt x="2686" y="7836"/>
                  </a:lnTo>
                  <a:cubicBezTo>
                    <a:pt x="2707" y="7815"/>
                    <a:pt x="2718" y="7794"/>
                    <a:pt x="2739" y="7773"/>
                  </a:cubicBezTo>
                  <a:cubicBezTo>
                    <a:pt x="3088" y="8027"/>
                    <a:pt x="3469" y="8196"/>
                    <a:pt x="3881" y="8302"/>
                  </a:cubicBezTo>
                  <a:cubicBezTo>
                    <a:pt x="3870" y="8333"/>
                    <a:pt x="3870" y="8354"/>
                    <a:pt x="3870" y="8376"/>
                  </a:cubicBezTo>
                  <a:lnTo>
                    <a:pt x="3839" y="9126"/>
                  </a:lnTo>
                  <a:cubicBezTo>
                    <a:pt x="3828" y="9243"/>
                    <a:pt x="3870" y="9348"/>
                    <a:pt x="3945" y="9433"/>
                  </a:cubicBezTo>
                  <a:cubicBezTo>
                    <a:pt x="4029" y="9518"/>
                    <a:pt x="4135" y="9560"/>
                    <a:pt x="4241" y="9570"/>
                  </a:cubicBezTo>
                  <a:lnTo>
                    <a:pt x="4991" y="9602"/>
                  </a:lnTo>
                  <a:lnTo>
                    <a:pt x="4991" y="9602"/>
                  </a:lnTo>
                  <a:cubicBezTo>
                    <a:pt x="5108" y="9602"/>
                    <a:pt x="5213" y="9560"/>
                    <a:pt x="5298" y="9486"/>
                  </a:cubicBezTo>
                  <a:cubicBezTo>
                    <a:pt x="5383" y="9412"/>
                    <a:pt x="5435" y="9306"/>
                    <a:pt x="5435" y="9190"/>
                  </a:cubicBezTo>
                  <a:lnTo>
                    <a:pt x="5467" y="8439"/>
                  </a:lnTo>
                  <a:cubicBezTo>
                    <a:pt x="5467" y="8418"/>
                    <a:pt x="5467" y="8386"/>
                    <a:pt x="5457" y="8365"/>
                  </a:cubicBezTo>
                  <a:cubicBezTo>
                    <a:pt x="5858" y="8291"/>
                    <a:pt x="6250" y="8153"/>
                    <a:pt x="6609" y="7953"/>
                  </a:cubicBezTo>
                  <a:cubicBezTo>
                    <a:pt x="6620" y="7963"/>
                    <a:pt x="6641" y="7984"/>
                    <a:pt x="6652" y="8005"/>
                  </a:cubicBezTo>
                  <a:lnTo>
                    <a:pt x="7159" y="8555"/>
                  </a:lnTo>
                  <a:cubicBezTo>
                    <a:pt x="7318" y="8735"/>
                    <a:pt x="7593" y="8746"/>
                    <a:pt x="7762" y="8587"/>
                  </a:cubicBezTo>
                  <a:lnTo>
                    <a:pt x="8312" y="8079"/>
                  </a:lnTo>
                  <a:cubicBezTo>
                    <a:pt x="8491" y="7921"/>
                    <a:pt x="8502" y="7656"/>
                    <a:pt x="8343" y="7477"/>
                  </a:cubicBezTo>
                  <a:lnTo>
                    <a:pt x="7836" y="6927"/>
                  </a:lnTo>
                  <a:cubicBezTo>
                    <a:pt x="7815" y="6906"/>
                    <a:pt x="7804" y="6895"/>
                    <a:pt x="7783" y="6874"/>
                  </a:cubicBezTo>
                  <a:cubicBezTo>
                    <a:pt x="8026" y="6525"/>
                    <a:pt x="8206" y="6134"/>
                    <a:pt x="8312" y="5732"/>
                  </a:cubicBezTo>
                  <a:cubicBezTo>
                    <a:pt x="8333" y="5743"/>
                    <a:pt x="8354" y="5743"/>
                    <a:pt x="8386" y="5743"/>
                  </a:cubicBezTo>
                  <a:lnTo>
                    <a:pt x="9137" y="5774"/>
                  </a:lnTo>
                  <a:cubicBezTo>
                    <a:pt x="9253" y="5774"/>
                    <a:pt x="9359" y="5732"/>
                    <a:pt x="9433" y="5669"/>
                  </a:cubicBezTo>
                  <a:cubicBezTo>
                    <a:pt x="9517" y="5595"/>
                    <a:pt x="9570" y="5489"/>
                    <a:pt x="9570" y="5372"/>
                  </a:cubicBezTo>
                  <a:lnTo>
                    <a:pt x="9602" y="4622"/>
                  </a:lnTo>
                  <a:cubicBezTo>
                    <a:pt x="9612" y="4378"/>
                    <a:pt x="9433" y="4188"/>
                    <a:pt x="9200" y="4178"/>
                  </a:cubicBezTo>
                  <a:lnTo>
                    <a:pt x="8449" y="4146"/>
                  </a:lnTo>
                  <a:cubicBezTo>
                    <a:pt x="8417" y="4146"/>
                    <a:pt x="8396" y="4146"/>
                    <a:pt x="8375" y="4156"/>
                  </a:cubicBezTo>
                  <a:cubicBezTo>
                    <a:pt x="8301" y="3755"/>
                    <a:pt x="8164" y="3363"/>
                    <a:pt x="7952" y="3004"/>
                  </a:cubicBezTo>
                  <a:cubicBezTo>
                    <a:pt x="7973" y="2993"/>
                    <a:pt x="7994" y="2972"/>
                    <a:pt x="8005" y="2962"/>
                  </a:cubicBezTo>
                  <a:lnTo>
                    <a:pt x="8565" y="2454"/>
                  </a:lnTo>
                  <a:cubicBezTo>
                    <a:pt x="8735" y="2295"/>
                    <a:pt x="8745" y="2020"/>
                    <a:pt x="8587" y="1851"/>
                  </a:cubicBezTo>
                  <a:lnTo>
                    <a:pt x="8079" y="1301"/>
                  </a:lnTo>
                  <a:cubicBezTo>
                    <a:pt x="7920" y="1122"/>
                    <a:pt x="7656" y="1111"/>
                    <a:pt x="7487" y="1270"/>
                  </a:cubicBezTo>
                  <a:close/>
                  <a:moveTo>
                    <a:pt x="6155" y="6271"/>
                  </a:moveTo>
                  <a:cubicBezTo>
                    <a:pt x="5340" y="7011"/>
                    <a:pt x="4082" y="6959"/>
                    <a:pt x="3342" y="6155"/>
                  </a:cubicBezTo>
                  <a:cubicBezTo>
                    <a:pt x="2591" y="5341"/>
                    <a:pt x="2654" y="4082"/>
                    <a:pt x="3458" y="3332"/>
                  </a:cubicBezTo>
                  <a:cubicBezTo>
                    <a:pt x="4272" y="2591"/>
                    <a:pt x="5531" y="2655"/>
                    <a:pt x="6271" y="3458"/>
                  </a:cubicBezTo>
                  <a:cubicBezTo>
                    <a:pt x="7022" y="4273"/>
                    <a:pt x="6958" y="5531"/>
                    <a:pt x="6155" y="62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116977" y="2491661"/>
              <a:ext cx="887498" cy="887462"/>
            </a:xfrm>
            <a:custGeom>
              <a:avLst/>
              <a:gdLst/>
              <a:ahLst/>
              <a:cxnLst/>
              <a:rect l="l" t="t" r="r" b="b"/>
              <a:pathLst>
                <a:path w="14425" h="14425" fill="none" extrusionOk="0">
                  <a:moveTo>
                    <a:pt x="11093" y="1777"/>
                  </a:moveTo>
                  <a:lnTo>
                    <a:pt x="10279" y="2570"/>
                  </a:lnTo>
                  <a:cubicBezTo>
                    <a:pt x="10247" y="2592"/>
                    <a:pt x="10226" y="2623"/>
                    <a:pt x="10205" y="2655"/>
                  </a:cubicBezTo>
                  <a:cubicBezTo>
                    <a:pt x="9666" y="2296"/>
                    <a:pt x="9073" y="2052"/>
                    <a:pt x="8460" y="1904"/>
                  </a:cubicBezTo>
                  <a:cubicBezTo>
                    <a:pt x="8471" y="1873"/>
                    <a:pt x="8481" y="1830"/>
                    <a:pt x="8481" y="1799"/>
                  </a:cubicBezTo>
                  <a:lnTo>
                    <a:pt x="8492" y="667"/>
                  </a:lnTo>
                  <a:cubicBezTo>
                    <a:pt x="8492" y="318"/>
                    <a:pt x="8206" y="22"/>
                    <a:pt x="7857" y="22"/>
                  </a:cubicBezTo>
                  <a:lnTo>
                    <a:pt x="6726" y="12"/>
                  </a:lnTo>
                  <a:cubicBezTo>
                    <a:pt x="6377" y="1"/>
                    <a:pt x="6081" y="286"/>
                    <a:pt x="6081" y="635"/>
                  </a:cubicBezTo>
                  <a:lnTo>
                    <a:pt x="6070" y="1767"/>
                  </a:lnTo>
                  <a:cubicBezTo>
                    <a:pt x="6070" y="1809"/>
                    <a:pt x="6070" y="1851"/>
                    <a:pt x="6081" y="1883"/>
                  </a:cubicBezTo>
                  <a:cubicBezTo>
                    <a:pt x="5478" y="2010"/>
                    <a:pt x="4897" y="2232"/>
                    <a:pt x="4368" y="2560"/>
                  </a:cubicBezTo>
                  <a:cubicBezTo>
                    <a:pt x="4347" y="2528"/>
                    <a:pt x="4326" y="2507"/>
                    <a:pt x="4294" y="2475"/>
                  </a:cubicBezTo>
                  <a:lnTo>
                    <a:pt x="3511" y="1672"/>
                  </a:lnTo>
                  <a:cubicBezTo>
                    <a:pt x="3268" y="1418"/>
                    <a:pt x="2856" y="1407"/>
                    <a:pt x="2602" y="1651"/>
                  </a:cubicBezTo>
                  <a:lnTo>
                    <a:pt x="1798" y="2444"/>
                  </a:lnTo>
                  <a:cubicBezTo>
                    <a:pt x="1545" y="2687"/>
                    <a:pt x="1534" y="3089"/>
                    <a:pt x="1777" y="3342"/>
                  </a:cubicBezTo>
                  <a:lnTo>
                    <a:pt x="2570" y="4157"/>
                  </a:lnTo>
                  <a:cubicBezTo>
                    <a:pt x="2591" y="4178"/>
                    <a:pt x="2623" y="4210"/>
                    <a:pt x="2655" y="4231"/>
                  </a:cubicBezTo>
                  <a:cubicBezTo>
                    <a:pt x="2295" y="4770"/>
                    <a:pt x="2052" y="5352"/>
                    <a:pt x="1904" y="5965"/>
                  </a:cubicBezTo>
                  <a:cubicBezTo>
                    <a:pt x="1872" y="5965"/>
                    <a:pt x="1830" y="5954"/>
                    <a:pt x="1798" y="5954"/>
                  </a:cubicBezTo>
                  <a:lnTo>
                    <a:pt x="667" y="5944"/>
                  </a:lnTo>
                  <a:cubicBezTo>
                    <a:pt x="498" y="5944"/>
                    <a:pt x="329" y="6007"/>
                    <a:pt x="212" y="6123"/>
                  </a:cubicBezTo>
                  <a:lnTo>
                    <a:pt x="212" y="6123"/>
                  </a:lnTo>
                  <a:cubicBezTo>
                    <a:pt x="85" y="6240"/>
                    <a:pt x="22" y="6398"/>
                    <a:pt x="22" y="6578"/>
                  </a:cubicBezTo>
                  <a:lnTo>
                    <a:pt x="1" y="7710"/>
                  </a:lnTo>
                  <a:lnTo>
                    <a:pt x="1" y="7710"/>
                  </a:lnTo>
                  <a:cubicBezTo>
                    <a:pt x="1" y="8059"/>
                    <a:pt x="286" y="8344"/>
                    <a:pt x="635" y="8355"/>
                  </a:cubicBezTo>
                  <a:lnTo>
                    <a:pt x="1767" y="8365"/>
                  </a:lnTo>
                  <a:cubicBezTo>
                    <a:pt x="1809" y="8365"/>
                    <a:pt x="1841" y="8355"/>
                    <a:pt x="1883" y="8355"/>
                  </a:cubicBezTo>
                  <a:cubicBezTo>
                    <a:pt x="2010" y="8947"/>
                    <a:pt x="2232" y="9528"/>
                    <a:pt x="2560" y="10068"/>
                  </a:cubicBezTo>
                  <a:cubicBezTo>
                    <a:pt x="2528" y="10089"/>
                    <a:pt x="2507" y="10110"/>
                    <a:pt x="2475" y="10131"/>
                  </a:cubicBezTo>
                  <a:lnTo>
                    <a:pt x="1661" y="10924"/>
                  </a:lnTo>
                  <a:cubicBezTo>
                    <a:pt x="1407" y="11167"/>
                    <a:pt x="1407" y="11569"/>
                    <a:pt x="1650" y="11823"/>
                  </a:cubicBezTo>
                  <a:lnTo>
                    <a:pt x="2433" y="12637"/>
                  </a:lnTo>
                  <a:cubicBezTo>
                    <a:pt x="2687" y="12891"/>
                    <a:pt x="3088" y="12891"/>
                    <a:pt x="3342" y="12648"/>
                  </a:cubicBezTo>
                  <a:lnTo>
                    <a:pt x="4156" y="11865"/>
                  </a:lnTo>
                  <a:cubicBezTo>
                    <a:pt x="4178" y="11834"/>
                    <a:pt x="4199" y="11812"/>
                    <a:pt x="4220" y="11781"/>
                  </a:cubicBezTo>
                  <a:cubicBezTo>
                    <a:pt x="4759" y="12130"/>
                    <a:pt x="5351" y="12383"/>
                    <a:pt x="5965" y="12521"/>
                  </a:cubicBezTo>
                  <a:cubicBezTo>
                    <a:pt x="5954" y="12563"/>
                    <a:pt x="5954" y="12595"/>
                    <a:pt x="5954" y="12637"/>
                  </a:cubicBezTo>
                  <a:lnTo>
                    <a:pt x="5943" y="13769"/>
                  </a:lnTo>
                  <a:cubicBezTo>
                    <a:pt x="5943" y="13938"/>
                    <a:pt x="6007" y="14096"/>
                    <a:pt x="6123" y="14223"/>
                  </a:cubicBezTo>
                  <a:cubicBezTo>
                    <a:pt x="6240" y="14340"/>
                    <a:pt x="6398" y="14414"/>
                    <a:pt x="6567" y="14414"/>
                  </a:cubicBezTo>
                  <a:lnTo>
                    <a:pt x="7699" y="14424"/>
                  </a:lnTo>
                  <a:lnTo>
                    <a:pt x="7699" y="14424"/>
                  </a:lnTo>
                  <a:cubicBezTo>
                    <a:pt x="7879" y="14424"/>
                    <a:pt x="8037" y="14361"/>
                    <a:pt x="8154" y="14245"/>
                  </a:cubicBezTo>
                  <a:cubicBezTo>
                    <a:pt x="8270" y="14128"/>
                    <a:pt x="8344" y="13970"/>
                    <a:pt x="8344" y="13790"/>
                  </a:cubicBezTo>
                  <a:lnTo>
                    <a:pt x="8365" y="12658"/>
                  </a:lnTo>
                  <a:cubicBezTo>
                    <a:pt x="8365" y="12627"/>
                    <a:pt x="8354" y="12584"/>
                    <a:pt x="8354" y="12553"/>
                  </a:cubicBezTo>
                  <a:cubicBezTo>
                    <a:pt x="8947" y="12426"/>
                    <a:pt x="9528" y="12193"/>
                    <a:pt x="10067" y="11865"/>
                  </a:cubicBezTo>
                  <a:cubicBezTo>
                    <a:pt x="10078" y="11897"/>
                    <a:pt x="10110" y="11929"/>
                    <a:pt x="10131" y="11950"/>
                  </a:cubicBezTo>
                  <a:lnTo>
                    <a:pt x="10924" y="12764"/>
                  </a:lnTo>
                  <a:cubicBezTo>
                    <a:pt x="11167" y="13018"/>
                    <a:pt x="11569" y="13028"/>
                    <a:pt x="11823" y="12785"/>
                  </a:cubicBezTo>
                  <a:lnTo>
                    <a:pt x="12637" y="11992"/>
                  </a:lnTo>
                  <a:cubicBezTo>
                    <a:pt x="12891" y="11749"/>
                    <a:pt x="12891" y="11347"/>
                    <a:pt x="12648" y="11093"/>
                  </a:cubicBezTo>
                  <a:lnTo>
                    <a:pt x="11865" y="10279"/>
                  </a:lnTo>
                  <a:cubicBezTo>
                    <a:pt x="11833" y="10247"/>
                    <a:pt x="11812" y="10226"/>
                    <a:pt x="11780" y="10205"/>
                  </a:cubicBezTo>
                  <a:cubicBezTo>
                    <a:pt x="12129" y="9666"/>
                    <a:pt x="12383" y="9074"/>
                    <a:pt x="12521" y="8460"/>
                  </a:cubicBezTo>
                  <a:cubicBezTo>
                    <a:pt x="12563" y="8471"/>
                    <a:pt x="12595" y="8482"/>
                    <a:pt x="12637" y="8482"/>
                  </a:cubicBezTo>
                  <a:lnTo>
                    <a:pt x="13768" y="8492"/>
                  </a:lnTo>
                  <a:cubicBezTo>
                    <a:pt x="13938" y="8492"/>
                    <a:pt x="14096" y="8418"/>
                    <a:pt x="14213" y="8312"/>
                  </a:cubicBezTo>
                  <a:cubicBezTo>
                    <a:pt x="14339" y="8196"/>
                    <a:pt x="14414" y="8037"/>
                    <a:pt x="14414" y="7858"/>
                  </a:cubicBezTo>
                  <a:lnTo>
                    <a:pt x="14424" y="6726"/>
                  </a:lnTo>
                  <a:cubicBezTo>
                    <a:pt x="14424" y="6377"/>
                    <a:pt x="14149" y="6092"/>
                    <a:pt x="13790" y="6081"/>
                  </a:cubicBezTo>
                  <a:lnTo>
                    <a:pt x="12658" y="6071"/>
                  </a:lnTo>
                  <a:cubicBezTo>
                    <a:pt x="12626" y="6071"/>
                    <a:pt x="12584" y="6071"/>
                    <a:pt x="12552" y="6081"/>
                  </a:cubicBezTo>
                  <a:cubicBezTo>
                    <a:pt x="12426" y="5478"/>
                    <a:pt x="12193" y="4907"/>
                    <a:pt x="11865" y="4368"/>
                  </a:cubicBezTo>
                  <a:cubicBezTo>
                    <a:pt x="11897" y="4347"/>
                    <a:pt x="11929" y="4326"/>
                    <a:pt x="11950" y="4294"/>
                  </a:cubicBezTo>
                  <a:lnTo>
                    <a:pt x="12764" y="3512"/>
                  </a:lnTo>
                  <a:cubicBezTo>
                    <a:pt x="13018" y="3268"/>
                    <a:pt x="13028" y="2856"/>
                    <a:pt x="12774" y="2602"/>
                  </a:cubicBezTo>
                  <a:lnTo>
                    <a:pt x="11992" y="1799"/>
                  </a:lnTo>
                  <a:cubicBezTo>
                    <a:pt x="11749" y="1545"/>
                    <a:pt x="11336" y="1534"/>
                    <a:pt x="11093" y="1777"/>
                  </a:cubicBezTo>
                  <a:close/>
                  <a:moveTo>
                    <a:pt x="9296" y="9370"/>
                  </a:moveTo>
                  <a:cubicBezTo>
                    <a:pt x="8111" y="10522"/>
                    <a:pt x="6208" y="10491"/>
                    <a:pt x="5066" y="9306"/>
                  </a:cubicBezTo>
                  <a:cubicBezTo>
                    <a:pt x="3913" y="8111"/>
                    <a:pt x="3945" y="6208"/>
                    <a:pt x="5129" y="5066"/>
                  </a:cubicBezTo>
                  <a:cubicBezTo>
                    <a:pt x="6314" y="3913"/>
                    <a:pt x="8217" y="3945"/>
                    <a:pt x="9370" y="5129"/>
                  </a:cubicBezTo>
                  <a:cubicBezTo>
                    <a:pt x="10512" y="6314"/>
                    <a:pt x="10490" y="8217"/>
                    <a:pt x="9296" y="937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2376517" y="3171547"/>
              <a:ext cx="748267" cy="358492"/>
            </a:xfrm>
            <a:custGeom>
              <a:avLst/>
              <a:gdLst/>
              <a:ahLst/>
              <a:cxnLst/>
              <a:rect l="l" t="t" r="r" b="b"/>
              <a:pathLst>
                <a:path w="12162" h="5827" extrusionOk="0">
                  <a:moveTo>
                    <a:pt x="1" y="0"/>
                  </a:moveTo>
                  <a:lnTo>
                    <a:pt x="1" y="5827"/>
                  </a:lnTo>
                  <a:lnTo>
                    <a:pt x="12161" y="5827"/>
                  </a:lnTo>
                  <a:lnTo>
                    <a:pt x="12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507968" y="1383764"/>
              <a:ext cx="2485302" cy="1823588"/>
            </a:xfrm>
            <a:custGeom>
              <a:avLst/>
              <a:gdLst/>
              <a:ahLst/>
              <a:cxnLst/>
              <a:rect l="l" t="t" r="r" b="b"/>
              <a:pathLst>
                <a:path w="40395" h="29641" extrusionOk="0">
                  <a:moveTo>
                    <a:pt x="1545" y="1"/>
                  </a:moveTo>
                  <a:cubicBezTo>
                    <a:pt x="699" y="1"/>
                    <a:pt x="1" y="699"/>
                    <a:pt x="1" y="1545"/>
                  </a:cubicBezTo>
                  <a:lnTo>
                    <a:pt x="1" y="28097"/>
                  </a:lnTo>
                  <a:cubicBezTo>
                    <a:pt x="1" y="28943"/>
                    <a:pt x="699" y="29641"/>
                    <a:pt x="1545" y="29641"/>
                  </a:cubicBezTo>
                  <a:lnTo>
                    <a:pt x="38840" y="29641"/>
                  </a:lnTo>
                  <a:cubicBezTo>
                    <a:pt x="39697" y="29641"/>
                    <a:pt x="40395" y="28943"/>
                    <a:pt x="40395" y="28097"/>
                  </a:cubicBezTo>
                  <a:lnTo>
                    <a:pt x="40395" y="1545"/>
                  </a:lnTo>
                  <a:cubicBezTo>
                    <a:pt x="40395" y="699"/>
                    <a:pt x="39697" y="1"/>
                    <a:pt x="38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2697923" y="3043334"/>
              <a:ext cx="97640" cy="97698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3" y="1"/>
                  </a:moveTo>
                  <a:cubicBezTo>
                    <a:pt x="349" y="1"/>
                    <a:pt x="0" y="360"/>
                    <a:pt x="0" y="794"/>
                  </a:cubicBezTo>
                  <a:cubicBezTo>
                    <a:pt x="0" y="1228"/>
                    <a:pt x="349" y="1587"/>
                    <a:pt x="793" y="1587"/>
                  </a:cubicBezTo>
                  <a:cubicBezTo>
                    <a:pt x="1227" y="1587"/>
                    <a:pt x="1586" y="1228"/>
                    <a:pt x="1586" y="794"/>
                  </a:cubicBezTo>
                  <a:cubicBezTo>
                    <a:pt x="1586" y="360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537931" y="1415694"/>
              <a:ext cx="2425439" cy="1569193"/>
            </a:xfrm>
            <a:custGeom>
              <a:avLst/>
              <a:gdLst/>
              <a:ahLst/>
              <a:cxnLst/>
              <a:rect l="l" t="t" r="r" b="b"/>
              <a:pathLst>
                <a:path w="39422" h="25506" extrusionOk="0">
                  <a:moveTo>
                    <a:pt x="1280" y="0"/>
                  </a:moveTo>
                  <a:cubicBezTo>
                    <a:pt x="571" y="0"/>
                    <a:pt x="0" y="592"/>
                    <a:pt x="0" y="1322"/>
                  </a:cubicBezTo>
                  <a:lnTo>
                    <a:pt x="0" y="25505"/>
                  </a:lnTo>
                  <a:lnTo>
                    <a:pt x="39421" y="25505"/>
                  </a:lnTo>
                  <a:lnTo>
                    <a:pt x="39421" y="1322"/>
                  </a:lnTo>
                  <a:cubicBezTo>
                    <a:pt x="39421" y="592"/>
                    <a:pt x="38840" y="0"/>
                    <a:pt x="38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2229472" y="3491587"/>
              <a:ext cx="1042295" cy="77457"/>
            </a:xfrm>
            <a:custGeom>
              <a:avLst/>
              <a:gdLst/>
              <a:ahLst/>
              <a:cxnLst/>
              <a:rect l="l" t="t" r="r" b="b"/>
              <a:pathLst>
                <a:path w="16941" h="1259" extrusionOk="0">
                  <a:moveTo>
                    <a:pt x="1217" y="1"/>
                  </a:moveTo>
                  <a:cubicBezTo>
                    <a:pt x="540" y="1"/>
                    <a:pt x="1" y="540"/>
                    <a:pt x="1" y="1217"/>
                  </a:cubicBezTo>
                  <a:lnTo>
                    <a:pt x="1" y="1259"/>
                  </a:lnTo>
                  <a:lnTo>
                    <a:pt x="16941" y="1259"/>
                  </a:lnTo>
                  <a:lnTo>
                    <a:pt x="16941" y="1217"/>
                  </a:lnTo>
                  <a:cubicBezTo>
                    <a:pt x="16941" y="540"/>
                    <a:pt x="16391" y="1"/>
                    <a:pt x="15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29"/>
            <p:cNvGrpSpPr/>
            <p:nvPr/>
          </p:nvGrpSpPr>
          <p:grpSpPr>
            <a:xfrm>
              <a:off x="3414874" y="1872376"/>
              <a:ext cx="672099" cy="1266010"/>
              <a:chOff x="3414874" y="1872376"/>
              <a:chExt cx="672099" cy="1266010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3414874" y="1872376"/>
                <a:ext cx="672099" cy="126601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20578" extrusionOk="0">
                    <a:moveTo>
                      <a:pt x="984" y="0"/>
                    </a:moveTo>
                    <a:cubicBezTo>
                      <a:pt x="444" y="0"/>
                      <a:pt x="0" y="434"/>
                      <a:pt x="0" y="973"/>
                    </a:cubicBezTo>
                    <a:lnTo>
                      <a:pt x="0" y="19605"/>
                    </a:lnTo>
                    <a:cubicBezTo>
                      <a:pt x="0" y="20144"/>
                      <a:pt x="444" y="20578"/>
                      <a:pt x="984" y="20578"/>
                    </a:cubicBezTo>
                    <a:lnTo>
                      <a:pt x="9940" y="20578"/>
                    </a:lnTo>
                    <a:cubicBezTo>
                      <a:pt x="10479" y="20578"/>
                      <a:pt x="10923" y="20144"/>
                      <a:pt x="10923" y="19605"/>
                    </a:cubicBezTo>
                    <a:lnTo>
                      <a:pt x="10923" y="973"/>
                    </a:lnTo>
                    <a:cubicBezTo>
                      <a:pt x="10923" y="434"/>
                      <a:pt x="10479" y="0"/>
                      <a:pt x="99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3561242" y="1917903"/>
                <a:ext cx="322760" cy="20856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339" extrusionOk="0">
                    <a:moveTo>
                      <a:pt x="159" y="0"/>
                    </a:moveTo>
                    <a:cubicBezTo>
                      <a:pt x="74" y="0"/>
                      <a:pt x="0" y="74"/>
                      <a:pt x="0" y="159"/>
                    </a:cubicBezTo>
                    <a:lnTo>
                      <a:pt x="0" y="180"/>
                    </a:lnTo>
                    <a:cubicBezTo>
                      <a:pt x="0" y="265"/>
                      <a:pt x="74" y="339"/>
                      <a:pt x="159" y="339"/>
                    </a:cubicBezTo>
                    <a:lnTo>
                      <a:pt x="5087" y="339"/>
                    </a:lnTo>
                    <a:cubicBezTo>
                      <a:pt x="5171" y="339"/>
                      <a:pt x="5245" y="265"/>
                      <a:pt x="5245" y="180"/>
                    </a:cubicBezTo>
                    <a:lnTo>
                      <a:pt x="5245" y="159"/>
                    </a:lnTo>
                    <a:cubicBezTo>
                      <a:pt x="5245" y="74"/>
                      <a:pt x="5171" y="0"/>
                      <a:pt x="5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3920364" y="1917903"/>
                <a:ext cx="20242" cy="2085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39" extrusionOk="0">
                    <a:moveTo>
                      <a:pt x="159" y="0"/>
                    </a:moveTo>
                    <a:cubicBezTo>
                      <a:pt x="74" y="0"/>
                      <a:pt x="0" y="74"/>
                      <a:pt x="0" y="170"/>
                    </a:cubicBezTo>
                    <a:cubicBezTo>
                      <a:pt x="0" y="265"/>
                      <a:pt x="74" y="339"/>
                      <a:pt x="159" y="339"/>
                    </a:cubicBezTo>
                    <a:cubicBezTo>
                      <a:pt x="254" y="339"/>
                      <a:pt x="328" y="265"/>
                      <a:pt x="328" y="170"/>
                    </a:cubicBezTo>
                    <a:cubicBezTo>
                      <a:pt x="328" y="74"/>
                      <a:pt x="254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3451912" y="1987484"/>
                <a:ext cx="597961" cy="366982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965" extrusionOk="0">
                    <a:moveTo>
                      <a:pt x="1" y="1"/>
                    </a:moveTo>
                    <a:lnTo>
                      <a:pt x="1" y="5965"/>
                    </a:lnTo>
                    <a:lnTo>
                      <a:pt x="9719" y="5965"/>
                    </a:lnTo>
                    <a:lnTo>
                      <a:pt x="97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3517621" y="2057743"/>
                <a:ext cx="466544" cy="226464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3681" extrusionOk="0">
                    <a:moveTo>
                      <a:pt x="3078" y="1"/>
                    </a:moveTo>
                    <a:lnTo>
                      <a:pt x="1" y="3681"/>
                    </a:lnTo>
                    <a:lnTo>
                      <a:pt x="7583" y="3681"/>
                    </a:lnTo>
                    <a:lnTo>
                      <a:pt x="5637" y="1354"/>
                    </a:lnTo>
                    <a:lnTo>
                      <a:pt x="4918" y="2200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3451912" y="2841048"/>
                <a:ext cx="282461" cy="165311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87" extrusionOk="0">
                    <a:moveTo>
                      <a:pt x="1" y="0"/>
                    </a:moveTo>
                    <a:lnTo>
                      <a:pt x="1" y="2686"/>
                    </a:lnTo>
                    <a:lnTo>
                      <a:pt x="4590" y="2686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3483167" y="2865780"/>
                <a:ext cx="219952" cy="107357"/>
              </a:xfrm>
              <a:custGeom>
                <a:avLst/>
                <a:gdLst/>
                <a:ahLst/>
                <a:cxnLst/>
                <a:rect l="l" t="t" r="r" b="b"/>
                <a:pathLst>
                  <a:path w="3575" h="1745" extrusionOk="0">
                    <a:moveTo>
                      <a:pt x="1449" y="0"/>
                    </a:moveTo>
                    <a:lnTo>
                      <a:pt x="1" y="1745"/>
                    </a:lnTo>
                    <a:lnTo>
                      <a:pt x="3575" y="1745"/>
                    </a:lnTo>
                    <a:lnTo>
                      <a:pt x="2655" y="645"/>
                    </a:lnTo>
                    <a:lnTo>
                      <a:pt x="2327" y="1047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3451912" y="244878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3451912" y="2415558"/>
                <a:ext cx="2824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3451912" y="2481264"/>
                <a:ext cx="1783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3643194" y="2481264"/>
                <a:ext cx="9118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81" y="26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3451912" y="2513809"/>
                <a:ext cx="249915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255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061" y="254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3451912" y="2546970"/>
                <a:ext cx="86627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3553429" y="2546970"/>
                <a:ext cx="62509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016" y="26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3767474" y="2670569"/>
                <a:ext cx="28240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3767474" y="2638085"/>
                <a:ext cx="282400" cy="15627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4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3767474" y="2703114"/>
                <a:ext cx="178299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3767474" y="2735660"/>
                <a:ext cx="249915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061" y="265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3767474" y="2768820"/>
                <a:ext cx="86566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3868990" y="2768820"/>
                <a:ext cx="62509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1015" y="265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3767474" y="2448780"/>
                <a:ext cx="282400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3767474" y="2415558"/>
                <a:ext cx="28240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3767474" y="2481264"/>
                <a:ext cx="178299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3767474" y="2513809"/>
                <a:ext cx="282400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5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3767474" y="2546970"/>
                <a:ext cx="86566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868990" y="2546970"/>
                <a:ext cx="180883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940" y="265"/>
                    </a:lnTo>
                    <a:lnTo>
                      <a:pt x="29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3451912" y="2670569"/>
                <a:ext cx="2824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451912" y="2638085"/>
                <a:ext cx="282461" cy="15627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54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451912" y="2703114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451912" y="273566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451912" y="276882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767474" y="2879438"/>
                <a:ext cx="282400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767474" y="2846216"/>
                <a:ext cx="282400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4590" y="25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3871574" y="2911922"/>
                <a:ext cx="17829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55" extrusionOk="0">
                    <a:moveTo>
                      <a:pt x="0" y="1"/>
                    </a:moveTo>
                    <a:lnTo>
                      <a:pt x="0" y="255"/>
                    </a:lnTo>
                    <a:lnTo>
                      <a:pt x="2898" y="25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3767474" y="2911922"/>
                <a:ext cx="9111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481" y="25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3767474" y="2944467"/>
                <a:ext cx="216691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55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3522" y="25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3841612" y="2977628"/>
                <a:ext cx="208262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3385" y="255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767474" y="2977628"/>
                <a:ext cx="6250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016" y="25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29"/>
            <p:cNvGrpSpPr/>
            <p:nvPr/>
          </p:nvGrpSpPr>
          <p:grpSpPr>
            <a:xfrm>
              <a:off x="2685557" y="2595757"/>
              <a:ext cx="662378" cy="271991"/>
              <a:chOff x="2685557" y="2595757"/>
              <a:chExt cx="662378" cy="271991"/>
            </a:xfrm>
          </p:grpSpPr>
          <p:sp>
            <p:nvSpPr>
              <p:cNvPr id="277" name="Google Shape;277;p29"/>
              <p:cNvSpPr/>
              <p:nvPr/>
            </p:nvSpPr>
            <p:spPr>
              <a:xfrm>
                <a:off x="2685557" y="2595757"/>
                <a:ext cx="185498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3014" y="265"/>
                    </a:lnTo>
                    <a:lnTo>
                      <a:pt x="3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2918491" y="2595757"/>
                <a:ext cx="429444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6979" y="265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2906739" y="2723294"/>
                <a:ext cx="440519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276" extrusionOk="0">
                    <a:moveTo>
                      <a:pt x="1" y="0"/>
                    </a:moveTo>
                    <a:lnTo>
                      <a:pt x="1" y="265"/>
                    </a:lnTo>
                    <a:cubicBezTo>
                      <a:pt x="1196" y="275"/>
                      <a:pt x="2390" y="275"/>
                      <a:pt x="3585" y="275"/>
                    </a:cubicBezTo>
                    <a:cubicBezTo>
                      <a:pt x="4780" y="275"/>
                      <a:pt x="5975" y="275"/>
                      <a:pt x="7159" y="265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2839062" y="2658880"/>
                <a:ext cx="50819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276" extrusionOk="0">
                    <a:moveTo>
                      <a:pt x="1" y="1"/>
                    </a:moveTo>
                    <a:lnTo>
                      <a:pt x="1" y="275"/>
                    </a:lnTo>
                    <a:lnTo>
                      <a:pt x="8259" y="275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811745" y="2787031"/>
                <a:ext cx="536190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8714" y="276"/>
                    </a:lnTo>
                    <a:lnTo>
                      <a:pt x="87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736930" y="2850768"/>
                <a:ext cx="61032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9919" y="276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29"/>
            <p:cNvGrpSpPr/>
            <p:nvPr/>
          </p:nvGrpSpPr>
          <p:grpSpPr>
            <a:xfrm>
              <a:off x="1612746" y="1631023"/>
              <a:ext cx="1025376" cy="353262"/>
              <a:chOff x="1612746" y="1631023"/>
              <a:chExt cx="1025376" cy="353262"/>
            </a:xfrm>
          </p:grpSpPr>
          <p:sp>
            <p:nvSpPr>
              <p:cNvPr id="284" name="Google Shape;284;p29"/>
              <p:cNvSpPr/>
              <p:nvPr/>
            </p:nvSpPr>
            <p:spPr>
              <a:xfrm>
                <a:off x="1684299" y="1634284"/>
                <a:ext cx="286953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275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4664" y="275"/>
                    </a:lnTo>
                    <a:lnTo>
                      <a:pt x="46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42063" y="1634284"/>
                <a:ext cx="296058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275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4811" y="275"/>
                    </a:lnTo>
                    <a:lnTo>
                      <a:pt x="48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33120" y="1698021"/>
                <a:ext cx="205001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3331" y="275"/>
                    </a:lnTo>
                    <a:lnTo>
                      <a:pt x="33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48523" y="1826172"/>
                <a:ext cx="28959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4706" y="275"/>
                    </a:lnTo>
                    <a:lnTo>
                      <a:pt x="4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91305" y="1889910"/>
                <a:ext cx="346816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5636" y="276"/>
                    </a:lnTo>
                    <a:lnTo>
                      <a:pt x="56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192434" y="1964106"/>
                <a:ext cx="44568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76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7243" y="275"/>
                    </a:lnTo>
                    <a:lnTo>
                      <a:pt x="7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018072" y="1634284"/>
                <a:ext cx="286953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275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4663" y="275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173546" y="1761758"/>
                <a:ext cx="464575" cy="17657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287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931" y="276"/>
                    </a:lnTo>
                    <a:cubicBezTo>
                      <a:pt x="2358" y="286"/>
                      <a:pt x="3078" y="286"/>
                      <a:pt x="3786" y="286"/>
                    </a:cubicBezTo>
                    <a:lnTo>
                      <a:pt x="3786" y="276"/>
                    </a:lnTo>
                    <a:lnTo>
                      <a:pt x="7550" y="276"/>
                    </a:lnTo>
                    <a:lnTo>
                      <a:pt x="7550" y="1"/>
                    </a:lnTo>
                    <a:lnTo>
                      <a:pt x="6631" y="1"/>
                    </a:lnTo>
                    <a:cubicBezTo>
                      <a:pt x="5684" y="6"/>
                      <a:pt x="4735" y="9"/>
                      <a:pt x="3785" y="9"/>
                    </a:cubicBezTo>
                    <a:cubicBezTo>
                      <a:pt x="2834" y="9"/>
                      <a:pt x="1883" y="6"/>
                      <a:pt x="9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1684299" y="1761758"/>
                <a:ext cx="441134" cy="17657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287" extrusionOk="0">
                    <a:moveTo>
                      <a:pt x="1" y="1"/>
                    </a:moveTo>
                    <a:lnTo>
                      <a:pt x="1" y="276"/>
                    </a:lnTo>
                    <a:cubicBezTo>
                      <a:pt x="1185" y="276"/>
                      <a:pt x="2380" y="286"/>
                      <a:pt x="3575" y="286"/>
                    </a:cubicBezTo>
                    <a:cubicBezTo>
                      <a:pt x="4770" y="286"/>
                      <a:pt x="5975" y="276"/>
                      <a:pt x="7170" y="276"/>
                    </a:cubicBezTo>
                    <a:lnTo>
                      <a:pt x="7170" y="1"/>
                    </a:lnTo>
                    <a:cubicBezTo>
                      <a:pt x="5975" y="6"/>
                      <a:pt x="4775" y="9"/>
                      <a:pt x="3577" y="9"/>
                    </a:cubicBezTo>
                    <a:cubicBezTo>
                      <a:pt x="2380" y="9"/>
                      <a:pt x="1185" y="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1684299" y="1698021"/>
                <a:ext cx="70790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1506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1505" y="275"/>
                    </a:lnTo>
                    <a:lnTo>
                      <a:pt x="115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1684299" y="1964106"/>
                <a:ext cx="46912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7625" y="275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1684299" y="1826172"/>
                <a:ext cx="627863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0205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0205" y="275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1684299" y="1889910"/>
                <a:ext cx="568676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9242" y="276"/>
                    </a:lnTo>
                    <a:lnTo>
                      <a:pt x="9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1612746" y="1631023"/>
                <a:ext cx="23503" cy="2344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1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0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0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1612746" y="1694760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1612746" y="1758498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1612746" y="1822235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6"/>
                      <a:pt x="0" y="191"/>
                    </a:cubicBezTo>
                    <a:cubicBezTo>
                      <a:pt x="0" y="297"/>
                      <a:pt x="85" y="382"/>
                      <a:pt x="191" y="382"/>
                    </a:cubicBezTo>
                    <a:cubicBezTo>
                      <a:pt x="296" y="382"/>
                      <a:pt x="381" y="297"/>
                      <a:pt x="381" y="191"/>
                    </a:cubicBezTo>
                    <a:cubicBezTo>
                      <a:pt x="381" y="86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1612746" y="1886649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86"/>
                      <a:pt x="85" y="382"/>
                      <a:pt x="191" y="382"/>
                    </a:cubicBezTo>
                    <a:cubicBezTo>
                      <a:pt x="296" y="382"/>
                      <a:pt x="381" y="286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1612746" y="1960845"/>
                <a:ext cx="23503" cy="2344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1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29"/>
            <p:cNvSpPr/>
            <p:nvPr/>
          </p:nvSpPr>
          <p:spPr>
            <a:xfrm>
              <a:off x="2710290" y="1629054"/>
              <a:ext cx="8490" cy="381932"/>
            </a:xfrm>
            <a:custGeom>
              <a:avLst/>
              <a:gdLst/>
              <a:ahLst/>
              <a:cxnLst/>
              <a:rect l="l" t="t" r="r" b="b"/>
              <a:pathLst>
                <a:path w="138" h="6208" extrusionOk="0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6134"/>
                  </a:lnTo>
                  <a:cubicBezTo>
                    <a:pt x="0" y="6176"/>
                    <a:pt x="32" y="6208"/>
                    <a:pt x="74" y="6208"/>
                  </a:cubicBezTo>
                  <a:cubicBezTo>
                    <a:pt x="106" y="6208"/>
                    <a:pt x="138" y="6176"/>
                    <a:pt x="138" y="6134"/>
                  </a:cubicBez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9"/>
            <p:cNvGrpSpPr/>
            <p:nvPr/>
          </p:nvGrpSpPr>
          <p:grpSpPr>
            <a:xfrm>
              <a:off x="1850847" y="2338778"/>
              <a:ext cx="501675" cy="528970"/>
              <a:chOff x="1850847" y="2338778"/>
              <a:chExt cx="501675" cy="528970"/>
            </a:xfrm>
          </p:grpSpPr>
          <p:sp>
            <p:nvSpPr>
              <p:cNvPr id="305" name="Google Shape;305;p29"/>
              <p:cNvSpPr/>
              <p:nvPr/>
            </p:nvSpPr>
            <p:spPr>
              <a:xfrm>
                <a:off x="1850847" y="2543094"/>
                <a:ext cx="169194" cy="272606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4431" extrusionOk="0">
                    <a:moveTo>
                      <a:pt x="582" y="0"/>
                    </a:moveTo>
                    <a:cubicBezTo>
                      <a:pt x="540" y="0"/>
                      <a:pt x="508" y="32"/>
                      <a:pt x="508" y="74"/>
                    </a:cubicBezTo>
                    <a:cubicBezTo>
                      <a:pt x="508" y="106"/>
                      <a:pt x="540" y="138"/>
                      <a:pt x="582" y="138"/>
                    </a:cubicBezTo>
                    <a:lnTo>
                      <a:pt x="995" y="138"/>
                    </a:lnTo>
                    <a:cubicBezTo>
                      <a:pt x="1037" y="138"/>
                      <a:pt x="1069" y="106"/>
                      <a:pt x="1069" y="74"/>
                    </a:cubicBezTo>
                    <a:cubicBezTo>
                      <a:pt x="1069" y="32"/>
                      <a:pt x="1037" y="0"/>
                      <a:pt x="995" y="0"/>
                    </a:cubicBezTo>
                    <a:close/>
                    <a:moveTo>
                      <a:pt x="1417" y="0"/>
                    </a:moveTo>
                    <a:cubicBezTo>
                      <a:pt x="1375" y="0"/>
                      <a:pt x="1343" y="32"/>
                      <a:pt x="1343" y="74"/>
                    </a:cubicBezTo>
                    <a:cubicBezTo>
                      <a:pt x="1343" y="106"/>
                      <a:pt x="1375" y="138"/>
                      <a:pt x="1417" y="138"/>
                    </a:cubicBezTo>
                    <a:lnTo>
                      <a:pt x="1840" y="138"/>
                    </a:lnTo>
                    <a:cubicBezTo>
                      <a:pt x="1872" y="138"/>
                      <a:pt x="1904" y="106"/>
                      <a:pt x="1904" y="74"/>
                    </a:cubicBezTo>
                    <a:cubicBezTo>
                      <a:pt x="1904" y="32"/>
                      <a:pt x="1872" y="0"/>
                      <a:pt x="1840" y="0"/>
                    </a:cubicBezTo>
                    <a:close/>
                    <a:moveTo>
                      <a:pt x="2253" y="0"/>
                    </a:moveTo>
                    <a:cubicBezTo>
                      <a:pt x="2221" y="0"/>
                      <a:pt x="2189" y="32"/>
                      <a:pt x="2189" y="74"/>
                    </a:cubicBezTo>
                    <a:cubicBezTo>
                      <a:pt x="2189" y="106"/>
                      <a:pt x="2221" y="138"/>
                      <a:pt x="2253" y="138"/>
                    </a:cubicBezTo>
                    <a:lnTo>
                      <a:pt x="2676" y="138"/>
                    </a:lnTo>
                    <a:cubicBezTo>
                      <a:pt x="2718" y="138"/>
                      <a:pt x="2750" y="106"/>
                      <a:pt x="2750" y="74"/>
                    </a:cubicBezTo>
                    <a:cubicBezTo>
                      <a:pt x="2750" y="32"/>
                      <a:pt x="2718" y="0"/>
                      <a:pt x="2676" y="0"/>
                    </a:cubicBezTo>
                    <a:close/>
                    <a:moveTo>
                      <a:pt x="201" y="156"/>
                    </a:moveTo>
                    <a:cubicBezTo>
                      <a:pt x="183" y="156"/>
                      <a:pt x="164" y="164"/>
                      <a:pt x="149" y="180"/>
                    </a:cubicBezTo>
                    <a:cubicBezTo>
                      <a:pt x="53" y="286"/>
                      <a:pt x="1" y="423"/>
                      <a:pt x="1" y="561"/>
                    </a:cubicBezTo>
                    <a:lnTo>
                      <a:pt x="1" y="614"/>
                    </a:lnTo>
                    <a:cubicBezTo>
                      <a:pt x="1" y="656"/>
                      <a:pt x="32" y="688"/>
                      <a:pt x="75" y="688"/>
                    </a:cubicBezTo>
                    <a:cubicBezTo>
                      <a:pt x="106" y="688"/>
                      <a:pt x="138" y="656"/>
                      <a:pt x="138" y="614"/>
                    </a:cubicBezTo>
                    <a:lnTo>
                      <a:pt x="138" y="561"/>
                    </a:lnTo>
                    <a:cubicBezTo>
                      <a:pt x="138" y="455"/>
                      <a:pt x="180" y="349"/>
                      <a:pt x="254" y="275"/>
                    </a:cubicBezTo>
                    <a:cubicBezTo>
                      <a:pt x="275" y="244"/>
                      <a:pt x="275" y="201"/>
                      <a:pt x="254" y="180"/>
                    </a:cubicBezTo>
                    <a:cubicBezTo>
                      <a:pt x="238" y="164"/>
                      <a:pt x="220" y="156"/>
                      <a:pt x="201" y="156"/>
                    </a:cubicBezTo>
                    <a:close/>
                    <a:moveTo>
                      <a:pt x="75" y="963"/>
                    </a:moveTo>
                    <a:cubicBezTo>
                      <a:pt x="32" y="963"/>
                      <a:pt x="1" y="994"/>
                      <a:pt x="1" y="1037"/>
                    </a:cubicBezTo>
                    <a:lnTo>
                      <a:pt x="1" y="1449"/>
                    </a:lnTo>
                    <a:cubicBezTo>
                      <a:pt x="1" y="1491"/>
                      <a:pt x="32" y="1523"/>
                      <a:pt x="75" y="1523"/>
                    </a:cubicBezTo>
                    <a:cubicBezTo>
                      <a:pt x="106" y="1523"/>
                      <a:pt x="138" y="1491"/>
                      <a:pt x="138" y="1449"/>
                    </a:cubicBezTo>
                    <a:lnTo>
                      <a:pt x="138" y="1037"/>
                    </a:lnTo>
                    <a:cubicBezTo>
                      <a:pt x="138" y="994"/>
                      <a:pt x="106" y="963"/>
                      <a:pt x="75" y="963"/>
                    </a:cubicBezTo>
                    <a:close/>
                    <a:moveTo>
                      <a:pt x="75" y="1809"/>
                    </a:moveTo>
                    <a:cubicBezTo>
                      <a:pt x="32" y="1809"/>
                      <a:pt x="1" y="1840"/>
                      <a:pt x="1" y="1872"/>
                    </a:cubicBezTo>
                    <a:lnTo>
                      <a:pt x="1" y="2295"/>
                    </a:lnTo>
                    <a:cubicBezTo>
                      <a:pt x="1" y="2327"/>
                      <a:pt x="32" y="2358"/>
                      <a:pt x="75" y="2358"/>
                    </a:cubicBezTo>
                    <a:cubicBezTo>
                      <a:pt x="106" y="2358"/>
                      <a:pt x="138" y="2327"/>
                      <a:pt x="138" y="2295"/>
                    </a:cubicBezTo>
                    <a:lnTo>
                      <a:pt x="138" y="1872"/>
                    </a:lnTo>
                    <a:cubicBezTo>
                      <a:pt x="138" y="1840"/>
                      <a:pt x="106" y="1809"/>
                      <a:pt x="75" y="1809"/>
                    </a:cubicBezTo>
                    <a:close/>
                    <a:moveTo>
                      <a:pt x="75" y="2644"/>
                    </a:moveTo>
                    <a:cubicBezTo>
                      <a:pt x="32" y="2644"/>
                      <a:pt x="1" y="2676"/>
                      <a:pt x="1" y="2718"/>
                    </a:cubicBezTo>
                    <a:lnTo>
                      <a:pt x="1" y="3130"/>
                    </a:lnTo>
                    <a:cubicBezTo>
                      <a:pt x="1" y="3173"/>
                      <a:pt x="32" y="3204"/>
                      <a:pt x="75" y="3204"/>
                    </a:cubicBezTo>
                    <a:cubicBezTo>
                      <a:pt x="106" y="3204"/>
                      <a:pt x="138" y="3173"/>
                      <a:pt x="138" y="3130"/>
                    </a:cubicBezTo>
                    <a:lnTo>
                      <a:pt x="138" y="2718"/>
                    </a:lnTo>
                    <a:cubicBezTo>
                      <a:pt x="138" y="2676"/>
                      <a:pt x="106" y="2644"/>
                      <a:pt x="75" y="2644"/>
                    </a:cubicBezTo>
                    <a:close/>
                    <a:moveTo>
                      <a:pt x="75" y="3479"/>
                    </a:moveTo>
                    <a:cubicBezTo>
                      <a:pt x="32" y="3479"/>
                      <a:pt x="1" y="3511"/>
                      <a:pt x="1" y="3553"/>
                    </a:cubicBezTo>
                    <a:lnTo>
                      <a:pt x="1" y="3870"/>
                    </a:lnTo>
                    <a:cubicBezTo>
                      <a:pt x="1" y="3902"/>
                      <a:pt x="1" y="3945"/>
                      <a:pt x="11" y="3987"/>
                    </a:cubicBezTo>
                    <a:cubicBezTo>
                      <a:pt x="22" y="4019"/>
                      <a:pt x="53" y="4040"/>
                      <a:pt x="85" y="4040"/>
                    </a:cubicBezTo>
                    <a:lnTo>
                      <a:pt x="96" y="4040"/>
                    </a:lnTo>
                    <a:cubicBezTo>
                      <a:pt x="138" y="4029"/>
                      <a:pt x="159" y="3997"/>
                      <a:pt x="149" y="3955"/>
                    </a:cubicBezTo>
                    <a:cubicBezTo>
                      <a:pt x="149" y="3923"/>
                      <a:pt x="138" y="3902"/>
                      <a:pt x="138" y="3870"/>
                    </a:cubicBezTo>
                    <a:lnTo>
                      <a:pt x="138" y="3553"/>
                    </a:lnTo>
                    <a:cubicBezTo>
                      <a:pt x="138" y="3511"/>
                      <a:pt x="106" y="3479"/>
                      <a:pt x="75" y="3479"/>
                    </a:cubicBezTo>
                    <a:close/>
                    <a:moveTo>
                      <a:pt x="324" y="4230"/>
                    </a:moveTo>
                    <a:cubicBezTo>
                      <a:pt x="301" y="4230"/>
                      <a:pt x="279" y="4241"/>
                      <a:pt x="265" y="4262"/>
                    </a:cubicBezTo>
                    <a:cubicBezTo>
                      <a:pt x="244" y="4304"/>
                      <a:pt x="254" y="4346"/>
                      <a:pt x="297" y="4357"/>
                    </a:cubicBezTo>
                    <a:cubicBezTo>
                      <a:pt x="371" y="4410"/>
                      <a:pt x="466" y="4431"/>
                      <a:pt x="561" y="4431"/>
                    </a:cubicBezTo>
                    <a:lnTo>
                      <a:pt x="730" y="4431"/>
                    </a:lnTo>
                    <a:cubicBezTo>
                      <a:pt x="772" y="4431"/>
                      <a:pt x="804" y="4399"/>
                      <a:pt x="804" y="4357"/>
                    </a:cubicBezTo>
                    <a:cubicBezTo>
                      <a:pt x="804" y="4325"/>
                      <a:pt x="772" y="4293"/>
                      <a:pt x="730" y="4293"/>
                    </a:cubicBezTo>
                    <a:lnTo>
                      <a:pt x="561" y="4293"/>
                    </a:lnTo>
                    <a:cubicBezTo>
                      <a:pt x="498" y="4293"/>
                      <a:pt x="424" y="4272"/>
                      <a:pt x="360" y="4241"/>
                    </a:cubicBezTo>
                    <a:cubicBezTo>
                      <a:pt x="349" y="4233"/>
                      <a:pt x="336" y="4230"/>
                      <a:pt x="324" y="4230"/>
                    </a:cubicBezTo>
                    <a:close/>
                    <a:moveTo>
                      <a:pt x="1153" y="4293"/>
                    </a:moveTo>
                    <a:cubicBezTo>
                      <a:pt x="1121" y="4293"/>
                      <a:pt x="1079" y="4325"/>
                      <a:pt x="1079" y="4357"/>
                    </a:cubicBezTo>
                    <a:cubicBezTo>
                      <a:pt x="1079" y="4399"/>
                      <a:pt x="1121" y="4431"/>
                      <a:pt x="1153" y="4431"/>
                    </a:cubicBezTo>
                    <a:lnTo>
                      <a:pt x="1576" y="4431"/>
                    </a:lnTo>
                    <a:cubicBezTo>
                      <a:pt x="1618" y="4431"/>
                      <a:pt x="1650" y="4399"/>
                      <a:pt x="1650" y="4357"/>
                    </a:cubicBezTo>
                    <a:cubicBezTo>
                      <a:pt x="1650" y="4325"/>
                      <a:pt x="1618" y="4293"/>
                      <a:pt x="1576" y="4293"/>
                    </a:cubicBezTo>
                    <a:close/>
                    <a:moveTo>
                      <a:pt x="1989" y="4293"/>
                    </a:moveTo>
                    <a:cubicBezTo>
                      <a:pt x="1957" y="4293"/>
                      <a:pt x="1925" y="4325"/>
                      <a:pt x="1925" y="4357"/>
                    </a:cubicBezTo>
                    <a:cubicBezTo>
                      <a:pt x="1925" y="4399"/>
                      <a:pt x="1957" y="4431"/>
                      <a:pt x="1989" y="4431"/>
                    </a:cubicBezTo>
                    <a:lnTo>
                      <a:pt x="2411" y="4431"/>
                    </a:lnTo>
                    <a:cubicBezTo>
                      <a:pt x="2454" y="4431"/>
                      <a:pt x="2486" y="4399"/>
                      <a:pt x="2486" y="4357"/>
                    </a:cubicBezTo>
                    <a:cubicBezTo>
                      <a:pt x="2486" y="4325"/>
                      <a:pt x="2454" y="4293"/>
                      <a:pt x="2411" y="42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954948" y="2703791"/>
                <a:ext cx="138001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2129309" y="2703791"/>
                <a:ext cx="223213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2214522" y="2850153"/>
                <a:ext cx="138001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1954948" y="2850153"/>
                <a:ext cx="223213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1954948" y="2753870"/>
                <a:ext cx="243393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276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3955" y="275"/>
                    </a:lnTo>
                    <a:lnTo>
                      <a:pt x="3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2234025" y="2753870"/>
                <a:ext cx="11849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925" y="275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1954948" y="2802658"/>
                <a:ext cx="199772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247" y="286"/>
                    </a:lnTo>
                    <a:lnTo>
                      <a:pt x="32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2217106" y="2802658"/>
                <a:ext cx="13541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2200" y="286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1954948" y="2495599"/>
                <a:ext cx="72292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1174" y="220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2068154" y="2444843"/>
                <a:ext cx="72907" cy="186106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3025" extrusionOk="0">
                    <a:moveTo>
                      <a:pt x="0" y="1"/>
                    </a:moveTo>
                    <a:lnTo>
                      <a:pt x="0" y="3025"/>
                    </a:lnTo>
                    <a:lnTo>
                      <a:pt x="1185" y="3025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2178099" y="2338778"/>
                <a:ext cx="72292" cy="29155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4739" extrusionOk="0">
                    <a:moveTo>
                      <a:pt x="0" y="1"/>
                    </a:moveTo>
                    <a:lnTo>
                      <a:pt x="0" y="4738"/>
                    </a:lnTo>
                    <a:lnTo>
                      <a:pt x="1174" y="4738"/>
                    </a:lnTo>
                    <a:lnTo>
                      <a:pt x="11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2174161" y="2802658"/>
                <a:ext cx="2608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424" y="28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29"/>
            <p:cNvSpPr/>
            <p:nvPr/>
          </p:nvSpPr>
          <p:spPr>
            <a:xfrm>
              <a:off x="2798763" y="1880804"/>
              <a:ext cx="541974" cy="605074"/>
            </a:xfrm>
            <a:custGeom>
              <a:avLst/>
              <a:gdLst/>
              <a:ahLst/>
              <a:cxnLst/>
              <a:rect l="l" t="t" r="r" b="b"/>
              <a:pathLst>
                <a:path w="8809" h="9835" extrusionOk="0">
                  <a:moveTo>
                    <a:pt x="0" y="1"/>
                  </a:moveTo>
                  <a:lnTo>
                    <a:pt x="0" y="9835"/>
                  </a:lnTo>
                  <a:lnTo>
                    <a:pt x="8809" y="9835"/>
                  </a:lnTo>
                  <a:lnTo>
                    <a:pt x="8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790273" y="1872376"/>
              <a:ext cx="558955" cy="621992"/>
            </a:xfrm>
            <a:custGeom>
              <a:avLst/>
              <a:gdLst/>
              <a:ahLst/>
              <a:cxnLst/>
              <a:rect l="l" t="t" r="r" b="b"/>
              <a:pathLst>
                <a:path w="9085" h="10110" extrusionOk="0">
                  <a:moveTo>
                    <a:pt x="8947" y="138"/>
                  </a:moveTo>
                  <a:lnTo>
                    <a:pt x="8947" y="9972"/>
                  </a:lnTo>
                  <a:lnTo>
                    <a:pt x="138" y="9972"/>
                  </a:lnTo>
                  <a:lnTo>
                    <a:pt x="138" y="138"/>
                  </a:lnTo>
                  <a:close/>
                  <a:moveTo>
                    <a:pt x="1" y="0"/>
                  </a:moveTo>
                  <a:lnTo>
                    <a:pt x="1" y="10109"/>
                  </a:lnTo>
                  <a:lnTo>
                    <a:pt x="9084" y="10109"/>
                  </a:lnTo>
                  <a:lnTo>
                    <a:pt x="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794825" y="1876929"/>
              <a:ext cx="550464" cy="72227"/>
            </a:xfrm>
            <a:custGeom>
              <a:avLst/>
              <a:gdLst/>
              <a:ahLst/>
              <a:cxnLst/>
              <a:rect l="l" t="t" r="r" b="b"/>
              <a:pathLst>
                <a:path w="8947" h="1174" extrusionOk="0">
                  <a:moveTo>
                    <a:pt x="1" y="0"/>
                  </a:moveTo>
                  <a:lnTo>
                    <a:pt x="1" y="1174"/>
                  </a:lnTo>
                  <a:lnTo>
                    <a:pt x="8947" y="1174"/>
                  </a:lnTo>
                  <a:lnTo>
                    <a:pt x="8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842999" y="1988161"/>
              <a:ext cx="378071" cy="13043"/>
            </a:xfrm>
            <a:custGeom>
              <a:avLst/>
              <a:gdLst/>
              <a:ahLst/>
              <a:cxnLst/>
              <a:rect l="l" t="t" r="r" b="b"/>
              <a:pathLst>
                <a:path w="6145" h="212" extrusionOk="0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842999" y="2079891"/>
              <a:ext cx="378071" cy="13043"/>
            </a:xfrm>
            <a:custGeom>
              <a:avLst/>
              <a:gdLst/>
              <a:ahLst/>
              <a:cxnLst/>
              <a:rect l="l" t="t" r="r" b="b"/>
              <a:pathLst>
                <a:path w="6145" h="212" extrusionOk="0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ubicBezTo>
                    <a:pt x="5177" y="6"/>
                    <a:pt x="4119" y="8"/>
                    <a:pt x="3064" y="8"/>
                  </a:cubicBezTo>
                  <a:cubicBezTo>
                    <a:pt x="2010" y="8"/>
                    <a:pt x="957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42999" y="2034365"/>
              <a:ext cx="378071" cy="12428"/>
            </a:xfrm>
            <a:custGeom>
              <a:avLst/>
              <a:gdLst/>
              <a:ahLst/>
              <a:cxnLst/>
              <a:rect l="l" t="t" r="r" b="b"/>
              <a:pathLst>
                <a:path w="6145" h="202" extrusionOk="0">
                  <a:moveTo>
                    <a:pt x="0" y="0"/>
                  </a:moveTo>
                  <a:lnTo>
                    <a:pt x="0" y="201"/>
                  </a:lnTo>
                  <a:lnTo>
                    <a:pt x="6144" y="201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842999" y="2126095"/>
              <a:ext cx="275263" cy="12428"/>
            </a:xfrm>
            <a:custGeom>
              <a:avLst/>
              <a:gdLst/>
              <a:ahLst/>
              <a:cxnLst/>
              <a:rect l="l" t="t" r="r" b="b"/>
              <a:pathLst>
                <a:path w="4474" h="202" extrusionOk="0">
                  <a:moveTo>
                    <a:pt x="0" y="0"/>
                  </a:moveTo>
                  <a:lnTo>
                    <a:pt x="0" y="201"/>
                  </a:lnTo>
                  <a:lnTo>
                    <a:pt x="4473" y="201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42999" y="2433769"/>
              <a:ext cx="378071" cy="13104"/>
            </a:xfrm>
            <a:custGeom>
              <a:avLst/>
              <a:gdLst/>
              <a:ahLst/>
              <a:cxnLst/>
              <a:rect l="l" t="t" r="r" b="b"/>
              <a:pathLst>
                <a:path w="6145" h="213" extrusionOk="0">
                  <a:moveTo>
                    <a:pt x="0" y="1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842999" y="2342223"/>
              <a:ext cx="378071" cy="12920"/>
            </a:xfrm>
            <a:custGeom>
              <a:avLst/>
              <a:gdLst/>
              <a:ahLst/>
              <a:cxnLst/>
              <a:rect l="l" t="t" r="r" b="b"/>
              <a:pathLst>
                <a:path w="6145" h="210" extrusionOk="0">
                  <a:moveTo>
                    <a:pt x="3064" y="0"/>
                  </a:moveTo>
                  <a:cubicBezTo>
                    <a:pt x="2010" y="0"/>
                    <a:pt x="957" y="3"/>
                    <a:pt x="0" y="8"/>
                  </a:cubicBezTo>
                  <a:lnTo>
                    <a:pt x="0" y="209"/>
                  </a:lnTo>
                  <a:lnTo>
                    <a:pt x="6144" y="209"/>
                  </a:lnTo>
                  <a:lnTo>
                    <a:pt x="6144" y="8"/>
                  </a:lnTo>
                  <a:cubicBezTo>
                    <a:pt x="5177" y="3"/>
                    <a:pt x="4119" y="0"/>
                    <a:pt x="3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842999" y="2388242"/>
              <a:ext cx="378071" cy="12428"/>
            </a:xfrm>
            <a:custGeom>
              <a:avLst/>
              <a:gdLst/>
              <a:ahLst/>
              <a:cxnLst/>
              <a:rect l="l" t="t" r="r" b="b"/>
              <a:pathLst>
                <a:path w="6145" h="202" extrusionOk="0">
                  <a:moveTo>
                    <a:pt x="0" y="1"/>
                  </a:moveTo>
                  <a:lnTo>
                    <a:pt x="0" y="202"/>
                  </a:lnTo>
                  <a:lnTo>
                    <a:pt x="6144" y="20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842999" y="2296512"/>
              <a:ext cx="275263" cy="13104"/>
            </a:xfrm>
            <a:custGeom>
              <a:avLst/>
              <a:gdLst/>
              <a:ahLst/>
              <a:cxnLst/>
              <a:rect l="l" t="t" r="r" b="b"/>
              <a:pathLst>
                <a:path w="4474" h="213" extrusionOk="0">
                  <a:moveTo>
                    <a:pt x="0" y="1"/>
                  </a:moveTo>
                  <a:lnTo>
                    <a:pt x="0" y="212"/>
                  </a:lnTo>
                  <a:lnTo>
                    <a:pt x="4473" y="212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139673" y="2177097"/>
              <a:ext cx="55372" cy="87608"/>
            </a:xfrm>
            <a:custGeom>
              <a:avLst/>
              <a:gdLst/>
              <a:ahLst/>
              <a:cxnLst/>
              <a:rect l="l" t="t" r="r" b="b"/>
              <a:pathLst>
                <a:path w="900" h="1424" extrusionOk="0">
                  <a:moveTo>
                    <a:pt x="784" y="1"/>
                  </a:moveTo>
                  <a:cubicBezTo>
                    <a:pt x="760" y="1"/>
                    <a:pt x="738" y="9"/>
                    <a:pt x="719" y="28"/>
                  </a:cubicBezTo>
                  <a:lnTo>
                    <a:pt x="32" y="630"/>
                  </a:lnTo>
                  <a:cubicBezTo>
                    <a:pt x="11" y="652"/>
                    <a:pt x="0" y="683"/>
                    <a:pt x="0" y="704"/>
                  </a:cubicBezTo>
                  <a:cubicBezTo>
                    <a:pt x="0" y="736"/>
                    <a:pt x="11" y="768"/>
                    <a:pt x="32" y="789"/>
                  </a:cubicBezTo>
                  <a:lnTo>
                    <a:pt x="719" y="1392"/>
                  </a:lnTo>
                  <a:cubicBezTo>
                    <a:pt x="740" y="1413"/>
                    <a:pt x="762" y="1424"/>
                    <a:pt x="783" y="1424"/>
                  </a:cubicBezTo>
                  <a:cubicBezTo>
                    <a:pt x="815" y="1424"/>
                    <a:pt x="846" y="1402"/>
                    <a:pt x="867" y="1381"/>
                  </a:cubicBezTo>
                  <a:cubicBezTo>
                    <a:pt x="899" y="1339"/>
                    <a:pt x="899" y="1275"/>
                    <a:pt x="857" y="1244"/>
                  </a:cubicBezTo>
                  <a:lnTo>
                    <a:pt x="254" y="704"/>
                  </a:lnTo>
                  <a:lnTo>
                    <a:pt x="857" y="176"/>
                  </a:lnTo>
                  <a:cubicBezTo>
                    <a:pt x="899" y="144"/>
                    <a:pt x="899" y="81"/>
                    <a:pt x="867" y="38"/>
                  </a:cubicBezTo>
                  <a:cubicBezTo>
                    <a:pt x="844" y="15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46357" y="2177097"/>
              <a:ext cx="55373" cy="87608"/>
            </a:xfrm>
            <a:custGeom>
              <a:avLst/>
              <a:gdLst/>
              <a:ahLst/>
              <a:cxnLst/>
              <a:rect l="l" t="t" r="r" b="b"/>
              <a:pathLst>
                <a:path w="900" h="1424" extrusionOk="0">
                  <a:moveTo>
                    <a:pt x="117" y="1"/>
                  </a:moveTo>
                  <a:cubicBezTo>
                    <a:pt x="88" y="1"/>
                    <a:pt x="61" y="15"/>
                    <a:pt x="43" y="38"/>
                  </a:cubicBezTo>
                  <a:cubicBezTo>
                    <a:pt x="0" y="81"/>
                    <a:pt x="0" y="144"/>
                    <a:pt x="43" y="176"/>
                  </a:cubicBezTo>
                  <a:lnTo>
                    <a:pt x="646" y="715"/>
                  </a:lnTo>
                  <a:lnTo>
                    <a:pt x="43" y="1244"/>
                  </a:lnTo>
                  <a:cubicBezTo>
                    <a:pt x="0" y="1275"/>
                    <a:pt x="0" y="1339"/>
                    <a:pt x="43" y="1381"/>
                  </a:cubicBezTo>
                  <a:cubicBezTo>
                    <a:pt x="53" y="1413"/>
                    <a:pt x="85" y="1424"/>
                    <a:pt x="117" y="1424"/>
                  </a:cubicBezTo>
                  <a:cubicBezTo>
                    <a:pt x="138" y="1424"/>
                    <a:pt x="159" y="1413"/>
                    <a:pt x="180" y="1392"/>
                  </a:cubicBezTo>
                  <a:lnTo>
                    <a:pt x="868" y="789"/>
                  </a:lnTo>
                  <a:cubicBezTo>
                    <a:pt x="889" y="768"/>
                    <a:pt x="899" y="736"/>
                    <a:pt x="899" y="715"/>
                  </a:cubicBezTo>
                  <a:cubicBezTo>
                    <a:pt x="899" y="683"/>
                    <a:pt x="889" y="652"/>
                    <a:pt x="868" y="630"/>
                  </a:cubicBezTo>
                  <a:lnTo>
                    <a:pt x="180" y="28"/>
                  </a:lnTo>
                  <a:cubicBezTo>
                    <a:pt x="162" y="9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820850" y="1892186"/>
              <a:ext cx="42391" cy="41405"/>
            </a:xfrm>
            <a:custGeom>
              <a:avLst/>
              <a:gdLst/>
              <a:ahLst/>
              <a:cxnLst/>
              <a:rect l="l" t="t" r="r" b="b"/>
              <a:pathLst>
                <a:path w="689" h="673" extrusionOk="0">
                  <a:moveTo>
                    <a:pt x="64" y="1"/>
                  </a:moveTo>
                  <a:cubicBezTo>
                    <a:pt x="48" y="1"/>
                    <a:pt x="33" y="6"/>
                    <a:pt x="22" y="17"/>
                  </a:cubicBezTo>
                  <a:cubicBezTo>
                    <a:pt x="1" y="38"/>
                    <a:pt x="1" y="80"/>
                    <a:pt x="22" y="101"/>
                  </a:cubicBezTo>
                  <a:lnTo>
                    <a:pt x="265" y="334"/>
                  </a:lnTo>
                  <a:lnTo>
                    <a:pt x="22" y="577"/>
                  </a:lnTo>
                  <a:cubicBezTo>
                    <a:pt x="1" y="598"/>
                    <a:pt x="1" y="640"/>
                    <a:pt x="22" y="662"/>
                  </a:cubicBezTo>
                  <a:cubicBezTo>
                    <a:pt x="33" y="672"/>
                    <a:pt x="43" y="672"/>
                    <a:pt x="64" y="672"/>
                  </a:cubicBezTo>
                  <a:cubicBezTo>
                    <a:pt x="75" y="672"/>
                    <a:pt x="96" y="672"/>
                    <a:pt x="107" y="662"/>
                  </a:cubicBezTo>
                  <a:lnTo>
                    <a:pt x="339" y="418"/>
                  </a:lnTo>
                  <a:lnTo>
                    <a:pt x="582" y="662"/>
                  </a:lnTo>
                  <a:cubicBezTo>
                    <a:pt x="593" y="672"/>
                    <a:pt x="604" y="672"/>
                    <a:pt x="625" y="672"/>
                  </a:cubicBezTo>
                  <a:cubicBezTo>
                    <a:pt x="635" y="672"/>
                    <a:pt x="656" y="672"/>
                    <a:pt x="667" y="662"/>
                  </a:cubicBezTo>
                  <a:cubicBezTo>
                    <a:pt x="688" y="640"/>
                    <a:pt x="688" y="598"/>
                    <a:pt x="667" y="577"/>
                  </a:cubicBezTo>
                  <a:lnTo>
                    <a:pt x="424" y="334"/>
                  </a:lnTo>
                  <a:lnTo>
                    <a:pt x="667" y="101"/>
                  </a:lnTo>
                  <a:cubicBezTo>
                    <a:pt x="688" y="80"/>
                    <a:pt x="688" y="38"/>
                    <a:pt x="667" y="17"/>
                  </a:cubicBezTo>
                  <a:cubicBezTo>
                    <a:pt x="656" y="6"/>
                    <a:pt x="641" y="1"/>
                    <a:pt x="625" y="1"/>
                  </a:cubicBezTo>
                  <a:cubicBezTo>
                    <a:pt x="609" y="1"/>
                    <a:pt x="593" y="6"/>
                    <a:pt x="582" y="17"/>
                  </a:cubicBezTo>
                  <a:lnTo>
                    <a:pt x="339" y="260"/>
                  </a:lnTo>
                  <a:lnTo>
                    <a:pt x="107" y="17"/>
                  </a:lnTo>
                  <a:cubicBezTo>
                    <a:pt x="96" y="6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889205" y="1891879"/>
              <a:ext cx="41652" cy="41712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39" y="117"/>
                  </a:moveTo>
                  <a:cubicBezTo>
                    <a:pt x="465" y="117"/>
                    <a:pt x="571" y="212"/>
                    <a:pt x="571" y="339"/>
                  </a:cubicBezTo>
                  <a:cubicBezTo>
                    <a:pt x="571" y="466"/>
                    <a:pt x="465" y="571"/>
                    <a:pt x="339" y="571"/>
                  </a:cubicBezTo>
                  <a:cubicBezTo>
                    <a:pt x="212" y="571"/>
                    <a:pt x="106" y="466"/>
                    <a:pt x="106" y="339"/>
                  </a:cubicBezTo>
                  <a:cubicBezTo>
                    <a:pt x="106" y="212"/>
                    <a:pt x="212" y="117"/>
                    <a:pt x="339" y="117"/>
                  </a:cubicBezTo>
                  <a:close/>
                  <a:moveTo>
                    <a:pt x="339" y="0"/>
                  </a:moveTo>
                  <a:cubicBezTo>
                    <a:pt x="148" y="0"/>
                    <a:pt x="0" y="159"/>
                    <a:pt x="0" y="339"/>
                  </a:cubicBezTo>
                  <a:cubicBezTo>
                    <a:pt x="0" y="529"/>
                    <a:pt x="148" y="677"/>
                    <a:pt x="339" y="677"/>
                  </a:cubicBezTo>
                  <a:cubicBezTo>
                    <a:pt x="529" y="677"/>
                    <a:pt x="677" y="529"/>
                    <a:pt x="677" y="339"/>
                  </a:cubicBezTo>
                  <a:cubicBezTo>
                    <a:pt x="677" y="159"/>
                    <a:pt x="52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952945" y="1926331"/>
              <a:ext cx="41037" cy="7260"/>
            </a:xfrm>
            <a:custGeom>
              <a:avLst/>
              <a:gdLst/>
              <a:ahLst/>
              <a:cxnLst/>
              <a:rect l="l" t="t" r="r" b="b"/>
              <a:pathLst>
                <a:path w="667" h="118" extrusionOk="0">
                  <a:moveTo>
                    <a:pt x="53" y="1"/>
                  </a:moveTo>
                  <a:cubicBezTo>
                    <a:pt x="22" y="1"/>
                    <a:pt x="0" y="33"/>
                    <a:pt x="0" y="64"/>
                  </a:cubicBezTo>
                  <a:cubicBezTo>
                    <a:pt x="0" y="96"/>
                    <a:pt x="22" y="117"/>
                    <a:pt x="53" y="117"/>
                  </a:cubicBezTo>
                  <a:lnTo>
                    <a:pt x="603" y="117"/>
                  </a:lnTo>
                  <a:cubicBezTo>
                    <a:pt x="635" y="117"/>
                    <a:pt x="667" y="96"/>
                    <a:pt x="667" y="64"/>
                  </a:cubicBezTo>
                  <a:cubicBezTo>
                    <a:pt x="667" y="33"/>
                    <a:pt x="635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034315" y="888139"/>
              <a:ext cx="648043" cy="641680"/>
            </a:xfrm>
            <a:custGeom>
              <a:avLst/>
              <a:gdLst/>
              <a:ahLst/>
              <a:cxnLst/>
              <a:rect l="l" t="t" r="r" b="b"/>
              <a:pathLst>
                <a:path w="10533" h="10430" extrusionOk="0">
                  <a:moveTo>
                    <a:pt x="5270" y="3004"/>
                  </a:moveTo>
                  <a:cubicBezTo>
                    <a:pt x="6208" y="3004"/>
                    <a:pt x="7080" y="3606"/>
                    <a:pt x="7371" y="4546"/>
                  </a:cubicBezTo>
                  <a:cubicBezTo>
                    <a:pt x="7741" y="5709"/>
                    <a:pt x="7096" y="6957"/>
                    <a:pt x="5933" y="7327"/>
                  </a:cubicBezTo>
                  <a:cubicBezTo>
                    <a:pt x="5715" y="7395"/>
                    <a:pt x="5494" y="7427"/>
                    <a:pt x="5276" y="7427"/>
                  </a:cubicBezTo>
                  <a:cubicBezTo>
                    <a:pt x="4333" y="7427"/>
                    <a:pt x="3454" y="6824"/>
                    <a:pt x="3162" y="5879"/>
                  </a:cubicBezTo>
                  <a:cubicBezTo>
                    <a:pt x="2792" y="4715"/>
                    <a:pt x="3437" y="3478"/>
                    <a:pt x="4600" y="3108"/>
                  </a:cubicBezTo>
                  <a:cubicBezTo>
                    <a:pt x="4823" y="3037"/>
                    <a:pt x="5048" y="3004"/>
                    <a:pt x="5270" y="3004"/>
                  </a:cubicBezTo>
                  <a:close/>
                  <a:moveTo>
                    <a:pt x="4197" y="0"/>
                  </a:moveTo>
                  <a:cubicBezTo>
                    <a:pt x="4151" y="0"/>
                    <a:pt x="4106" y="7"/>
                    <a:pt x="4061" y="20"/>
                  </a:cubicBezTo>
                  <a:lnTo>
                    <a:pt x="3268" y="274"/>
                  </a:lnTo>
                  <a:cubicBezTo>
                    <a:pt x="3014" y="348"/>
                    <a:pt x="2877" y="623"/>
                    <a:pt x="2961" y="866"/>
                  </a:cubicBezTo>
                  <a:lnTo>
                    <a:pt x="3215" y="1659"/>
                  </a:lnTo>
                  <a:cubicBezTo>
                    <a:pt x="3215" y="1691"/>
                    <a:pt x="3226" y="1712"/>
                    <a:pt x="3247" y="1733"/>
                  </a:cubicBezTo>
                  <a:cubicBezTo>
                    <a:pt x="2834" y="1977"/>
                    <a:pt x="2475" y="2283"/>
                    <a:pt x="2179" y="2643"/>
                  </a:cubicBezTo>
                  <a:cubicBezTo>
                    <a:pt x="2158" y="2622"/>
                    <a:pt x="2126" y="2611"/>
                    <a:pt x="2105" y="2590"/>
                  </a:cubicBezTo>
                  <a:lnTo>
                    <a:pt x="1365" y="2209"/>
                  </a:lnTo>
                  <a:cubicBezTo>
                    <a:pt x="1297" y="2179"/>
                    <a:pt x="1225" y="2162"/>
                    <a:pt x="1155" y="2162"/>
                  </a:cubicBezTo>
                  <a:cubicBezTo>
                    <a:pt x="1104" y="2162"/>
                    <a:pt x="1054" y="2171"/>
                    <a:pt x="1005" y="2188"/>
                  </a:cubicBezTo>
                  <a:cubicBezTo>
                    <a:pt x="878" y="2220"/>
                    <a:pt x="783" y="2304"/>
                    <a:pt x="730" y="2421"/>
                  </a:cubicBezTo>
                  <a:lnTo>
                    <a:pt x="349" y="3161"/>
                  </a:lnTo>
                  <a:cubicBezTo>
                    <a:pt x="233" y="3394"/>
                    <a:pt x="318" y="3679"/>
                    <a:pt x="550" y="3795"/>
                  </a:cubicBezTo>
                  <a:lnTo>
                    <a:pt x="1291" y="4176"/>
                  </a:lnTo>
                  <a:cubicBezTo>
                    <a:pt x="1322" y="4187"/>
                    <a:pt x="1343" y="4197"/>
                    <a:pt x="1375" y="4208"/>
                  </a:cubicBezTo>
                  <a:cubicBezTo>
                    <a:pt x="1259" y="4641"/>
                    <a:pt x="1217" y="5096"/>
                    <a:pt x="1259" y="5561"/>
                  </a:cubicBezTo>
                  <a:cubicBezTo>
                    <a:pt x="1227" y="5561"/>
                    <a:pt x="1206" y="5572"/>
                    <a:pt x="1174" y="5572"/>
                  </a:cubicBezTo>
                  <a:lnTo>
                    <a:pt x="381" y="5826"/>
                  </a:lnTo>
                  <a:cubicBezTo>
                    <a:pt x="138" y="5910"/>
                    <a:pt x="0" y="6175"/>
                    <a:pt x="75" y="6418"/>
                  </a:cubicBezTo>
                  <a:lnTo>
                    <a:pt x="328" y="7211"/>
                  </a:lnTo>
                  <a:cubicBezTo>
                    <a:pt x="388" y="7414"/>
                    <a:pt x="569" y="7543"/>
                    <a:pt x="769" y="7543"/>
                  </a:cubicBezTo>
                  <a:cubicBezTo>
                    <a:pt x="819" y="7543"/>
                    <a:pt x="870" y="7535"/>
                    <a:pt x="920" y="7518"/>
                  </a:cubicBezTo>
                  <a:lnTo>
                    <a:pt x="1714" y="7274"/>
                  </a:lnTo>
                  <a:cubicBezTo>
                    <a:pt x="1735" y="7264"/>
                    <a:pt x="1766" y="7253"/>
                    <a:pt x="1788" y="7243"/>
                  </a:cubicBezTo>
                  <a:cubicBezTo>
                    <a:pt x="2031" y="7655"/>
                    <a:pt x="2337" y="8004"/>
                    <a:pt x="2686" y="8300"/>
                  </a:cubicBezTo>
                  <a:cubicBezTo>
                    <a:pt x="2676" y="8321"/>
                    <a:pt x="2655" y="8353"/>
                    <a:pt x="2644" y="8374"/>
                  </a:cubicBezTo>
                  <a:lnTo>
                    <a:pt x="2263" y="9114"/>
                  </a:lnTo>
                  <a:cubicBezTo>
                    <a:pt x="2211" y="9231"/>
                    <a:pt x="2200" y="9358"/>
                    <a:pt x="2232" y="9474"/>
                  </a:cubicBezTo>
                  <a:cubicBezTo>
                    <a:pt x="2274" y="9601"/>
                    <a:pt x="2359" y="9696"/>
                    <a:pt x="2464" y="9749"/>
                  </a:cubicBezTo>
                  <a:lnTo>
                    <a:pt x="3215" y="10129"/>
                  </a:lnTo>
                  <a:cubicBezTo>
                    <a:pt x="3279" y="10168"/>
                    <a:pt x="3353" y="10187"/>
                    <a:pt x="3426" y="10187"/>
                  </a:cubicBezTo>
                  <a:cubicBezTo>
                    <a:pt x="3474" y="10187"/>
                    <a:pt x="3522" y="10178"/>
                    <a:pt x="3564" y="10161"/>
                  </a:cubicBezTo>
                  <a:cubicBezTo>
                    <a:pt x="3680" y="10129"/>
                    <a:pt x="3786" y="10045"/>
                    <a:pt x="3850" y="9929"/>
                  </a:cubicBezTo>
                  <a:lnTo>
                    <a:pt x="4230" y="9188"/>
                  </a:lnTo>
                  <a:cubicBezTo>
                    <a:pt x="4241" y="9157"/>
                    <a:pt x="4251" y="9135"/>
                    <a:pt x="4251" y="9114"/>
                  </a:cubicBezTo>
                  <a:cubicBezTo>
                    <a:pt x="4581" y="9193"/>
                    <a:pt x="4916" y="9236"/>
                    <a:pt x="5257" y="9236"/>
                  </a:cubicBezTo>
                  <a:cubicBezTo>
                    <a:pt x="5376" y="9236"/>
                    <a:pt x="5495" y="9231"/>
                    <a:pt x="5615" y="9220"/>
                  </a:cubicBezTo>
                  <a:cubicBezTo>
                    <a:pt x="5615" y="9252"/>
                    <a:pt x="5615" y="9273"/>
                    <a:pt x="5626" y="9305"/>
                  </a:cubicBezTo>
                  <a:lnTo>
                    <a:pt x="5880" y="10098"/>
                  </a:lnTo>
                  <a:cubicBezTo>
                    <a:pt x="5939" y="10301"/>
                    <a:pt x="6120" y="10429"/>
                    <a:pt x="6320" y="10429"/>
                  </a:cubicBezTo>
                  <a:cubicBezTo>
                    <a:pt x="6370" y="10429"/>
                    <a:pt x="6421" y="10421"/>
                    <a:pt x="6472" y="10404"/>
                  </a:cubicBezTo>
                  <a:lnTo>
                    <a:pt x="7265" y="10151"/>
                  </a:lnTo>
                  <a:cubicBezTo>
                    <a:pt x="7508" y="10077"/>
                    <a:pt x="7646" y="9812"/>
                    <a:pt x="7572" y="9569"/>
                  </a:cubicBezTo>
                  <a:lnTo>
                    <a:pt x="7318" y="8765"/>
                  </a:lnTo>
                  <a:cubicBezTo>
                    <a:pt x="7318" y="8744"/>
                    <a:pt x="7297" y="8713"/>
                    <a:pt x="7286" y="8691"/>
                  </a:cubicBezTo>
                  <a:cubicBezTo>
                    <a:pt x="7699" y="8459"/>
                    <a:pt x="8058" y="8142"/>
                    <a:pt x="8354" y="7793"/>
                  </a:cubicBezTo>
                  <a:cubicBezTo>
                    <a:pt x="8375" y="7803"/>
                    <a:pt x="8397" y="7824"/>
                    <a:pt x="8428" y="7835"/>
                  </a:cubicBezTo>
                  <a:lnTo>
                    <a:pt x="9168" y="8216"/>
                  </a:lnTo>
                  <a:cubicBezTo>
                    <a:pt x="9237" y="8253"/>
                    <a:pt x="9308" y="8268"/>
                    <a:pt x="9379" y="8268"/>
                  </a:cubicBezTo>
                  <a:cubicBezTo>
                    <a:pt x="9430" y="8268"/>
                    <a:pt x="9480" y="8260"/>
                    <a:pt x="9528" y="8247"/>
                  </a:cubicBezTo>
                  <a:cubicBezTo>
                    <a:pt x="9644" y="8205"/>
                    <a:pt x="9739" y="8131"/>
                    <a:pt x="9803" y="8015"/>
                  </a:cubicBezTo>
                  <a:lnTo>
                    <a:pt x="10184" y="7274"/>
                  </a:lnTo>
                  <a:cubicBezTo>
                    <a:pt x="10300" y="7042"/>
                    <a:pt x="10205" y="6756"/>
                    <a:pt x="9983" y="6640"/>
                  </a:cubicBezTo>
                  <a:lnTo>
                    <a:pt x="9232" y="6259"/>
                  </a:lnTo>
                  <a:cubicBezTo>
                    <a:pt x="9211" y="6238"/>
                    <a:pt x="9190" y="6228"/>
                    <a:pt x="9158" y="6228"/>
                  </a:cubicBezTo>
                  <a:cubicBezTo>
                    <a:pt x="9274" y="5794"/>
                    <a:pt x="9316" y="5329"/>
                    <a:pt x="9274" y="4874"/>
                  </a:cubicBezTo>
                  <a:cubicBezTo>
                    <a:pt x="9295" y="4863"/>
                    <a:pt x="9327" y="4863"/>
                    <a:pt x="9348" y="4853"/>
                  </a:cubicBezTo>
                  <a:lnTo>
                    <a:pt x="10152" y="4599"/>
                  </a:lnTo>
                  <a:cubicBezTo>
                    <a:pt x="10395" y="4525"/>
                    <a:pt x="10533" y="4261"/>
                    <a:pt x="10459" y="4007"/>
                  </a:cubicBezTo>
                  <a:lnTo>
                    <a:pt x="10205" y="3214"/>
                  </a:lnTo>
                  <a:cubicBezTo>
                    <a:pt x="10144" y="3015"/>
                    <a:pt x="9950" y="2887"/>
                    <a:pt x="9748" y="2887"/>
                  </a:cubicBezTo>
                  <a:cubicBezTo>
                    <a:pt x="9703" y="2887"/>
                    <a:pt x="9657" y="2894"/>
                    <a:pt x="9613" y="2907"/>
                  </a:cubicBezTo>
                  <a:lnTo>
                    <a:pt x="8819" y="3161"/>
                  </a:lnTo>
                  <a:cubicBezTo>
                    <a:pt x="8798" y="3172"/>
                    <a:pt x="8767" y="3182"/>
                    <a:pt x="8745" y="3193"/>
                  </a:cubicBezTo>
                  <a:cubicBezTo>
                    <a:pt x="8502" y="2780"/>
                    <a:pt x="8196" y="2421"/>
                    <a:pt x="7847" y="2125"/>
                  </a:cubicBezTo>
                  <a:cubicBezTo>
                    <a:pt x="7857" y="2104"/>
                    <a:pt x="7878" y="2082"/>
                    <a:pt x="7889" y="2051"/>
                  </a:cubicBezTo>
                  <a:lnTo>
                    <a:pt x="8270" y="1311"/>
                  </a:lnTo>
                  <a:cubicBezTo>
                    <a:pt x="8386" y="1078"/>
                    <a:pt x="8291" y="792"/>
                    <a:pt x="8069" y="676"/>
                  </a:cubicBezTo>
                  <a:lnTo>
                    <a:pt x="7318" y="295"/>
                  </a:lnTo>
                  <a:cubicBezTo>
                    <a:pt x="7250" y="261"/>
                    <a:pt x="7178" y="245"/>
                    <a:pt x="7108" y="245"/>
                  </a:cubicBezTo>
                  <a:cubicBezTo>
                    <a:pt x="6937" y="245"/>
                    <a:pt x="6773" y="339"/>
                    <a:pt x="6683" y="496"/>
                  </a:cubicBezTo>
                  <a:lnTo>
                    <a:pt x="6303" y="1247"/>
                  </a:lnTo>
                  <a:cubicBezTo>
                    <a:pt x="6292" y="1268"/>
                    <a:pt x="6282" y="1289"/>
                    <a:pt x="6271" y="1321"/>
                  </a:cubicBezTo>
                  <a:cubicBezTo>
                    <a:pt x="5948" y="1234"/>
                    <a:pt x="5612" y="1189"/>
                    <a:pt x="5270" y="1189"/>
                  </a:cubicBezTo>
                  <a:cubicBezTo>
                    <a:pt x="5153" y="1189"/>
                    <a:pt x="5036" y="1194"/>
                    <a:pt x="4918" y="1205"/>
                  </a:cubicBezTo>
                  <a:cubicBezTo>
                    <a:pt x="4918" y="1184"/>
                    <a:pt x="4907" y="1152"/>
                    <a:pt x="4907" y="1131"/>
                  </a:cubicBezTo>
                  <a:lnTo>
                    <a:pt x="4653" y="327"/>
                  </a:lnTo>
                  <a:cubicBezTo>
                    <a:pt x="4593" y="129"/>
                    <a:pt x="4398" y="0"/>
                    <a:pt x="4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330988" y="2192354"/>
              <a:ext cx="390376" cy="385377"/>
            </a:xfrm>
            <a:custGeom>
              <a:avLst/>
              <a:gdLst/>
              <a:ahLst/>
              <a:cxnLst/>
              <a:rect l="l" t="t" r="r" b="b"/>
              <a:pathLst>
                <a:path w="6345" h="6264" extrusionOk="0">
                  <a:moveTo>
                    <a:pt x="3177" y="1776"/>
                  </a:moveTo>
                  <a:cubicBezTo>
                    <a:pt x="3346" y="1776"/>
                    <a:pt x="3516" y="1808"/>
                    <a:pt x="3680" y="1873"/>
                  </a:cubicBezTo>
                  <a:cubicBezTo>
                    <a:pt x="4378" y="2159"/>
                    <a:pt x="4706" y="2952"/>
                    <a:pt x="4431" y="3639"/>
                  </a:cubicBezTo>
                  <a:cubicBezTo>
                    <a:pt x="4214" y="4170"/>
                    <a:pt x="3703" y="4487"/>
                    <a:pt x="3163" y="4487"/>
                  </a:cubicBezTo>
                  <a:cubicBezTo>
                    <a:pt x="2994" y="4487"/>
                    <a:pt x="2821" y="4456"/>
                    <a:pt x="2655" y="4390"/>
                  </a:cubicBezTo>
                  <a:cubicBezTo>
                    <a:pt x="1967" y="4105"/>
                    <a:pt x="1629" y="3312"/>
                    <a:pt x="1914" y="2624"/>
                  </a:cubicBezTo>
                  <a:cubicBezTo>
                    <a:pt x="2132" y="2093"/>
                    <a:pt x="2643" y="1776"/>
                    <a:pt x="3177" y="1776"/>
                  </a:cubicBezTo>
                  <a:close/>
                  <a:moveTo>
                    <a:pt x="4056" y="0"/>
                  </a:moveTo>
                  <a:cubicBezTo>
                    <a:pt x="3942" y="0"/>
                    <a:pt x="3834" y="70"/>
                    <a:pt x="3786" y="182"/>
                  </a:cubicBezTo>
                  <a:lnTo>
                    <a:pt x="3596" y="647"/>
                  </a:lnTo>
                  <a:cubicBezTo>
                    <a:pt x="3585" y="668"/>
                    <a:pt x="3585" y="679"/>
                    <a:pt x="3585" y="700"/>
                  </a:cubicBezTo>
                  <a:cubicBezTo>
                    <a:pt x="3452" y="676"/>
                    <a:pt x="3320" y="665"/>
                    <a:pt x="3191" y="665"/>
                  </a:cubicBezTo>
                  <a:cubicBezTo>
                    <a:pt x="3034" y="665"/>
                    <a:pt x="2880" y="681"/>
                    <a:pt x="2729" y="710"/>
                  </a:cubicBezTo>
                  <a:cubicBezTo>
                    <a:pt x="2718" y="689"/>
                    <a:pt x="2718" y="679"/>
                    <a:pt x="2707" y="657"/>
                  </a:cubicBezTo>
                  <a:lnTo>
                    <a:pt x="2507" y="192"/>
                  </a:lnTo>
                  <a:cubicBezTo>
                    <a:pt x="2459" y="80"/>
                    <a:pt x="2350" y="11"/>
                    <a:pt x="2236" y="11"/>
                  </a:cubicBezTo>
                  <a:cubicBezTo>
                    <a:pt x="2200" y="11"/>
                    <a:pt x="2162" y="18"/>
                    <a:pt x="2126" y="33"/>
                  </a:cubicBezTo>
                  <a:lnTo>
                    <a:pt x="1661" y="234"/>
                  </a:lnTo>
                  <a:cubicBezTo>
                    <a:pt x="1513" y="298"/>
                    <a:pt x="1438" y="467"/>
                    <a:pt x="1502" y="615"/>
                  </a:cubicBezTo>
                  <a:lnTo>
                    <a:pt x="1703" y="1080"/>
                  </a:lnTo>
                  <a:cubicBezTo>
                    <a:pt x="1713" y="1101"/>
                    <a:pt x="1724" y="1112"/>
                    <a:pt x="1735" y="1133"/>
                  </a:cubicBezTo>
                  <a:cubicBezTo>
                    <a:pt x="1513" y="1292"/>
                    <a:pt x="1312" y="1493"/>
                    <a:pt x="1142" y="1725"/>
                  </a:cubicBezTo>
                  <a:cubicBezTo>
                    <a:pt x="1132" y="1715"/>
                    <a:pt x="1121" y="1704"/>
                    <a:pt x="1100" y="1704"/>
                  </a:cubicBezTo>
                  <a:lnTo>
                    <a:pt x="624" y="1503"/>
                  </a:lnTo>
                  <a:cubicBezTo>
                    <a:pt x="590" y="1491"/>
                    <a:pt x="554" y="1485"/>
                    <a:pt x="518" y="1485"/>
                  </a:cubicBezTo>
                  <a:cubicBezTo>
                    <a:pt x="403" y="1485"/>
                    <a:pt x="295" y="1549"/>
                    <a:pt x="254" y="1662"/>
                  </a:cubicBezTo>
                  <a:lnTo>
                    <a:pt x="53" y="2138"/>
                  </a:lnTo>
                  <a:cubicBezTo>
                    <a:pt x="0" y="2286"/>
                    <a:pt x="64" y="2455"/>
                    <a:pt x="212" y="2518"/>
                  </a:cubicBezTo>
                  <a:lnTo>
                    <a:pt x="688" y="2709"/>
                  </a:lnTo>
                  <a:cubicBezTo>
                    <a:pt x="709" y="2719"/>
                    <a:pt x="719" y="2719"/>
                    <a:pt x="741" y="2719"/>
                  </a:cubicBezTo>
                  <a:cubicBezTo>
                    <a:pt x="688" y="3015"/>
                    <a:pt x="688" y="3301"/>
                    <a:pt x="741" y="3576"/>
                  </a:cubicBezTo>
                  <a:cubicBezTo>
                    <a:pt x="730" y="3586"/>
                    <a:pt x="709" y="3586"/>
                    <a:pt x="698" y="3597"/>
                  </a:cubicBezTo>
                  <a:lnTo>
                    <a:pt x="222" y="3798"/>
                  </a:lnTo>
                  <a:cubicBezTo>
                    <a:pt x="159" y="3830"/>
                    <a:pt x="96" y="3883"/>
                    <a:pt x="74" y="3957"/>
                  </a:cubicBezTo>
                  <a:cubicBezTo>
                    <a:pt x="43" y="4020"/>
                    <a:pt x="43" y="4105"/>
                    <a:pt x="74" y="4179"/>
                  </a:cubicBezTo>
                  <a:lnTo>
                    <a:pt x="275" y="4644"/>
                  </a:lnTo>
                  <a:cubicBezTo>
                    <a:pt x="322" y="4753"/>
                    <a:pt x="427" y="4816"/>
                    <a:pt x="538" y="4816"/>
                  </a:cubicBezTo>
                  <a:cubicBezTo>
                    <a:pt x="577" y="4816"/>
                    <a:pt x="617" y="4808"/>
                    <a:pt x="656" y="4792"/>
                  </a:cubicBezTo>
                  <a:lnTo>
                    <a:pt x="1121" y="4591"/>
                  </a:lnTo>
                  <a:cubicBezTo>
                    <a:pt x="1142" y="4591"/>
                    <a:pt x="1153" y="4580"/>
                    <a:pt x="1174" y="4570"/>
                  </a:cubicBezTo>
                  <a:cubicBezTo>
                    <a:pt x="1333" y="4792"/>
                    <a:pt x="1534" y="4993"/>
                    <a:pt x="1766" y="5151"/>
                  </a:cubicBezTo>
                  <a:cubicBezTo>
                    <a:pt x="1756" y="5173"/>
                    <a:pt x="1745" y="5183"/>
                    <a:pt x="1745" y="5204"/>
                  </a:cubicBezTo>
                  <a:lnTo>
                    <a:pt x="1544" y="5670"/>
                  </a:lnTo>
                  <a:cubicBezTo>
                    <a:pt x="1491" y="5818"/>
                    <a:pt x="1555" y="5987"/>
                    <a:pt x="1703" y="6050"/>
                  </a:cubicBezTo>
                  <a:lnTo>
                    <a:pt x="2179" y="6241"/>
                  </a:lnTo>
                  <a:cubicBezTo>
                    <a:pt x="2215" y="6256"/>
                    <a:pt x="2252" y="6263"/>
                    <a:pt x="2289" y="6263"/>
                  </a:cubicBezTo>
                  <a:cubicBezTo>
                    <a:pt x="2403" y="6263"/>
                    <a:pt x="2511" y="6194"/>
                    <a:pt x="2559" y="6082"/>
                  </a:cubicBezTo>
                  <a:lnTo>
                    <a:pt x="2750" y="5617"/>
                  </a:lnTo>
                  <a:cubicBezTo>
                    <a:pt x="2760" y="5596"/>
                    <a:pt x="2760" y="5585"/>
                    <a:pt x="2760" y="5564"/>
                  </a:cubicBezTo>
                  <a:cubicBezTo>
                    <a:pt x="2894" y="5588"/>
                    <a:pt x="3025" y="5599"/>
                    <a:pt x="3154" y="5599"/>
                  </a:cubicBezTo>
                  <a:cubicBezTo>
                    <a:pt x="3311" y="5599"/>
                    <a:pt x="3466" y="5582"/>
                    <a:pt x="3617" y="5553"/>
                  </a:cubicBezTo>
                  <a:cubicBezTo>
                    <a:pt x="3627" y="5574"/>
                    <a:pt x="3627" y="5585"/>
                    <a:pt x="3638" y="5606"/>
                  </a:cubicBezTo>
                  <a:lnTo>
                    <a:pt x="3839" y="6071"/>
                  </a:lnTo>
                  <a:cubicBezTo>
                    <a:pt x="3871" y="6145"/>
                    <a:pt x="3923" y="6198"/>
                    <a:pt x="3997" y="6230"/>
                  </a:cubicBezTo>
                  <a:cubicBezTo>
                    <a:pt x="4029" y="6246"/>
                    <a:pt x="4066" y="6254"/>
                    <a:pt x="4103" y="6254"/>
                  </a:cubicBezTo>
                  <a:cubicBezTo>
                    <a:pt x="4140" y="6254"/>
                    <a:pt x="4177" y="6246"/>
                    <a:pt x="4209" y="6230"/>
                  </a:cubicBezTo>
                  <a:lnTo>
                    <a:pt x="4685" y="6029"/>
                  </a:lnTo>
                  <a:cubicBezTo>
                    <a:pt x="4759" y="5997"/>
                    <a:pt x="4812" y="5934"/>
                    <a:pt x="4833" y="5870"/>
                  </a:cubicBezTo>
                  <a:cubicBezTo>
                    <a:pt x="4865" y="5807"/>
                    <a:pt x="4865" y="5722"/>
                    <a:pt x="4833" y="5648"/>
                  </a:cubicBezTo>
                  <a:lnTo>
                    <a:pt x="4632" y="5183"/>
                  </a:lnTo>
                  <a:cubicBezTo>
                    <a:pt x="4632" y="5162"/>
                    <a:pt x="4621" y="5151"/>
                    <a:pt x="4611" y="5130"/>
                  </a:cubicBezTo>
                  <a:cubicBezTo>
                    <a:pt x="4833" y="4972"/>
                    <a:pt x="5034" y="4771"/>
                    <a:pt x="5192" y="4538"/>
                  </a:cubicBezTo>
                  <a:cubicBezTo>
                    <a:pt x="5214" y="4549"/>
                    <a:pt x="5224" y="4559"/>
                    <a:pt x="5245" y="4559"/>
                  </a:cubicBezTo>
                  <a:lnTo>
                    <a:pt x="5711" y="4760"/>
                  </a:lnTo>
                  <a:cubicBezTo>
                    <a:pt x="5745" y="4773"/>
                    <a:pt x="5781" y="4779"/>
                    <a:pt x="5817" y="4779"/>
                  </a:cubicBezTo>
                  <a:cubicBezTo>
                    <a:pt x="5932" y="4779"/>
                    <a:pt x="6043" y="4715"/>
                    <a:pt x="6091" y="4602"/>
                  </a:cubicBezTo>
                  <a:lnTo>
                    <a:pt x="6282" y="4126"/>
                  </a:lnTo>
                  <a:cubicBezTo>
                    <a:pt x="6345" y="3978"/>
                    <a:pt x="6271" y="3809"/>
                    <a:pt x="6123" y="3745"/>
                  </a:cubicBezTo>
                  <a:lnTo>
                    <a:pt x="5647" y="3555"/>
                  </a:lnTo>
                  <a:cubicBezTo>
                    <a:pt x="5637" y="3544"/>
                    <a:pt x="5615" y="3544"/>
                    <a:pt x="5605" y="3544"/>
                  </a:cubicBezTo>
                  <a:cubicBezTo>
                    <a:pt x="5658" y="3248"/>
                    <a:pt x="5647" y="2963"/>
                    <a:pt x="5594" y="2688"/>
                  </a:cubicBezTo>
                  <a:cubicBezTo>
                    <a:pt x="5615" y="2677"/>
                    <a:pt x="5626" y="2677"/>
                    <a:pt x="5647" y="2666"/>
                  </a:cubicBezTo>
                  <a:lnTo>
                    <a:pt x="6112" y="2466"/>
                  </a:lnTo>
                  <a:cubicBezTo>
                    <a:pt x="6186" y="2434"/>
                    <a:pt x="6239" y="2381"/>
                    <a:pt x="6271" y="2307"/>
                  </a:cubicBezTo>
                  <a:cubicBezTo>
                    <a:pt x="6303" y="2244"/>
                    <a:pt x="6303" y="2159"/>
                    <a:pt x="6271" y="2085"/>
                  </a:cubicBezTo>
                  <a:lnTo>
                    <a:pt x="6070" y="1620"/>
                  </a:lnTo>
                  <a:cubicBezTo>
                    <a:pt x="6023" y="1510"/>
                    <a:pt x="5919" y="1447"/>
                    <a:pt x="5808" y="1447"/>
                  </a:cubicBezTo>
                  <a:cubicBezTo>
                    <a:pt x="5768" y="1447"/>
                    <a:pt x="5728" y="1455"/>
                    <a:pt x="5689" y="1472"/>
                  </a:cubicBezTo>
                  <a:lnTo>
                    <a:pt x="5224" y="1672"/>
                  </a:lnTo>
                  <a:cubicBezTo>
                    <a:pt x="5203" y="1672"/>
                    <a:pt x="5192" y="1683"/>
                    <a:pt x="5171" y="1694"/>
                  </a:cubicBezTo>
                  <a:cubicBezTo>
                    <a:pt x="5013" y="1472"/>
                    <a:pt x="4812" y="1271"/>
                    <a:pt x="4579" y="1101"/>
                  </a:cubicBezTo>
                  <a:cubicBezTo>
                    <a:pt x="4590" y="1091"/>
                    <a:pt x="4600" y="1080"/>
                    <a:pt x="4600" y="1059"/>
                  </a:cubicBezTo>
                  <a:lnTo>
                    <a:pt x="4801" y="583"/>
                  </a:lnTo>
                  <a:cubicBezTo>
                    <a:pt x="4854" y="446"/>
                    <a:pt x="4791" y="277"/>
                    <a:pt x="4643" y="213"/>
                  </a:cubicBezTo>
                  <a:lnTo>
                    <a:pt x="4167" y="23"/>
                  </a:lnTo>
                  <a:cubicBezTo>
                    <a:pt x="4130" y="7"/>
                    <a:pt x="4093" y="0"/>
                    <a:pt x="4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157303" y="2022614"/>
              <a:ext cx="281108" cy="281096"/>
            </a:xfrm>
            <a:custGeom>
              <a:avLst/>
              <a:gdLst/>
              <a:ahLst/>
              <a:cxnLst/>
              <a:rect l="l" t="t" r="r" b="b"/>
              <a:pathLst>
                <a:path w="4569" h="4569" fill="none" extrusionOk="0">
                  <a:moveTo>
                    <a:pt x="3479" y="530"/>
                  </a:moveTo>
                  <a:lnTo>
                    <a:pt x="3225" y="783"/>
                  </a:lnTo>
                  <a:cubicBezTo>
                    <a:pt x="3215" y="794"/>
                    <a:pt x="3204" y="805"/>
                    <a:pt x="3204" y="815"/>
                  </a:cubicBezTo>
                  <a:cubicBezTo>
                    <a:pt x="3024" y="709"/>
                    <a:pt x="2845" y="635"/>
                    <a:pt x="2644" y="593"/>
                  </a:cubicBezTo>
                  <a:cubicBezTo>
                    <a:pt x="2644" y="582"/>
                    <a:pt x="2644" y="572"/>
                    <a:pt x="2644" y="561"/>
                  </a:cubicBezTo>
                  <a:lnTo>
                    <a:pt x="2644" y="202"/>
                  </a:lnTo>
                  <a:cubicBezTo>
                    <a:pt x="2644" y="85"/>
                    <a:pt x="2548" y="1"/>
                    <a:pt x="2443" y="1"/>
                  </a:cubicBezTo>
                  <a:lnTo>
                    <a:pt x="2083" y="1"/>
                  </a:lnTo>
                  <a:cubicBezTo>
                    <a:pt x="1967" y="1"/>
                    <a:pt x="1882" y="96"/>
                    <a:pt x="1882" y="202"/>
                  </a:cubicBezTo>
                  <a:lnTo>
                    <a:pt x="1882" y="561"/>
                  </a:lnTo>
                  <a:cubicBezTo>
                    <a:pt x="1882" y="572"/>
                    <a:pt x="1882" y="593"/>
                    <a:pt x="1893" y="604"/>
                  </a:cubicBezTo>
                  <a:cubicBezTo>
                    <a:pt x="1703" y="646"/>
                    <a:pt x="1523" y="720"/>
                    <a:pt x="1354" y="826"/>
                  </a:cubicBezTo>
                  <a:cubicBezTo>
                    <a:pt x="1343" y="815"/>
                    <a:pt x="1332" y="805"/>
                    <a:pt x="1332" y="805"/>
                  </a:cubicBezTo>
                  <a:lnTo>
                    <a:pt x="1079" y="551"/>
                  </a:lnTo>
                  <a:cubicBezTo>
                    <a:pt x="994" y="477"/>
                    <a:pt x="867" y="477"/>
                    <a:pt x="793" y="551"/>
                  </a:cubicBezTo>
                  <a:lnTo>
                    <a:pt x="539" y="805"/>
                  </a:lnTo>
                  <a:cubicBezTo>
                    <a:pt x="455" y="889"/>
                    <a:pt x="455" y="1016"/>
                    <a:pt x="539" y="1090"/>
                  </a:cubicBezTo>
                  <a:lnTo>
                    <a:pt x="793" y="1344"/>
                  </a:lnTo>
                  <a:cubicBezTo>
                    <a:pt x="804" y="1354"/>
                    <a:pt x="814" y="1354"/>
                    <a:pt x="825" y="1365"/>
                  </a:cubicBezTo>
                  <a:cubicBezTo>
                    <a:pt x="709" y="1534"/>
                    <a:pt x="635" y="1724"/>
                    <a:pt x="592" y="1925"/>
                  </a:cubicBezTo>
                  <a:cubicBezTo>
                    <a:pt x="582" y="1925"/>
                    <a:pt x="571" y="1915"/>
                    <a:pt x="560" y="1915"/>
                  </a:cubicBezTo>
                  <a:lnTo>
                    <a:pt x="201" y="1925"/>
                  </a:lnTo>
                  <a:cubicBezTo>
                    <a:pt x="148" y="1925"/>
                    <a:pt x="95" y="1947"/>
                    <a:pt x="63" y="1978"/>
                  </a:cubicBezTo>
                  <a:lnTo>
                    <a:pt x="63" y="1978"/>
                  </a:lnTo>
                  <a:cubicBezTo>
                    <a:pt x="21" y="2021"/>
                    <a:pt x="0" y="2073"/>
                    <a:pt x="0" y="2126"/>
                  </a:cubicBezTo>
                  <a:lnTo>
                    <a:pt x="11" y="2486"/>
                  </a:lnTo>
                  <a:lnTo>
                    <a:pt x="11" y="2486"/>
                  </a:lnTo>
                  <a:cubicBezTo>
                    <a:pt x="11" y="2592"/>
                    <a:pt x="95" y="2687"/>
                    <a:pt x="212" y="2687"/>
                  </a:cubicBezTo>
                  <a:lnTo>
                    <a:pt x="571" y="2676"/>
                  </a:lnTo>
                  <a:cubicBezTo>
                    <a:pt x="582" y="2676"/>
                    <a:pt x="592" y="2676"/>
                    <a:pt x="603" y="2676"/>
                  </a:cubicBezTo>
                  <a:cubicBezTo>
                    <a:pt x="645" y="2867"/>
                    <a:pt x="730" y="3046"/>
                    <a:pt x="835" y="3215"/>
                  </a:cubicBezTo>
                  <a:cubicBezTo>
                    <a:pt x="825" y="3226"/>
                    <a:pt x="814" y="3226"/>
                    <a:pt x="804" y="3237"/>
                  </a:cubicBezTo>
                  <a:lnTo>
                    <a:pt x="560" y="3490"/>
                  </a:lnTo>
                  <a:cubicBezTo>
                    <a:pt x="476" y="3575"/>
                    <a:pt x="476" y="3702"/>
                    <a:pt x="560" y="3776"/>
                  </a:cubicBezTo>
                  <a:lnTo>
                    <a:pt x="814" y="4030"/>
                  </a:lnTo>
                  <a:cubicBezTo>
                    <a:pt x="888" y="4104"/>
                    <a:pt x="1015" y="4104"/>
                    <a:pt x="1100" y="4030"/>
                  </a:cubicBezTo>
                  <a:lnTo>
                    <a:pt x="1354" y="3776"/>
                  </a:lnTo>
                  <a:cubicBezTo>
                    <a:pt x="1354" y="3765"/>
                    <a:pt x="1364" y="3755"/>
                    <a:pt x="1375" y="3744"/>
                  </a:cubicBezTo>
                  <a:cubicBezTo>
                    <a:pt x="1544" y="3850"/>
                    <a:pt x="1734" y="3924"/>
                    <a:pt x="1925" y="3966"/>
                  </a:cubicBezTo>
                  <a:cubicBezTo>
                    <a:pt x="1925" y="3977"/>
                    <a:pt x="1925" y="3998"/>
                    <a:pt x="1925" y="4009"/>
                  </a:cubicBezTo>
                  <a:lnTo>
                    <a:pt x="1925" y="4368"/>
                  </a:lnTo>
                  <a:cubicBezTo>
                    <a:pt x="1925" y="4421"/>
                    <a:pt x="1956" y="4463"/>
                    <a:pt x="1988" y="4506"/>
                  </a:cubicBezTo>
                  <a:cubicBezTo>
                    <a:pt x="2030" y="4548"/>
                    <a:pt x="2083" y="4569"/>
                    <a:pt x="2136" y="4569"/>
                  </a:cubicBezTo>
                  <a:lnTo>
                    <a:pt x="2496" y="4558"/>
                  </a:lnTo>
                  <a:lnTo>
                    <a:pt x="2496" y="4558"/>
                  </a:lnTo>
                  <a:cubicBezTo>
                    <a:pt x="2548" y="4558"/>
                    <a:pt x="2601" y="4537"/>
                    <a:pt x="2633" y="4506"/>
                  </a:cubicBezTo>
                  <a:cubicBezTo>
                    <a:pt x="2675" y="4463"/>
                    <a:pt x="2696" y="4410"/>
                    <a:pt x="2696" y="4357"/>
                  </a:cubicBezTo>
                  <a:lnTo>
                    <a:pt x="2686" y="3998"/>
                  </a:lnTo>
                  <a:cubicBezTo>
                    <a:pt x="2686" y="3987"/>
                    <a:pt x="2686" y="3977"/>
                    <a:pt x="2686" y="3966"/>
                  </a:cubicBezTo>
                  <a:cubicBezTo>
                    <a:pt x="2876" y="3913"/>
                    <a:pt x="3056" y="3839"/>
                    <a:pt x="3225" y="3734"/>
                  </a:cubicBezTo>
                  <a:cubicBezTo>
                    <a:pt x="3225" y="3744"/>
                    <a:pt x="3236" y="3755"/>
                    <a:pt x="3246" y="3765"/>
                  </a:cubicBezTo>
                  <a:lnTo>
                    <a:pt x="3500" y="4009"/>
                  </a:lnTo>
                  <a:cubicBezTo>
                    <a:pt x="3574" y="4093"/>
                    <a:pt x="3712" y="4093"/>
                    <a:pt x="3786" y="4009"/>
                  </a:cubicBezTo>
                  <a:lnTo>
                    <a:pt x="4039" y="3755"/>
                  </a:lnTo>
                  <a:cubicBezTo>
                    <a:pt x="4113" y="3681"/>
                    <a:pt x="4113" y="3543"/>
                    <a:pt x="4039" y="3469"/>
                  </a:cubicBezTo>
                  <a:lnTo>
                    <a:pt x="3775" y="3215"/>
                  </a:lnTo>
                  <a:cubicBezTo>
                    <a:pt x="3775" y="3215"/>
                    <a:pt x="3765" y="3205"/>
                    <a:pt x="3754" y="3194"/>
                  </a:cubicBezTo>
                  <a:cubicBezTo>
                    <a:pt x="3860" y="3025"/>
                    <a:pt x="3934" y="2835"/>
                    <a:pt x="3976" y="2644"/>
                  </a:cubicBezTo>
                  <a:cubicBezTo>
                    <a:pt x="3987" y="2644"/>
                    <a:pt x="3997" y="2644"/>
                    <a:pt x="4008" y="2644"/>
                  </a:cubicBezTo>
                  <a:lnTo>
                    <a:pt x="4367" y="2644"/>
                  </a:lnTo>
                  <a:cubicBezTo>
                    <a:pt x="4420" y="2644"/>
                    <a:pt x="4473" y="2613"/>
                    <a:pt x="4515" y="2581"/>
                  </a:cubicBezTo>
                  <a:cubicBezTo>
                    <a:pt x="4547" y="2539"/>
                    <a:pt x="4568" y="2486"/>
                    <a:pt x="4568" y="2433"/>
                  </a:cubicBezTo>
                  <a:lnTo>
                    <a:pt x="4568" y="2073"/>
                  </a:lnTo>
                  <a:cubicBezTo>
                    <a:pt x="4568" y="1968"/>
                    <a:pt x="4473" y="1873"/>
                    <a:pt x="4357" y="1873"/>
                  </a:cubicBezTo>
                  <a:lnTo>
                    <a:pt x="3997" y="1883"/>
                  </a:lnTo>
                  <a:cubicBezTo>
                    <a:pt x="3987" y="1883"/>
                    <a:pt x="3976" y="1883"/>
                    <a:pt x="3965" y="1883"/>
                  </a:cubicBezTo>
                  <a:cubicBezTo>
                    <a:pt x="3923" y="1693"/>
                    <a:pt x="3849" y="1513"/>
                    <a:pt x="3733" y="1344"/>
                  </a:cubicBezTo>
                  <a:cubicBezTo>
                    <a:pt x="3743" y="1344"/>
                    <a:pt x="3754" y="1333"/>
                    <a:pt x="3765" y="1323"/>
                  </a:cubicBezTo>
                  <a:lnTo>
                    <a:pt x="4018" y="1069"/>
                  </a:lnTo>
                  <a:cubicBezTo>
                    <a:pt x="4092" y="984"/>
                    <a:pt x="4092" y="857"/>
                    <a:pt x="4018" y="783"/>
                  </a:cubicBezTo>
                  <a:lnTo>
                    <a:pt x="3754" y="530"/>
                  </a:lnTo>
                  <a:cubicBezTo>
                    <a:pt x="3680" y="456"/>
                    <a:pt x="3553" y="456"/>
                    <a:pt x="3468" y="530"/>
                  </a:cubicBezTo>
                  <a:close/>
                  <a:moveTo>
                    <a:pt x="2961" y="2951"/>
                  </a:moveTo>
                  <a:cubicBezTo>
                    <a:pt x="2591" y="3321"/>
                    <a:pt x="1988" y="3321"/>
                    <a:pt x="1618" y="2962"/>
                  </a:cubicBezTo>
                  <a:cubicBezTo>
                    <a:pt x="1248" y="2592"/>
                    <a:pt x="1248" y="1989"/>
                    <a:pt x="1607" y="1619"/>
                  </a:cubicBezTo>
                  <a:cubicBezTo>
                    <a:pt x="1977" y="1238"/>
                    <a:pt x="2580" y="1238"/>
                    <a:pt x="2950" y="1608"/>
                  </a:cubicBezTo>
                  <a:cubicBezTo>
                    <a:pt x="3331" y="1968"/>
                    <a:pt x="3331" y="2570"/>
                    <a:pt x="2961" y="29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35130" y="1127097"/>
              <a:ext cx="516010" cy="511744"/>
            </a:xfrm>
            <a:custGeom>
              <a:avLst/>
              <a:gdLst/>
              <a:ahLst/>
              <a:cxnLst/>
              <a:rect l="l" t="t" r="r" b="b"/>
              <a:pathLst>
                <a:path w="8387" h="8318" extrusionOk="0">
                  <a:moveTo>
                    <a:pt x="4193" y="2423"/>
                  </a:moveTo>
                  <a:cubicBezTo>
                    <a:pt x="4997" y="2423"/>
                    <a:pt x="5716" y="2984"/>
                    <a:pt x="5891" y="3794"/>
                  </a:cubicBezTo>
                  <a:cubicBezTo>
                    <a:pt x="6091" y="4735"/>
                    <a:pt x="5499" y="5655"/>
                    <a:pt x="4558" y="5856"/>
                  </a:cubicBezTo>
                  <a:cubicBezTo>
                    <a:pt x="4434" y="5882"/>
                    <a:pt x="4311" y="5895"/>
                    <a:pt x="4190" y="5895"/>
                  </a:cubicBezTo>
                  <a:cubicBezTo>
                    <a:pt x="3388" y="5895"/>
                    <a:pt x="2671" y="5341"/>
                    <a:pt x="2496" y="4524"/>
                  </a:cubicBezTo>
                  <a:cubicBezTo>
                    <a:pt x="2295" y="3582"/>
                    <a:pt x="2898" y="2662"/>
                    <a:pt x="3829" y="2462"/>
                  </a:cubicBezTo>
                  <a:cubicBezTo>
                    <a:pt x="3951" y="2435"/>
                    <a:pt x="4073" y="2423"/>
                    <a:pt x="4193" y="2423"/>
                  </a:cubicBezTo>
                  <a:close/>
                  <a:moveTo>
                    <a:pt x="3716" y="0"/>
                  </a:moveTo>
                  <a:cubicBezTo>
                    <a:pt x="3690" y="0"/>
                    <a:pt x="3664" y="3"/>
                    <a:pt x="3638" y="8"/>
                  </a:cubicBezTo>
                  <a:lnTo>
                    <a:pt x="3004" y="146"/>
                  </a:lnTo>
                  <a:cubicBezTo>
                    <a:pt x="2803" y="188"/>
                    <a:pt x="2676" y="378"/>
                    <a:pt x="2718" y="579"/>
                  </a:cubicBezTo>
                  <a:lnTo>
                    <a:pt x="2856" y="1224"/>
                  </a:lnTo>
                  <a:cubicBezTo>
                    <a:pt x="2856" y="1246"/>
                    <a:pt x="2866" y="1267"/>
                    <a:pt x="2877" y="1288"/>
                  </a:cubicBezTo>
                  <a:cubicBezTo>
                    <a:pt x="2528" y="1446"/>
                    <a:pt x="2232" y="1658"/>
                    <a:pt x="1967" y="1912"/>
                  </a:cubicBezTo>
                  <a:cubicBezTo>
                    <a:pt x="1957" y="1901"/>
                    <a:pt x="1936" y="1880"/>
                    <a:pt x="1915" y="1869"/>
                  </a:cubicBezTo>
                  <a:lnTo>
                    <a:pt x="1365" y="1520"/>
                  </a:lnTo>
                  <a:cubicBezTo>
                    <a:pt x="1302" y="1481"/>
                    <a:pt x="1233" y="1459"/>
                    <a:pt x="1163" y="1459"/>
                  </a:cubicBezTo>
                  <a:cubicBezTo>
                    <a:pt x="1139" y="1459"/>
                    <a:pt x="1114" y="1462"/>
                    <a:pt x="1090" y="1468"/>
                  </a:cubicBezTo>
                  <a:cubicBezTo>
                    <a:pt x="995" y="1489"/>
                    <a:pt x="910" y="1542"/>
                    <a:pt x="857" y="1626"/>
                  </a:cubicBezTo>
                  <a:lnTo>
                    <a:pt x="498" y="2176"/>
                  </a:lnTo>
                  <a:cubicBezTo>
                    <a:pt x="392" y="2356"/>
                    <a:pt x="445" y="2578"/>
                    <a:pt x="614" y="2694"/>
                  </a:cubicBezTo>
                  <a:lnTo>
                    <a:pt x="1164" y="3043"/>
                  </a:lnTo>
                  <a:cubicBezTo>
                    <a:pt x="1185" y="3054"/>
                    <a:pt x="1206" y="3064"/>
                    <a:pt x="1227" y="3075"/>
                  </a:cubicBezTo>
                  <a:cubicBezTo>
                    <a:pt x="1100" y="3403"/>
                    <a:pt x="1037" y="3762"/>
                    <a:pt x="1037" y="4132"/>
                  </a:cubicBezTo>
                  <a:lnTo>
                    <a:pt x="973" y="4132"/>
                  </a:lnTo>
                  <a:lnTo>
                    <a:pt x="328" y="4270"/>
                  </a:lnTo>
                  <a:cubicBezTo>
                    <a:pt x="128" y="4312"/>
                    <a:pt x="1" y="4513"/>
                    <a:pt x="43" y="4714"/>
                  </a:cubicBezTo>
                  <a:lnTo>
                    <a:pt x="180" y="5348"/>
                  </a:lnTo>
                  <a:cubicBezTo>
                    <a:pt x="217" y="5523"/>
                    <a:pt x="374" y="5642"/>
                    <a:pt x="547" y="5642"/>
                  </a:cubicBezTo>
                  <a:cubicBezTo>
                    <a:pt x="572" y="5642"/>
                    <a:pt x="598" y="5639"/>
                    <a:pt x="625" y="5634"/>
                  </a:cubicBezTo>
                  <a:lnTo>
                    <a:pt x="1259" y="5496"/>
                  </a:lnTo>
                  <a:cubicBezTo>
                    <a:pt x="1280" y="5496"/>
                    <a:pt x="1301" y="5486"/>
                    <a:pt x="1322" y="5486"/>
                  </a:cubicBezTo>
                  <a:cubicBezTo>
                    <a:pt x="1481" y="5824"/>
                    <a:pt x="1693" y="6120"/>
                    <a:pt x="1946" y="6385"/>
                  </a:cubicBezTo>
                  <a:cubicBezTo>
                    <a:pt x="1936" y="6395"/>
                    <a:pt x="1915" y="6416"/>
                    <a:pt x="1904" y="6437"/>
                  </a:cubicBezTo>
                  <a:lnTo>
                    <a:pt x="1555" y="6987"/>
                  </a:lnTo>
                  <a:cubicBezTo>
                    <a:pt x="1502" y="7072"/>
                    <a:pt x="1481" y="7167"/>
                    <a:pt x="1502" y="7262"/>
                  </a:cubicBezTo>
                  <a:cubicBezTo>
                    <a:pt x="1523" y="7357"/>
                    <a:pt x="1587" y="7442"/>
                    <a:pt x="1661" y="7495"/>
                  </a:cubicBezTo>
                  <a:lnTo>
                    <a:pt x="2221" y="7854"/>
                  </a:lnTo>
                  <a:cubicBezTo>
                    <a:pt x="2287" y="7895"/>
                    <a:pt x="2359" y="7911"/>
                    <a:pt x="2432" y="7911"/>
                  </a:cubicBezTo>
                  <a:cubicBezTo>
                    <a:pt x="2453" y="7911"/>
                    <a:pt x="2475" y="7910"/>
                    <a:pt x="2496" y="7907"/>
                  </a:cubicBezTo>
                  <a:cubicBezTo>
                    <a:pt x="2591" y="7886"/>
                    <a:pt x="2676" y="7823"/>
                    <a:pt x="2729" y="7738"/>
                  </a:cubicBezTo>
                  <a:lnTo>
                    <a:pt x="3088" y="7188"/>
                  </a:lnTo>
                  <a:cubicBezTo>
                    <a:pt x="3099" y="7167"/>
                    <a:pt x="3109" y="7146"/>
                    <a:pt x="3109" y="7125"/>
                  </a:cubicBezTo>
                  <a:cubicBezTo>
                    <a:pt x="3448" y="7252"/>
                    <a:pt x="3797" y="7315"/>
                    <a:pt x="4167" y="7326"/>
                  </a:cubicBezTo>
                  <a:cubicBezTo>
                    <a:pt x="4167" y="7347"/>
                    <a:pt x="4167" y="7368"/>
                    <a:pt x="4177" y="7389"/>
                  </a:cubicBezTo>
                  <a:lnTo>
                    <a:pt x="4315" y="8024"/>
                  </a:lnTo>
                  <a:cubicBezTo>
                    <a:pt x="4352" y="8198"/>
                    <a:pt x="4501" y="8317"/>
                    <a:pt x="4671" y="8317"/>
                  </a:cubicBezTo>
                  <a:cubicBezTo>
                    <a:pt x="4697" y="8317"/>
                    <a:pt x="4722" y="8315"/>
                    <a:pt x="4748" y="8309"/>
                  </a:cubicBezTo>
                  <a:lnTo>
                    <a:pt x="5394" y="8172"/>
                  </a:lnTo>
                  <a:cubicBezTo>
                    <a:pt x="5594" y="8129"/>
                    <a:pt x="5721" y="7928"/>
                    <a:pt x="5679" y="7738"/>
                  </a:cubicBezTo>
                  <a:lnTo>
                    <a:pt x="5542" y="7093"/>
                  </a:lnTo>
                  <a:cubicBezTo>
                    <a:pt x="5531" y="7072"/>
                    <a:pt x="5520" y="7051"/>
                    <a:pt x="5520" y="7030"/>
                  </a:cubicBezTo>
                  <a:cubicBezTo>
                    <a:pt x="5859" y="6871"/>
                    <a:pt x="6165" y="6660"/>
                    <a:pt x="6419" y="6406"/>
                  </a:cubicBezTo>
                  <a:cubicBezTo>
                    <a:pt x="6440" y="6416"/>
                    <a:pt x="6451" y="6437"/>
                    <a:pt x="6472" y="6448"/>
                  </a:cubicBezTo>
                  <a:lnTo>
                    <a:pt x="7022" y="6797"/>
                  </a:lnTo>
                  <a:cubicBezTo>
                    <a:pt x="7085" y="6836"/>
                    <a:pt x="7159" y="6858"/>
                    <a:pt x="7228" y="6858"/>
                  </a:cubicBezTo>
                  <a:cubicBezTo>
                    <a:pt x="7252" y="6858"/>
                    <a:pt x="7275" y="6855"/>
                    <a:pt x="7297" y="6850"/>
                  </a:cubicBezTo>
                  <a:cubicBezTo>
                    <a:pt x="7392" y="6829"/>
                    <a:pt x="7477" y="6776"/>
                    <a:pt x="7540" y="6691"/>
                  </a:cubicBezTo>
                  <a:lnTo>
                    <a:pt x="7889" y="6131"/>
                  </a:lnTo>
                  <a:cubicBezTo>
                    <a:pt x="7995" y="5962"/>
                    <a:pt x="7953" y="5729"/>
                    <a:pt x="7773" y="5623"/>
                  </a:cubicBezTo>
                  <a:lnTo>
                    <a:pt x="7223" y="5274"/>
                  </a:lnTo>
                  <a:cubicBezTo>
                    <a:pt x="7202" y="5253"/>
                    <a:pt x="7191" y="5253"/>
                    <a:pt x="7170" y="5243"/>
                  </a:cubicBezTo>
                  <a:cubicBezTo>
                    <a:pt x="7286" y="4904"/>
                    <a:pt x="7350" y="4555"/>
                    <a:pt x="7360" y="4185"/>
                  </a:cubicBezTo>
                  <a:lnTo>
                    <a:pt x="7424" y="4185"/>
                  </a:lnTo>
                  <a:lnTo>
                    <a:pt x="8058" y="4048"/>
                  </a:lnTo>
                  <a:cubicBezTo>
                    <a:pt x="8259" y="4005"/>
                    <a:pt x="8386" y="3804"/>
                    <a:pt x="8344" y="3604"/>
                  </a:cubicBezTo>
                  <a:lnTo>
                    <a:pt x="8206" y="2969"/>
                  </a:lnTo>
                  <a:cubicBezTo>
                    <a:pt x="8169" y="2794"/>
                    <a:pt x="8021" y="2675"/>
                    <a:pt x="7850" y="2675"/>
                  </a:cubicBezTo>
                  <a:cubicBezTo>
                    <a:pt x="7825" y="2675"/>
                    <a:pt x="7799" y="2678"/>
                    <a:pt x="7773" y="2684"/>
                  </a:cubicBezTo>
                  <a:lnTo>
                    <a:pt x="7128" y="2821"/>
                  </a:lnTo>
                  <a:cubicBezTo>
                    <a:pt x="7107" y="2821"/>
                    <a:pt x="7085" y="2832"/>
                    <a:pt x="7064" y="2832"/>
                  </a:cubicBezTo>
                  <a:cubicBezTo>
                    <a:pt x="6916" y="2493"/>
                    <a:pt x="6694" y="2197"/>
                    <a:pt x="6440" y="1933"/>
                  </a:cubicBezTo>
                  <a:cubicBezTo>
                    <a:pt x="6462" y="1922"/>
                    <a:pt x="6472" y="1901"/>
                    <a:pt x="6483" y="1880"/>
                  </a:cubicBezTo>
                  <a:lnTo>
                    <a:pt x="6842" y="1330"/>
                  </a:lnTo>
                  <a:cubicBezTo>
                    <a:pt x="6948" y="1161"/>
                    <a:pt x="6895" y="928"/>
                    <a:pt x="6726" y="823"/>
                  </a:cubicBezTo>
                  <a:lnTo>
                    <a:pt x="6176" y="463"/>
                  </a:lnTo>
                  <a:cubicBezTo>
                    <a:pt x="6113" y="426"/>
                    <a:pt x="6045" y="408"/>
                    <a:pt x="5978" y="408"/>
                  </a:cubicBezTo>
                  <a:cubicBezTo>
                    <a:pt x="5854" y="408"/>
                    <a:pt x="5734" y="469"/>
                    <a:pt x="5658" y="579"/>
                  </a:cubicBezTo>
                  <a:lnTo>
                    <a:pt x="5309" y="1129"/>
                  </a:lnTo>
                  <a:cubicBezTo>
                    <a:pt x="5298" y="1150"/>
                    <a:pt x="5288" y="1172"/>
                    <a:pt x="5277" y="1193"/>
                  </a:cubicBezTo>
                  <a:cubicBezTo>
                    <a:pt x="4949" y="1066"/>
                    <a:pt x="4590" y="1002"/>
                    <a:pt x="4230" y="992"/>
                  </a:cubicBezTo>
                  <a:cubicBezTo>
                    <a:pt x="4230" y="971"/>
                    <a:pt x="4220" y="949"/>
                    <a:pt x="4220" y="928"/>
                  </a:cubicBezTo>
                  <a:lnTo>
                    <a:pt x="4082" y="294"/>
                  </a:lnTo>
                  <a:cubicBezTo>
                    <a:pt x="4045" y="119"/>
                    <a:pt x="3889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29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51127" y="4822651"/>
            <a:ext cx="648043" cy="64168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84156" y="204832"/>
            <a:ext cx="209062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 dirty="0"/>
              <a:t>화면 구상</a:t>
            </a:r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02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29B7BF-7483-77A2-67B4-83F8A999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63" y="4424190"/>
            <a:ext cx="317162" cy="317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546B2-F80E-E1D3-3E33-248A8C024013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897DF-1FEA-3191-4F5E-9A0080CF4995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E5EA8-10E6-9F25-13B6-35D67E58F6BA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8FA7-D0E1-B248-5351-0EB1EBBF8951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7CA1BF-9A42-6713-191A-EB40162CE38B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E1938B3-889F-1B57-DF0A-D2E79BF2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FE223B-0E92-B260-745D-D808AA6A1CE1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화면 구상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DE8598-A1A0-A9F5-52B3-1975B677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17" y="-656481"/>
            <a:ext cx="4225600" cy="14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8C668-CDEC-C37C-5DD8-A303311BA61B}"/>
              </a:ext>
            </a:extLst>
          </p:cNvPr>
          <p:cNvSpPr txBox="1"/>
          <p:nvPr/>
        </p:nvSpPr>
        <p:spPr>
          <a:xfrm>
            <a:off x="674906" y="3097632"/>
            <a:ext cx="209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신체 부위별 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DDCD2-9EFC-EB90-4214-5C5C0BE4225D}"/>
              </a:ext>
            </a:extLst>
          </p:cNvPr>
          <p:cNvSpPr txBox="1"/>
          <p:nvPr/>
        </p:nvSpPr>
        <p:spPr>
          <a:xfrm>
            <a:off x="3618498" y="3104724"/>
            <a:ext cx="209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나의 운동 루틴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AB4660D5-000F-DC5E-0464-F4BB1F16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348410-C7AC-8D3B-E6E2-4C0415C1D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54B66F-0B8F-4322-6D35-2FC369924965}"/>
              </a:ext>
            </a:extLst>
          </p:cNvPr>
          <p:cNvSpPr/>
          <p:nvPr/>
        </p:nvSpPr>
        <p:spPr>
          <a:xfrm>
            <a:off x="6195538" y="1456414"/>
            <a:ext cx="2632046" cy="1584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76E7F-A8F5-52AA-E1D2-9438BFF60157}"/>
              </a:ext>
            </a:extLst>
          </p:cNvPr>
          <p:cNvSpPr/>
          <p:nvPr/>
        </p:nvSpPr>
        <p:spPr>
          <a:xfrm>
            <a:off x="404193" y="1456414"/>
            <a:ext cx="2632046" cy="1584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B40C0-AE1B-C454-CD8E-C6DB160074C1}"/>
              </a:ext>
            </a:extLst>
          </p:cNvPr>
          <p:cNvSpPr/>
          <p:nvPr/>
        </p:nvSpPr>
        <p:spPr>
          <a:xfrm>
            <a:off x="506089" y="1544810"/>
            <a:ext cx="112763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11391E-9C17-745A-7C5D-086558BC4589}"/>
              </a:ext>
            </a:extLst>
          </p:cNvPr>
          <p:cNvSpPr/>
          <p:nvPr/>
        </p:nvSpPr>
        <p:spPr>
          <a:xfrm>
            <a:off x="1771164" y="1544809"/>
            <a:ext cx="112763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516702-A7B0-491E-EBB4-A7B4118F1FEC}"/>
              </a:ext>
            </a:extLst>
          </p:cNvPr>
          <p:cNvSpPr/>
          <p:nvPr/>
        </p:nvSpPr>
        <p:spPr>
          <a:xfrm>
            <a:off x="510835" y="2062726"/>
            <a:ext cx="567821" cy="44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2C3B5F-00F3-A03C-66EC-00672AF4ECC5}"/>
              </a:ext>
            </a:extLst>
          </p:cNvPr>
          <p:cNvSpPr/>
          <p:nvPr/>
        </p:nvSpPr>
        <p:spPr>
          <a:xfrm>
            <a:off x="510835" y="2667999"/>
            <a:ext cx="567821" cy="372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AB3E6B-E252-0827-1C30-8DDF27117A99}"/>
              </a:ext>
            </a:extLst>
          </p:cNvPr>
          <p:cNvSpPr/>
          <p:nvPr/>
        </p:nvSpPr>
        <p:spPr>
          <a:xfrm>
            <a:off x="1410213" y="2050108"/>
            <a:ext cx="567821" cy="44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6EFEE2-868D-1D12-421C-DC640412C181}"/>
              </a:ext>
            </a:extLst>
          </p:cNvPr>
          <p:cNvSpPr/>
          <p:nvPr/>
        </p:nvSpPr>
        <p:spPr>
          <a:xfrm>
            <a:off x="2270710" y="2031457"/>
            <a:ext cx="567821" cy="44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AE9872-7ADA-1BEE-73FB-6250C41C4325}"/>
              </a:ext>
            </a:extLst>
          </p:cNvPr>
          <p:cNvSpPr/>
          <p:nvPr/>
        </p:nvSpPr>
        <p:spPr>
          <a:xfrm>
            <a:off x="1410213" y="2667999"/>
            <a:ext cx="567821" cy="372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86207-821C-1F1C-B5EE-D6305E49702D}"/>
              </a:ext>
            </a:extLst>
          </p:cNvPr>
          <p:cNvSpPr/>
          <p:nvPr/>
        </p:nvSpPr>
        <p:spPr>
          <a:xfrm>
            <a:off x="2270709" y="2667999"/>
            <a:ext cx="567821" cy="372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4A5BDA-5893-5A3C-8DD6-BB6B702CE3B3}"/>
              </a:ext>
            </a:extLst>
          </p:cNvPr>
          <p:cNvSpPr/>
          <p:nvPr/>
        </p:nvSpPr>
        <p:spPr>
          <a:xfrm>
            <a:off x="3297514" y="1455310"/>
            <a:ext cx="2632046" cy="1584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AE947A-52BE-5FD0-717A-4A9843692E3B}"/>
              </a:ext>
            </a:extLst>
          </p:cNvPr>
          <p:cNvSpPr/>
          <p:nvPr/>
        </p:nvSpPr>
        <p:spPr>
          <a:xfrm>
            <a:off x="3380839" y="1778431"/>
            <a:ext cx="2436378" cy="1170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DB9136-229B-DCE2-2B15-5A3CD32F590A}"/>
              </a:ext>
            </a:extLst>
          </p:cNvPr>
          <p:cNvSpPr/>
          <p:nvPr/>
        </p:nvSpPr>
        <p:spPr>
          <a:xfrm>
            <a:off x="3601571" y="1855241"/>
            <a:ext cx="613047" cy="22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3CCDE0-C16D-8F05-9A57-90CBB4D6990E}"/>
              </a:ext>
            </a:extLst>
          </p:cNvPr>
          <p:cNvSpPr/>
          <p:nvPr/>
        </p:nvSpPr>
        <p:spPr>
          <a:xfrm>
            <a:off x="4295868" y="1855198"/>
            <a:ext cx="613047" cy="22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0F696-A5CD-9632-2712-AE9DBE5C408D}"/>
              </a:ext>
            </a:extLst>
          </p:cNvPr>
          <p:cNvSpPr/>
          <p:nvPr/>
        </p:nvSpPr>
        <p:spPr>
          <a:xfrm>
            <a:off x="4990165" y="1855241"/>
            <a:ext cx="613047" cy="22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DFBB8E-C907-023D-0AAA-67AC32C167A1}"/>
              </a:ext>
            </a:extLst>
          </p:cNvPr>
          <p:cNvSpPr/>
          <p:nvPr/>
        </p:nvSpPr>
        <p:spPr>
          <a:xfrm>
            <a:off x="6402124" y="1698697"/>
            <a:ext cx="2231041" cy="35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계획된 운동 테이블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4C749F-48C2-746E-4D58-B8F18C4FFEF0}"/>
              </a:ext>
            </a:extLst>
          </p:cNvPr>
          <p:cNvSpPr txBox="1"/>
          <p:nvPr/>
        </p:nvSpPr>
        <p:spPr>
          <a:xfrm>
            <a:off x="6402124" y="3097631"/>
            <a:ext cx="209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당일 운동 수행 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2A353C-44F4-FD07-9F20-B1AA5C6DBF2E}"/>
              </a:ext>
            </a:extLst>
          </p:cNvPr>
          <p:cNvSpPr/>
          <p:nvPr/>
        </p:nvSpPr>
        <p:spPr>
          <a:xfrm>
            <a:off x="6402124" y="2197635"/>
            <a:ext cx="2231041" cy="35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당일 운동 테이블</a:t>
            </a:r>
          </a:p>
        </p:txBody>
      </p:sp>
    </p:spTree>
    <p:extLst>
      <p:ext uri="{BB962C8B-B14F-4D97-AF65-F5344CB8AC3E}">
        <p14:creationId xmlns:p14="http://schemas.microsoft.com/office/powerpoint/2010/main" val="296168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398FCCD1-AD2E-5EFC-0E3D-596A61D3FAAE}"/>
              </a:ext>
            </a:extLst>
          </p:cNvPr>
          <p:cNvSpPr/>
          <p:nvPr/>
        </p:nvSpPr>
        <p:spPr>
          <a:xfrm>
            <a:off x="3331841" y="1775919"/>
            <a:ext cx="2286000" cy="1577340"/>
          </a:xfrm>
          <a:prstGeom prst="cloud">
            <a:avLst/>
          </a:prstGeom>
          <a:solidFill>
            <a:srgbClr val="DED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Google Shape;417;p34">
            <a:extLst>
              <a:ext uri="{FF2B5EF4-FFF2-40B4-BE49-F238E27FC236}">
                <a16:creationId xmlns:a16="http://schemas.microsoft.com/office/drawing/2014/main" id="{77A10DC8-32E0-ADD3-D33A-8C0760A40F61}"/>
              </a:ext>
            </a:extLst>
          </p:cNvPr>
          <p:cNvSpPr/>
          <p:nvPr/>
        </p:nvSpPr>
        <p:spPr>
          <a:xfrm flipH="1">
            <a:off x="5960575" y="2311224"/>
            <a:ext cx="1242225" cy="49911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회원가입 </a:t>
            </a:r>
            <a:endParaRPr sz="1100" dirty="0"/>
          </a:p>
        </p:txBody>
      </p:sp>
      <p:sp>
        <p:nvSpPr>
          <p:cNvPr id="9" name="Google Shape;417;p34">
            <a:extLst>
              <a:ext uri="{FF2B5EF4-FFF2-40B4-BE49-F238E27FC236}">
                <a16:creationId xmlns:a16="http://schemas.microsoft.com/office/drawing/2014/main" id="{BB4E561A-ABEE-B9BE-CDB6-E7F42238A954}"/>
              </a:ext>
            </a:extLst>
          </p:cNvPr>
          <p:cNvSpPr/>
          <p:nvPr/>
        </p:nvSpPr>
        <p:spPr>
          <a:xfrm flipH="1">
            <a:off x="1481215" y="2264679"/>
            <a:ext cx="1303104" cy="5922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헬스 </a:t>
            </a:r>
            <a:r>
              <a:rPr lang="en-US" altLang="ko-KR" sz="1100" dirty="0"/>
              <a:t>API</a:t>
            </a:r>
            <a:r>
              <a:rPr lang="ko-KR" altLang="en-US" sz="1100" dirty="0"/>
              <a:t>에서 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운동 데이터 추출</a:t>
            </a:r>
            <a:endParaRPr lang="en-US" altLang="ko-KR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8DE4B9-E0D5-C4D6-8924-090987EDF9AC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flipH="1" flipV="1">
            <a:off x="2784319" y="2560779"/>
            <a:ext cx="554613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55856BA-022F-A600-3F6E-A304DB40AE0D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 flipV="1">
            <a:off x="4474841" y="1453632"/>
            <a:ext cx="915686" cy="41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A8AD32-9FB4-1396-5927-6B68EEBA9F46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V="1">
            <a:off x="5615936" y="2560779"/>
            <a:ext cx="344639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417;p34">
            <a:extLst>
              <a:ext uri="{FF2B5EF4-FFF2-40B4-BE49-F238E27FC236}">
                <a16:creationId xmlns:a16="http://schemas.microsoft.com/office/drawing/2014/main" id="{D35DDA6F-3B9F-2E97-49D7-BC2173F754B2}"/>
              </a:ext>
            </a:extLst>
          </p:cNvPr>
          <p:cNvSpPr/>
          <p:nvPr/>
        </p:nvSpPr>
        <p:spPr>
          <a:xfrm flipH="1">
            <a:off x="4738975" y="920026"/>
            <a:ext cx="1303104" cy="533606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나만의 운동 루틴</a:t>
            </a:r>
            <a:endParaRPr lang="en-US" altLang="ko-KR" sz="1100" dirty="0"/>
          </a:p>
        </p:txBody>
      </p:sp>
      <p:sp>
        <p:nvSpPr>
          <p:cNvPr id="37" name="Google Shape;417;p34">
            <a:extLst>
              <a:ext uri="{FF2B5EF4-FFF2-40B4-BE49-F238E27FC236}">
                <a16:creationId xmlns:a16="http://schemas.microsoft.com/office/drawing/2014/main" id="{E3D973D7-3F45-1C98-DFDD-8A57B50EB45A}"/>
              </a:ext>
            </a:extLst>
          </p:cNvPr>
          <p:cNvSpPr/>
          <p:nvPr/>
        </p:nvSpPr>
        <p:spPr>
          <a:xfrm flipH="1">
            <a:off x="5960574" y="3217067"/>
            <a:ext cx="1242225" cy="49911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회원정보 </a:t>
            </a:r>
            <a:r>
              <a:rPr lang="en-US" altLang="ko-KR" sz="1100" dirty="0"/>
              <a:t>DB</a:t>
            </a:r>
            <a:endParaRPr sz="1100" dirty="0"/>
          </a:p>
        </p:txBody>
      </p:sp>
      <p:sp>
        <p:nvSpPr>
          <p:cNvPr id="43" name="Google Shape;417;p34">
            <a:extLst>
              <a:ext uri="{FF2B5EF4-FFF2-40B4-BE49-F238E27FC236}">
                <a16:creationId xmlns:a16="http://schemas.microsoft.com/office/drawing/2014/main" id="{EAABF1ED-D974-DD2B-DB76-1D0C744CCD8A}"/>
              </a:ext>
            </a:extLst>
          </p:cNvPr>
          <p:cNvSpPr/>
          <p:nvPr/>
        </p:nvSpPr>
        <p:spPr>
          <a:xfrm flipH="1">
            <a:off x="2784319" y="924389"/>
            <a:ext cx="1303104" cy="533606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기구</a:t>
            </a:r>
            <a:r>
              <a:rPr lang="en-US" altLang="ko-KR" sz="1100" dirty="0"/>
              <a:t>, </a:t>
            </a:r>
            <a:r>
              <a:rPr lang="ko-KR" altLang="en-US" sz="1100" dirty="0"/>
              <a:t>신체 별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운동 방법</a:t>
            </a:r>
            <a:endParaRPr lang="en-US" altLang="ko-KR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C25D5F5-9359-4D1A-CB1D-21CFC50F2D1F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H="1" flipV="1">
            <a:off x="3435871" y="1457995"/>
            <a:ext cx="1038970" cy="40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9882846-6E7A-E603-1F56-3FB700C32EBC}"/>
              </a:ext>
            </a:extLst>
          </p:cNvPr>
          <p:cNvCxnSpPr>
            <a:stCxn id="43" idx="2"/>
            <a:endCxn id="9" idx="0"/>
          </p:cNvCxnSpPr>
          <p:nvPr/>
        </p:nvCxnSpPr>
        <p:spPr>
          <a:xfrm rot="5400000">
            <a:off x="2380977" y="1209785"/>
            <a:ext cx="806684" cy="13031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992AB24-3497-CD25-B6A6-041B1B02BA73}"/>
              </a:ext>
            </a:extLst>
          </p:cNvPr>
          <p:cNvCxnSpPr>
            <a:cxnSpLocks/>
            <a:stCxn id="37" idx="0"/>
            <a:endCxn id="8" idx="2"/>
          </p:cNvCxnSpPr>
          <p:nvPr/>
        </p:nvCxnSpPr>
        <p:spPr>
          <a:xfrm rot="5400000" flipH="1" flipV="1">
            <a:off x="6378320" y="3013701"/>
            <a:ext cx="406733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417;p34">
            <a:extLst>
              <a:ext uri="{FF2B5EF4-FFF2-40B4-BE49-F238E27FC236}">
                <a16:creationId xmlns:a16="http://schemas.microsoft.com/office/drawing/2014/main" id="{D7F8D901-93EA-26DD-9E21-D2E5049BB7AF}"/>
              </a:ext>
            </a:extLst>
          </p:cNvPr>
          <p:cNvSpPr/>
          <p:nvPr/>
        </p:nvSpPr>
        <p:spPr>
          <a:xfrm flipH="1">
            <a:off x="6414257" y="933322"/>
            <a:ext cx="1242225" cy="49911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나만의 운동 루틴 </a:t>
            </a:r>
            <a:r>
              <a:rPr lang="en-US" altLang="ko-KR" sz="1100" dirty="0"/>
              <a:t>DB</a:t>
            </a:r>
            <a:endParaRPr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429A37-2E46-5EAB-0A11-2C34C70E27BD}"/>
              </a:ext>
            </a:extLst>
          </p:cNvPr>
          <p:cNvCxnSpPr>
            <a:stCxn id="32" idx="1"/>
            <a:endCxn id="67" idx="3"/>
          </p:cNvCxnSpPr>
          <p:nvPr/>
        </p:nvCxnSpPr>
        <p:spPr>
          <a:xfrm flipV="1">
            <a:off x="6042079" y="1182877"/>
            <a:ext cx="372178" cy="3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B3EB720-5D58-CD3E-9E37-66812BF9C13A}"/>
              </a:ext>
            </a:extLst>
          </p:cNvPr>
          <p:cNvSpPr txBox="1"/>
          <p:nvPr/>
        </p:nvSpPr>
        <p:spPr>
          <a:xfrm>
            <a:off x="638559" y="2433821"/>
            <a:ext cx="836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시나리오 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92D766-0F99-76F9-27CE-FBD6992D3606}"/>
              </a:ext>
            </a:extLst>
          </p:cNvPr>
          <p:cNvSpPr txBox="1"/>
          <p:nvPr/>
        </p:nvSpPr>
        <p:spPr>
          <a:xfrm>
            <a:off x="5205243" y="1563997"/>
            <a:ext cx="836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시나리오 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793BF4-53DF-955B-A5C3-53467755A89C}"/>
              </a:ext>
            </a:extLst>
          </p:cNvPr>
          <p:cNvSpPr txBox="1"/>
          <p:nvPr/>
        </p:nvSpPr>
        <p:spPr>
          <a:xfrm>
            <a:off x="6658092" y="2886742"/>
            <a:ext cx="836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시나리오 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09062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/>
              <a:t>프로젝트 구성도</a:t>
            </a:r>
            <a:endParaRPr lang="ko-KR" altLang="en-US" sz="2000" b="1" dirty="0"/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02</a:t>
            </a:r>
          </a:p>
        </p:txBody>
      </p:sp>
      <p:sp>
        <p:nvSpPr>
          <p:cNvPr id="105" name="Google Shape;417;p34">
            <a:extLst>
              <a:ext uri="{FF2B5EF4-FFF2-40B4-BE49-F238E27FC236}">
                <a16:creationId xmlns:a16="http://schemas.microsoft.com/office/drawing/2014/main" id="{9001B1A5-8E99-86C5-19F7-B93B18CDCFBC}"/>
              </a:ext>
            </a:extLst>
          </p:cNvPr>
          <p:cNvSpPr/>
          <p:nvPr/>
        </p:nvSpPr>
        <p:spPr>
          <a:xfrm flipH="1">
            <a:off x="3709632" y="3626187"/>
            <a:ext cx="1530418" cy="533606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당일 운동 수행 확인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WebSocket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84C86A8-ED67-D487-2C7B-D9BAE73A775D}"/>
              </a:ext>
            </a:extLst>
          </p:cNvPr>
          <p:cNvCxnSpPr>
            <a:cxnSpLocks/>
            <a:stCxn id="6" idx="1"/>
            <a:endCxn id="105" idx="0"/>
          </p:cNvCxnSpPr>
          <p:nvPr/>
        </p:nvCxnSpPr>
        <p:spPr>
          <a:xfrm>
            <a:off x="4474841" y="3351579"/>
            <a:ext cx="0" cy="27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129B7BF-7483-77A2-67B4-83F8A999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29" y="4416303"/>
            <a:ext cx="317162" cy="317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546B2-F80E-E1D3-3E33-248A8C024013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897DF-1FEA-3191-4F5E-9A0080CF4995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E5EA8-10E6-9F25-13B6-35D67E58F6BA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프로젝트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구성도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8FA7-D0E1-B248-5351-0EB1EBBF8951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7CA1BF-9A42-6713-191A-EB40162CE38B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E1938B3-889F-1B57-DF0A-D2E79BF2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FE223B-0E92-B260-745D-D808AA6A1CE1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91F19-1920-E641-8E5B-0116B1EB5AD2}"/>
              </a:ext>
            </a:extLst>
          </p:cNvPr>
          <p:cNvSpPr txBox="1"/>
          <p:nvPr/>
        </p:nvSpPr>
        <p:spPr>
          <a:xfrm>
            <a:off x="4663808" y="3325588"/>
            <a:ext cx="836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시나리오 </a:t>
            </a:r>
            <a:r>
              <a:rPr lang="en-US" altLang="ko-KR" sz="1050" dirty="0"/>
              <a:t>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6507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63B940-AB33-5922-9C67-6FA97061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50" y="1515876"/>
            <a:ext cx="993893" cy="822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595608-9685-B5EA-DAF1-A428BFE4894B}"/>
              </a:ext>
            </a:extLst>
          </p:cNvPr>
          <p:cNvSpPr txBox="1"/>
          <p:nvPr/>
        </p:nvSpPr>
        <p:spPr>
          <a:xfrm>
            <a:off x="1284447" y="2379931"/>
            <a:ext cx="845499" cy="22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5E908A-09A4-39EA-DE51-FD96E3EBD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991" y="1240906"/>
            <a:ext cx="1059462" cy="8765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F0384E-4E04-514E-19D1-98F5F5CD6C84}"/>
              </a:ext>
            </a:extLst>
          </p:cNvPr>
          <p:cNvSpPr txBox="1"/>
          <p:nvPr/>
        </p:nvSpPr>
        <p:spPr>
          <a:xfrm>
            <a:off x="4748972" y="2163495"/>
            <a:ext cx="845499" cy="19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일치 여부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F65C4-EAAD-ABDB-2063-AF441D960F14}"/>
              </a:ext>
            </a:extLst>
          </p:cNvPr>
          <p:cNvSpPr txBox="1"/>
          <p:nvPr/>
        </p:nvSpPr>
        <p:spPr>
          <a:xfrm>
            <a:off x="4611435" y="1044846"/>
            <a:ext cx="1120572" cy="19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 정보 기입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9AFD32E-36BD-9D6E-6706-DFC7F2A37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45" y="1133116"/>
            <a:ext cx="1320014" cy="10921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F11FDD-F472-0BB5-AAD8-607176BEF816}"/>
              </a:ext>
            </a:extLst>
          </p:cNvPr>
          <p:cNvSpPr txBox="1"/>
          <p:nvPr/>
        </p:nvSpPr>
        <p:spPr>
          <a:xfrm>
            <a:off x="6560102" y="2261524"/>
            <a:ext cx="845499" cy="19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홈페이지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16B061-1BBA-49A0-7FF4-859F3189849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04143" y="1252640"/>
            <a:ext cx="516637" cy="6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7A026D-5E22-6CCA-FFE3-C46A869DD97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04143" y="1927046"/>
            <a:ext cx="516637" cy="5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7E3C5A-8CFB-4D21-1E19-43C5E41A328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752637" y="1061902"/>
            <a:ext cx="889354" cy="61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374FEDA-3552-337F-83AB-0A20FA11BC42}"/>
              </a:ext>
            </a:extLst>
          </p:cNvPr>
          <p:cNvCxnSpPr>
            <a:cxnSpLocks/>
            <a:stCxn id="2052" idx="3"/>
            <a:endCxn id="18" idx="1"/>
          </p:cNvCxnSpPr>
          <p:nvPr/>
        </p:nvCxnSpPr>
        <p:spPr>
          <a:xfrm flipV="1">
            <a:off x="3749414" y="1679202"/>
            <a:ext cx="892577" cy="70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CB3DFA-113E-7421-1BA0-1512C0442FF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5701453" y="1679201"/>
            <a:ext cx="621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380;p32">
            <a:extLst>
              <a:ext uri="{FF2B5EF4-FFF2-40B4-BE49-F238E27FC236}">
                <a16:creationId xmlns:a16="http://schemas.microsoft.com/office/drawing/2014/main" id="{43976E21-29D7-58A7-FE23-AFF8C2B9B934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319055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 dirty="0"/>
              <a:t>로그인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회원가입 시나리오</a:t>
            </a:r>
          </a:p>
        </p:txBody>
      </p:sp>
      <p:sp>
        <p:nvSpPr>
          <p:cNvPr id="51" name="Google Shape;362;p31">
            <a:extLst>
              <a:ext uri="{FF2B5EF4-FFF2-40B4-BE49-F238E27FC236}">
                <a16:creationId xmlns:a16="http://schemas.microsoft.com/office/drawing/2014/main" id="{BF84D6AB-5756-60C7-4F03-E4B8F909B31F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2-1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D63CC71-1635-51B3-D02E-DA5124B4FFE2}"/>
              </a:ext>
            </a:extLst>
          </p:cNvPr>
          <p:cNvGrpSpPr/>
          <p:nvPr/>
        </p:nvGrpSpPr>
        <p:grpSpPr>
          <a:xfrm>
            <a:off x="2717557" y="747718"/>
            <a:ext cx="1031857" cy="2358655"/>
            <a:chOff x="2720782" y="857799"/>
            <a:chExt cx="1031857" cy="235865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8D27A8-091D-E512-E1C7-306860E68EB8}"/>
                </a:ext>
              </a:extLst>
            </p:cNvPr>
            <p:cNvSpPr txBox="1"/>
            <p:nvPr/>
          </p:nvSpPr>
          <p:spPr>
            <a:xfrm>
              <a:off x="2879642" y="1628194"/>
              <a:ext cx="845499" cy="19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회원가입</a:t>
              </a:r>
            </a:p>
          </p:txBody>
        </p:sp>
        <p:pic>
          <p:nvPicPr>
            <p:cNvPr id="2052" name="Picture 4" descr="로그인 - 무료 편물개 아이콘">
              <a:extLst>
                <a:ext uri="{FF2B5EF4-FFF2-40B4-BE49-F238E27FC236}">
                  <a16:creationId xmlns:a16="http://schemas.microsoft.com/office/drawing/2014/main" id="{DB38DD25-24AE-D2AF-0C40-3CABBB105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746" y="2084091"/>
              <a:ext cx="993893" cy="822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144992-83CB-D37B-9ED1-CB4C11231504}"/>
                </a:ext>
              </a:extLst>
            </p:cNvPr>
            <p:cNvSpPr txBox="1"/>
            <p:nvPr/>
          </p:nvSpPr>
          <p:spPr>
            <a:xfrm>
              <a:off x="2832943" y="2951000"/>
              <a:ext cx="845499" cy="19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로그인</a:t>
              </a:r>
              <a:endParaRPr lang="en-US" altLang="ko-KR" sz="1100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F935E11-A6C1-56D3-76D7-B82348C9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9642" y="910401"/>
              <a:ext cx="827269" cy="684477"/>
            </a:xfrm>
            <a:prstGeom prst="rect">
              <a:avLst/>
            </a:prstGeom>
          </p:spPr>
        </p:pic>
        <p:sp>
          <p:nvSpPr>
            <p:cNvPr id="60" name="Google Shape;417;p34">
              <a:extLst>
                <a:ext uri="{FF2B5EF4-FFF2-40B4-BE49-F238E27FC236}">
                  <a16:creationId xmlns:a16="http://schemas.microsoft.com/office/drawing/2014/main" id="{C1F0B1AD-81C6-DDA6-C774-6467BB9277EC}"/>
                </a:ext>
              </a:extLst>
            </p:cNvPr>
            <p:cNvSpPr/>
            <p:nvPr/>
          </p:nvSpPr>
          <p:spPr>
            <a:xfrm flipH="1">
              <a:off x="2720782" y="857799"/>
              <a:ext cx="1031855" cy="2358655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dirty="0"/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B887E89-2634-B1DC-E342-F63415155FC9}"/>
              </a:ext>
            </a:extLst>
          </p:cNvPr>
          <p:cNvCxnSpPr>
            <a:cxnSpLocks/>
            <a:stCxn id="60" idx="2"/>
            <a:endCxn id="57" idx="3"/>
          </p:cNvCxnSpPr>
          <p:nvPr/>
        </p:nvCxnSpPr>
        <p:spPr>
          <a:xfrm rot="16200000" flipH="1">
            <a:off x="3556322" y="2783535"/>
            <a:ext cx="376046" cy="1021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E656C69-4FC1-2F70-B391-BF889580BDE3}"/>
              </a:ext>
            </a:extLst>
          </p:cNvPr>
          <p:cNvGrpSpPr/>
          <p:nvPr/>
        </p:nvGrpSpPr>
        <p:grpSpPr>
          <a:xfrm>
            <a:off x="4255206" y="2571750"/>
            <a:ext cx="3779519" cy="1821337"/>
            <a:chOff x="4183378" y="2684560"/>
            <a:chExt cx="3779519" cy="1821337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94EF0E8-7B58-ABC8-C414-0F4E3580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25955" y="3019562"/>
              <a:ext cx="2024784" cy="109217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BFBE65C-D0AF-9A96-4912-4401218BE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80420" y="2746531"/>
              <a:ext cx="1351103" cy="1661158"/>
            </a:xfrm>
            <a:prstGeom prst="rect">
              <a:avLst/>
            </a:prstGeom>
          </p:spPr>
        </p:pic>
        <p:sp>
          <p:nvSpPr>
            <p:cNvPr id="57" name="Google Shape;417;p34">
              <a:extLst>
                <a:ext uri="{FF2B5EF4-FFF2-40B4-BE49-F238E27FC236}">
                  <a16:creationId xmlns:a16="http://schemas.microsoft.com/office/drawing/2014/main" id="{1B19E713-1A24-4628-9F87-C8C5DC937A0E}"/>
                </a:ext>
              </a:extLst>
            </p:cNvPr>
            <p:cNvSpPr/>
            <p:nvPr/>
          </p:nvSpPr>
          <p:spPr>
            <a:xfrm flipH="1">
              <a:off x="4183378" y="2684560"/>
              <a:ext cx="3779519" cy="1821337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20F3F60-DE0A-4612-FC86-E880D08460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5405" y="4422958"/>
            <a:ext cx="317162" cy="317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9E137-6255-AD3A-C6AD-6BA7AADFA216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F9CF0-F7EE-8010-6B5E-2C2547BA1C06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8264EF-6497-4102-C8A5-D307B0F7DD01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8F4FE5-8B96-C7E8-0F82-239C687A5364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시나리오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A39EF-035F-4560-7E7C-3F5402BBED02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F4BA29E-05BF-537C-F8F2-7FC32BF601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0CFC03-DB4E-F7F8-2BBA-F51383B14DA2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구상</a:t>
            </a:r>
          </a:p>
        </p:txBody>
      </p:sp>
    </p:spTree>
    <p:extLst>
      <p:ext uri="{BB962C8B-B14F-4D97-AF65-F5344CB8AC3E}">
        <p14:creationId xmlns:p14="http://schemas.microsoft.com/office/powerpoint/2010/main" val="388439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0;p32">
            <a:extLst>
              <a:ext uri="{FF2B5EF4-FFF2-40B4-BE49-F238E27FC236}">
                <a16:creationId xmlns:a16="http://schemas.microsoft.com/office/drawing/2014/main" id="{6174C3BA-6FED-D8B2-F051-334BEEBA7F17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61905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 dirty="0"/>
              <a:t>각 운동방법 시나리오</a:t>
            </a:r>
          </a:p>
        </p:txBody>
      </p:sp>
      <p:sp>
        <p:nvSpPr>
          <p:cNvPr id="6" name="Google Shape;362;p31">
            <a:extLst>
              <a:ext uri="{FF2B5EF4-FFF2-40B4-BE49-F238E27FC236}">
                <a16:creationId xmlns:a16="http://schemas.microsoft.com/office/drawing/2014/main" id="{481B808C-5F40-CF08-B554-157F5A245CFA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2-2</a:t>
            </a:r>
          </a:p>
        </p:txBody>
      </p:sp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6A695875-1131-13AD-63E0-D53B43F099EE}"/>
              </a:ext>
            </a:extLst>
          </p:cNvPr>
          <p:cNvGrpSpPr/>
          <p:nvPr/>
        </p:nvGrpSpPr>
        <p:grpSpPr>
          <a:xfrm>
            <a:off x="1119981" y="952499"/>
            <a:ext cx="6944368" cy="1673571"/>
            <a:chOff x="1119981" y="952499"/>
            <a:chExt cx="6944368" cy="167357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F11FDD-F472-0BB5-AAD8-607176BEF816}"/>
                </a:ext>
              </a:extLst>
            </p:cNvPr>
            <p:cNvSpPr txBox="1"/>
            <p:nvPr/>
          </p:nvSpPr>
          <p:spPr>
            <a:xfrm>
              <a:off x="1206190" y="2160074"/>
              <a:ext cx="9334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운동방법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페이지</a:t>
              </a:r>
              <a:endParaRPr lang="en-US" altLang="ko-KR" sz="11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2DBCE7-BD83-02D9-B76A-09568E7E8A3B}"/>
                </a:ext>
              </a:extLst>
            </p:cNvPr>
            <p:cNvSpPr txBox="1"/>
            <p:nvPr/>
          </p:nvSpPr>
          <p:spPr>
            <a:xfrm>
              <a:off x="3993713" y="2214233"/>
              <a:ext cx="933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정보 추출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627CD6-BEE0-2BAA-297E-828500E3B681}"/>
                </a:ext>
              </a:extLst>
            </p:cNvPr>
            <p:cNvSpPr txBox="1"/>
            <p:nvPr/>
          </p:nvSpPr>
          <p:spPr>
            <a:xfrm>
              <a:off x="5428921" y="2195183"/>
              <a:ext cx="9334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운동 선택에 따른 필터링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4AE9033-6C74-D5BB-C450-F2A351650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2926" y="1137500"/>
              <a:ext cx="933450" cy="9334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1ACE72-00ED-FDD4-F7E3-A5B6073D4390}"/>
                </a:ext>
              </a:extLst>
            </p:cNvPr>
            <p:cNvSpPr txBox="1"/>
            <p:nvPr/>
          </p:nvSpPr>
          <p:spPr>
            <a:xfrm>
              <a:off x="2561726" y="2244713"/>
              <a:ext cx="933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헬스 </a:t>
              </a:r>
              <a:r>
                <a:rPr lang="en-US" altLang="ko-KR" sz="1100" dirty="0"/>
                <a:t>API</a:t>
              </a:r>
              <a:endParaRPr lang="ko-KR" altLang="en-US" sz="1100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6DA2A9B-8C35-A4CE-74AB-2247ADE9A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5150" y="1040426"/>
              <a:ext cx="1143000" cy="1143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138D31-F2D9-FEF9-E34C-B7DEE92C1570}"/>
                </a:ext>
              </a:extLst>
            </p:cNvPr>
            <p:cNvSpPr txBox="1"/>
            <p:nvPr/>
          </p:nvSpPr>
          <p:spPr>
            <a:xfrm>
              <a:off x="6768950" y="2221853"/>
              <a:ext cx="1295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테이블 형식 출력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AE47896-CD60-C035-713D-1C96BEB9F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4363" y="1145201"/>
              <a:ext cx="933450" cy="93345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9A3DCEA-CFD9-2348-2D58-CFF21C557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9418" y="1067423"/>
              <a:ext cx="1082040" cy="1082040"/>
            </a:xfrm>
            <a:prstGeom prst="rect">
              <a:avLst/>
            </a:prstGeom>
          </p:spPr>
        </p:pic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54C5A35-17F5-7B8E-34C6-837C09E38475}"/>
                </a:ext>
              </a:extLst>
            </p:cNvPr>
            <p:cNvCxnSpPr>
              <a:cxnSpLocks/>
              <a:stCxn id="61" idx="3"/>
              <a:endCxn id="12" idx="1"/>
            </p:cNvCxnSpPr>
            <p:nvPr/>
          </p:nvCxnSpPr>
          <p:spPr>
            <a:xfrm>
              <a:off x="2150021" y="1599035"/>
              <a:ext cx="452905" cy="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BB756CB-723E-8578-9F80-1C0A25408C57}"/>
                </a:ext>
              </a:extLst>
            </p:cNvPr>
            <p:cNvCxnSpPr>
              <a:cxnSpLocks/>
              <a:stCxn id="12" idx="3"/>
              <a:endCxn id="42" idx="1"/>
            </p:cNvCxnSpPr>
            <p:nvPr/>
          </p:nvCxnSpPr>
          <p:spPr>
            <a:xfrm>
              <a:off x="3536376" y="1604225"/>
              <a:ext cx="383042" cy="4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09F6CB-C089-347B-3AF9-AEA5F6359B4A}"/>
                </a:ext>
              </a:extLst>
            </p:cNvPr>
            <p:cNvCxnSpPr>
              <a:cxnSpLocks/>
              <a:stCxn id="42" idx="3"/>
              <a:endCxn id="40" idx="1"/>
            </p:cNvCxnSpPr>
            <p:nvPr/>
          </p:nvCxnSpPr>
          <p:spPr>
            <a:xfrm>
              <a:off x="5001458" y="1608443"/>
              <a:ext cx="452905" cy="3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6F770B-2B10-AE9E-AB9B-D8D963014099}"/>
                </a:ext>
              </a:extLst>
            </p:cNvPr>
            <p:cNvCxnSpPr>
              <a:cxnSpLocks/>
              <a:stCxn id="40" idx="3"/>
              <a:endCxn id="30" idx="1"/>
            </p:cNvCxnSpPr>
            <p:nvPr/>
          </p:nvCxnSpPr>
          <p:spPr>
            <a:xfrm>
              <a:off x="6387813" y="1611926"/>
              <a:ext cx="457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94D65BD-72B9-B1E1-C11D-393DDE4A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6190" y="1127119"/>
              <a:ext cx="943831" cy="943831"/>
            </a:xfrm>
            <a:prstGeom prst="rect">
              <a:avLst/>
            </a:prstGeom>
          </p:spPr>
        </p:pic>
        <p:sp>
          <p:nvSpPr>
            <p:cNvPr id="2053" name="Google Shape;417;p34">
              <a:extLst>
                <a:ext uri="{FF2B5EF4-FFF2-40B4-BE49-F238E27FC236}">
                  <a16:creationId xmlns:a16="http://schemas.microsoft.com/office/drawing/2014/main" id="{01E9FFD2-2B44-8340-AD7E-46185CD7DCFD}"/>
                </a:ext>
              </a:extLst>
            </p:cNvPr>
            <p:cNvSpPr/>
            <p:nvPr/>
          </p:nvSpPr>
          <p:spPr>
            <a:xfrm flipH="1">
              <a:off x="1119981" y="952499"/>
              <a:ext cx="6944368" cy="1638461"/>
            </a:xfrm>
            <a:prstGeom prst="roundRect">
              <a:avLst>
                <a:gd name="adj" fmla="val 232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dirty="0"/>
            </a:p>
          </p:txBody>
        </p:sp>
      </p:grpSp>
      <p:cxnSp>
        <p:nvCxnSpPr>
          <p:cNvPr id="2058" name="연결선: 꺾임 2057">
            <a:extLst>
              <a:ext uri="{FF2B5EF4-FFF2-40B4-BE49-F238E27FC236}">
                <a16:creationId xmlns:a16="http://schemas.microsoft.com/office/drawing/2014/main" id="{4CDA7A83-C5B2-00B6-E7B9-421E1441D76C}"/>
              </a:ext>
            </a:extLst>
          </p:cNvPr>
          <p:cNvCxnSpPr>
            <a:cxnSpLocks/>
            <a:endCxn id="2061" idx="1"/>
          </p:cNvCxnSpPr>
          <p:nvPr/>
        </p:nvCxnSpPr>
        <p:spPr>
          <a:xfrm rot="5400000">
            <a:off x="6731916" y="2704194"/>
            <a:ext cx="796358" cy="569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그림 2054">
            <a:extLst>
              <a:ext uri="{FF2B5EF4-FFF2-40B4-BE49-F238E27FC236}">
                <a16:creationId xmlns:a16="http://schemas.microsoft.com/office/drawing/2014/main" id="{F3BBF1CD-D14E-8B4B-E06E-41F8436B6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8458" y="2686403"/>
            <a:ext cx="2980492" cy="1468562"/>
          </a:xfrm>
          <a:prstGeom prst="rect">
            <a:avLst/>
          </a:prstGeom>
        </p:spPr>
      </p:pic>
      <p:sp>
        <p:nvSpPr>
          <p:cNvPr id="2061" name="Google Shape;417;p34">
            <a:extLst>
              <a:ext uri="{FF2B5EF4-FFF2-40B4-BE49-F238E27FC236}">
                <a16:creationId xmlns:a16="http://schemas.microsoft.com/office/drawing/2014/main" id="{C91F7BC3-B4F1-B874-3A9F-00F621CED1FA}"/>
              </a:ext>
            </a:extLst>
          </p:cNvPr>
          <p:cNvSpPr/>
          <p:nvPr/>
        </p:nvSpPr>
        <p:spPr>
          <a:xfrm flipH="1">
            <a:off x="3731396" y="2619671"/>
            <a:ext cx="3113754" cy="1535294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C7C49-C56C-D337-C79B-065F4A9375C9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F895D-7421-3780-9E95-6A7CCB5FA993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F3688-C94A-A739-EE1B-7A5DE6DEBF32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A5296-AC4E-EC79-C679-978E00C3BC45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시나리오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1EAA5-1F2D-2823-60A4-FD358DADA2C4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C3F3B0-01F1-7FC7-81B7-5589162505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F9F4D4-06E0-1431-F542-D581A5534C25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구상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C0B4E6E-0D43-4480-38D1-AEF365FFAB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5405" y="4422958"/>
            <a:ext cx="317162" cy="3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0;p32">
            <a:extLst>
              <a:ext uri="{FF2B5EF4-FFF2-40B4-BE49-F238E27FC236}">
                <a16:creationId xmlns:a16="http://schemas.microsoft.com/office/drawing/2014/main" id="{6174C3BA-6FED-D8B2-F051-334BEEBA7F17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328199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/>
              <a:t>나만의 운동 루틴 시나리오</a:t>
            </a:r>
            <a:endParaRPr lang="ko-KR" altLang="en-US" sz="2000" b="1" dirty="0"/>
          </a:p>
        </p:txBody>
      </p:sp>
      <p:sp>
        <p:nvSpPr>
          <p:cNvPr id="6" name="Google Shape;362;p31">
            <a:extLst>
              <a:ext uri="{FF2B5EF4-FFF2-40B4-BE49-F238E27FC236}">
                <a16:creationId xmlns:a16="http://schemas.microsoft.com/office/drawing/2014/main" id="{481B808C-5F40-CF08-B554-157F5A245CFA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2-3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08B73F6-D4F4-502D-8D36-8E1B241532E0}"/>
              </a:ext>
            </a:extLst>
          </p:cNvPr>
          <p:cNvGrpSpPr/>
          <p:nvPr/>
        </p:nvGrpSpPr>
        <p:grpSpPr>
          <a:xfrm>
            <a:off x="1213810" y="1085192"/>
            <a:ext cx="6775101" cy="1574857"/>
            <a:chOff x="1213810" y="1085192"/>
            <a:chExt cx="6775101" cy="15748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F11FDD-F472-0BB5-AAD8-607176BEF816}"/>
                </a:ext>
              </a:extLst>
            </p:cNvPr>
            <p:cNvSpPr txBox="1"/>
            <p:nvPr/>
          </p:nvSpPr>
          <p:spPr>
            <a:xfrm>
              <a:off x="1224191" y="2229162"/>
              <a:ext cx="9334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나만의 운동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페이지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54C5A35-17F5-7B8E-34C6-837C09E38475}"/>
                </a:ext>
              </a:extLst>
            </p:cNvPr>
            <p:cNvCxnSpPr>
              <a:cxnSpLocks/>
              <a:stCxn id="2" idx="3"/>
              <a:endCxn id="11" idx="1"/>
            </p:cNvCxnSpPr>
            <p:nvPr/>
          </p:nvCxnSpPr>
          <p:spPr>
            <a:xfrm flipV="1">
              <a:off x="2157641" y="1668122"/>
              <a:ext cx="289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BAD5EF4-44F5-4247-EEF0-F50A49E8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3810" y="1196207"/>
              <a:ext cx="943831" cy="94383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ABF072-5273-1999-3ADF-2E5CA7620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7567" y="1085192"/>
              <a:ext cx="1165860" cy="116586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D0FFF9-BE42-E21D-AD10-F36639F517DE}"/>
                </a:ext>
              </a:extLst>
            </p:cNvPr>
            <p:cNvSpPr txBox="1"/>
            <p:nvPr/>
          </p:nvSpPr>
          <p:spPr>
            <a:xfrm>
              <a:off x="2501095" y="2236470"/>
              <a:ext cx="933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루틴 작성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8B5C39D-B9B6-3A66-C935-ADBDA646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2871" y="1185922"/>
              <a:ext cx="968103" cy="96810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78916D-B5F3-2AFD-3F87-F2CF9D248908}"/>
                </a:ext>
              </a:extLst>
            </p:cNvPr>
            <p:cNvSpPr txBox="1"/>
            <p:nvPr/>
          </p:nvSpPr>
          <p:spPr>
            <a:xfrm>
              <a:off x="3903353" y="2218795"/>
              <a:ext cx="933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DB</a:t>
              </a:r>
              <a:r>
                <a:rPr lang="ko-KR" altLang="en-US" sz="1100" dirty="0"/>
                <a:t>에 저장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304D475-2BA8-AE19-2AA0-CB9E17E99D84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>
              <a:off x="3613427" y="1668122"/>
              <a:ext cx="329444" cy="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526CD4C-C65C-07EF-86E3-2765EA62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91800" y="1101090"/>
              <a:ext cx="1143000" cy="1143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9DCD61-F9A8-FCA3-3313-86D96C098A58}"/>
                </a:ext>
              </a:extLst>
            </p:cNvPr>
            <p:cNvSpPr txBox="1"/>
            <p:nvPr/>
          </p:nvSpPr>
          <p:spPr>
            <a:xfrm>
              <a:off x="6463310" y="2312553"/>
              <a:ext cx="1525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달력형식으로 출력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0FEB237-7461-EBF2-D4A8-67A9B2B9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0418" y="1129007"/>
              <a:ext cx="1083892" cy="108389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1984E9-4862-7A3E-3C0A-A7EDD465915A}"/>
                </a:ext>
              </a:extLst>
            </p:cNvPr>
            <p:cNvSpPr txBox="1"/>
            <p:nvPr/>
          </p:nvSpPr>
          <p:spPr>
            <a:xfrm>
              <a:off x="5278028" y="2218795"/>
              <a:ext cx="1008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DB</a:t>
              </a:r>
              <a:r>
                <a:rPr lang="ko-KR" altLang="en-US" sz="1100" dirty="0"/>
                <a:t>에서 추출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400A7A0-2296-EEE5-392A-DC36A184E908}"/>
                </a:ext>
              </a:extLst>
            </p:cNvPr>
            <p:cNvCxnSpPr>
              <a:cxnSpLocks/>
              <a:stCxn id="16" idx="3"/>
              <a:endCxn id="37" idx="1"/>
            </p:cNvCxnSpPr>
            <p:nvPr/>
          </p:nvCxnSpPr>
          <p:spPr>
            <a:xfrm>
              <a:off x="4910974" y="1669974"/>
              <a:ext cx="329444" cy="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5EA1873-F3E6-1CA4-D31A-33F84C4C63AA}"/>
                </a:ext>
              </a:extLst>
            </p:cNvPr>
            <p:cNvCxnSpPr>
              <a:cxnSpLocks/>
              <a:stCxn id="37" idx="3"/>
              <a:endCxn id="27" idx="1"/>
            </p:cNvCxnSpPr>
            <p:nvPr/>
          </p:nvCxnSpPr>
          <p:spPr>
            <a:xfrm>
              <a:off x="6324310" y="1670953"/>
              <a:ext cx="367490" cy="1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FFF505F9-E7C3-BF44-4A07-BA6D2A9C8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391" y="2733252"/>
            <a:ext cx="2731409" cy="1203611"/>
          </a:xfrm>
          <a:prstGeom prst="rect">
            <a:avLst/>
          </a:prstGeom>
        </p:spPr>
      </p:pic>
      <p:sp>
        <p:nvSpPr>
          <p:cNvPr id="58" name="Google Shape;417;p34">
            <a:extLst>
              <a:ext uri="{FF2B5EF4-FFF2-40B4-BE49-F238E27FC236}">
                <a16:creationId xmlns:a16="http://schemas.microsoft.com/office/drawing/2014/main" id="{8B5BD33E-0393-A56B-60A8-9BAEC4DA4C3E}"/>
              </a:ext>
            </a:extLst>
          </p:cNvPr>
          <p:cNvSpPr/>
          <p:nvPr/>
        </p:nvSpPr>
        <p:spPr>
          <a:xfrm flipH="1">
            <a:off x="960716" y="990600"/>
            <a:ext cx="6959091" cy="1669448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/>
          </a:p>
        </p:txBody>
      </p:sp>
      <p:sp>
        <p:nvSpPr>
          <p:cNvPr id="60" name="Google Shape;417;p34">
            <a:extLst>
              <a:ext uri="{FF2B5EF4-FFF2-40B4-BE49-F238E27FC236}">
                <a16:creationId xmlns:a16="http://schemas.microsoft.com/office/drawing/2014/main" id="{0A9E822B-9878-FF25-9A4A-D573F47AACDF}"/>
              </a:ext>
            </a:extLst>
          </p:cNvPr>
          <p:cNvSpPr/>
          <p:nvPr/>
        </p:nvSpPr>
        <p:spPr>
          <a:xfrm flipH="1">
            <a:off x="2827018" y="2695971"/>
            <a:ext cx="2895602" cy="1318522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CB937CB-6DA0-6A60-3E68-3E37537B94C7}"/>
              </a:ext>
            </a:extLst>
          </p:cNvPr>
          <p:cNvCxnSpPr>
            <a:cxnSpLocks/>
            <a:endCxn id="60" idx="1"/>
          </p:cNvCxnSpPr>
          <p:nvPr/>
        </p:nvCxnSpPr>
        <p:spPr>
          <a:xfrm rot="10800000" flipV="1">
            <a:off x="5722620" y="2660048"/>
            <a:ext cx="1503490" cy="695184"/>
          </a:xfrm>
          <a:prstGeom prst="bentConnector3">
            <a:avLst>
              <a:gd name="adj1" fmla="val -1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4B07C9-90F6-5A51-18CE-5C5D21CBAE14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5F98C-503A-0370-0C75-F18A1BCFA0CB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63755-79CF-3999-196B-B6EFC6AD6D02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D1AE07-1964-2E69-8937-0292A16B614B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시나리오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8E850-5461-6C8F-471B-65F5E4882270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D7E19C9-B81A-58B4-37D4-0EC0F6DCDD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FD227FA-6E64-67EA-0AC4-607C0210784C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구상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F06085-E04C-38D6-0EFD-8A3FB33FB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5405" y="4422958"/>
            <a:ext cx="317162" cy="3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9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0;p32">
            <a:extLst>
              <a:ext uri="{FF2B5EF4-FFF2-40B4-BE49-F238E27FC236}">
                <a16:creationId xmlns:a16="http://schemas.microsoft.com/office/drawing/2014/main" id="{6174C3BA-6FED-D8B2-F051-334BEEBA7F17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328199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 dirty="0"/>
              <a:t>당일 운동 수행 확인</a:t>
            </a:r>
          </a:p>
        </p:txBody>
      </p:sp>
      <p:sp>
        <p:nvSpPr>
          <p:cNvPr id="6" name="Google Shape;362;p31">
            <a:extLst>
              <a:ext uri="{FF2B5EF4-FFF2-40B4-BE49-F238E27FC236}">
                <a16:creationId xmlns:a16="http://schemas.microsoft.com/office/drawing/2014/main" id="{481B808C-5F40-CF08-B554-157F5A245CFA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2-4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11FDD-F472-0BB5-AAD8-607176BEF816}"/>
              </a:ext>
            </a:extLst>
          </p:cNvPr>
          <p:cNvSpPr txBox="1"/>
          <p:nvPr/>
        </p:nvSpPr>
        <p:spPr>
          <a:xfrm>
            <a:off x="2252670" y="2157230"/>
            <a:ext cx="1497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계획된 운동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테이블 추출</a:t>
            </a:r>
            <a:endParaRPr lang="en-US" altLang="ko-KR" sz="11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54C5A35-17F5-7B8E-34C6-837C09E38475}"/>
              </a:ext>
            </a:extLst>
          </p:cNvPr>
          <p:cNvCxnSpPr>
            <a:cxnSpLocks/>
          </p:cNvCxnSpPr>
          <p:nvPr/>
        </p:nvCxnSpPr>
        <p:spPr>
          <a:xfrm flipV="1">
            <a:off x="3486637" y="1566419"/>
            <a:ext cx="289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D0FFF9-BE42-E21D-AD10-F36639F517DE}"/>
              </a:ext>
            </a:extLst>
          </p:cNvPr>
          <p:cNvSpPr txBox="1"/>
          <p:nvPr/>
        </p:nvSpPr>
        <p:spPr>
          <a:xfrm>
            <a:off x="3819676" y="2234809"/>
            <a:ext cx="933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8916D-B5F3-2AFD-3F87-F2CF9D248908}"/>
              </a:ext>
            </a:extLst>
          </p:cNvPr>
          <p:cNvSpPr txBox="1"/>
          <p:nvPr/>
        </p:nvSpPr>
        <p:spPr>
          <a:xfrm>
            <a:off x="4934481" y="2102439"/>
            <a:ext cx="157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Websocket</a:t>
            </a:r>
            <a:r>
              <a:rPr lang="ko-KR" altLang="en-US" sz="1100" dirty="0"/>
              <a:t> 기반</a:t>
            </a:r>
            <a:endParaRPr lang="en-US" altLang="ko-KR" sz="1100" dirty="0"/>
          </a:p>
          <a:p>
            <a:pPr algn="ctr"/>
            <a:r>
              <a:rPr lang="ko-KR" altLang="en-US" sz="1100" dirty="0"/>
              <a:t>실시간 데이터 송신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04D475-2BA8-AE19-2AA0-CB9E17E99D84}"/>
              </a:ext>
            </a:extLst>
          </p:cNvPr>
          <p:cNvCxnSpPr>
            <a:cxnSpLocks/>
          </p:cNvCxnSpPr>
          <p:nvPr/>
        </p:nvCxnSpPr>
        <p:spPr>
          <a:xfrm>
            <a:off x="4942423" y="1566419"/>
            <a:ext cx="329444" cy="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9DCD61-F9A8-FCA3-3313-86D96C098A58}"/>
              </a:ext>
            </a:extLst>
          </p:cNvPr>
          <p:cNvSpPr txBox="1"/>
          <p:nvPr/>
        </p:nvSpPr>
        <p:spPr>
          <a:xfrm>
            <a:off x="6286503" y="2145434"/>
            <a:ext cx="1525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당일운동 수행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테이블 출력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0FEB237-7461-EBF2-D4A8-67A9B2B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29" y="1003457"/>
            <a:ext cx="1083892" cy="10838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71984E9-4862-7A3E-3C0A-A7EDD465915A}"/>
              </a:ext>
            </a:extLst>
          </p:cNvPr>
          <p:cNvSpPr txBox="1"/>
          <p:nvPr/>
        </p:nvSpPr>
        <p:spPr>
          <a:xfrm>
            <a:off x="911502" y="2151724"/>
            <a:ext cx="1449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에서 </a:t>
            </a:r>
            <a:endParaRPr lang="en-US" altLang="ko-KR" sz="1100" dirty="0"/>
          </a:p>
          <a:p>
            <a:pPr algn="ctr"/>
            <a:r>
              <a:rPr lang="ko-KR" altLang="en-US" sz="1100" dirty="0"/>
              <a:t>계획된 운동 추출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5EA1873-F3E6-1CA4-D31A-33F84C4C63A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206672" y="1575392"/>
            <a:ext cx="335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E621D2-0006-FEAD-0FAF-203927FD301F}"/>
              </a:ext>
            </a:extLst>
          </p:cNvPr>
          <p:cNvSpPr txBox="1"/>
          <p:nvPr/>
        </p:nvSpPr>
        <p:spPr>
          <a:xfrm>
            <a:off x="3911508" y="2073617"/>
            <a:ext cx="9334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IOT</a:t>
            </a:r>
            <a:r>
              <a:rPr lang="ko-KR" altLang="en-US" sz="1100" dirty="0"/>
              <a:t>기반 당일 운동 정보 입력</a:t>
            </a:r>
          </a:p>
        </p:txBody>
      </p:sp>
      <p:sp>
        <p:nvSpPr>
          <p:cNvPr id="58" name="Google Shape;417;p34">
            <a:extLst>
              <a:ext uri="{FF2B5EF4-FFF2-40B4-BE49-F238E27FC236}">
                <a16:creationId xmlns:a16="http://schemas.microsoft.com/office/drawing/2014/main" id="{8B5BD33E-0393-A56B-60A8-9BAEC4DA4C3E}"/>
              </a:ext>
            </a:extLst>
          </p:cNvPr>
          <p:cNvSpPr/>
          <p:nvPr/>
        </p:nvSpPr>
        <p:spPr>
          <a:xfrm flipH="1">
            <a:off x="960716" y="990600"/>
            <a:ext cx="6959091" cy="1669448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/>
          </a:p>
        </p:txBody>
      </p:sp>
      <p:sp>
        <p:nvSpPr>
          <p:cNvPr id="60" name="Google Shape;417;p34">
            <a:extLst>
              <a:ext uri="{FF2B5EF4-FFF2-40B4-BE49-F238E27FC236}">
                <a16:creationId xmlns:a16="http://schemas.microsoft.com/office/drawing/2014/main" id="{0A9E822B-9878-FF25-9A4A-D573F47AACDF}"/>
              </a:ext>
            </a:extLst>
          </p:cNvPr>
          <p:cNvSpPr/>
          <p:nvPr/>
        </p:nvSpPr>
        <p:spPr>
          <a:xfrm flipH="1">
            <a:off x="2827018" y="2695971"/>
            <a:ext cx="2895602" cy="1318522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CB937CB-6DA0-6A60-3E68-3E37537B94C7}"/>
              </a:ext>
            </a:extLst>
          </p:cNvPr>
          <p:cNvCxnSpPr>
            <a:cxnSpLocks/>
            <a:endCxn id="60" idx="1"/>
          </p:cNvCxnSpPr>
          <p:nvPr/>
        </p:nvCxnSpPr>
        <p:spPr>
          <a:xfrm rot="10800000" flipV="1">
            <a:off x="5722620" y="2660048"/>
            <a:ext cx="1503490" cy="695184"/>
          </a:xfrm>
          <a:prstGeom prst="bentConnector3">
            <a:avLst>
              <a:gd name="adj1" fmla="val -1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4B07C9-90F6-5A51-18CE-5C5D21CBAE14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5F98C-503A-0370-0C75-F18A1BCFA0CB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63755-79CF-3999-196B-B6EFC6AD6D02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D1AE07-1964-2E69-8937-0292A16B614B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시나리오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8E850-5461-6C8F-471B-65F5E4882270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D7E19C9-B81A-58B4-37D4-0EC0F6DCD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FD227FA-6E64-67EA-0AC4-607C0210784C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구상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F06085-E04C-38D6-0EFD-8A3FB33F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405" y="4422958"/>
            <a:ext cx="317162" cy="317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D6994-96DF-8851-C1A7-0A732D5B5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949" y="1038685"/>
            <a:ext cx="1013637" cy="10136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7538F1-70DB-D402-B845-841AB94CF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306" y="2721408"/>
            <a:ext cx="2827643" cy="12663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E71A4B3-87E4-7F9E-5E68-5FED7B1EE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351" y="1119245"/>
            <a:ext cx="968104" cy="96810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84E13B4-FEF1-842A-35CA-1BA3DD8D9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568" y="1091340"/>
            <a:ext cx="968104" cy="9681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4B8E63B-FBB3-8F6C-51A7-0B8CA36E2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486" y="1068573"/>
            <a:ext cx="1013637" cy="1013637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CD2C3F-10F7-4236-16E2-8AE34BF02FB5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>
            <a:off x="2180621" y="1545403"/>
            <a:ext cx="316328" cy="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6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398FCCD1-AD2E-5EFC-0E3D-596A61D3FAAE}"/>
              </a:ext>
            </a:extLst>
          </p:cNvPr>
          <p:cNvSpPr/>
          <p:nvPr/>
        </p:nvSpPr>
        <p:spPr>
          <a:xfrm>
            <a:off x="3364393" y="1575918"/>
            <a:ext cx="2286000" cy="1577340"/>
          </a:xfrm>
          <a:prstGeom prst="cloud">
            <a:avLst/>
          </a:prstGeom>
          <a:solidFill>
            <a:srgbClr val="DED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8" name="Google Shape;417;p34">
            <a:extLst>
              <a:ext uri="{FF2B5EF4-FFF2-40B4-BE49-F238E27FC236}">
                <a16:creationId xmlns:a16="http://schemas.microsoft.com/office/drawing/2014/main" id="{77A10DC8-32E0-ADD3-D33A-8C0760A40F61}"/>
              </a:ext>
            </a:extLst>
          </p:cNvPr>
          <p:cNvSpPr/>
          <p:nvPr/>
        </p:nvSpPr>
        <p:spPr>
          <a:xfrm flipH="1">
            <a:off x="5993127" y="2111223"/>
            <a:ext cx="1242225" cy="49911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회원가입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페이지 </a:t>
            </a:r>
            <a:endParaRPr sz="1100" dirty="0"/>
          </a:p>
        </p:txBody>
      </p:sp>
      <p:sp>
        <p:nvSpPr>
          <p:cNvPr id="9" name="Google Shape;417;p34">
            <a:extLst>
              <a:ext uri="{FF2B5EF4-FFF2-40B4-BE49-F238E27FC236}">
                <a16:creationId xmlns:a16="http://schemas.microsoft.com/office/drawing/2014/main" id="{BB4E561A-ABEE-B9BE-CDB6-E7F42238A954}"/>
              </a:ext>
            </a:extLst>
          </p:cNvPr>
          <p:cNvSpPr/>
          <p:nvPr/>
        </p:nvSpPr>
        <p:spPr>
          <a:xfrm flipH="1">
            <a:off x="1513767" y="2064678"/>
            <a:ext cx="1303104" cy="5922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헬스 </a:t>
            </a:r>
            <a:r>
              <a:rPr lang="en-US" altLang="ko-KR" sz="1100" dirty="0"/>
              <a:t>API</a:t>
            </a:r>
            <a:r>
              <a:rPr lang="ko-KR" altLang="en-US" sz="1100" dirty="0"/>
              <a:t>에서 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운동 데이터 추출</a:t>
            </a:r>
            <a:endParaRPr lang="en-US" altLang="ko-KR"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8DE4B9-E0D5-C4D6-8924-090987EDF9AC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flipH="1" flipV="1">
            <a:off x="2816871" y="2360778"/>
            <a:ext cx="554613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55856BA-022F-A600-3F6E-A304DB40AE0D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 flipV="1">
            <a:off x="4507393" y="1253631"/>
            <a:ext cx="935402" cy="41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A8AD32-9FB4-1396-5927-6B68EEBA9F46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V="1">
            <a:off x="5648488" y="2360778"/>
            <a:ext cx="344639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417;p34">
            <a:extLst>
              <a:ext uri="{FF2B5EF4-FFF2-40B4-BE49-F238E27FC236}">
                <a16:creationId xmlns:a16="http://schemas.microsoft.com/office/drawing/2014/main" id="{D35DDA6F-3B9F-2E97-49D7-BC2173F754B2}"/>
              </a:ext>
            </a:extLst>
          </p:cNvPr>
          <p:cNvSpPr/>
          <p:nvPr/>
        </p:nvSpPr>
        <p:spPr>
          <a:xfrm flipH="1">
            <a:off x="4791243" y="720025"/>
            <a:ext cx="1303104" cy="533606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나만의 운동 루틴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페이지</a:t>
            </a:r>
            <a:endParaRPr lang="en-US" altLang="ko-KR" sz="1100" dirty="0"/>
          </a:p>
        </p:txBody>
      </p:sp>
      <p:sp>
        <p:nvSpPr>
          <p:cNvPr id="37" name="Google Shape;417;p34">
            <a:extLst>
              <a:ext uri="{FF2B5EF4-FFF2-40B4-BE49-F238E27FC236}">
                <a16:creationId xmlns:a16="http://schemas.microsoft.com/office/drawing/2014/main" id="{E3D973D7-3F45-1C98-DFDD-8A57B50EB45A}"/>
              </a:ext>
            </a:extLst>
          </p:cNvPr>
          <p:cNvSpPr/>
          <p:nvPr/>
        </p:nvSpPr>
        <p:spPr>
          <a:xfrm flipH="1">
            <a:off x="5993126" y="3017066"/>
            <a:ext cx="1242225" cy="49911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회원정보 </a:t>
            </a:r>
            <a:r>
              <a:rPr lang="en-US" altLang="ko-KR" sz="1100" dirty="0"/>
              <a:t>DB</a:t>
            </a:r>
            <a:endParaRPr sz="1100" dirty="0"/>
          </a:p>
        </p:txBody>
      </p:sp>
      <p:sp>
        <p:nvSpPr>
          <p:cNvPr id="43" name="Google Shape;417;p34">
            <a:extLst>
              <a:ext uri="{FF2B5EF4-FFF2-40B4-BE49-F238E27FC236}">
                <a16:creationId xmlns:a16="http://schemas.microsoft.com/office/drawing/2014/main" id="{EAABF1ED-D974-DD2B-DB76-1D0C744CCD8A}"/>
              </a:ext>
            </a:extLst>
          </p:cNvPr>
          <p:cNvSpPr/>
          <p:nvPr/>
        </p:nvSpPr>
        <p:spPr>
          <a:xfrm flipH="1">
            <a:off x="2783741" y="725347"/>
            <a:ext cx="1303104" cy="533606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기구</a:t>
            </a:r>
            <a:r>
              <a:rPr lang="en-US" altLang="ko-KR" sz="1100" dirty="0"/>
              <a:t>, </a:t>
            </a:r>
            <a:r>
              <a:rPr lang="ko-KR" altLang="en-US" sz="1100" dirty="0"/>
              <a:t>신체 별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운동 방법 페이지</a:t>
            </a:r>
            <a:endParaRPr lang="en-US" altLang="ko-KR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C25D5F5-9359-4D1A-CB1D-21CFC50F2D1F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H="1" flipV="1">
            <a:off x="3435293" y="1258953"/>
            <a:ext cx="1072100" cy="40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9882846-6E7A-E603-1F56-3FB700C32EBC}"/>
              </a:ext>
            </a:extLst>
          </p:cNvPr>
          <p:cNvCxnSpPr>
            <a:stCxn id="43" idx="2"/>
            <a:endCxn id="9" idx="0"/>
          </p:cNvCxnSpPr>
          <p:nvPr/>
        </p:nvCxnSpPr>
        <p:spPr>
          <a:xfrm rot="5400000">
            <a:off x="2397444" y="1026828"/>
            <a:ext cx="805725" cy="12699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992AB24-3497-CD25-B6A6-041B1B02BA73}"/>
              </a:ext>
            </a:extLst>
          </p:cNvPr>
          <p:cNvCxnSpPr>
            <a:cxnSpLocks/>
            <a:stCxn id="37" idx="0"/>
            <a:endCxn id="8" idx="2"/>
          </p:cNvCxnSpPr>
          <p:nvPr/>
        </p:nvCxnSpPr>
        <p:spPr>
          <a:xfrm rot="5400000" flipH="1" flipV="1">
            <a:off x="6410872" y="2813700"/>
            <a:ext cx="406733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417;p34">
            <a:extLst>
              <a:ext uri="{FF2B5EF4-FFF2-40B4-BE49-F238E27FC236}">
                <a16:creationId xmlns:a16="http://schemas.microsoft.com/office/drawing/2014/main" id="{D7F8D901-93EA-26DD-9E21-D2E5049BB7AF}"/>
              </a:ext>
            </a:extLst>
          </p:cNvPr>
          <p:cNvSpPr/>
          <p:nvPr/>
        </p:nvSpPr>
        <p:spPr>
          <a:xfrm flipH="1">
            <a:off x="6446809" y="733321"/>
            <a:ext cx="1242225" cy="49911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나만의 운동 루틴 </a:t>
            </a:r>
            <a:r>
              <a:rPr lang="en-US" altLang="ko-KR" sz="1100" dirty="0"/>
              <a:t>DB</a:t>
            </a:r>
            <a:endParaRPr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429A37-2E46-5EAB-0A11-2C34C70E27BD}"/>
              </a:ext>
            </a:extLst>
          </p:cNvPr>
          <p:cNvCxnSpPr>
            <a:stCxn id="32" idx="1"/>
            <a:endCxn id="67" idx="3"/>
          </p:cNvCxnSpPr>
          <p:nvPr/>
        </p:nvCxnSpPr>
        <p:spPr>
          <a:xfrm flipV="1">
            <a:off x="6094347" y="982876"/>
            <a:ext cx="352462" cy="3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09062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 dirty="0"/>
              <a:t>통합 구성도</a:t>
            </a:r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02</a:t>
            </a:r>
          </a:p>
        </p:txBody>
      </p:sp>
      <p:sp>
        <p:nvSpPr>
          <p:cNvPr id="4" name="Google Shape;417;p34">
            <a:extLst>
              <a:ext uri="{FF2B5EF4-FFF2-40B4-BE49-F238E27FC236}">
                <a16:creationId xmlns:a16="http://schemas.microsoft.com/office/drawing/2014/main" id="{59E069AD-BC89-CA57-B574-ACA31D2C0704}"/>
              </a:ext>
            </a:extLst>
          </p:cNvPr>
          <p:cNvSpPr/>
          <p:nvPr/>
        </p:nvSpPr>
        <p:spPr>
          <a:xfrm flipH="1">
            <a:off x="634901" y="1446501"/>
            <a:ext cx="1303104" cy="533606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F00A02-99DC-3EEF-9ACF-31B8B71E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92" y="1500520"/>
            <a:ext cx="396274" cy="434378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E2946E7D-56E5-60E7-1EE2-CD9D843DE7A4}"/>
              </a:ext>
            </a:extLst>
          </p:cNvPr>
          <p:cNvGrpSpPr/>
          <p:nvPr/>
        </p:nvGrpSpPr>
        <p:grpSpPr>
          <a:xfrm>
            <a:off x="5993126" y="3680892"/>
            <a:ext cx="1242225" cy="499110"/>
            <a:chOff x="5898872" y="3891574"/>
            <a:chExt cx="1242225" cy="499110"/>
          </a:xfrm>
        </p:grpSpPr>
        <p:sp>
          <p:nvSpPr>
            <p:cNvPr id="27" name="Google Shape;417;p34">
              <a:extLst>
                <a:ext uri="{FF2B5EF4-FFF2-40B4-BE49-F238E27FC236}">
                  <a16:creationId xmlns:a16="http://schemas.microsoft.com/office/drawing/2014/main" id="{3EC615B6-E55A-89B2-F4E1-BC2A673D842C}"/>
                </a:ext>
              </a:extLst>
            </p:cNvPr>
            <p:cNvSpPr/>
            <p:nvPr/>
          </p:nvSpPr>
          <p:spPr>
            <a:xfrm flipH="1">
              <a:off x="5898872" y="3891574"/>
              <a:ext cx="1242225" cy="49911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pic>
          <p:nvPicPr>
            <p:cNvPr id="3076" name="Picture 4" descr="MongoDB 5.0: les nouveautés expliquées">
              <a:extLst>
                <a:ext uri="{FF2B5EF4-FFF2-40B4-BE49-F238E27FC236}">
                  <a16:creationId xmlns:a16="http://schemas.microsoft.com/office/drawing/2014/main" id="{BB985EFB-CA3B-604C-07B3-7595A69996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2" t="22232" r="25824" b="23368"/>
            <a:stretch/>
          </p:blipFill>
          <p:spPr bwMode="auto">
            <a:xfrm>
              <a:off x="6338135" y="3955692"/>
              <a:ext cx="363697" cy="403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8E543C1-D54E-A557-BAC2-9FC8C7FE6D63}"/>
              </a:ext>
            </a:extLst>
          </p:cNvPr>
          <p:cNvGrpSpPr/>
          <p:nvPr/>
        </p:nvGrpSpPr>
        <p:grpSpPr>
          <a:xfrm>
            <a:off x="7450230" y="2111223"/>
            <a:ext cx="836835" cy="499110"/>
            <a:chOff x="7035757" y="1757036"/>
            <a:chExt cx="836835" cy="499110"/>
          </a:xfrm>
        </p:grpSpPr>
        <p:pic>
          <p:nvPicPr>
            <p:cNvPr id="3084" name="Picture 12" descr="express가 뭐예요">
              <a:extLst>
                <a:ext uri="{FF2B5EF4-FFF2-40B4-BE49-F238E27FC236}">
                  <a16:creationId xmlns:a16="http://schemas.microsoft.com/office/drawing/2014/main" id="{1D440CDC-9CAE-906E-7951-6C48EDAFB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605" y="1826754"/>
              <a:ext cx="653140" cy="359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Google Shape;417;p34">
              <a:extLst>
                <a:ext uri="{FF2B5EF4-FFF2-40B4-BE49-F238E27FC236}">
                  <a16:creationId xmlns:a16="http://schemas.microsoft.com/office/drawing/2014/main" id="{71A322BC-6901-5F40-5C15-526BB1999571}"/>
                </a:ext>
              </a:extLst>
            </p:cNvPr>
            <p:cNvSpPr/>
            <p:nvPr/>
          </p:nvSpPr>
          <p:spPr>
            <a:xfrm flipH="1">
              <a:off x="7035757" y="1757036"/>
              <a:ext cx="836835" cy="49911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2E0F9B-095D-0CB2-A1DC-1C084BA6137F}"/>
              </a:ext>
            </a:extLst>
          </p:cNvPr>
          <p:cNvGrpSpPr/>
          <p:nvPr/>
        </p:nvGrpSpPr>
        <p:grpSpPr>
          <a:xfrm>
            <a:off x="6446809" y="1378009"/>
            <a:ext cx="1242225" cy="499110"/>
            <a:chOff x="5898872" y="3891574"/>
            <a:chExt cx="1242225" cy="499110"/>
          </a:xfrm>
        </p:grpSpPr>
        <p:sp>
          <p:nvSpPr>
            <p:cNvPr id="41" name="Google Shape;417;p34">
              <a:extLst>
                <a:ext uri="{FF2B5EF4-FFF2-40B4-BE49-F238E27FC236}">
                  <a16:creationId xmlns:a16="http://schemas.microsoft.com/office/drawing/2014/main" id="{B8A8FDD1-8F15-1D6E-934A-D425A2657332}"/>
                </a:ext>
              </a:extLst>
            </p:cNvPr>
            <p:cNvSpPr/>
            <p:nvPr/>
          </p:nvSpPr>
          <p:spPr>
            <a:xfrm flipH="1">
              <a:off x="5898872" y="3891574"/>
              <a:ext cx="1242225" cy="49911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pic>
          <p:nvPicPr>
            <p:cNvPr id="42" name="Picture 4" descr="MongoDB 5.0: les nouveautés expliquées">
              <a:extLst>
                <a:ext uri="{FF2B5EF4-FFF2-40B4-BE49-F238E27FC236}">
                  <a16:creationId xmlns:a16="http://schemas.microsoft.com/office/drawing/2014/main" id="{F6A013AA-959E-2FB7-269E-99A580BEF5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2" t="22232" r="25824" b="23368"/>
            <a:stretch/>
          </p:blipFill>
          <p:spPr bwMode="auto">
            <a:xfrm>
              <a:off x="6338135" y="3948178"/>
              <a:ext cx="363697" cy="403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436924E-F65D-CE23-A846-D79BCDC2C258}"/>
              </a:ext>
            </a:extLst>
          </p:cNvPr>
          <p:cNvGrpSpPr/>
          <p:nvPr/>
        </p:nvGrpSpPr>
        <p:grpSpPr>
          <a:xfrm>
            <a:off x="3981442" y="1860747"/>
            <a:ext cx="1038970" cy="516480"/>
            <a:chOff x="3794705" y="3724636"/>
            <a:chExt cx="1303104" cy="603224"/>
          </a:xfrm>
        </p:grpSpPr>
        <p:pic>
          <p:nvPicPr>
            <p:cNvPr id="47" name="Picture 8" descr="Vue CLI Router + Vuetify plugins | Jonathan's Dev Blog">
              <a:extLst>
                <a:ext uri="{FF2B5EF4-FFF2-40B4-BE49-F238E27FC236}">
                  <a16:creationId xmlns:a16="http://schemas.microsoft.com/office/drawing/2014/main" id="{5EC70BD6-E358-C794-4F19-05113A4325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33" t="32348" r="17584" b="19719"/>
            <a:stretch/>
          </p:blipFill>
          <p:spPr bwMode="auto">
            <a:xfrm>
              <a:off x="3977881" y="3836821"/>
              <a:ext cx="908868" cy="378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Google Shape;417;p34">
              <a:extLst>
                <a:ext uri="{FF2B5EF4-FFF2-40B4-BE49-F238E27FC236}">
                  <a16:creationId xmlns:a16="http://schemas.microsoft.com/office/drawing/2014/main" id="{29B03E0A-9860-11AA-8737-C8D16C09A7D3}"/>
                </a:ext>
              </a:extLst>
            </p:cNvPr>
            <p:cNvSpPr/>
            <p:nvPr/>
          </p:nvSpPr>
          <p:spPr>
            <a:xfrm flipH="1">
              <a:off x="3794705" y="3724636"/>
              <a:ext cx="1303104" cy="603224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altLang="ko-KR" sz="1100" dirty="0"/>
            </a:p>
          </p:txBody>
        </p: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048147E-170E-1DF7-D072-A2104CC2DBD2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6200000" flipH="1">
            <a:off x="1209775" y="2056785"/>
            <a:ext cx="380671" cy="227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EDC3792-C401-2DEC-01FB-DDD75B001080}"/>
              </a:ext>
            </a:extLst>
          </p:cNvPr>
          <p:cNvCxnSpPr>
            <a:stCxn id="41" idx="1"/>
            <a:endCxn id="67" idx="1"/>
          </p:cNvCxnSpPr>
          <p:nvPr/>
        </p:nvCxnSpPr>
        <p:spPr>
          <a:xfrm flipV="1">
            <a:off x="7689034" y="982876"/>
            <a:ext cx="12700" cy="6446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B4C12E3-FA12-1715-CFA7-C915D7E1B2C6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>
            <a:off x="7235351" y="3266621"/>
            <a:ext cx="12700" cy="66382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FEA3F95-CB88-382D-FFD8-0082B538181D}"/>
              </a:ext>
            </a:extLst>
          </p:cNvPr>
          <p:cNvCxnSpPr>
            <a:cxnSpLocks/>
            <a:stCxn id="8" idx="1"/>
            <a:endCxn id="35" idx="3"/>
          </p:cNvCxnSpPr>
          <p:nvPr/>
        </p:nvCxnSpPr>
        <p:spPr>
          <a:xfrm>
            <a:off x="7235352" y="2360778"/>
            <a:ext cx="21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417;p34">
            <a:extLst>
              <a:ext uri="{FF2B5EF4-FFF2-40B4-BE49-F238E27FC236}">
                <a16:creationId xmlns:a16="http://schemas.microsoft.com/office/drawing/2014/main" id="{E532FA30-B88F-E9A8-CD3C-DCBBA9F8E90A}"/>
              </a:ext>
            </a:extLst>
          </p:cNvPr>
          <p:cNvSpPr/>
          <p:nvPr/>
        </p:nvSpPr>
        <p:spPr>
          <a:xfrm flipH="1">
            <a:off x="2783741" y="3295987"/>
            <a:ext cx="1303104" cy="533606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당일 운동 </a:t>
            </a:r>
            <a:endParaRPr lang="en-US" altLang="ko-KR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/>
              <a:t>수행 확인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EA73E28-CCCE-F68E-2750-4A1BB358E276}"/>
              </a:ext>
            </a:extLst>
          </p:cNvPr>
          <p:cNvCxnSpPr>
            <a:cxnSpLocks/>
            <a:stCxn id="6" idx="1"/>
            <a:endCxn id="83" idx="0"/>
          </p:cNvCxnSpPr>
          <p:nvPr/>
        </p:nvCxnSpPr>
        <p:spPr>
          <a:xfrm flipH="1">
            <a:off x="3435293" y="3151578"/>
            <a:ext cx="1072100" cy="14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D15B3C8-F56E-22ED-D355-67D757495BD6}"/>
              </a:ext>
            </a:extLst>
          </p:cNvPr>
          <p:cNvGrpSpPr/>
          <p:nvPr/>
        </p:nvGrpSpPr>
        <p:grpSpPr>
          <a:xfrm>
            <a:off x="3019960" y="3909313"/>
            <a:ext cx="836835" cy="499110"/>
            <a:chOff x="7035757" y="1757036"/>
            <a:chExt cx="836835" cy="499110"/>
          </a:xfrm>
        </p:grpSpPr>
        <p:pic>
          <p:nvPicPr>
            <p:cNvPr id="29" name="Picture 12" descr="express가 뭐예요">
              <a:extLst>
                <a:ext uri="{FF2B5EF4-FFF2-40B4-BE49-F238E27FC236}">
                  <a16:creationId xmlns:a16="http://schemas.microsoft.com/office/drawing/2014/main" id="{FB632A02-B3CA-065E-21C9-1CB9833E0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605" y="1826754"/>
              <a:ext cx="653140" cy="359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Google Shape;417;p34">
              <a:extLst>
                <a:ext uri="{FF2B5EF4-FFF2-40B4-BE49-F238E27FC236}">
                  <a16:creationId xmlns:a16="http://schemas.microsoft.com/office/drawing/2014/main" id="{2615F69B-6DBF-E057-FEF6-AD7B83D686CD}"/>
                </a:ext>
              </a:extLst>
            </p:cNvPr>
            <p:cNvSpPr/>
            <p:nvPr/>
          </p:nvSpPr>
          <p:spPr>
            <a:xfrm flipH="1">
              <a:off x="7035757" y="1757036"/>
              <a:ext cx="836835" cy="49911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68D17B-7CDF-BBA0-C488-4EB38C79F21B}"/>
              </a:ext>
            </a:extLst>
          </p:cNvPr>
          <p:cNvCxnSpPr>
            <a:cxnSpLocks/>
            <a:stCxn id="30" idx="0"/>
            <a:endCxn id="83" idx="2"/>
          </p:cNvCxnSpPr>
          <p:nvPr/>
        </p:nvCxnSpPr>
        <p:spPr>
          <a:xfrm flipH="1" flipV="1">
            <a:off x="3435293" y="3829593"/>
            <a:ext cx="3084" cy="7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6DCE59C-AC81-323B-BFF0-CE961D97C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3766" y="4422958"/>
            <a:ext cx="317162" cy="317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593FC-1DC6-E0EF-16A8-12130B78B587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C8998-6D84-C097-1FAB-A35A7FA63C62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E5D80-4294-86B9-C013-B0DF60745CD0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581FB-5DD4-6ABD-1B4B-10DA83B9A4FD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시나리오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FFD51-8034-C94D-C80D-A3FA4ADFC43F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통합 구성도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4AD276-C09D-0E2F-23F8-31B117E6F2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CB5F4B-8391-ED60-518F-6E29D6525072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구상</a:t>
            </a:r>
          </a:p>
        </p:txBody>
      </p:sp>
    </p:spTree>
    <p:extLst>
      <p:ext uri="{BB962C8B-B14F-4D97-AF65-F5344CB8AC3E}">
        <p14:creationId xmlns:p14="http://schemas.microsoft.com/office/powerpoint/2010/main" val="427444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4"/>
          <p:cNvGrpSpPr/>
          <p:nvPr/>
        </p:nvGrpSpPr>
        <p:grpSpPr>
          <a:xfrm flipH="1">
            <a:off x="487350" y="750055"/>
            <a:ext cx="8169300" cy="3645973"/>
            <a:chOff x="491950" y="691361"/>
            <a:chExt cx="8169300" cy="3645973"/>
          </a:xfrm>
        </p:grpSpPr>
        <p:sp>
          <p:nvSpPr>
            <p:cNvPr id="417" name="Google Shape;417;p34"/>
            <p:cNvSpPr/>
            <p:nvPr/>
          </p:nvSpPr>
          <p:spPr>
            <a:xfrm>
              <a:off x="491950" y="748605"/>
              <a:ext cx="8169300" cy="35289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34"/>
            <p:cNvGrpSpPr/>
            <p:nvPr/>
          </p:nvGrpSpPr>
          <p:grpSpPr>
            <a:xfrm>
              <a:off x="1175641" y="691361"/>
              <a:ext cx="3455608" cy="3645973"/>
              <a:chOff x="1214923" y="691592"/>
              <a:chExt cx="3455608" cy="3645973"/>
            </a:xfrm>
          </p:grpSpPr>
          <p:grpSp>
            <p:nvGrpSpPr>
              <p:cNvPr id="419" name="Google Shape;419;p34"/>
              <p:cNvGrpSpPr/>
              <p:nvPr/>
            </p:nvGrpSpPr>
            <p:grpSpPr>
              <a:xfrm>
                <a:off x="4552036" y="691592"/>
                <a:ext cx="118496" cy="119189"/>
                <a:chOff x="6916887" y="668259"/>
                <a:chExt cx="102870" cy="103481"/>
              </a:xfrm>
            </p:grpSpPr>
            <p:sp>
              <p:nvSpPr>
                <p:cNvPr id="420" name="Google Shape;420;p34"/>
                <p:cNvSpPr/>
                <p:nvPr/>
              </p:nvSpPr>
              <p:spPr>
                <a:xfrm>
                  <a:off x="6940943" y="692315"/>
                  <a:ext cx="54757" cy="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900" extrusionOk="0">
                      <a:moveTo>
                        <a:pt x="445" y="0"/>
                      </a:moveTo>
                      <a:cubicBezTo>
                        <a:pt x="202" y="0"/>
                        <a:pt x="1" y="201"/>
                        <a:pt x="1" y="455"/>
                      </a:cubicBezTo>
                      <a:cubicBezTo>
                        <a:pt x="1" y="698"/>
                        <a:pt x="202" y="899"/>
                        <a:pt x="445" y="899"/>
                      </a:cubicBezTo>
                      <a:cubicBezTo>
                        <a:pt x="688" y="899"/>
                        <a:pt x="889" y="698"/>
                        <a:pt x="889" y="455"/>
                      </a:cubicBezTo>
                      <a:cubicBezTo>
                        <a:pt x="889" y="201"/>
                        <a:pt x="68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4"/>
                <p:cNvSpPr/>
                <p:nvPr/>
              </p:nvSpPr>
              <p:spPr>
                <a:xfrm>
                  <a:off x="6916887" y="668259"/>
                  <a:ext cx="102870" cy="10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82" extrusionOk="0">
                      <a:moveTo>
                        <a:pt x="836" y="106"/>
                      </a:moveTo>
                      <a:cubicBezTo>
                        <a:pt x="1238" y="106"/>
                        <a:pt x="1566" y="434"/>
                        <a:pt x="1566" y="846"/>
                      </a:cubicBezTo>
                      <a:cubicBezTo>
                        <a:pt x="1566" y="1248"/>
                        <a:pt x="1238" y="1576"/>
                        <a:pt x="836" y="1576"/>
                      </a:cubicBezTo>
                      <a:cubicBezTo>
                        <a:pt x="434" y="1576"/>
                        <a:pt x="106" y="1248"/>
                        <a:pt x="106" y="846"/>
                      </a:cubicBezTo>
                      <a:cubicBezTo>
                        <a:pt x="106" y="434"/>
                        <a:pt x="434" y="106"/>
                        <a:pt x="836" y="106"/>
                      </a:cubicBezTo>
                      <a:close/>
                      <a:moveTo>
                        <a:pt x="836" y="0"/>
                      </a:moveTo>
                      <a:cubicBezTo>
                        <a:pt x="371" y="0"/>
                        <a:pt x="1" y="381"/>
                        <a:pt x="1" y="846"/>
                      </a:cubicBezTo>
                      <a:cubicBezTo>
                        <a:pt x="1" y="1301"/>
                        <a:pt x="371" y="1681"/>
                        <a:pt x="836" y="1681"/>
                      </a:cubicBezTo>
                      <a:cubicBezTo>
                        <a:pt x="1301" y="1681"/>
                        <a:pt x="1671" y="1301"/>
                        <a:pt x="1671" y="846"/>
                      </a:cubicBezTo>
                      <a:cubicBezTo>
                        <a:pt x="1671" y="381"/>
                        <a:pt x="130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422;p34"/>
              <p:cNvGrpSpPr/>
              <p:nvPr/>
            </p:nvGrpSpPr>
            <p:grpSpPr>
              <a:xfrm>
                <a:off x="1214923" y="4218376"/>
                <a:ext cx="118496" cy="119189"/>
                <a:chOff x="6620258" y="1227459"/>
                <a:chExt cx="102870" cy="103481"/>
              </a:xfrm>
            </p:grpSpPr>
            <p:sp>
              <p:nvSpPr>
                <p:cNvPr id="423" name="Google Shape;423;p34"/>
                <p:cNvSpPr/>
                <p:nvPr/>
              </p:nvSpPr>
              <p:spPr>
                <a:xfrm>
                  <a:off x="6644314" y="1251515"/>
                  <a:ext cx="54757" cy="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900" extrusionOk="0">
                      <a:moveTo>
                        <a:pt x="445" y="0"/>
                      </a:moveTo>
                      <a:cubicBezTo>
                        <a:pt x="202" y="0"/>
                        <a:pt x="1" y="201"/>
                        <a:pt x="1" y="455"/>
                      </a:cubicBezTo>
                      <a:cubicBezTo>
                        <a:pt x="1" y="698"/>
                        <a:pt x="202" y="899"/>
                        <a:pt x="445" y="899"/>
                      </a:cubicBezTo>
                      <a:cubicBezTo>
                        <a:pt x="688" y="899"/>
                        <a:pt x="889" y="698"/>
                        <a:pt x="889" y="455"/>
                      </a:cubicBezTo>
                      <a:cubicBezTo>
                        <a:pt x="889" y="201"/>
                        <a:pt x="68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4"/>
                <p:cNvSpPr/>
                <p:nvPr/>
              </p:nvSpPr>
              <p:spPr>
                <a:xfrm>
                  <a:off x="6620258" y="1227459"/>
                  <a:ext cx="102870" cy="10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82" extrusionOk="0">
                      <a:moveTo>
                        <a:pt x="836" y="106"/>
                      </a:moveTo>
                      <a:cubicBezTo>
                        <a:pt x="1238" y="106"/>
                        <a:pt x="1566" y="434"/>
                        <a:pt x="1566" y="846"/>
                      </a:cubicBezTo>
                      <a:cubicBezTo>
                        <a:pt x="1566" y="1248"/>
                        <a:pt x="1238" y="1576"/>
                        <a:pt x="836" y="1576"/>
                      </a:cubicBezTo>
                      <a:cubicBezTo>
                        <a:pt x="434" y="1576"/>
                        <a:pt x="106" y="1248"/>
                        <a:pt x="106" y="846"/>
                      </a:cubicBezTo>
                      <a:cubicBezTo>
                        <a:pt x="106" y="434"/>
                        <a:pt x="434" y="106"/>
                        <a:pt x="836" y="106"/>
                      </a:cubicBezTo>
                      <a:close/>
                      <a:moveTo>
                        <a:pt x="836" y="0"/>
                      </a:moveTo>
                      <a:cubicBezTo>
                        <a:pt x="371" y="0"/>
                        <a:pt x="1" y="381"/>
                        <a:pt x="1" y="846"/>
                      </a:cubicBezTo>
                      <a:cubicBezTo>
                        <a:pt x="1" y="1301"/>
                        <a:pt x="371" y="1681"/>
                        <a:pt x="836" y="1681"/>
                      </a:cubicBezTo>
                      <a:cubicBezTo>
                        <a:pt x="1301" y="1681"/>
                        <a:pt x="1671" y="1301"/>
                        <a:pt x="1671" y="846"/>
                      </a:cubicBezTo>
                      <a:cubicBezTo>
                        <a:pt x="1671" y="381"/>
                        <a:pt x="130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25" name="Google Shape;425;p34"/>
          <p:cNvSpPr/>
          <p:nvPr/>
        </p:nvSpPr>
        <p:spPr>
          <a:xfrm flipH="1">
            <a:off x="1104200" y="670500"/>
            <a:ext cx="2818500" cy="38025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4669425" y="2742402"/>
            <a:ext cx="36474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작품 구현</a:t>
            </a:r>
            <a:endParaRPr dirty="0"/>
          </a:p>
        </p:txBody>
      </p:sp>
      <p:sp>
        <p:nvSpPr>
          <p:cNvPr id="427" name="Google Shape;427;p34"/>
          <p:cNvSpPr txBox="1">
            <a:spLocks noGrp="1"/>
          </p:cNvSpPr>
          <p:nvPr>
            <p:ph type="title" idx="2"/>
          </p:nvPr>
        </p:nvSpPr>
        <p:spPr>
          <a:xfrm>
            <a:off x="4774325" y="1337250"/>
            <a:ext cx="13131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28" name="Google Shape;428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669" r="16676"/>
          <a:stretch/>
        </p:blipFill>
        <p:spPr>
          <a:xfrm>
            <a:off x="1267175" y="1044450"/>
            <a:ext cx="3054000" cy="3054600"/>
          </a:xfrm>
          <a:prstGeom prst="roundRect">
            <a:avLst>
              <a:gd name="adj" fmla="val 16667"/>
            </a:avLst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8BFBBA-0B79-8A49-9979-C84BBF5A9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670" y="4536400"/>
            <a:ext cx="317162" cy="317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1AEC0F-CA85-3BF0-C453-3EEC1E36C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974" y="4557751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1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70287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en-US" altLang="ko-KR" sz="2000" b="1" dirty="0" err="1"/>
              <a:t>Crwaling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구현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화면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3-1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F9623-FF34-C13F-9B4C-C43D49195C65}"/>
              </a:ext>
            </a:extLst>
          </p:cNvPr>
          <p:cNvSpPr txBox="1"/>
          <p:nvPr/>
        </p:nvSpPr>
        <p:spPr>
          <a:xfrm>
            <a:off x="1380435" y="925810"/>
            <a:ext cx="605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Crwaling</a:t>
            </a:r>
            <a:r>
              <a:rPr lang="ko-KR" altLang="en-US" dirty="0"/>
              <a:t>으로 통해 홈페이지의 </a:t>
            </a:r>
            <a:r>
              <a:rPr lang="en-US" altLang="ko-KR" dirty="0"/>
              <a:t>UI</a:t>
            </a:r>
            <a:r>
              <a:rPr lang="ko-KR" altLang="en-US" dirty="0"/>
              <a:t>적 효과 향상 구현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89D711-668A-EB1F-A951-F252B11B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590" y="480787"/>
            <a:ext cx="390337" cy="3975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C5713A-C242-53AE-3F86-3CDE9AD1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495" y="4436546"/>
            <a:ext cx="317162" cy="317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09634F-5D25-C2EF-D577-07346E879425}"/>
              </a:ext>
            </a:extLst>
          </p:cNvPr>
          <p:cNvSpPr txBox="1"/>
          <p:nvPr/>
        </p:nvSpPr>
        <p:spPr>
          <a:xfrm>
            <a:off x="2225374" y="4738146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Crwaling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70051-1319-82A7-E325-14C43D99EF44}"/>
              </a:ext>
            </a:extLst>
          </p:cNvPr>
          <p:cNvSpPr txBox="1"/>
          <p:nvPr/>
        </p:nvSpPr>
        <p:spPr>
          <a:xfrm>
            <a:off x="3389598" y="4753708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API </a:t>
            </a:r>
            <a:r>
              <a:rPr lang="ko-KR" altLang="en-US" sz="900" dirty="0"/>
              <a:t>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C8846-C421-67AB-0487-71CE9222AA06}"/>
              </a:ext>
            </a:extLst>
          </p:cNvPr>
          <p:cNvSpPr txBox="1"/>
          <p:nvPr/>
        </p:nvSpPr>
        <p:spPr>
          <a:xfrm>
            <a:off x="4538711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DB </a:t>
            </a:r>
            <a:r>
              <a:rPr lang="ko-KR" altLang="en-US" sz="900" dirty="0"/>
              <a:t>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CE4FD-E9DB-132B-8516-5CD108FE8CBA}"/>
              </a:ext>
            </a:extLst>
          </p:cNvPr>
          <p:cNvSpPr txBox="1"/>
          <p:nvPr/>
        </p:nvSpPr>
        <p:spPr>
          <a:xfrm>
            <a:off x="5687824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웹 소켓 채팅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6499CB-E156-4297-2153-1DECCF2B6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6" y="4457526"/>
            <a:ext cx="304799" cy="304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981FA9-7AE0-2EE9-50E4-E819D632AD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79"/>
          <a:stretch/>
        </p:blipFill>
        <p:spPr>
          <a:xfrm>
            <a:off x="1849855" y="1352455"/>
            <a:ext cx="5335806" cy="2678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A5A61-BB78-7A64-4DAB-54727A63308A}"/>
              </a:ext>
            </a:extLst>
          </p:cNvPr>
          <p:cNvSpPr/>
          <p:nvPr/>
        </p:nvSpPr>
        <p:spPr>
          <a:xfrm>
            <a:off x="3451860" y="1600200"/>
            <a:ext cx="2095500" cy="2430932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3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70287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en-US" altLang="ko-KR" sz="2000" b="1" dirty="0" err="1"/>
              <a:t>Crwaling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구현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코드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3-1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89D711-668A-EB1F-A951-F252B11B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590" y="480787"/>
            <a:ext cx="390337" cy="3975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C5713A-C242-53AE-3F86-3CDE9AD1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495" y="4436546"/>
            <a:ext cx="317162" cy="317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09634F-5D25-C2EF-D577-07346E879425}"/>
              </a:ext>
            </a:extLst>
          </p:cNvPr>
          <p:cNvSpPr txBox="1"/>
          <p:nvPr/>
        </p:nvSpPr>
        <p:spPr>
          <a:xfrm>
            <a:off x="2225374" y="4738146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Crwaling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70051-1319-82A7-E325-14C43D99EF44}"/>
              </a:ext>
            </a:extLst>
          </p:cNvPr>
          <p:cNvSpPr txBox="1"/>
          <p:nvPr/>
        </p:nvSpPr>
        <p:spPr>
          <a:xfrm>
            <a:off x="3389598" y="4753708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API </a:t>
            </a:r>
            <a:r>
              <a:rPr lang="ko-KR" altLang="en-US" sz="900" dirty="0"/>
              <a:t>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C8846-C421-67AB-0487-71CE9222AA06}"/>
              </a:ext>
            </a:extLst>
          </p:cNvPr>
          <p:cNvSpPr txBox="1"/>
          <p:nvPr/>
        </p:nvSpPr>
        <p:spPr>
          <a:xfrm>
            <a:off x="4538711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DB </a:t>
            </a:r>
            <a:r>
              <a:rPr lang="ko-KR" altLang="en-US" sz="900" dirty="0"/>
              <a:t>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CE4FD-E9DB-132B-8516-5CD108FE8CBA}"/>
              </a:ext>
            </a:extLst>
          </p:cNvPr>
          <p:cNvSpPr txBox="1"/>
          <p:nvPr/>
        </p:nvSpPr>
        <p:spPr>
          <a:xfrm>
            <a:off x="5687824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웹 소켓 채팅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6499CB-E156-4297-2153-1DECCF2B6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6" y="4457526"/>
            <a:ext cx="304799" cy="3047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5C8DC6-D9AB-3E62-44F5-59BE82071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81" y="1194092"/>
            <a:ext cx="5799323" cy="1259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E1A1E-4DC5-3FDC-C184-6326483F6041}"/>
              </a:ext>
            </a:extLst>
          </p:cNvPr>
          <p:cNvSpPr txBox="1"/>
          <p:nvPr/>
        </p:nvSpPr>
        <p:spPr>
          <a:xfrm>
            <a:off x="6478831" y="1463428"/>
            <a:ext cx="202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Axios.get</a:t>
            </a:r>
            <a:r>
              <a:rPr lang="en-US" altLang="ko-KR" dirty="0"/>
              <a:t>()</a:t>
            </a:r>
            <a:r>
              <a:rPr lang="ko-KR" altLang="en-US" dirty="0"/>
              <a:t>함수로 통해 </a:t>
            </a:r>
            <a:endParaRPr lang="en-US" altLang="ko-KR" dirty="0"/>
          </a:p>
          <a:p>
            <a:r>
              <a:rPr lang="ko-KR" altLang="en-US" dirty="0"/>
              <a:t>페이지의 </a:t>
            </a:r>
            <a:r>
              <a:rPr lang="en-US" altLang="ko-KR" dirty="0"/>
              <a:t>html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BAB808-C8E8-2FAF-4159-76628A206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034" y="2571749"/>
            <a:ext cx="5768840" cy="1676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44214D-B701-B41E-4269-BB375598A96C}"/>
              </a:ext>
            </a:extLst>
          </p:cNvPr>
          <p:cNvSpPr txBox="1"/>
          <p:nvPr/>
        </p:nvSpPr>
        <p:spPr>
          <a:xfrm>
            <a:off x="794746" y="3172993"/>
            <a:ext cx="202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페이지의 태그 경로를 따라가 명언을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9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>
            <a:spLocks noGrp="1"/>
          </p:cNvSpPr>
          <p:nvPr>
            <p:ph type="subTitle" idx="1"/>
          </p:nvPr>
        </p:nvSpPr>
        <p:spPr>
          <a:xfrm>
            <a:off x="2304350" y="1287269"/>
            <a:ext cx="26415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계획</a:t>
            </a:r>
            <a:endParaRPr b="1"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5"/>
          </p:nvPr>
        </p:nvSpPr>
        <p:spPr>
          <a:xfrm>
            <a:off x="2304350" y="2443527"/>
            <a:ext cx="26415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작품 설계</a:t>
            </a:r>
            <a:endParaRPr b="1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3"/>
          </p:nvPr>
        </p:nvSpPr>
        <p:spPr>
          <a:xfrm>
            <a:off x="2304350" y="3599795"/>
            <a:ext cx="26415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작품 구현</a:t>
            </a:r>
            <a:endParaRPr b="1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4"/>
          </p:nvPr>
        </p:nvSpPr>
        <p:spPr>
          <a:xfrm>
            <a:off x="1400907" y="2443517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1400906" y="1287269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9"/>
          </p:nvPr>
        </p:nvSpPr>
        <p:spPr>
          <a:xfrm>
            <a:off x="1400906" y="3599796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09062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en-US" altLang="ko-KR" sz="2000" b="1" dirty="0"/>
              <a:t>API </a:t>
            </a:r>
            <a:r>
              <a:rPr lang="ko-KR" altLang="en-US" sz="2000" b="1" dirty="0"/>
              <a:t>구현</a:t>
            </a:r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3-2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E4F6EA-46B9-DA51-A2A5-6AE7F8732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77948"/>
              </p:ext>
            </p:extLst>
          </p:nvPr>
        </p:nvGraphicFramePr>
        <p:xfrm>
          <a:off x="1013481" y="1630146"/>
          <a:ext cx="7117038" cy="2305428"/>
        </p:xfrm>
        <a:graphic>
          <a:graphicData uri="http://schemas.openxmlformats.org/drawingml/2006/table">
            <a:tbl>
              <a:tblPr/>
              <a:tblGrid>
                <a:gridCol w="688511">
                  <a:extLst>
                    <a:ext uri="{9D8B030D-6E8A-4147-A177-3AD203B41FA5}">
                      <a16:colId xmlns:a16="http://schemas.microsoft.com/office/drawing/2014/main" val="1874452051"/>
                    </a:ext>
                  </a:extLst>
                </a:gridCol>
                <a:gridCol w="1933111">
                  <a:extLst>
                    <a:ext uri="{9D8B030D-6E8A-4147-A177-3AD203B41FA5}">
                      <a16:colId xmlns:a16="http://schemas.microsoft.com/office/drawing/2014/main" val="1553916732"/>
                    </a:ext>
                  </a:extLst>
                </a:gridCol>
                <a:gridCol w="4000036">
                  <a:extLst>
                    <a:ext uri="{9D8B030D-6E8A-4147-A177-3AD203B41FA5}">
                      <a16:colId xmlns:a16="http://schemas.microsoft.com/office/drawing/2014/main" val="267093106"/>
                    </a:ext>
                  </a:extLst>
                </a:gridCol>
                <a:gridCol w="495380">
                  <a:extLst>
                    <a:ext uri="{9D8B030D-6E8A-4147-A177-3AD203B41FA5}">
                      <a16:colId xmlns:a16="http://schemas.microsoft.com/office/drawing/2014/main" val="2346056095"/>
                    </a:ext>
                  </a:extLst>
                </a:gridCol>
              </a:tblGrid>
              <a:tr h="202608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olos Text ExtraBold" panose="020B0600000101010101" charset="0"/>
                          <a:ea typeface="함초롬바탕" panose="02030604000101010101" pitchFamily="18" charset="-127"/>
                          <a:cs typeface="Golos Text ExtraBold" panose="020B0600000101010101" charset="0"/>
                        </a:rPr>
                        <a:t>Exercise API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Golos Text ExtraBold" panose="020B0600000101010101" charset="0"/>
                        <a:cs typeface="Golos Text ExtraBold" panose="020B0600000101010101" charset="0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7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47200"/>
                  </a:ext>
                </a:extLst>
              </a:tr>
              <a:tr h="202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Golos Text ExtraBold" panose="020B0600000101010101" charset="0"/>
                          <a:ea typeface="함초롬바탕" panose="02030604000101010101" pitchFamily="18" charset="-127"/>
                          <a:cs typeface="Golos Text ExtraBold" panose="020B0600000101010101" charset="0"/>
                        </a:rPr>
                        <a:t>메소드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olos Text ExtraBold" panose="020B0600000101010101" charset="0"/>
                        <a:cs typeface="Golos Text ExtraBold" panose="020B0600000101010101" charset="0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Golos Text ExtraBold" panose="020B0600000101010101" charset="0"/>
                          <a:ea typeface="함초롬바탕" panose="02030604000101010101" pitchFamily="18" charset="-127"/>
                          <a:cs typeface="Golos Text ExtraBold" panose="020B0600000101010101" charset="0"/>
                        </a:rPr>
                        <a:t>경로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olos Text ExtraBold" panose="020B0600000101010101" charset="0"/>
                        <a:cs typeface="Golos Text ExtraBold" panose="020B0600000101010101" charset="0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Golos Text ExtraBold" panose="020B0600000101010101" charset="0"/>
                          <a:ea typeface="함초롬바탕" panose="02030604000101010101" pitchFamily="18" charset="-127"/>
                          <a:cs typeface="Golos Text ExtraBold" panose="020B0600000101010101" charset="0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olos Text ExtraBold" panose="020B0600000101010101" charset="0"/>
                        <a:cs typeface="Golos Text ExtraBold" panose="020B0600000101010101" charset="0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Golos Text ExtraBold" panose="020B0600000101010101" charset="0"/>
                          <a:ea typeface="함초롬바탕" panose="02030604000101010101" pitchFamily="18" charset="-127"/>
                          <a:cs typeface="Golos Text ExtraBold" panose="020B0600000101010101" charset="0"/>
                        </a:rPr>
                        <a:t>순서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olos Text ExtraBold" panose="020B0600000101010101" charset="0"/>
                        <a:cs typeface="Golos Text ExtraBold" panose="020B0600000101010101" charset="0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04144"/>
                  </a:ext>
                </a:extLst>
              </a:tr>
              <a:tr h="188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GET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/exercises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등 운동 기구 검색화면으로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넘어감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94990"/>
                  </a:ext>
                </a:extLst>
              </a:tr>
              <a:tr h="188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POST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/exercises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 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cable”, “body weight”, “leverage machine”, “band”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검색 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378947"/>
                  </a:ext>
                </a:extLst>
              </a:tr>
              <a:tr h="3093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GET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exerxises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/cable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운동을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cable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을 할 수 있는 데이터가 추출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67074"/>
                  </a:ext>
                </a:extLst>
              </a:tr>
              <a:tr h="3093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GET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/exerxises/body weight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운동을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body weight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을 할 수 있는 데이터가 추출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38541"/>
                  </a:ext>
                </a:extLst>
              </a:tr>
              <a:tr h="3093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GET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exerxises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/leverage machine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운동을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leverage machine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을 할 수 있는 데이터가 추출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84716"/>
                  </a:ext>
                </a:extLst>
              </a:tr>
              <a:tr h="188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GET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/exerxises/band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운동을 </a:t>
                      </a:r>
                      <a:r>
                        <a:rPr lang="en-US" altLang="ko-KR" sz="1100" kern="0" spc="-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band</a:t>
                      </a:r>
                      <a:r>
                        <a:rPr lang="ko-KR" altLang="en-US" sz="1100" kern="0" spc="-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을 할 수 있는 데이터가 추출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474" marR="62474" marT="17272" marB="17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5992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BD499DD-D075-741B-D0F9-B0DC43E98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4" y="1000782"/>
            <a:ext cx="396274" cy="434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91BBE-8E22-CF5E-EF85-1AF8B2356BDA}"/>
              </a:ext>
            </a:extLst>
          </p:cNvPr>
          <p:cNvSpPr txBox="1"/>
          <p:nvPr/>
        </p:nvSpPr>
        <p:spPr>
          <a:xfrm>
            <a:off x="1328127" y="956361"/>
            <a:ext cx="680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신체부위 별 운동 하는 방법을 나눈 다음 신체부위별의 맞는 기구운동끼리 필터를</a:t>
            </a:r>
            <a:endParaRPr lang="en-US" altLang="ko-KR" dirty="0"/>
          </a:p>
          <a:p>
            <a:r>
              <a:rPr lang="ko-KR" altLang="en-US" dirty="0"/>
              <a:t>거쳐서 </a:t>
            </a:r>
            <a:r>
              <a:rPr lang="ko-KR" altLang="en-US"/>
              <a:t>사용자에게 제공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074F8C-00E2-E824-C940-C25C4D112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719" y="4399443"/>
            <a:ext cx="317162" cy="317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512D4F-4342-D987-D710-DE47907B994F}"/>
              </a:ext>
            </a:extLst>
          </p:cNvPr>
          <p:cNvSpPr txBox="1"/>
          <p:nvPr/>
        </p:nvSpPr>
        <p:spPr>
          <a:xfrm>
            <a:off x="2225374" y="4738146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Crwaling</a:t>
            </a:r>
            <a:r>
              <a:rPr lang="en-US" altLang="ko-KR" sz="900" dirty="0"/>
              <a:t> </a:t>
            </a:r>
            <a:r>
              <a:rPr lang="ko-KR" altLang="en-US" sz="900" dirty="0"/>
              <a:t>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C37DA-0D74-108A-5C89-4FB533456C91}"/>
              </a:ext>
            </a:extLst>
          </p:cNvPr>
          <p:cNvSpPr txBox="1"/>
          <p:nvPr/>
        </p:nvSpPr>
        <p:spPr>
          <a:xfrm>
            <a:off x="3389598" y="4753708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API </a:t>
            </a:r>
            <a:r>
              <a:rPr lang="ko-KR" altLang="en-US" sz="900" b="1" dirty="0"/>
              <a:t>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92355-C613-C5E3-CA97-D0F24A42A854}"/>
              </a:ext>
            </a:extLst>
          </p:cNvPr>
          <p:cNvSpPr txBox="1"/>
          <p:nvPr/>
        </p:nvSpPr>
        <p:spPr>
          <a:xfrm>
            <a:off x="4538711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DB </a:t>
            </a:r>
            <a:r>
              <a:rPr lang="ko-KR" altLang="en-US" sz="900" dirty="0"/>
              <a:t>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19C28-45FA-D53B-CBB8-8F9A4A03257A}"/>
              </a:ext>
            </a:extLst>
          </p:cNvPr>
          <p:cNvSpPr txBox="1"/>
          <p:nvPr/>
        </p:nvSpPr>
        <p:spPr>
          <a:xfrm>
            <a:off x="5687824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웹 소켓 채팅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C9F6A8-52E7-589F-5748-0435999F4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6" y="4457526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6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09062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en-US" altLang="ko-KR" sz="2000" b="1" dirty="0"/>
              <a:t>API </a:t>
            </a:r>
            <a:r>
              <a:rPr lang="ko-KR" altLang="en-US" sz="2000" b="1" dirty="0"/>
              <a:t>구현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화면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3-2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D499DD-D075-741B-D0F9-B0DC43E98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415" y="462368"/>
            <a:ext cx="396274" cy="4343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074F8C-00E2-E824-C940-C25C4D112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719" y="4399443"/>
            <a:ext cx="317162" cy="317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512D4F-4342-D987-D710-DE47907B994F}"/>
              </a:ext>
            </a:extLst>
          </p:cNvPr>
          <p:cNvSpPr txBox="1"/>
          <p:nvPr/>
        </p:nvSpPr>
        <p:spPr>
          <a:xfrm>
            <a:off x="2225374" y="4738146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Crwaling</a:t>
            </a:r>
            <a:r>
              <a:rPr lang="en-US" altLang="ko-KR" sz="900" dirty="0"/>
              <a:t> </a:t>
            </a:r>
            <a:r>
              <a:rPr lang="ko-KR" altLang="en-US" sz="900" dirty="0"/>
              <a:t>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C37DA-0D74-108A-5C89-4FB533456C91}"/>
              </a:ext>
            </a:extLst>
          </p:cNvPr>
          <p:cNvSpPr txBox="1"/>
          <p:nvPr/>
        </p:nvSpPr>
        <p:spPr>
          <a:xfrm>
            <a:off x="3389598" y="4753708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API </a:t>
            </a:r>
            <a:r>
              <a:rPr lang="ko-KR" altLang="en-US" sz="900" b="1" dirty="0"/>
              <a:t>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92355-C613-C5E3-CA97-D0F24A42A854}"/>
              </a:ext>
            </a:extLst>
          </p:cNvPr>
          <p:cNvSpPr txBox="1"/>
          <p:nvPr/>
        </p:nvSpPr>
        <p:spPr>
          <a:xfrm>
            <a:off x="4538711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DB </a:t>
            </a:r>
            <a:r>
              <a:rPr lang="ko-KR" altLang="en-US" sz="900" dirty="0"/>
              <a:t>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19C28-45FA-D53B-CBB8-8F9A4A03257A}"/>
              </a:ext>
            </a:extLst>
          </p:cNvPr>
          <p:cNvSpPr txBox="1"/>
          <p:nvPr/>
        </p:nvSpPr>
        <p:spPr>
          <a:xfrm>
            <a:off x="5687824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웹 소켓 채팅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C9F6A8-52E7-589F-5748-0435999F4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6" y="4457526"/>
            <a:ext cx="304799" cy="304799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0E1165-5E73-5815-7627-418CA4700B44}"/>
              </a:ext>
            </a:extLst>
          </p:cNvPr>
          <p:cNvGrpSpPr/>
          <p:nvPr/>
        </p:nvGrpSpPr>
        <p:grpSpPr>
          <a:xfrm>
            <a:off x="1802219" y="1352655"/>
            <a:ext cx="5053566" cy="2541986"/>
            <a:chOff x="1129325" y="1328735"/>
            <a:chExt cx="5053566" cy="254198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10A271-8A98-DBD5-314E-AFD40DBA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9325" y="1328735"/>
              <a:ext cx="5053566" cy="25419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1C020D0-7AE7-C523-AA88-A7692097D312}"/>
                </a:ext>
              </a:extLst>
            </p:cNvPr>
            <p:cNvSpPr/>
            <p:nvPr/>
          </p:nvSpPr>
          <p:spPr>
            <a:xfrm rot="8193057">
              <a:off x="3815876" y="1424916"/>
              <a:ext cx="710674" cy="34825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F05F15E-5662-024B-63A5-E2607D0CE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7516" y="1350981"/>
              <a:ext cx="1926935" cy="1131415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CA1D219-A116-26F5-A6A5-347424E8585B}"/>
                </a:ext>
              </a:extLst>
            </p:cNvPr>
            <p:cNvGrpSpPr/>
            <p:nvPr/>
          </p:nvGrpSpPr>
          <p:grpSpPr>
            <a:xfrm>
              <a:off x="2314097" y="1969827"/>
              <a:ext cx="2684021" cy="1354380"/>
              <a:chOff x="2598862" y="1720092"/>
              <a:chExt cx="2684021" cy="135438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051E779-D84A-858E-AFFC-FB7D752FB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98862" y="1720092"/>
                <a:ext cx="2684021" cy="13543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B96CDCF-2379-70D1-4472-12FF33252D22}"/>
                  </a:ext>
                </a:extLst>
              </p:cNvPr>
              <p:cNvSpPr/>
              <p:nvPr/>
            </p:nvSpPr>
            <p:spPr>
              <a:xfrm>
                <a:off x="2598862" y="1720092"/>
                <a:ext cx="2684021" cy="1354380"/>
              </a:xfrm>
              <a:prstGeom prst="roundRect">
                <a:avLst>
                  <a:gd name="adj" fmla="val 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ACFD5C-1FB7-3387-EDE8-3FDC58DF2876}"/>
              </a:ext>
            </a:extLst>
          </p:cNvPr>
          <p:cNvSpPr txBox="1"/>
          <p:nvPr/>
        </p:nvSpPr>
        <p:spPr>
          <a:xfrm>
            <a:off x="2043564" y="914722"/>
            <a:ext cx="4570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부위와 기구를 선택하여</a:t>
            </a:r>
            <a:r>
              <a:rPr lang="en-US" altLang="ko-KR" sz="1100" dirty="0"/>
              <a:t> </a:t>
            </a:r>
            <a:r>
              <a:rPr lang="ko-KR" altLang="en-US" sz="1100" dirty="0"/>
              <a:t>이에 맞는 운동법을 알려주는 시스템</a:t>
            </a:r>
          </a:p>
        </p:txBody>
      </p:sp>
    </p:spTree>
    <p:extLst>
      <p:ext uri="{BB962C8B-B14F-4D97-AF65-F5344CB8AC3E}">
        <p14:creationId xmlns:p14="http://schemas.microsoft.com/office/powerpoint/2010/main" val="387439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09062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en-US" altLang="ko-KR" sz="2000" b="1" dirty="0"/>
              <a:t>API </a:t>
            </a:r>
            <a:r>
              <a:rPr lang="ko-KR" altLang="en-US" sz="2000" b="1" dirty="0"/>
              <a:t>구현</a:t>
            </a:r>
            <a:r>
              <a:rPr lang="en-US" altLang="ko-KR" sz="2000" b="1" dirty="0"/>
              <a:t>(Code)</a:t>
            </a:r>
            <a:endParaRPr lang="ko-KR" altLang="en-US" sz="2000" b="1" dirty="0"/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3-2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D499DD-D075-741B-D0F9-B0DC43E98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415" y="462368"/>
            <a:ext cx="396274" cy="4343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074F8C-00E2-E824-C940-C25C4D112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719" y="4399443"/>
            <a:ext cx="317162" cy="317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512D4F-4342-D987-D710-DE47907B994F}"/>
              </a:ext>
            </a:extLst>
          </p:cNvPr>
          <p:cNvSpPr txBox="1"/>
          <p:nvPr/>
        </p:nvSpPr>
        <p:spPr>
          <a:xfrm>
            <a:off x="2225374" y="4738146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Crwaling</a:t>
            </a:r>
            <a:r>
              <a:rPr lang="en-US" altLang="ko-KR" sz="900" dirty="0"/>
              <a:t> </a:t>
            </a:r>
            <a:r>
              <a:rPr lang="ko-KR" altLang="en-US" sz="900" dirty="0"/>
              <a:t>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C37DA-0D74-108A-5C89-4FB533456C91}"/>
              </a:ext>
            </a:extLst>
          </p:cNvPr>
          <p:cNvSpPr txBox="1"/>
          <p:nvPr/>
        </p:nvSpPr>
        <p:spPr>
          <a:xfrm>
            <a:off x="3389598" y="4753708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API </a:t>
            </a:r>
            <a:r>
              <a:rPr lang="ko-KR" altLang="en-US" sz="900" b="1" dirty="0"/>
              <a:t>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92355-C613-C5E3-CA97-D0F24A42A854}"/>
              </a:ext>
            </a:extLst>
          </p:cNvPr>
          <p:cNvSpPr txBox="1"/>
          <p:nvPr/>
        </p:nvSpPr>
        <p:spPr>
          <a:xfrm>
            <a:off x="4538711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DB </a:t>
            </a:r>
            <a:r>
              <a:rPr lang="ko-KR" altLang="en-US" sz="900" dirty="0"/>
              <a:t>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19C28-45FA-D53B-CBB8-8F9A4A03257A}"/>
              </a:ext>
            </a:extLst>
          </p:cNvPr>
          <p:cNvSpPr txBox="1"/>
          <p:nvPr/>
        </p:nvSpPr>
        <p:spPr>
          <a:xfrm>
            <a:off x="5687824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웹 소켓 채팅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C9F6A8-52E7-589F-5748-0435999F4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6" y="4457526"/>
            <a:ext cx="304799" cy="3047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542BC3-78E6-F202-FC6E-2C690B446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03" y="1551299"/>
            <a:ext cx="3997198" cy="2540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48D92-41BF-68A5-4C07-B4AF7401926E}"/>
              </a:ext>
            </a:extLst>
          </p:cNvPr>
          <p:cNvSpPr txBox="1"/>
          <p:nvPr/>
        </p:nvSpPr>
        <p:spPr>
          <a:xfrm>
            <a:off x="1420284" y="1155233"/>
            <a:ext cx="1903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Exercise API </a:t>
            </a:r>
            <a:r>
              <a:rPr lang="ko-KR" altLang="en-US" sz="1100" dirty="0"/>
              <a:t>호출하는 부분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9A662D-75C1-8DF8-FE71-B268220CC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646" y="1551299"/>
            <a:ext cx="3997198" cy="2540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560026-2A1B-165B-4966-327A34B19280}"/>
              </a:ext>
            </a:extLst>
          </p:cNvPr>
          <p:cNvSpPr txBox="1"/>
          <p:nvPr/>
        </p:nvSpPr>
        <p:spPr>
          <a:xfrm>
            <a:off x="5214951" y="1149347"/>
            <a:ext cx="2824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및 기구 별로 구별해주는 필터링 부분</a:t>
            </a:r>
          </a:p>
        </p:txBody>
      </p:sp>
    </p:spTree>
    <p:extLst>
      <p:ext uri="{BB962C8B-B14F-4D97-AF65-F5344CB8AC3E}">
        <p14:creationId xmlns:p14="http://schemas.microsoft.com/office/powerpoint/2010/main" val="2447497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388905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en-US" altLang="ko-KR" sz="2000" b="1" dirty="0"/>
              <a:t>DB </a:t>
            </a:r>
            <a:r>
              <a:rPr lang="ko-KR" altLang="en-US" sz="2000" b="1" dirty="0"/>
              <a:t>구현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로그인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회원가입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3-3</a:t>
            </a:r>
          </a:p>
        </p:txBody>
      </p:sp>
      <p:pic>
        <p:nvPicPr>
          <p:cNvPr id="10" name="Picture 4" descr="MongoDB 5.0: les nouveautés expliquées">
            <a:extLst>
              <a:ext uri="{FF2B5EF4-FFF2-40B4-BE49-F238E27FC236}">
                <a16:creationId xmlns:a16="http://schemas.microsoft.com/office/drawing/2014/main" id="{B2546FE9-1750-26A5-0D45-36173CA73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22232" r="25824" b="23368"/>
          <a:stretch/>
        </p:blipFill>
        <p:spPr bwMode="auto">
          <a:xfrm>
            <a:off x="8607596" y="477728"/>
            <a:ext cx="363697" cy="40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A938E3-57F3-B4F5-8B24-3F7BB6A7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832" y="4436546"/>
            <a:ext cx="317162" cy="317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DB3E69-C805-0333-8983-38F091BA6473}"/>
              </a:ext>
            </a:extLst>
          </p:cNvPr>
          <p:cNvSpPr txBox="1"/>
          <p:nvPr/>
        </p:nvSpPr>
        <p:spPr>
          <a:xfrm>
            <a:off x="2225374" y="4738146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Crwaling</a:t>
            </a:r>
            <a:r>
              <a:rPr lang="en-US" altLang="ko-KR" sz="900" dirty="0"/>
              <a:t> </a:t>
            </a:r>
            <a:r>
              <a:rPr lang="ko-KR" altLang="en-US" sz="900" dirty="0"/>
              <a:t>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3FB34-FBD8-2C14-BBDA-81128D1FA506}"/>
              </a:ext>
            </a:extLst>
          </p:cNvPr>
          <p:cNvSpPr txBox="1"/>
          <p:nvPr/>
        </p:nvSpPr>
        <p:spPr>
          <a:xfrm>
            <a:off x="3389598" y="4753708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API </a:t>
            </a:r>
            <a:r>
              <a:rPr lang="ko-KR" altLang="en-US" sz="900" dirty="0"/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F6C9FE-E334-439C-9B53-43532BD87A6E}"/>
              </a:ext>
            </a:extLst>
          </p:cNvPr>
          <p:cNvSpPr txBox="1"/>
          <p:nvPr/>
        </p:nvSpPr>
        <p:spPr>
          <a:xfrm>
            <a:off x="4538711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DB </a:t>
            </a:r>
            <a:r>
              <a:rPr lang="ko-KR" altLang="en-US" sz="900" b="1" dirty="0"/>
              <a:t>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9720A-5CAE-A05E-E05C-93BD0499F18C}"/>
              </a:ext>
            </a:extLst>
          </p:cNvPr>
          <p:cNvSpPr txBox="1"/>
          <p:nvPr/>
        </p:nvSpPr>
        <p:spPr>
          <a:xfrm>
            <a:off x="5687824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웹 소켓 채팅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8286D1-1F1F-F7DC-1D72-DC34AEE71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6" y="4457526"/>
            <a:ext cx="304799" cy="3047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AF079C-6C99-C994-8524-57C8308AB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06" y="1680952"/>
            <a:ext cx="2613964" cy="1767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9DBCF1-9806-1E33-B396-ADE7C8E81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3569" y="1680952"/>
            <a:ext cx="2613964" cy="1767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2427-1BDA-62CC-3F81-1AC9F1C2948E}"/>
              </a:ext>
            </a:extLst>
          </p:cNvPr>
          <p:cNvSpPr txBox="1"/>
          <p:nvPr/>
        </p:nvSpPr>
        <p:spPr>
          <a:xfrm>
            <a:off x="896380" y="3622673"/>
            <a:ext cx="1903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7FEE8-FEBE-FF9F-6BE4-C2F2E29C99F3}"/>
              </a:ext>
            </a:extLst>
          </p:cNvPr>
          <p:cNvSpPr txBox="1"/>
          <p:nvPr/>
        </p:nvSpPr>
        <p:spPr>
          <a:xfrm>
            <a:off x="3616443" y="3622673"/>
            <a:ext cx="1903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B802A0B-5BE2-743C-81CA-1F232166CB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632" y="1693429"/>
            <a:ext cx="2613964" cy="17566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686FDB-FD73-A762-2F83-5AB8D1CB8972}"/>
              </a:ext>
            </a:extLst>
          </p:cNvPr>
          <p:cNvSpPr txBox="1"/>
          <p:nvPr/>
        </p:nvSpPr>
        <p:spPr>
          <a:xfrm>
            <a:off x="6336506" y="3622673"/>
            <a:ext cx="1903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E618B6-EB54-6271-B1F2-9C7CB45F363C}"/>
              </a:ext>
            </a:extLst>
          </p:cNvPr>
          <p:cNvSpPr/>
          <p:nvPr/>
        </p:nvSpPr>
        <p:spPr>
          <a:xfrm>
            <a:off x="4177635" y="1915461"/>
            <a:ext cx="760125" cy="1533340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2ACF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49FED6C-6531-2E80-3E91-F209693861C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572000" y="1915463"/>
            <a:ext cx="3075289" cy="829167"/>
          </a:xfrm>
          <a:prstGeom prst="curvedConnector2">
            <a:avLst/>
          </a:prstGeom>
          <a:ln>
            <a:solidFill>
              <a:srgbClr val="502A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66855A-08B9-0C66-1A13-63ED0FD8D62E}"/>
              </a:ext>
            </a:extLst>
          </p:cNvPr>
          <p:cNvSpPr/>
          <p:nvPr/>
        </p:nvSpPr>
        <p:spPr>
          <a:xfrm>
            <a:off x="6704084" y="2744630"/>
            <a:ext cx="1886410" cy="493869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2AC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E2CD1-00D9-A6A3-D33E-82B081DF4A41}"/>
              </a:ext>
            </a:extLst>
          </p:cNvPr>
          <p:cNvSpPr/>
          <p:nvPr/>
        </p:nvSpPr>
        <p:spPr>
          <a:xfrm>
            <a:off x="1359161" y="2325267"/>
            <a:ext cx="954101" cy="661773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2A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31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333533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en-US" altLang="ko-KR" sz="2000" b="1" dirty="0"/>
              <a:t>DB </a:t>
            </a:r>
            <a:r>
              <a:rPr lang="ko-KR" altLang="en-US" sz="2000" b="1" dirty="0"/>
              <a:t>구현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운동 루틴 작성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3-4</a:t>
            </a:r>
          </a:p>
        </p:txBody>
      </p:sp>
      <p:pic>
        <p:nvPicPr>
          <p:cNvPr id="10" name="Picture 4" descr="MongoDB 5.0: les nouveautés expliquées">
            <a:extLst>
              <a:ext uri="{FF2B5EF4-FFF2-40B4-BE49-F238E27FC236}">
                <a16:creationId xmlns:a16="http://schemas.microsoft.com/office/drawing/2014/main" id="{B2546FE9-1750-26A5-0D45-36173CA73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22232" r="25824" b="23368"/>
          <a:stretch/>
        </p:blipFill>
        <p:spPr bwMode="auto">
          <a:xfrm>
            <a:off x="8607596" y="477728"/>
            <a:ext cx="363697" cy="40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A938E3-57F3-B4F5-8B24-3F7BB6A7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832" y="4436546"/>
            <a:ext cx="317162" cy="317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DB3E69-C805-0333-8983-38F091BA6473}"/>
              </a:ext>
            </a:extLst>
          </p:cNvPr>
          <p:cNvSpPr txBox="1"/>
          <p:nvPr/>
        </p:nvSpPr>
        <p:spPr>
          <a:xfrm>
            <a:off x="2225374" y="4738146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Crwaling</a:t>
            </a:r>
            <a:r>
              <a:rPr lang="en-US" altLang="ko-KR" sz="900" dirty="0"/>
              <a:t> </a:t>
            </a:r>
            <a:r>
              <a:rPr lang="ko-KR" altLang="en-US" sz="900" dirty="0"/>
              <a:t>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3FB34-FBD8-2C14-BBDA-81128D1FA506}"/>
              </a:ext>
            </a:extLst>
          </p:cNvPr>
          <p:cNvSpPr txBox="1"/>
          <p:nvPr/>
        </p:nvSpPr>
        <p:spPr>
          <a:xfrm>
            <a:off x="3389598" y="4753708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API </a:t>
            </a:r>
            <a:r>
              <a:rPr lang="ko-KR" altLang="en-US" sz="900" dirty="0"/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F6C9FE-E334-439C-9B53-43532BD87A6E}"/>
              </a:ext>
            </a:extLst>
          </p:cNvPr>
          <p:cNvSpPr txBox="1"/>
          <p:nvPr/>
        </p:nvSpPr>
        <p:spPr>
          <a:xfrm>
            <a:off x="4538711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DB </a:t>
            </a:r>
            <a:r>
              <a:rPr lang="ko-KR" altLang="en-US" sz="900" b="1" dirty="0"/>
              <a:t>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9720A-5CAE-A05E-E05C-93BD0499F18C}"/>
              </a:ext>
            </a:extLst>
          </p:cNvPr>
          <p:cNvSpPr txBox="1"/>
          <p:nvPr/>
        </p:nvSpPr>
        <p:spPr>
          <a:xfrm>
            <a:off x="5687824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웹 소켓 채팅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8286D1-1F1F-F7DC-1D72-DC34AEE71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6" y="4457526"/>
            <a:ext cx="304799" cy="3047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E9231E-F05B-3F48-B210-920D31DCB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98" y="1785892"/>
            <a:ext cx="3328804" cy="1890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CEE84-3515-408F-AEF3-D57263070519}"/>
              </a:ext>
            </a:extLst>
          </p:cNvPr>
          <p:cNvSpPr txBox="1"/>
          <p:nvPr/>
        </p:nvSpPr>
        <p:spPr>
          <a:xfrm>
            <a:off x="1652586" y="3813483"/>
            <a:ext cx="1903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운동 루틴 표시할 달력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87E468-F35A-0698-E426-738643C4A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519" y="1785892"/>
            <a:ext cx="3328804" cy="18907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5E2066-C966-5D07-8B53-117F70908916}"/>
              </a:ext>
            </a:extLst>
          </p:cNvPr>
          <p:cNvSpPr txBox="1"/>
          <p:nvPr/>
        </p:nvSpPr>
        <p:spPr>
          <a:xfrm>
            <a:off x="5205770" y="3813483"/>
            <a:ext cx="1903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루틴 작성 다이얼로그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FB541F-7FB8-AA90-F731-ACB2B90AB8A9}"/>
              </a:ext>
            </a:extLst>
          </p:cNvPr>
          <p:cNvSpPr/>
          <p:nvPr/>
        </p:nvSpPr>
        <p:spPr>
          <a:xfrm>
            <a:off x="2032334" y="2428240"/>
            <a:ext cx="412405" cy="410276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717B5E8-A052-D5FC-1769-4C9B23615C6A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3796428" y="667149"/>
            <a:ext cx="203200" cy="3318983"/>
          </a:xfrm>
          <a:prstGeom prst="curvedConnector2">
            <a:avLst/>
          </a:prstGeom>
          <a:ln>
            <a:solidFill>
              <a:srgbClr val="502A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369754-A299-8DAD-FFF1-07047119BB35}"/>
              </a:ext>
            </a:extLst>
          </p:cNvPr>
          <p:cNvSpPr/>
          <p:nvPr/>
        </p:nvSpPr>
        <p:spPr>
          <a:xfrm>
            <a:off x="5539740" y="2121502"/>
            <a:ext cx="1300480" cy="1312578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C0A9A06-FD5A-680F-53D5-CA586A662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8050" y="1424883"/>
            <a:ext cx="617273" cy="282726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1ED153-76E7-33B0-796D-ECCE9F329AED}"/>
              </a:ext>
            </a:extLst>
          </p:cNvPr>
          <p:cNvSpPr/>
          <p:nvPr/>
        </p:nvSpPr>
        <p:spPr>
          <a:xfrm>
            <a:off x="7267834" y="1418702"/>
            <a:ext cx="637489" cy="2827265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E2B2FAA-EEA1-3735-7E87-E1CA2AD52483}"/>
              </a:ext>
            </a:extLst>
          </p:cNvPr>
          <p:cNvCxnSpPr>
            <a:cxnSpLocks/>
            <a:stCxn id="26" idx="0"/>
            <a:endCxn id="23" idx="0"/>
          </p:cNvCxnSpPr>
          <p:nvPr/>
        </p:nvCxnSpPr>
        <p:spPr>
          <a:xfrm rot="16200000" flipH="1" flipV="1">
            <a:off x="6536880" y="1071802"/>
            <a:ext cx="702800" cy="1396599"/>
          </a:xfrm>
          <a:prstGeom prst="curvedConnector3">
            <a:avLst>
              <a:gd name="adj1" fmla="val -32527"/>
            </a:avLst>
          </a:prstGeom>
          <a:ln>
            <a:solidFill>
              <a:srgbClr val="502A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EDDE6A-EA09-4CB2-8B2C-94CA15A86D66}"/>
              </a:ext>
            </a:extLst>
          </p:cNvPr>
          <p:cNvSpPr/>
          <p:nvPr/>
        </p:nvSpPr>
        <p:spPr>
          <a:xfrm>
            <a:off x="6574155" y="3328035"/>
            <a:ext cx="226695" cy="90298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D733CE49-F38C-9342-789B-CF3E17A1E89E}"/>
              </a:ext>
            </a:extLst>
          </p:cNvPr>
          <p:cNvCxnSpPr>
            <a:cxnSpLocks/>
            <a:stCxn id="30" idx="2"/>
            <a:endCxn id="34" idx="2"/>
          </p:cNvCxnSpPr>
          <p:nvPr/>
        </p:nvCxnSpPr>
        <p:spPr>
          <a:xfrm rot="5400000" flipH="1">
            <a:off x="4077672" y="808503"/>
            <a:ext cx="770695" cy="4448966"/>
          </a:xfrm>
          <a:prstGeom prst="curvedConnector3">
            <a:avLst>
              <a:gd name="adj1" fmla="val -28871"/>
            </a:avLst>
          </a:prstGeom>
          <a:ln>
            <a:solidFill>
              <a:srgbClr val="502A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E910F6-C782-8A61-373A-6D6F726912AC}"/>
              </a:ext>
            </a:extLst>
          </p:cNvPr>
          <p:cNvSpPr/>
          <p:nvPr/>
        </p:nvSpPr>
        <p:spPr>
          <a:xfrm>
            <a:off x="2032334" y="2536952"/>
            <a:ext cx="412406" cy="110686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DB72CB4-F09F-834E-EBCA-90DF919FE2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4957" y="2525735"/>
            <a:ext cx="1137246" cy="76983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3FEC5D-05E9-D73C-FEAA-582FB23F33F1}"/>
              </a:ext>
            </a:extLst>
          </p:cNvPr>
          <p:cNvSpPr/>
          <p:nvPr/>
        </p:nvSpPr>
        <p:spPr>
          <a:xfrm>
            <a:off x="2434956" y="2524869"/>
            <a:ext cx="1137246" cy="770696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9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761526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/>
              <a:t>당일 운동 수행 확인 </a:t>
            </a:r>
            <a:endParaRPr lang="ko-KR" altLang="en-US" sz="2000" b="1" dirty="0"/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3-5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F9623-FF34-C13F-9B4C-C43D49195C65}"/>
              </a:ext>
            </a:extLst>
          </p:cNvPr>
          <p:cNvSpPr txBox="1"/>
          <p:nvPr/>
        </p:nvSpPr>
        <p:spPr>
          <a:xfrm>
            <a:off x="1560881" y="814602"/>
            <a:ext cx="511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금일 계획한 운동을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추출한 후</a:t>
            </a:r>
            <a:r>
              <a:rPr lang="en-US" altLang="ko-KR" sz="1400" dirty="0"/>
              <a:t>, </a:t>
            </a:r>
            <a:r>
              <a:rPr lang="ko-KR" altLang="en-US" sz="1400" dirty="0"/>
              <a:t>당일 운동 수행 확인을 </a:t>
            </a:r>
            <a:r>
              <a:rPr lang="en-US" altLang="ko-KR" sz="1400" dirty="0"/>
              <a:t>IOT</a:t>
            </a:r>
            <a:r>
              <a:rPr lang="ko-KR" altLang="en-US" sz="1400" dirty="0"/>
              <a:t>기반</a:t>
            </a:r>
            <a:r>
              <a:rPr lang="en-US" altLang="ko-KR" sz="1400" dirty="0"/>
              <a:t>(Postman)</a:t>
            </a:r>
            <a:r>
              <a:rPr lang="ko-KR" altLang="en-US" sz="1400" dirty="0"/>
              <a:t>으로 실시간</a:t>
            </a:r>
            <a:r>
              <a:rPr lang="en-US" altLang="ko-KR" sz="1400" dirty="0"/>
              <a:t>(WebSocket) </a:t>
            </a:r>
            <a:r>
              <a:rPr lang="ko-KR" altLang="en-US" sz="1400" dirty="0"/>
              <a:t>데이터 전송</a:t>
            </a:r>
            <a:endParaRPr lang="en-US" altLang="ko-KR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94D27C9-28EC-D36C-1B36-44CAD974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32" y="4420984"/>
            <a:ext cx="317162" cy="3171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223DB0-49AE-2C31-E1E3-B1596E4B6601}"/>
              </a:ext>
            </a:extLst>
          </p:cNvPr>
          <p:cNvSpPr txBox="1"/>
          <p:nvPr/>
        </p:nvSpPr>
        <p:spPr>
          <a:xfrm>
            <a:off x="2225374" y="4738146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Crwaling</a:t>
            </a:r>
            <a:r>
              <a:rPr lang="en-US" altLang="ko-KR" sz="900" dirty="0"/>
              <a:t> </a:t>
            </a:r>
            <a:r>
              <a:rPr lang="ko-KR" altLang="en-US" sz="900" dirty="0"/>
              <a:t>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5CD99-F175-23B6-6668-38BF45AE5C61}"/>
              </a:ext>
            </a:extLst>
          </p:cNvPr>
          <p:cNvSpPr txBox="1"/>
          <p:nvPr/>
        </p:nvSpPr>
        <p:spPr>
          <a:xfrm>
            <a:off x="3389598" y="4753708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API </a:t>
            </a:r>
            <a:r>
              <a:rPr lang="ko-KR" altLang="en-US" sz="900" dirty="0"/>
              <a:t>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13139-D248-6247-A547-D8A031EA543B}"/>
              </a:ext>
            </a:extLst>
          </p:cNvPr>
          <p:cNvSpPr txBox="1"/>
          <p:nvPr/>
        </p:nvSpPr>
        <p:spPr>
          <a:xfrm>
            <a:off x="4538711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DB </a:t>
            </a:r>
            <a:r>
              <a:rPr lang="ko-KR" altLang="en-US" sz="900" dirty="0"/>
              <a:t>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085B6-2AA6-61F4-834B-5187CBB4AD04}"/>
              </a:ext>
            </a:extLst>
          </p:cNvPr>
          <p:cNvSpPr txBox="1"/>
          <p:nvPr/>
        </p:nvSpPr>
        <p:spPr>
          <a:xfrm>
            <a:off x="5687824" y="476232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웹 소켓 채팅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16C9CC-4BAB-242C-CC24-B07308E68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72" y="1916452"/>
            <a:ext cx="3417921" cy="196478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52B091F-434F-594F-CB1D-0F2DAC15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86" y="4457526"/>
            <a:ext cx="304799" cy="304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827D3F-23A2-10B4-C83D-B7EBCE95C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166" y="2858510"/>
            <a:ext cx="3536997" cy="14210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ECD307-D1BA-FDF5-7DCF-8C1FFA9792BC}"/>
              </a:ext>
            </a:extLst>
          </p:cNvPr>
          <p:cNvSpPr/>
          <p:nvPr/>
        </p:nvSpPr>
        <p:spPr>
          <a:xfrm>
            <a:off x="689471" y="1916452"/>
            <a:ext cx="3417921" cy="985647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C51CC4-5D43-EB14-547B-E9BE78A45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166" y="1399386"/>
            <a:ext cx="2300174" cy="131769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834B01-7EC0-4A63-AA54-C313081F7971}"/>
              </a:ext>
            </a:extLst>
          </p:cNvPr>
          <p:cNvSpPr/>
          <p:nvPr/>
        </p:nvSpPr>
        <p:spPr>
          <a:xfrm>
            <a:off x="707596" y="3078514"/>
            <a:ext cx="3417920" cy="768944"/>
          </a:xfrm>
          <a:prstGeom prst="rect">
            <a:avLst/>
          </a:prstGeom>
          <a:noFill/>
          <a:ln>
            <a:solidFill>
              <a:srgbClr val="502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FBEE192-0B40-F2A6-0DCD-1BAE26939235}"/>
              </a:ext>
            </a:extLst>
          </p:cNvPr>
          <p:cNvCxnSpPr>
            <a:cxnSpLocks/>
            <a:stCxn id="13" idx="1"/>
            <a:endCxn id="6" idx="0"/>
          </p:cNvCxnSpPr>
          <p:nvPr/>
        </p:nvCxnSpPr>
        <p:spPr>
          <a:xfrm rot="10800000">
            <a:off x="2398432" y="1916452"/>
            <a:ext cx="2226734" cy="141782"/>
          </a:xfrm>
          <a:prstGeom prst="curvedConnector4">
            <a:avLst>
              <a:gd name="adj1" fmla="val 11626"/>
              <a:gd name="adj2" fmla="val 261233"/>
            </a:avLst>
          </a:prstGeom>
          <a:ln>
            <a:solidFill>
              <a:srgbClr val="502A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E21334E-25FC-BC18-6B44-CC2C4AE11E92}"/>
              </a:ext>
            </a:extLst>
          </p:cNvPr>
          <p:cNvCxnSpPr>
            <a:cxnSpLocks/>
            <a:stCxn id="5" idx="1"/>
            <a:endCxn id="17" idx="2"/>
          </p:cNvCxnSpPr>
          <p:nvPr/>
        </p:nvCxnSpPr>
        <p:spPr>
          <a:xfrm rot="10800000" flipV="1">
            <a:off x="2416556" y="3569032"/>
            <a:ext cx="2208610" cy="278425"/>
          </a:xfrm>
          <a:prstGeom prst="curvedConnector4">
            <a:avLst>
              <a:gd name="adj1" fmla="val 11311"/>
              <a:gd name="adj2" fmla="val 217641"/>
            </a:avLst>
          </a:prstGeom>
          <a:ln>
            <a:solidFill>
              <a:srgbClr val="502A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9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8"/>
          <p:cNvSpPr/>
          <p:nvPr/>
        </p:nvSpPr>
        <p:spPr>
          <a:xfrm flipH="1">
            <a:off x="1070001" y="481050"/>
            <a:ext cx="2905800" cy="4181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 txBox="1">
            <a:spLocks noGrp="1"/>
          </p:cNvSpPr>
          <p:nvPr>
            <p:ph type="title"/>
          </p:nvPr>
        </p:nvSpPr>
        <p:spPr>
          <a:xfrm>
            <a:off x="4744215" y="2494347"/>
            <a:ext cx="35559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843" name="Google Shape;843;p48"/>
          <p:cNvGrpSpPr/>
          <p:nvPr/>
        </p:nvGrpSpPr>
        <p:grpSpPr>
          <a:xfrm>
            <a:off x="828217" y="1318567"/>
            <a:ext cx="3389368" cy="2506365"/>
            <a:chOff x="4556675" y="1428450"/>
            <a:chExt cx="1319950" cy="976075"/>
          </a:xfrm>
        </p:grpSpPr>
        <p:sp>
          <p:nvSpPr>
            <p:cNvPr id="844" name="Google Shape;844;p48"/>
            <p:cNvSpPr/>
            <p:nvPr/>
          </p:nvSpPr>
          <p:spPr>
            <a:xfrm>
              <a:off x="4928100" y="1428450"/>
              <a:ext cx="377000" cy="372175"/>
            </a:xfrm>
            <a:custGeom>
              <a:avLst/>
              <a:gdLst/>
              <a:ahLst/>
              <a:cxnLst/>
              <a:rect l="l" t="t" r="r" b="b"/>
              <a:pathLst>
                <a:path w="15080" h="14887" extrusionOk="0">
                  <a:moveTo>
                    <a:pt x="7542" y="4099"/>
                  </a:moveTo>
                  <a:cubicBezTo>
                    <a:pt x="7782" y="4099"/>
                    <a:pt x="8026" y="4125"/>
                    <a:pt x="8269" y="4180"/>
                  </a:cubicBezTo>
                  <a:cubicBezTo>
                    <a:pt x="10067" y="4581"/>
                    <a:pt x="11198" y="6379"/>
                    <a:pt x="10797" y="8177"/>
                  </a:cubicBezTo>
                  <a:cubicBezTo>
                    <a:pt x="10449" y="9729"/>
                    <a:pt x="9069" y="10785"/>
                    <a:pt x="7541" y="10785"/>
                  </a:cubicBezTo>
                  <a:cubicBezTo>
                    <a:pt x="7300" y="10785"/>
                    <a:pt x="7055" y="10759"/>
                    <a:pt x="6810" y="10704"/>
                  </a:cubicBezTo>
                  <a:cubicBezTo>
                    <a:pt x="5012" y="10302"/>
                    <a:pt x="3870" y="8515"/>
                    <a:pt x="4272" y="6717"/>
                  </a:cubicBezTo>
                  <a:cubicBezTo>
                    <a:pt x="4620" y="5163"/>
                    <a:pt x="6010" y="4099"/>
                    <a:pt x="7542" y="4099"/>
                  </a:cubicBezTo>
                  <a:close/>
                  <a:moveTo>
                    <a:pt x="8362" y="1"/>
                  </a:moveTo>
                  <a:cubicBezTo>
                    <a:pt x="7901" y="1"/>
                    <a:pt x="7480" y="318"/>
                    <a:pt x="7370" y="785"/>
                  </a:cubicBezTo>
                  <a:lnTo>
                    <a:pt x="7043" y="2255"/>
                  </a:lnTo>
                  <a:cubicBezTo>
                    <a:pt x="6821" y="2276"/>
                    <a:pt x="6598" y="2308"/>
                    <a:pt x="6387" y="2361"/>
                  </a:cubicBezTo>
                  <a:lnTo>
                    <a:pt x="5615" y="1071"/>
                  </a:lnTo>
                  <a:cubicBezTo>
                    <a:pt x="5426" y="756"/>
                    <a:pt x="5093" y="580"/>
                    <a:pt x="4752" y="580"/>
                  </a:cubicBezTo>
                  <a:cubicBezTo>
                    <a:pt x="4578" y="580"/>
                    <a:pt x="4401" y="625"/>
                    <a:pt x="4240" y="722"/>
                  </a:cubicBezTo>
                  <a:lnTo>
                    <a:pt x="3183" y="1356"/>
                  </a:lnTo>
                  <a:cubicBezTo>
                    <a:pt x="2707" y="1631"/>
                    <a:pt x="2549" y="2255"/>
                    <a:pt x="2834" y="2731"/>
                  </a:cubicBezTo>
                  <a:lnTo>
                    <a:pt x="3606" y="4021"/>
                  </a:lnTo>
                  <a:cubicBezTo>
                    <a:pt x="3405" y="4254"/>
                    <a:pt x="3225" y="4507"/>
                    <a:pt x="3056" y="4782"/>
                  </a:cubicBezTo>
                  <a:lnTo>
                    <a:pt x="1586" y="4454"/>
                  </a:lnTo>
                  <a:cubicBezTo>
                    <a:pt x="1510" y="4436"/>
                    <a:pt x="1433" y="4428"/>
                    <a:pt x="1358" y="4428"/>
                  </a:cubicBezTo>
                  <a:cubicBezTo>
                    <a:pt x="902" y="4428"/>
                    <a:pt x="491" y="4743"/>
                    <a:pt x="391" y="5205"/>
                  </a:cubicBezTo>
                  <a:lnTo>
                    <a:pt x="116" y="6411"/>
                  </a:lnTo>
                  <a:cubicBezTo>
                    <a:pt x="0" y="6950"/>
                    <a:pt x="338" y="7489"/>
                    <a:pt x="878" y="7606"/>
                  </a:cubicBezTo>
                  <a:lnTo>
                    <a:pt x="2358" y="7944"/>
                  </a:lnTo>
                  <a:cubicBezTo>
                    <a:pt x="2379" y="8251"/>
                    <a:pt x="2443" y="8557"/>
                    <a:pt x="2527" y="8864"/>
                  </a:cubicBezTo>
                  <a:lnTo>
                    <a:pt x="1269" y="9699"/>
                  </a:lnTo>
                  <a:cubicBezTo>
                    <a:pt x="814" y="10006"/>
                    <a:pt x="687" y="10630"/>
                    <a:pt x="994" y="11095"/>
                  </a:cubicBezTo>
                  <a:lnTo>
                    <a:pt x="1681" y="12110"/>
                  </a:lnTo>
                  <a:cubicBezTo>
                    <a:pt x="1873" y="12402"/>
                    <a:pt x="2190" y="12560"/>
                    <a:pt x="2514" y="12560"/>
                  </a:cubicBezTo>
                  <a:cubicBezTo>
                    <a:pt x="2707" y="12560"/>
                    <a:pt x="2903" y="12504"/>
                    <a:pt x="3077" y="12385"/>
                  </a:cubicBezTo>
                  <a:lnTo>
                    <a:pt x="4325" y="11550"/>
                  </a:lnTo>
                  <a:cubicBezTo>
                    <a:pt x="4505" y="11687"/>
                    <a:pt x="4685" y="11814"/>
                    <a:pt x="4875" y="11920"/>
                  </a:cubicBezTo>
                  <a:lnTo>
                    <a:pt x="4547" y="13400"/>
                  </a:lnTo>
                  <a:cubicBezTo>
                    <a:pt x="4420" y="13940"/>
                    <a:pt x="4769" y="14468"/>
                    <a:pt x="5308" y="14595"/>
                  </a:cubicBezTo>
                  <a:lnTo>
                    <a:pt x="6503" y="14860"/>
                  </a:lnTo>
                  <a:cubicBezTo>
                    <a:pt x="6580" y="14878"/>
                    <a:pt x="6657" y="14886"/>
                    <a:pt x="6732" y="14886"/>
                  </a:cubicBezTo>
                  <a:cubicBezTo>
                    <a:pt x="7188" y="14886"/>
                    <a:pt x="7600" y="14571"/>
                    <a:pt x="7709" y="14109"/>
                  </a:cubicBezTo>
                  <a:lnTo>
                    <a:pt x="8037" y="12628"/>
                  </a:lnTo>
                  <a:cubicBezTo>
                    <a:pt x="8259" y="12607"/>
                    <a:pt x="8481" y="12576"/>
                    <a:pt x="8692" y="12523"/>
                  </a:cubicBezTo>
                  <a:lnTo>
                    <a:pt x="9464" y="13823"/>
                  </a:lnTo>
                  <a:cubicBezTo>
                    <a:pt x="9653" y="14138"/>
                    <a:pt x="9986" y="14314"/>
                    <a:pt x="10328" y="14314"/>
                  </a:cubicBezTo>
                  <a:cubicBezTo>
                    <a:pt x="10502" y="14314"/>
                    <a:pt x="10678" y="14269"/>
                    <a:pt x="10839" y="14172"/>
                  </a:cubicBezTo>
                  <a:lnTo>
                    <a:pt x="11896" y="13538"/>
                  </a:lnTo>
                  <a:cubicBezTo>
                    <a:pt x="12372" y="13252"/>
                    <a:pt x="12531" y="12639"/>
                    <a:pt x="12245" y="12163"/>
                  </a:cubicBezTo>
                  <a:lnTo>
                    <a:pt x="11473" y="10862"/>
                  </a:lnTo>
                  <a:cubicBezTo>
                    <a:pt x="11674" y="10630"/>
                    <a:pt x="11854" y="10376"/>
                    <a:pt x="12013" y="10112"/>
                  </a:cubicBezTo>
                  <a:lnTo>
                    <a:pt x="13493" y="10440"/>
                  </a:lnTo>
                  <a:cubicBezTo>
                    <a:pt x="13568" y="10457"/>
                    <a:pt x="13643" y="10466"/>
                    <a:pt x="13716" y="10466"/>
                  </a:cubicBezTo>
                  <a:cubicBezTo>
                    <a:pt x="14172" y="10466"/>
                    <a:pt x="14579" y="10142"/>
                    <a:pt x="14688" y="9678"/>
                  </a:cubicBezTo>
                  <a:lnTo>
                    <a:pt x="14952" y="8483"/>
                  </a:lnTo>
                  <a:cubicBezTo>
                    <a:pt x="15079" y="7944"/>
                    <a:pt x="14741" y="7405"/>
                    <a:pt x="14201" y="7278"/>
                  </a:cubicBezTo>
                  <a:lnTo>
                    <a:pt x="12721" y="6950"/>
                  </a:lnTo>
                  <a:cubicBezTo>
                    <a:pt x="12700" y="6633"/>
                    <a:pt x="12636" y="6326"/>
                    <a:pt x="12552" y="6030"/>
                  </a:cubicBezTo>
                  <a:lnTo>
                    <a:pt x="13810" y="5195"/>
                  </a:lnTo>
                  <a:cubicBezTo>
                    <a:pt x="14265" y="4877"/>
                    <a:pt x="14392" y="4254"/>
                    <a:pt x="14085" y="3799"/>
                  </a:cubicBezTo>
                  <a:lnTo>
                    <a:pt x="13398" y="2773"/>
                  </a:lnTo>
                  <a:cubicBezTo>
                    <a:pt x="13205" y="2487"/>
                    <a:pt x="12886" y="2331"/>
                    <a:pt x="12560" y="2331"/>
                  </a:cubicBezTo>
                  <a:cubicBezTo>
                    <a:pt x="12368" y="2331"/>
                    <a:pt x="12174" y="2385"/>
                    <a:pt x="12002" y="2498"/>
                  </a:cubicBezTo>
                  <a:lnTo>
                    <a:pt x="10754" y="3344"/>
                  </a:lnTo>
                  <a:cubicBezTo>
                    <a:pt x="10574" y="3207"/>
                    <a:pt x="10395" y="3080"/>
                    <a:pt x="10204" y="2963"/>
                  </a:cubicBezTo>
                  <a:lnTo>
                    <a:pt x="10532" y="1494"/>
                  </a:lnTo>
                  <a:cubicBezTo>
                    <a:pt x="10659" y="954"/>
                    <a:pt x="10310" y="415"/>
                    <a:pt x="9771" y="299"/>
                  </a:cubicBezTo>
                  <a:lnTo>
                    <a:pt x="8576" y="24"/>
                  </a:lnTo>
                  <a:cubicBezTo>
                    <a:pt x="8504" y="8"/>
                    <a:pt x="8433" y="1"/>
                    <a:pt x="8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5257475" y="1981500"/>
              <a:ext cx="293725" cy="291425"/>
            </a:xfrm>
            <a:custGeom>
              <a:avLst/>
              <a:gdLst/>
              <a:ahLst/>
              <a:cxnLst/>
              <a:rect l="l" t="t" r="r" b="b"/>
              <a:pathLst>
                <a:path w="11749" h="11657" extrusionOk="0">
                  <a:moveTo>
                    <a:pt x="5879" y="3221"/>
                  </a:moveTo>
                  <a:cubicBezTo>
                    <a:pt x="6370" y="3221"/>
                    <a:pt x="6866" y="3360"/>
                    <a:pt x="7308" y="3650"/>
                  </a:cubicBezTo>
                  <a:cubicBezTo>
                    <a:pt x="8502" y="4443"/>
                    <a:pt x="8841" y="6061"/>
                    <a:pt x="8058" y="7256"/>
                  </a:cubicBezTo>
                  <a:cubicBezTo>
                    <a:pt x="7556" y="8020"/>
                    <a:pt x="6722" y="8436"/>
                    <a:pt x="5871" y="8436"/>
                  </a:cubicBezTo>
                  <a:cubicBezTo>
                    <a:pt x="5380" y="8436"/>
                    <a:pt x="4883" y="8297"/>
                    <a:pt x="4442" y="8007"/>
                  </a:cubicBezTo>
                  <a:cubicBezTo>
                    <a:pt x="3247" y="7214"/>
                    <a:pt x="2909" y="5596"/>
                    <a:pt x="3702" y="4401"/>
                  </a:cubicBezTo>
                  <a:cubicBezTo>
                    <a:pt x="4198" y="3637"/>
                    <a:pt x="5029" y="3221"/>
                    <a:pt x="5879" y="3221"/>
                  </a:cubicBezTo>
                  <a:close/>
                  <a:moveTo>
                    <a:pt x="5446" y="1"/>
                  </a:moveTo>
                  <a:cubicBezTo>
                    <a:pt x="5401" y="1"/>
                    <a:pt x="5355" y="5"/>
                    <a:pt x="5309" y="13"/>
                  </a:cubicBezTo>
                  <a:lnTo>
                    <a:pt x="4368" y="182"/>
                  </a:lnTo>
                  <a:cubicBezTo>
                    <a:pt x="3945" y="266"/>
                    <a:pt x="3659" y="668"/>
                    <a:pt x="3733" y="1091"/>
                  </a:cubicBezTo>
                  <a:lnTo>
                    <a:pt x="3945" y="2254"/>
                  </a:lnTo>
                  <a:cubicBezTo>
                    <a:pt x="3733" y="2371"/>
                    <a:pt x="3533" y="2498"/>
                    <a:pt x="3342" y="2656"/>
                  </a:cubicBezTo>
                  <a:lnTo>
                    <a:pt x="2359" y="2011"/>
                  </a:lnTo>
                  <a:cubicBezTo>
                    <a:pt x="2223" y="1922"/>
                    <a:pt x="2073" y="1880"/>
                    <a:pt x="1926" y="1880"/>
                  </a:cubicBezTo>
                  <a:cubicBezTo>
                    <a:pt x="1671" y="1880"/>
                    <a:pt x="1424" y="2006"/>
                    <a:pt x="1270" y="2233"/>
                  </a:cubicBezTo>
                  <a:lnTo>
                    <a:pt x="741" y="3037"/>
                  </a:lnTo>
                  <a:cubicBezTo>
                    <a:pt x="508" y="3396"/>
                    <a:pt x="603" y="3883"/>
                    <a:pt x="974" y="4115"/>
                  </a:cubicBezTo>
                  <a:lnTo>
                    <a:pt x="1957" y="4761"/>
                  </a:lnTo>
                  <a:cubicBezTo>
                    <a:pt x="1894" y="5004"/>
                    <a:pt x="1841" y="5236"/>
                    <a:pt x="1830" y="5480"/>
                  </a:cubicBezTo>
                  <a:lnTo>
                    <a:pt x="677" y="5755"/>
                  </a:lnTo>
                  <a:cubicBezTo>
                    <a:pt x="255" y="5850"/>
                    <a:pt x="1" y="6273"/>
                    <a:pt x="96" y="6696"/>
                  </a:cubicBezTo>
                  <a:lnTo>
                    <a:pt x="318" y="7626"/>
                  </a:lnTo>
                  <a:cubicBezTo>
                    <a:pt x="400" y="7989"/>
                    <a:pt x="723" y="8228"/>
                    <a:pt x="1080" y="8228"/>
                  </a:cubicBezTo>
                  <a:cubicBezTo>
                    <a:pt x="1139" y="8228"/>
                    <a:pt x="1199" y="8221"/>
                    <a:pt x="1259" y="8208"/>
                  </a:cubicBezTo>
                  <a:lnTo>
                    <a:pt x="2401" y="7943"/>
                  </a:lnTo>
                  <a:cubicBezTo>
                    <a:pt x="2496" y="8081"/>
                    <a:pt x="2591" y="8229"/>
                    <a:pt x="2697" y="8366"/>
                  </a:cubicBezTo>
                  <a:lnTo>
                    <a:pt x="2052" y="9350"/>
                  </a:lnTo>
                  <a:cubicBezTo>
                    <a:pt x="1820" y="9709"/>
                    <a:pt x="1915" y="10196"/>
                    <a:pt x="2274" y="10428"/>
                  </a:cubicBezTo>
                  <a:lnTo>
                    <a:pt x="3078" y="10957"/>
                  </a:lnTo>
                  <a:cubicBezTo>
                    <a:pt x="3210" y="11043"/>
                    <a:pt x="3360" y="11084"/>
                    <a:pt x="3508" y="11084"/>
                  </a:cubicBezTo>
                  <a:cubicBezTo>
                    <a:pt x="3762" y="11084"/>
                    <a:pt x="4013" y="10962"/>
                    <a:pt x="4167" y="10735"/>
                  </a:cubicBezTo>
                  <a:lnTo>
                    <a:pt x="4812" y="9752"/>
                  </a:lnTo>
                  <a:cubicBezTo>
                    <a:pt x="4981" y="9794"/>
                    <a:pt x="5150" y="9826"/>
                    <a:pt x="5320" y="9847"/>
                  </a:cubicBezTo>
                  <a:lnTo>
                    <a:pt x="5521" y="11010"/>
                  </a:lnTo>
                  <a:cubicBezTo>
                    <a:pt x="5596" y="11388"/>
                    <a:pt x="5925" y="11656"/>
                    <a:pt x="6303" y="11656"/>
                  </a:cubicBezTo>
                  <a:cubicBezTo>
                    <a:pt x="6349" y="11656"/>
                    <a:pt x="6394" y="11652"/>
                    <a:pt x="6440" y="11644"/>
                  </a:cubicBezTo>
                  <a:lnTo>
                    <a:pt x="7382" y="11465"/>
                  </a:lnTo>
                  <a:cubicBezTo>
                    <a:pt x="7805" y="11391"/>
                    <a:pt x="8090" y="10989"/>
                    <a:pt x="8016" y="10555"/>
                  </a:cubicBezTo>
                  <a:lnTo>
                    <a:pt x="7805" y="9403"/>
                  </a:lnTo>
                  <a:cubicBezTo>
                    <a:pt x="8016" y="9286"/>
                    <a:pt x="8217" y="9159"/>
                    <a:pt x="8407" y="9001"/>
                  </a:cubicBezTo>
                  <a:lnTo>
                    <a:pt x="9391" y="9646"/>
                  </a:lnTo>
                  <a:cubicBezTo>
                    <a:pt x="9523" y="9731"/>
                    <a:pt x="9672" y="9773"/>
                    <a:pt x="9821" y="9773"/>
                  </a:cubicBezTo>
                  <a:cubicBezTo>
                    <a:pt x="10075" y="9773"/>
                    <a:pt x="10326" y="9651"/>
                    <a:pt x="10480" y="9424"/>
                  </a:cubicBezTo>
                  <a:lnTo>
                    <a:pt x="11009" y="8620"/>
                  </a:lnTo>
                  <a:cubicBezTo>
                    <a:pt x="11241" y="8261"/>
                    <a:pt x="11135" y="7774"/>
                    <a:pt x="10776" y="7542"/>
                  </a:cubicBezTo>
                  <a:lnTo>
                    <a:pt x="9793" y="6897"/>
                  </a:lnTo>
                  <a:cubicBezTo>
                    <a:pt x="9856" y="6653"/>
                    <a:pt x="9898" y="6410"/>
                    <a:pt x="9919" y="6177"/>
                  </a:cubicBezTo>
                  <a:lnTo>
                    <a:pt x="11072" y="5903"/>
                  </a:lnTo>
                  <a:cubicBezTo>
                    <a:pt x="11484" y="5807"/>
                    <a:pt x="11749" y="5384"/>
                    <a:pt x="11654" y="4961"/>
                  </a:cubicBezTo>
                  <a:lnTo>
                    <a:pt x="11432" y="4031"/>
                  </a:lnTo>
                  <a:cubicBezTo>
                    <a:pt x="11350" y="3668"/>
                    <a:pt x="11027" y="3429"/>
                    <a:pt x="10669" y="3429"/>
                  </a:cubicBezTo>
                  <a:cubicBezTo>
                    <a:pt x="10610" y="3429"/>
                    <a:pt x="10550" y="3436"/>
                    <a:pt x="10490" y="3449"/>
                  </a:cubicBezTo>
                  <a:lnTo>
                    <a:pt x="9348" y="3714"/>
                  </a:lnTo>
                  <a:cubicBezTo>
                    <a:pt x="9253" y="3566"/>
                    <a:pt x="9158" y="3428"/>
                    <a:pt x="9052" y="3291"/>
                  </a:cubicBezTo>
                  <a:lnTo>
                    <a:pt x="9697" y="2307"/>
                  </a:lnTo>
                  <a:cubicBezTo>
                    <a:pt x="9930" y="1948"/>
                    <a:pt x="9824" y="1461"/>
                    <a:pt x="9465" y="1229"/>
                  </a:cubicBezTo>
                  <a:lnTo>
                    <a:pt x="8672" y="700"/>
                  </a:lnTo>
                  <a:cubicBezTo>
                    <a:pt x="8535" y="614"/>
                    <a:pt x="8385" y="573"/>
                    <a:pt x="8237" y="573"/>
                  </a:cubicBezTo>
                  <a:cubicBezTo>
                    <a:pt x="7983" y="573"/>
                    <a:pt x="7736" y="695"/>
                    <a:pt x="7583" y="922"/>
                  </a:cubicBezTo>
                  <a:lnTo>
                    <a:pt x="6937" y="1905"/>
                  </a:lnTo>
                  <a:cubicBezTo>
                    <a:pt x="6768" y="1863"/>
                    <a:pt x="6599" y="1831"/>
                    <a:pt x="6430" y="1800"/>
                  </a:cubicBezTo>
                  <a:lnTo>
                    <a:pt x="6218" y="647"/>
                  </a:lnTo>
                  <a:cubicBezTo>
                    <a:pt x="6152" y="269"/>
                    <a:pt x="5824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4660025" y="1623875"/>
              <a:ext cx="1180125" cy="553850"/>
            </a:xfrm>
            <a:custGeom>
              <a:avLst/>
              <a:gdLst/>
              <a:ahLst/>
              <a:cxnLst/>
              <a:rect l="l" t="t" r="r" b="b"/>
              <a:pathLst>
                <a:path w="47205" h="22154" extrusionOk="0">
                  <a:moveTo>
                    <a:pt x="11083" y="4399"/>
                  </a:moveTo>
                  <a:cubicBezTo>
                    <a:pt x="12574" y="4399"/>
                    <a:pt x="14001" y="4896"/>
                    <a:pt x="15164" y="5795"/>
                  </a:cubicBezTo>
                  <a:lnTo>
                    <a:pt x="18358" y="8967"/>
                  </a:lnTo>
                  <a:lnTo>
                    <a:pt x="20430" y="11040"/>
                  </a:lnTo>
                  <a:lnTo>
                    <a:pt x="16761" y="14688"/>
                  </a:lnTo>
                  <a:lnTo>
                    <a:pt x="15111" y="16327"/>
                  </a:lnTo>
                  <a:lnTo>
                    <a:pt x="15101" y="16337"/>
                  </a:lnTo>
                  <a:cubicBezTo>
                    <a:pt x="13790" y="17321"/>
                    <a:pt x="12552" y="17754"/>
                    <a:pt x="11083" y="17754"/>
                  </a:cubicBezTo>
                  <a:cubicBezTo>
                    <a:pt x="9222" y="17754"/>
                    <a:pt x="7530" y="16993"/>
                    <a:pt x="6314" y="15756"/>
                  </a:cubicBezTo>
                  <a:cubicBezTo>
                    <a:pt x="6261" y="15692"/>
                    <a:pt x="6197" y="15629"/>
                    <a:pt x="6144" y="15565"/>
                  </a:cubicBezTo>
                  <a:cubicBezTo>
                    <a:pt x="5098" y="14423"/>
                    <a:pt x="4442" y="12911"/>
                    <a:pt x="4400" y="11251"/>
                  </a:cubicBezTo>
                  <a:cubicBezTo>
                    <a:pt x="4400" y="11198"/>
                    <a:pt x="4400" y="11135"/>
                    <a:pt x="4400" y="11082"/>
                  </a:cubicBezTo>
                  <a:cubicBezTo>
                    <a:pt x="4400" y="10966"/>
                    <a:pt x="4410" y="10849"/>
                    <a:pt x="4410" y="10733"/>
                  </a:cubicBezTo>
                  <a:cubicBezTo>
                    <a:pt x="4484" y="9242"/>
                    <a:pt x="5055" y="7878"/>
                    <a:pt x="5954" y="6799"/>
                  </a:cubicBezTo>
                  <a:cubicBezTo>
                    <a:pt x="6081" y="6651"/>
                    <a:pt x="6208" y="6514"/>
                    <a:pt x="6335" y="6376"/>
                  </a:cubicBezTo>
                  <a:cubicBezTo>
                    <a:pt x="7551" y="5160"/>
                    <a:pt x="9222" y="4399"/>
                    <a:pt x="11083" y="4399"/>
                  </a:cubicBezTo>
                  <a:close/>
                  <a:moveTo>
                    <a:pt x="36133" y="4399"/>
                  </a:moveTo>
                  <a:cubicBezTo>
                    <a:pt x="38058" y="4399"/>
                    <a:pt x="39676" y="5160"/>
                    <a:pt x="40881" y="6387"/>
                  </a:cubicBezTo>
                  <a:cubicBezTo>
                    <a:pt x="42076" y="7592"/>
                    <a:pt x="42806" y="9253"/>
                    <a:pt x="42806" y="11082"/>
                  </a:cubicBezTo>
                  <a:cubicBezTo>
                    <a:pt x="42806" y="12901"/>
                    <a:pt x="42065" y="14571"/>
                    <a:pt x="40871" y="15787"/>
                  </a:cubicBezTo>
                  <a:lnTo>
                    <a:pt x="40860" y="15787"/>
                  </a:lnTo>
                  <a:cubicBezTo>
                    <a:pt x="39654" y="17004"/>
                    <a:pt x="37984" y="17754"/>
                    <a:pt x="36133" y="17754"/>
                  </a:cubicBezTo>
                  <a:cubicBezTo>
                    <a:pt x="34611" y="17754"/>
                    <a:pt x="33141" y="17236"/>
                    <a:pt x="31967" y="16295"/>
                  </a:cubicBezTo>
                  <a:lnTo>
                    <a:pt x="30349" y="14688"/>
                  </a:lnTo>
                  <a:lnTo>
                    <a:pt x="26669" y="11040"/>
                  </a:lnTo>
                  <a:lnTo>
                    <a:pt x="28784" y="8935"/>
                  </a:lnTo>
                  <a:lnTo>
                    <a:pt x="30666" y="7064"/>
                  </a:lnTo>
                  <a:cubicBezTo>
                    <a:pt x="30825" y="6958"/>
                    <a:pt x="30973" y="6831"/>
                    <a:pt x="31100" y="6683"/>
                  </a:cubicBezTo>
                  <a:cubicBezTo>
                    <a:pt x="32369" y="5234"/>
                    <a:pt x="34209" y="4399"/>
                    <a:pt x="36133" y="4399"/>
                  </a:cubicBezTo>
                  <a:close/>
                  <a:moveTo>
                    <a:pt x="11083" y="0"/>
                  </a:moveTo>
                  <a:cubicBezTo>
                    <a:pt x="7509" y="0"/>
                    <a:pt x="4315" y="1703"/>
                    <a:pt x="2295" y="4336"/>
                  </a:cubicBezTo>
                  <a:cubicBezTo>
                    <a:pt x="857" y="6207"/>
                    <a:pt x="1" y="8544"/>
                    <a:pt x="1" y="11082"/>
                  </a:cubicBezTo>
                  <a:cubicBezTo>
                    <a:pt x="1" y="14000"/>
                    <a:pt x="1143" y="16665"/>
                    <a:pt x="2993" y="18643"/>
                  </a:cubicBezTo>
                  <a:cubicBezTo>
                    <a:pt x="5024" y="20800"/>
                    <a:pt x="7900" y="22153"/>
                    <a:pt x="11083" y="22153"/>
                  </a:cubicBezTo>
                  <a:cubicBezTo>
                    <a:pt x="13430" y="22153"/>
                    <a:pt x="15556" y="21445"/>
                    <a:pt x="17565" y="19975"/>
                  </a:cubicBezTo>
                  <a:cubicBezTo>
                    <a:pt x="17734" y="19880"/>
                    <a:pt x="17893" y="19763"/>
                    <a:pt x="18030" y="19626"/>
                  </a:cubicBezTo>
                  <a:lnTo>
                    <a:pt x="19859" y="17818"/>
                  </a:lnTo>
                  <a:lnTo>
                    <a:pt x="23550" y="14138"/>
                  </a:lnTo>
                  <a:lnTo>
                    <a:pt x="27272" y="17839"/>
                  </a:lnTo>
                  <a:lnTo>
                    <a:pt x="28636" y="19192"/>
                  </a:lnTo>
                  <a:cubicBezTo>
                    <a:pt x="28721" y="19298"/>
                    <a:pt x="28816" y="19393"/>
                    <a:pt x="28922" y="19488"/>
                  </a:cubicBezTo>
                  <a:cubicBezTo>
                    <a:pt x="28964" y="19520"/>
                    <a:pt x="29006" y="19563"/>
                    <a:pt x="29059" y="19594"/>
                  </a:cubicBezTo>
                  <a:cubicBezTo>
                    <a:pt x="29080" y="19626"/>
                    <a:pt x="29112" y="19647"/>
                    <a:pt x="29144" y="19668"/>
                  </a:cubicBezTo>
                  <a:cubicBezTo>
                    <a:pt x="31110" y="21276"/>
                    <a:pt x="33585" y="22153"/>
                    <a:pt x="36133" y="22153"/>
                  </a:cubicBezTo>
                  <a:cubicBezTo>
                    <a:pt x="39316" y="22153"/>
                    <a:pt x="42192" y="20800"/>
                    <a:pt x="44212" y="18643"/>
                  </a:cubicBezTo>
                  <a:cubicBezTo>
                    <a:pt x="46073" y="16665"/>
                    <a:pt x="47205" y="14000"/>
                    <a:pt x="47205" y="11082"/>
                  </a:cubicBezTo>
                  <a:cubicBezTo>
                    <a:pt x="47205" y="8534"/>
                    <a:pt x="46348" y="6186"/>
                    <a:pt x="44899" y="4314"/>
                  </a:cubicBezTo>
                  <a:cubicBezTo>
                    <a:pt x="42869" y="1692"/>
                    <a:pt x="39697" y="0"/>
                    <a:pt x="36133" y="0"/>
                  </a:cubicBezTo>
                  <a:cubicBezTo>
                    <a:pt x="34949" y="0"/>
                    <a:pt x="33786" y="190"/>
                    <a:pt x="32686" y="550"/>
                  </a:cubicBezTo>
                  <a:cubicBezTo>
                    <a:pt x="32443" y="582"/>
                    <a:pt x="31629" y="857"/>
                    <a:pt x="30825" y="1290"/>
                  </a:cubicBezTo>
                  <a:cubicBezTo>
                    <a:pt x="30053" y="1692"/>
                    <a:pt x="29281" y="2231"/>
                    <a:pt x="28932" y="2580"/>
                  </a:cubicBezTo>
                  <a:lnTo>
                    <a:pt x="25495" y="5996"/>
                  </a:lnTo>
                  <a:lnTo>
                    <a:pt x="23550" y="7931"/>
                  </a:lnTo>
                  <a:lnTo>
                    <a:pt x="21604" y="5996"/>
                  </a:lnTo>
                  <a:lnTo>
                    <a:pt x="19553" y="3955"/>
                  </a:lnTo>
                  <a:cubicBezTo>
                    <a:pt x="19521" y="3902"/>
                    <a:pt x="19479" y="3849"/>
                    <a:pt x="19426" y="3796"/>
                  </a:cubicBezTo>
                  <a:cubicBezTo>
                    <a:pt x="18992" y="3299"/>
                    <a:pt x="18527" y="2855"/>
                    <a:pt x="18019" y="2443"/>
                  </a:cubicBezTo>
                  <a:cubicBezTo>
                    <a:pt x="18009" y="2432"/>
                    <a:pt x="17988" y="2422"/>
                    <a:pt x="17977" y="2411"/>
                  </a:cubicBezTo>
                  <a:cubicBezTo>
                    <a:pt x="16031" y="867"/>
                    <a:pt x="13610" y="0"/>
                    <a:pt x="11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4660025" y="1695800"/>
              <a:ext cx="185350" cy="421475"/>
            </a:xfrm>
            <a:custGeom>
              <a:avLst/>
              <a:gdLst/>
              <a:ahLst/>
              <a:cxnLst/>
              <a:rect l="l" t="t" r="r" b="b"/>
              <a:pathLst>
                <a:path w="7414" h="16859" extrusionOk="0">
                  <a:moveTo>
                    <a:pt x="5409" y="1"/>
                  </a:moveTo>
                  <a:cubicBezTo>
                    <a:pt x="5063" y="1"/>
                    <a:pt x="4721" y="149"/>
                    <a:pt x="4484" y="433"/>
                  </a:cubicBezTo>
                  <a:cubicBezTo>
                    <a:pt x="4283" y="665"/>
                    <a:pt x="4199" y="962"/>
                    <a:pt x="4209" y="1258"/>
                  </a:cubicBezTo>
                  <a:cubicBezTo>
                    <a:pt x="4199" y="1300"/>
                    <a:pt x="4199" y="1363"/>
                    <a:pt x="4199" y="1374"/>
                  </a:cubicBezTo>
                  <a:cubicBezTo>
                    <a:pt x="4178" y="1448"/>
                    <a:pt x="4167" y="1522"/>
                    <a:pt x="4135" y="1585"/>
                  </a:cubicBezTo>
                  <a:cubicBezTo>
                    <a:pt x="4082" y="1723"/>
                    <a:pt x="3998" y="1850"/>
                    <a:pt x="3903" y="1956"/>
                  </a:cubicBezTo>
                  <a:cubicBezTo>
                    <a:pt x="3723" y="2135"/>
                    <a:pt x="3575" y="2146"/>
                    <a:pt x="3332" y="2167"/>
                  </a:cubicBezTo>
                  <a:lnTo>
                    <a:pt x="2295" y="1459"/>
                  </a:lnTo>
                  <a:cubicBezTo>
                    <a:pt x="857" y="3330"/>
                    <a:pt x="1" y="5667"/>
                    <a:pt x="1" y="8205"/>
                  </a:cubicBezTo>
                  <a:cubicBezTo>
                    <a:pt x="1" y="11123"/>
                    <a:pt x="1143" y="13788"/>
                    <a:pt x="2993" y="15766"/>
                  </a:cubicBezTo>
                  <a:lnTo>
                    <a:pt x="3924" y="14867"/>
                  </a:lnTo>
                  <a:cubicBezTo>
                    <a:pt x="3952" y="14867"/>
                    <a:pt x="3979" y="14867"/>
                    <a:pt x="4005" y="14867"/>
                  </a:cubicBezTo>
                  <a:cubicBezTo>
                    <a:pt x="4213" y="14867"/>
                    <a:pt x="4357" y="14875"/>
                    <a:pt x="4527" y="15025"/>
                  </a:cubicBezTo>
                  <a:cubicBezTo>
                    <a:pt x="4643" y="15131"/>
                    <a:pt x="4727" y="15247"/>
                    <a:pt x="4791" y="15374"/>
                  </a:cubicBezTo>
                  <a:cubicBezTo>
                    <a:pt x="4823" y="15438"/>
                    <a:pt x="4854" y="15512"/>
                    <a:pt x="4865" y="15575"/>
                  </a:cubicBezTo>
                  <a:cubicBezTo>
                    <a:pt x="4876" y="15596"/>
                    <a:pt x="4876" y="15660"/>
                    <a:pt x="4886" y="15702"/>
                  </a:cubicBezTo>
                  <a:cubicBezTo>
                    <a:pt x="4897" y="15988"/>
                    <a:pt x="5013" y="16273"/>
                    <a:pt x="5235" y="16495"/>
                  </a:cubicBezTo>
                  <a:cubicBezTo>
                    <a:pt x="5472" y="16737"/>
                    <a:pt x="5785" y="16859"/>
                    <a:pt x="6098" y="16859"/>
                  </a:cubicBezTo>
                  <a:cubicBezTo>
                    <a:pt x="6401" y="16859"/>
                    <a:pt x="6704" y="16745"/>
                    <a:pt x="6938" y="16516"/>
                  </a:cubicBezTo>
                  <a:cubicBezTo>
                    <a:pt x="7413" y="16051"/>
                    <a:pt x="7413" y="15290"/>
                    <a:pt x="6948" y="14814"/>
                  </a:cubicBezTo>
                  <a:lnTo>
                    <a:pt x="6959" y="14814"/>
                  </a:lnTo>
                  <a:cubicBezTo>
                    <a:pt x="6726" y="14581"/>
                    <a:pt x="6430" y="14465"/>
                    <a:pt x="6134" y="14454"/>
                  </a:cubicBezTo>
                  <a:cubicBezTo>
                    <a:pt x="6092" y="14444"/>
                    <a:pt x="6049" y="14444"/>
                    <a:pt x="6039" y="14433"/>
                  </a:cubicBezTo>
                  <a:cubicBezTo>
                    <a:pt x="5965" y="14423"/>
                    <a:pt x="5901" y="14391"/>
                    <a:pt x="5838" y="14359"/>
                  </a:cubicBezTo>
                  <a:cubicBezTo>
                    <a:pt x="5711" y="14285"/>
                    <a:pt x="5584" y="14201"/>
                    <a:pt x="5499" y="14084"/>
                  </a:cubicBezTo>
                  <a:cubicBezTo>
                    <a:pt x="5330" y="13883"/>
                    <a:pt x="5341" y="13735"/>
                    <a:pt x="5341" y="13471"/>
                  </a:cubicBezTo>
                  <a:lnTo>
                    <a:pt x="6144" y="12688"/>
                  </a:lnTo>
                  <a:cubicBezTo>
                    <a:pt x="5098" y="11546"/>
                    <a:pt x="4442" y="10034"/>
                    <a:pt x="4400" y="8374"/>
                  </a:cubicBezTo>
                  <a:cubicBezTo>
                    <a:pt x="4400" y="8321"/>
                    <a:pt x="4400" y="8258"/>
                    <a:pt x="4400" y="8205"/>
                  </a:cubicBezTo>
                  <a:cubicBezTo>
                    <a:pt x="4400" y="8089"/>
                    <a:pt x="4400" y="7972"/>
                    <a:pt x="4410" y="7856"/>
                  </a:cubicBezTo>
                  <a:cubicBezTo>
                    <a:pt x="4484" y="6365"/>
                    <a:pt x="5055" y="5001"/>
                    <a:pt x="5954" y="3922"/>
                  </a:cubicBezTo>
                  <a:lnTo>
                    <a:pt x="4812" y="3161"/>
                  </a:lnTo>
                  <a:cubicBezTo>
                    <a:pt x="4823" y="3045"/>
                    <a:pt x="4844" y="2939"/>
                    <a:pt x="4939" y="2812"/>
                  </a:cubicBezTo>
                  <a:cubicBezTo>
                    <a:pt x="5024" y="2696"/>
                    <a:pt x="5129" y="2601"/>
                    <a:pt x="5256" y="2516"/>
                  </a:cubicBezTo>
                  <a:cubicBezTo>
                    <a:pt x="5320" y="2484"/>
                    <a:pt x="5383" y="2453"/>
                    <a:pt x="5447" y="2421"/>
                  </a:cubicBezTo>
                  <a:cubicBezTo>
                    <a:pt x="5457" y="2421"/>
                    <a:pt x="5499" y="2410"/>
                    <a:pt x="5542" y="2400"/>
                  </a:cubicBezTo>
                  <a:cubicBezTo>
                    <a:pt x="5838" y="2368"/>
                    <a:pt x="6123" y="2220"/>
                    <a:pt x="6335" y="1977"/>
                  </a:cubicBezTo>
                  <a:cubicBezTo>
                    <a:pt x="6758" y="1469"/>
                    <a:pt x="6694" y="708"/>
                    <a:pt x="6187" y="285"/>
                  </a:cubicBezTo>
                  <a:cubicBezTo>
                    <a:pt x="5958" y="93"/>
                    <a:pt x="5682" y="1"/>
                    <a:pt x="5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5654800" y="1695800"/>
              <a:ext cx="185350" cy="421525"/>
            </a:xfrm>
            <a:custGeom>
              <a:avLst/>
              <a:gdLst/>
              <a:ahLst/>
              <a:cxnLst/>
              <a:rect l="l" t="t" r="r" b="b"/>
              <a:pathLst>
                <a:path w="7414" h="16861" extrusionOk="0">
                  <a:moveTo>
                    <a:pt x="2007" y="1"/>
                  </a:moveTo>
                  <a:cubicBezTo>
                    <a:pt x="1736" y="1"/>
                    <a:pt x="1462" y="93"/>
                    <a:pt x="1238" y="285"/>
                  </a:cubicBezTo>
                  <a:cubicBezTo>
                    <a:pt x="731" y="708"/>
                    <a:pt x="657" y="1469"/>
                    <a:pt x="1090" y="1977"/>
                  </a:cubicBezTo>
                  <a:cubicBezTo>
                    <a:pt x="1291" y="2220"/>
                    <a:pt x="1577" y="2368"/>
                    <a:pt x="1873" y="2400"/>
                  </a:cubicBezTo>
                  <a:cubicBezTo>
                    <a:pt x="1915" y="2410"/>
                    <a:pt x="1957" y="2421"/>
                    <a:pt x="1968" y="2421"/>
                  </a:cubicBezTo>
                  <a:cubicBezTo>
                    <a:pt x="2042" y="2453"/>
                    <a:pt x="2105" y="2484"/>
                    <a:pt x="2169" y="2527"/>
                  </a:cubicBezTo>
                  <a:cubicBezTo>
                    <a:pt x="2285" y="2601"/>
                    <a:pt x="2401" y="2696"/>
                    <a:pt x="2486" y="2823"/>
                  </a:cubicBezTo>
                  <a:cubicBezTo>
                    <a:pt x="2570" y="2939"/>
                    <a:pt x="2602" y="3045"/>
                    <a:pt x="2602" y="3161"/>
                  </a:cubicBezTo>
                  <a:lnTo>
                    <a:pt x="1460" y="3933"/>
                  </a:lnTo>
                  <a:cubicBezTo>
                    <a:pt x="2370" y="5011"/>
                    <a:pt x="2930" y="6365"/>
                    <a:pt x="3004" y="7867"/>
                  </a:cubicBezTo>
                  <a:cubicBezTo>
                    <a:pt x="3015" y="7972"/>
                    <a:pt x="3015" y="8089"/>
                    <a:pt x="3015" y="8205"/>
                  </a:cubicBezTo>
                  <a:cubicBezTo>
                    <a:pt x="3015" y="8258"/>
                    <a:pt x="3015" y="8321"/>
                    <a:pt x="3015" y="8374"/>
                  </a:cubicBezTo>
                  <a:cubicBezTo>
                    <a:pt x="2972" y="10034"/>
                    <a:pt x="2327" y="11546"/>
                    <a:pt x="1280" y="12688"/>
                  </a:cubicBezTo>
                  <a:lnTo>
                    <a:pt x="2084" y="13471"/>
                  </a:lnTo>
                  <a:cubicBezTo>
                    <a:pt x="2084" y="13735"/>
                    <a:pt x="2095" y="13883"/>
                    <a:pt x="1925" y="14084"/>
                  </a:cubicBezTo>
                  <a:cubicBezTo>
                    <a:pt x="1830" y="14201"/>
                    <a:pt x="1714" y="14296"/>
                    <a:pt x="1587" y="14359"/>
                  </a:cubicBezTo>
                  <a:cubicBezTo>
                    <a:pt x="1524" y="14391"/>
                    <a:pt x="1450" y="14423"/>
                    <a:pt x="1386" y="14433"/>
                  </a:cubicBezTo>
                  <a:cubicBezTo>
                    <a:pt x="1365" y="14444"/>
                    <a:pt x="1323" y="14444"/>
                    <a:pt x="1280" y="14454"/>
                  </a:cubicBezTo>
                  <a:cubicBezTo>
                    <a:pt x="984" y="14465"/>
                    <a:pt x="688" y="14581"/>
                    <a:pt x="466" y="14814"/>
                  </a:cubicBezTo>
                  <a:cubicBezTo>
                    <a:pt x="1" y="15290"/>
                    <a:pt x="12" y="16051"/>
                    <a:pt x="477" y="16516"/>
                  </a:cubicBezTo>
                  <a:cubicBezTo>
                    <a:pt x="712" y="16746"/>
                    <a:pt x="1017" y="16860"/>
                    <a:pt x="1323" y="16860"/>
                  </a:cubicBezTo>
                  <a:cubicBezTo>
                    <a:pt x="1636" y="16860"/>
                    <a:pt x="1949" y="16741"/>
                    <a:pt x="2190" y="16506"/>
                  </a:cubicBezTo>
                  <a:cubicBezTo>
                    <a:pt x="2401" y="16273"/>
                    <a:pt x="2518" y="15988"/>
                    <a:pt x="2528" y="15702"/>
                  </a:cubicBezTo>
                  <a:cubicBezTo>
                    <a:pt x="2539" y="15660"/>
                    <a:pt x="2539" y="15596"/>
                    <a:pt x="2549" y="15575"/>
                  </a:cubicBezTo>
                  <a:cubicBezTo>
                    <a:pt x="2570" y="15512"/>
                    <a:pt x="2592" y="15438"/>
                    <a:pt x="2623" y="15374"/>
                  </a:cubicBezTo>
                  <a:cubicBezTo>
                    <a:pt x="2687" y="15247"/>
                    <a:pt x="2782" y="15131"/>
                    <a:pt x="2888" y="15036"/>
                  </a:cubicBezTo>
                  <a:cubicBezTo>
                    <a:pt x="3058" y="14875"/>
                    <a:pt x="3203" y="14867"/>
                    <a:pt x="3421" y="14867"/>
                  </a:cubicBezTo>
                  <a:cubicBezTo>
                    <a:pt x="3447" y="14867"/>
                    <a:pt x="3473" y="14867"/>
                    <a:pt x="3501" y="14867"/>
                  </a:cubicBezTo>
                  <a:lnTo>
                    <a:pt x="4421" y="15766"/>
                  </a:lnTo>
                  <a:cubicBezTo>
                    <a:pt x="6272" y="13788"/>
                    <a:pt x="7414" y="11123"/>
                    <a:pt x="7414" y="8205"/>
                  </a:cubicBezTo>
                  <a:cubicBezTo>
                    <a:pt x="7414" y="5667"/>
                    <a:pt x="6557" y="3330"/>
                    <a:pt x="5129" y="1459"/>
                  </a:cubicBezTo>
                  <a:lnTo>
                    <a:pt x="4083" y="2167"/>
                  </a:lnTo>
                  <a:cubicBezTo>
                    <a:pt x="3839" y="2146"/>
                    <a:pt x="3691" y="2135"/>
                    <a:pt x="3522" y="1956"/>
                  </a:cubicBezTo>
                  <a:cubicBezTo>
                    <a:pt x="3416" y="1850"/>
                    <a:pt x="3332" y="1723"/>
                    <a:pt x="3279" y="1585"/>
                  </a:cubicBezTo>
                  <a:cubicBezTo>
                    <a:pt x="3258" y="1522"/>
                    <a:pt x="3237" y="1448"/>
                    <a:pt x="3226" y="1385"/>
                  </a:cubicBezTo>
                  <a:cubicBezTo>
                    <a:pt x="3216" y="1363"/>
                    <a:pt x="3216" y="1300"/>
                    <a:pt x="3216" y="1258"/>
                  </a:cubicBezTo>
                  <a:cubicBezTo>
                    <a:pt x="3226" y="972"/>
                    <a:pt x="3131" y="676"/>
                    <a:pt x="2930" y="433"/>
                  </a:cubicBezTo>
                  <a:cubicBezTo>
                    <a:pt x="2694" y="149"/>
                    <a:pt x="2352" y="1"/>
                    <a:pt x="2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5089875" y="1744175"/>
              <a:ext cx="359550" cy="352375"/>
            </a:xfrm>
            <a:custGeom>
              <a:avLst/>
              <a:gdLst/>
              <a:ahLst/>
              <a:cxnLst/>
              <a:rect l="l" t="t" r="r" b="b"/>
              <a:pathLst>
                <a:path w="14382" h="14095" extrusionOk="0">
                  <a:moveTo>
                    <a:pt x="1327" y="0"/>
                  </a:moveTo>
                  <a:cubicBezTo>
                    <a:pt x="1031" y="0"/>
                    <a:pt x="737" y="109"/>
                    <a:pt x="508" y="327"/>
                  </a:cubicBezTo>
                  <a:cubicBezTo>
                    <a:pt x="22" y="782"/>
                    <a:pt x="1" y="1543"/>
                    <a:pt x="455" y="2030"/>
                  </a:cubicBezTo>
                  <a:cubicBezTo>
                    <a:pt x="677" y="2262"/>
                    <a:pt x="963" y="2389"/>
                    <a:pt x="1259" y="2400"/>
                  </a:cubicBezTo>
                  <a:cubicBezTo>
                    <a:pt x="1301" y="2410"/>
                    <a:pt x="1344" y="2421"/>
                    <a:pt x="1365" y="2421"/>
                  </a:cubicBezTo>
                  <a:cubicBezTo>
                    <a:pt x="1428" y="2442"/>
                    <a:pt x="1502" y="2474"/>
                    <a:pt x="1555" y="2505"/>
                  </a:cubicBezTo>
                  <a:cubicBezTo>
                    <a:pt x="1692" y="2580"/>
                    <a:pt x="1798" y="2664"/>
                    <a:pt x="1893" y="2780"/>
                  </a:cubicBezTo>
                  <a:cubicBezTo>
                    <a:pt x="2052" y="2971"/>
                    <a:pt x="2052" y="3119"/>
                    <a:pt x="2041" y="3351"/>
                  </a:cubicBezTo>
                  <a:lnTo>
                    <a:pt x="1153" y="4155"/>
                  </a:lnTo>
                  <a:lnTo>
                    <a:pt x="10078" y="13027"/>
                  </a:lnTo>
                  <a:lnTo>
                    <a:pt x="10903" y="12181"/>
                  </a:lnTo>
                  <a:cubicBezTo>
                    <a:pt x="10952" y="12179"/>
                    <a:pt x="10997" y="12177"/>
                    <a:pt x="11040" y="12177"/>
                  </a:cubicBezTo>
                  <a:cubicBezTo>
                    <a:pt x="11200" y="12177"/>
                    <a:pt x="11324" y="12202"/>
                    <a:pt x="11474" y="12318"/>
                  </a:cubicBezTo>
                  <a:cubicBezTo>
                    <a:pt x="11590" y="12414"/>
                    <a:pt x="11675" y="12530"/>
                    <a:pt x="11749" y="12657"/>
                  </a:cubicBezTo>
                  <a:cubicBezTo>
                    <a:pt x="11780" y="12720"/>
                    <a:pt x="11812" y="12784"/>
                    <a:pt x="11833" y="12858"/>
                  </a:cubicBezTo>
                  <a:cubicBezTo>
                    <a:pt x="11833" y="12868"/>
                    <a:pt x="11844" y="12911"/>
                    <a:pt x="11854" y="12953"/>
                  </a:cubicBezTo>
                  <a:cubicBezTo>
                    <a:pt x="11865" y="13249"/>
                    <a:pt x="11992" y="13545"/>
                    <a:pt x="12225" y="13767"/>
                  </a:cubicBezTo>
                  <a:cubicBezTo>
                    <a:pt x="12458" y="13986"/>
                    <a:pt x="12755" y="14094"/>
                    <a:pt x="13051" y="14094"/>
                  </a:cubicBezTo>
                  <a:cubicBezTo>
                    <a:pt x="13372" y="14094"/>
                    <a:pt x="13691" y="13967"/>
                    <a:pt x="13927" y="13714"/>
                  </a:cubicBezTo>
                  <a:cubicBezTo>
                    <a:pt x="14382" y="13228"/>
                    <a:pt x="14361" y="12466"/>
                    <a:pt x="13874" y="12012"/>
                  </a:cubicBezTo>
                  <a:lnTo>
                    <a:pt x="13885" y="12012"/>
                  </a:lnTo>
                  <a:cubicBezTo>
                    <a:pt x="13652" y="11800"/>
                    <a:pt x="13367" y="11695"/>
                    <a:pt x="13070" y="11684"/>
                  </a:cubicBezTo>
                  <a:cubicBezTo>
                    <a:pt x="13028" y="11673"/>
                    <a:pt x="12975" y="11673"/>
                    <a:pt x="12954" y="11673"/>
                  </a:cubicBezTo>
                  <a:cubicBezTo>
                    <a:pt x="12880" y="11652"/>
                    <a:pt x="12817" y="11631"/>
                    <a:pt x="12753" y="11599"/>
                  </a:cubicBezTo>
                  <a:cubicBezTo>
                    <a:pt x="12616" y="11536"/>
                    <a:pt x="12499" y="11451"/>
                    <a:pt x="12394" y="11346"/>
                  </a:cubicBezTo>
                  <a:cubicBezTo>
                    <a:pt x="12246" y="11176"/>
                    <a:pt x="12225" y="11039"/>
                    <a:pt x="12225" y="10827"/>
                  </a:cubicBezTo>
                  <a:lnTo>
                    <a:pt x="13155" y="9876"/>
                  </a:lnTo>
                  <a:lnTo>
                    <a:pt x="4410" y="1184"/>
                  </a:lnTo>
                  <a:lnTo>
                    <a:pt x="3480" y="2040"/>
                  </a:lnTo>
                  <a:cubicBezTo>
                    <a:pt x="3226" y="2030"/>
                    <a:pt x="3067" y="2030"/>
                    <a:pt x="2877" y="1860"/>
                  </a:cubicBezTo>
                  <a:cubicBezTo>
                    <a:pt x="2771" y="1755"/>
                    <a:pt x="2686" y="1638"/>
                    <a:pt x="2623" y="1512"/>
                  </a:cubicBezTo>
                  <a:cubicBezTo>
                    <a:pt x="2591" y="1437"/>
                    <a:pt x="2570" y="1374"/>
                    <a:pt x="2549" y="1300"/>
                  </a:cubicBezTo>
                  <a:cubicBezTo>
                    <a:pt x="2549" y="1289"/>
                    <a:pt x="2538" y="1226"/>
                    <a:pt x="2538" y="1184"/>
                  </a:cubicBezTo>
                  <a:cubicBezTo>
                    <a:pt x="2528" y="888"/>
                    <a:pt x="2422" y="602"/>
                    <a:pt x="2211" y="380"/>
                  </a:cubicBezTo>
                  <a:cubicBezTo>
                    <a:pt x="1969" y="127"/>
                    <a:pt x="1647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5047850" y="1744175"/>
              <a:ext cx="359800" cy="352375"/>
            </a:xfrm>
            <a:custGeom>
              <a:avLst/>
              <a:gdLst/>
              <a:ahLst/>
              <a:cxnLst/>
              <a:rect l="l" t="t" r="r" b="b"/>
              <a:pathLst>
                <a:path w="14392" h="14095" extrusionOk="0">
                  <a:moveTo>
                    <a:pt x="13058" y="0"/>
                  </a:moveTo>
                  <a:cubicBezTo>
                    <a:pt x="12737" y="0"/>
                    <a:pt x="12418" y="127"/>
                    <a:pt x="12182" y="380"/>
                  </a:cubicBezTo>
                  <a:cubicBezTo>
                    <a:pt x="11960" y="602"/>
                    <a:pt x="11854" y="888"/>
                    <a:pt x="11854" y="1184"/>
                  </a:cubicBezTo>
                  <a:cubicBezTo>
                    <a:pt x="11844" y="1226"/>
                    <a:pt x="11844" y="1289"/>
                    <a:pt x="11833" y="1300"/>
                  </a:cubicBezTo>
                  <a:cubicBezTo>
                    <a:pt x="11822" y="1374"/>
                    <a:pt x="11791" y="1448"/>
                    <a:pt x="11759" y="1512"/>
                  </a:cubicBezTo>
                  <a:cubicBezTo>
                    <a:pt x="11706" y="1638"/>
                    <a:pt x="11611" y="1755"/>
                    <a:pt x="11505" y="1860"/>
                  </a:cubicBezTo>
                  <a:cubicBezTo>
                    <a:pt x="11325" y="2030"/>
                    <a:pt x="11177" y="2030"/>
                    <a:pt x="10934" y="2040"/>
                  </a:cubicBezTo>
                  <a:lnTo>
                    <a:pt x="9982" y="1194"/>
                  </a:lnTo>
                  <a:lnTo>
                    <a:pt x="1248" y="9876"/>
                  </a:lnTo>
                  <a:lnTo>
                    <a:pt x="2168" y="10806"/>
                  </a:lnTo>
                  <a:cubicBezTo>
                    <a:pt x="2157" y="11018"/>
                    <a:pt x="2147" y="11166"/>
                    <a:pt x="1988" y="11335"/>
                  </a:cubicBezTo>
                  <a:cubicBezTo>
                    <a:pt x="1893" y="11451"/>
                    <a:pt x="1766" y="11536"/>
                    <a:pt x="1639" y="11599"/>
                  </a:cubicBezTo>
                  <a:cubicBezTo>
                    <a:pt x="1576" y="11631"/>
                    <a:pt x="1502" y="11652"/>
                    <a:pt x="1438" y="11663"/>
                  </a:cubicBezTo>
                  <a:cubicBezTo>
                    <a:pt x="1417" y="11673"/>
                    <a:pt x="1354" y="11673"/>
                    <a:pt x="1312" y="11684"/>
                  </a:cubicBezTo>
                  <a:cubicBezTo>
                    <a:pt x="1026" y="11684"/>
                    <a:pt x="730" y="11800"/>
                    <a:pt x="508" y="12012"/>
                  </a:cubicBezTo>
                  <a:cubicBezTo>
                    <a:pt x="21" y="12466"/>
                    <a:pt x="0" y="13228"/>
                    <a:pt x="455" y="13714"/>
                  </a:cubicBezTo>
                  <a:cubicBezTo>
                    <a:pt x="691" y="13967"/>
                    <a:pt x="1010" y="14094"/>
                    <a:pt x="1331" y="14094"/>
                  </a:cubicBezTo>
                  <a:cubicBezTo>
                    <a:pt x="1627" y="14094"/>
                    <a:pt x="1924" y="13986"/>
                    <a:pt x="2157" y="13767"/>
                  </a:cubicBezTo>
                  <a:cubicBezTo>
                    <a:pt x="2390" y="13545"/>
                    <a:pt x="2517" y="13249"/>
                    <a:pt x="2528" y="12953"/>
                  </a:cubicBezTo>
                  <a:cubicBezTo>
                    <a:pt x="2538" y="12911"/>
                    <a:pt x="2549" y="12868"/>
                    <a:pt x="2549" y="12858"/>
                  </a:cubicBezTo>
                  <a:cubicBezTo>
                    <a:pt x="2570" y="12784"/>
                    <a:pt x="2602" y="12720"/>
                    <a:pt x="2633" y="12657"/>
                  </a:cubicBezTo>
                  <a:cubicBezTo>
                    <a:pt x="2707" y="12530"/>
                    <a:pt x="2802" y="12414"/>
                    <a:pt x="2908" y="12318"/>
                  </a:cubicBezTo>
                  <a:cubicBezTo>
                    <a:pt x="3067" y="12199"/>
                    <a:pt x="3190" y="12176"/>
                    <a:pt x="3353" y="12176"/>
                  </a:cubicBezTo>
                  <a:cubicBezTo>
                    <a:pt x="3407" y="12176"/>
                    <a:pt x="3466" y="12178"/>
                    <a:pt x="3532" y="12181"/>
                  </a:cubicBezTo>
                  <a:lnTo>
                    <a:pt x="4346" y="13006"/>
                  </a:lnTo>
                  <a:lnTo>
                    <a:pt x="13271" y="4123"/>
                  </a:lnTo>
                  <a:lnTo>
                    <a:pt x="12341" y="3299"/>
                  </a:lnTo>
                  <a:cubicBezTo>
                    <a:pt x="12341" y="3098"/>
                    <a:pt x="12351" y="2960"/>
                    <a:pt x="12489" y="2780"/>
                  </a:cubicBezTo>
                  <a:cubicBezTo>
                    <a:pt x="12584" y="2664"/>
                    <a:pt x="12700" y="2580"/>
                    <a:pt x="12827" y="2505"/>
                  </a:cubicBezTo>
                  <a:cubicBezTo>
                    <a:pt x="12890" y="2474"/>
                    <a:pt x="12954" y="2442"/>
                    <a:pt x="13028" y="2421"/>
                  </a:cubicBezTo>
                  <a:cubicBezTo>
                    <a:pt x="13038" y="2421"/>
                    <a:pt x="13081" y="2410"/>
                    <a:pt x="13123" y="2400"/>
                  </a:cubicBezTo>
                  <a:cubicBezTo>
                    <a:pt x="13419" y="2389"/>
                    <a:pt x="13715" y="2262"/>
                    <a:pt x="13937" y="2030"/>
                  </a:cubicBezTo>
                  <a:cubicBezTo>
                    <a:pt x="14392" y="1543"/>
                    <a:pt x="14360" y="782"/>
                    <a:pt x="13884" y="327"/>
                  </a:cubicBezTo>
                  <a:cubicBezTo>
                    <a:pt x="13651" y="109"/>
                    <a:pt x="13354" y="0"/>
                    <a:pt x="13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556675" y="1503575"/>
              <a:ext cx="386500" cy="373300"/>
            </a:xfrm>
            <a:custGeom>
              <a:avLst/>
              <a:gdLst/>
              <a:ahLst/>
              <a:cxnLst/>
              <a:rect l="l" t="t" r="r" b="b"/>
              <a:pathLst>
                <a:path w="15460" h="14932" extrusionOk="0">
                  <a:moveTo>
                    <a:pt x="888" y="1"/>
                  </a:moveTo>
                  <a:cubicBezTo>
                    <a:pt x="402" y="1"/>
                    <a:pt x="0" y="403"/>
                    <a:pt x="0" y="889"/>
                  </a:cubicBezTo>
                  <a:lnTo>
                    <a:pt x="0" y="14043"/>
                  </a:lnTo>
                  <a:cubicBezTo>
                    <a:pt x="0" y="14530"/>
                    <a:pt x="391" y="14932"/>
                    <a:pt x="888" y="14932"/>
                  </a:cubicBezTo>
                  <a:lnTo>
                    <a:pt x="14572" y="14932"/>
                  </a:lnTo>
                  <a:cubicBezTo>
                    <a:pt x="15069" y="14932"/>
                    <a:pt x="15460" y="14530"/>
                    <a:pt x="15460" y="14043"/>
                  </a:cubicBezTo>
                  <a:lnTo>
                    <a:pt x="15460" y="889"/>
                  </a:lnTo>
                  <a:cubicBezTo>
                    <a:pt x="15460" y="403"/>
                    <a:pt x="15069" y="1"/>
                    <a:pt x="14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556675" y="1535300"/>
              <a:ext cx="386500" cy="341575"/>
            </a:xfrm>
            <a:custGeom>
              <a:avLst/>
              <a:gdLst/>
              <a:ahLst/>
              <a:cxnLst/>
              <a:rect l="l" t="t" r="r" b="b"/>
              <a:pathLst>
                <a:path w="15460" h="13663" extrusionOk="0">
                  <a:moveTo>
                    <a:pt x="0" y="1"/>
                  </a:moveTo>
                  <a:lnTo>
                    <a:pt x="0" y="12975"/>
                  </a:lnTo>
                  <a:cubicBezTo>
                    <a:pt x="0" y="13356"/>
                    <a:pt x="307" y="13663"/>
                    <a:pt x="688" y="13663"/>
                  </a:cubicBezTo>
                  <a:lnTo>
                    <a:pt x="14773" y="13663"/>
                  </a:lnTo>
                  <a:cubicBezTo>
                    <a:pt x="15153" y="13663"/>
                    <a:pt x="15460" y="13356"/>
                    <a:pt x="15460" y="12975"/>
                  </a:cubicBezTo>
                  <a:lnTo>
                    <a:pt x="15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585225" y="1559100"/>
              <a:ext cx="136950" cy="136950"/>
            </a:xfrm>
            <a:custGeom>
              <a:avLst/>
              <a:gdLst/>
              <a:ahLst/>
              <a:cxnLst/>
              <a:rect l="l" t="t" r="r" b="b"/>
              <a:pathLst>
                <a:path w="5478" h="5478" extrusionOk="0">
                  <a:moveTo>
                    <a:pt x="2739" y="709"/>
                  </a:moveTo>
                  <a:cubicBezTo>
                    <a:pt x="2919" y="709"/>
                    <a:pt x="3098" y="730"/>
                    <a:pt x="3257" y="772"/>
                  </a:cubicBezTo>
                  <a:cubicBezTo>
                    <a:pt x="4124" y="1005"/>
                    <a:pt x="4769" y="1798"/>
                    <a:pt x="4769" y="2739"/>
                  </a:cubicBezTo>
                  <a:cubicBezTo>
                    <a:pt x="4769" y="3860"/>
                    <a:pt x="3860" y="4769"/>
                    <a:pt x="2739" y="4769"/>
                  </a:cubicBezTo>
                  <a:cubicBezTo>
                    <a:pt x="2654" y="4769"/>
                    <a:pt x="2580" y="4759"/>
                    <a:pt x="2496" y="4759"/>
                  </a:cubicBezTo>
                  <a:cubicBezTo>
                    <a:pt x="2020" y="4695"/>
                    <a:pt x="1597" y="4473"/>
                    <a:pt x="1280" y="4156"/>
                  </a:cubicBezTo>
                  <a:cubicBezTo>
                    <a:pt x="1142" y="4008"/>
                    <a:pt x="1015" y="3839"/>
                    <a:pt x="931" y="3649"/>
                  </a:cubicBezTo>
                  <a:cubicBezTo>
                    <a:pt x="783" y="3374"/>
                    <a:pt x="709" y="3067"/>
                    <a:pt x="709" y="2739"/>
                  </a:cubicBezTo>
                  <a:cubicBezTo>
                    <a:pt x="709" y="2591"/>
                    <a:pt x="719" y="2454"/>
                    <a:pt x="751" y="2327"/>
                  </a:cubicBezTo>
                  <a:cubicBezTo>
                    <a:pt x="783" y="2147"/>
                    <a:pt x="846" y="1978"/>
                    <a:pt x="931" y="1819"/>
                  </a:cubicBezTo>
                  <a:cubicBezTo>
                    <a:pt x="1259" y="1164"/>
                    <a:pt x="1946" y="709"/>
                    <a:pt x="2739" y="709"/>
                  </a:cubicBezTo>
                  <a:close/>
                  <a:moveTo>
                    <a:pt x="2739" y="0"/>
                  </a:moveTo>
                  <a:cubicBezTo>
                    <a:pt x="1555" y="0"/>
                    <a:pt x="540" y="762"/>
                    <a:pt x="159" y="1819"/>
                  </a:cubicBezTo>
                  <a:cubicBezTo>
                    <a:pt x="138" y="1893"/>
                    <a:pt x="106" y="1967"/>
                    <a:pt x="95" y="2041"/>
                  </a:cubicBezTo>
                  <a:cubicBezTo>
                    <a:pt x="32" y="2263"/>
                    <a:pt x="0" y="2496"/>
                    <a:pt x="0" y="2739"/>
                  </a:cubicBezTo>
                  <a:cubicBezTo>
                    <a:pt x="0" y="3289"/>
                    <a:pt x="159" y="3797"/>
                    <a:pt x="444" y="4230"/>
                  </a:cubicBezTo>
                  <a:cubicBezTo>
                    <a:pt x="529" y="4357"/>
                    <a:pt x="624" y="4484"/>
                    <a:pt x="730" y="4590"/>
                  </a:cubicBezTo>
                  <a:cubicBezTo>
                    <a:pt x="1142" y="5044"/>
                    <a:pt x="1703" y="5351"/>
                    <a:pt x="2337" y="5446"/>
                  </a:cubicBezTo>
                  <a:cubicBezTo>
                    <a:pt x="2464" y="5467"/>
                    <a:pt x="2602" y="5478"/>
                    <a:pt x="2739" y="5478"/>
                  </a:cubicBezTo>
                  <a:cubicBezTo>
                    <a:pt x="4251" y="5478"/>
                    <a:pt x="5478" y="4251"/>
                    <a:pt x="5478" y="2739"/>
                  </a:cubicBezTo>
                  <a:cubicBezTo>
                    <a:pt x="5478" y="1460"/>
                    <a:pt x="4589" y="381"/>
                    <a:pt x="3395" y="85"/>
                  </a:cubicBezTo>
                  <a:cubicBezTo>
                    <a:pt x="3183" y="32"/>
                    <a:pt x="2961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4596325" y="1650025"/>
              <a:ext cx="51300" cy="45250"/>
            </a:xfrm>
            <a:custGeom>
              <a:avLst/>
              <a:gdLst/>
              <a:ahLst/>
              <a:cxnLst/>
              <a:rect l="l" t="t" r="r" b="b"/>
              <a:pathLst>
                <a:path w="2052" h="1810" extrusionOk="0">
                  <a:moveTo>
                    <a:pt x="0" y="1"/>
                  </a:moveTo>
                  <a:lnTo>
                    <a:pt x="0" y="593"/>
                  </a:lnTo>
                  <a:cubicBezTo>
                    <a:pt x="85" y="720"/>
                    <a:pt x="180" y="847"/>
                    <a:pt x="286" y="953"/>
                  </a:cubicBezTo>
                  <a:cubicBezTo>
                    <a:pt x="698" y="1407"/>
                    <a:pt x="1259" y="1714"/>
                    <a:pt x="1893" y="1809"/>
                  </a:cubicBezTo>
                  <a:lnTo>
                    <a:pt x="2052" y="1122"/>
                  </a:lnTo>
                  <a:cubicBezTo>
                    <a:pt x="1576" y="1058"/>
                    <a:pt x="1153" y="847"/>
                    <a:pt x="836" y="519"/>
                  </a:cubicBezTo>
                  <a:cubicBezTo>
                    <a:pt x="698" y="371"/>
                    <a:pt x="571" y="202"/>
                    <a:pt x="487" y="2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85225" y="1604575"/>
              <a:ext cx="32000" cy="69275"/>
            </a:xfrm>
            <a:custGeom>
              <a:avLst/>
              <a:gdLst/>
              <a:ahLst/>
              <a:cxnLst/>
              <a:rect l="l" t="t" r="r" b="b"/>
              <a:pathLst>
                <a:path w="1280" h="2771" extrusionOk="0">
                  <a:moveTo>
                    <a:pt x="159" y="0"/>
                  </a:moveTo>
                  <a:cubicBezTo>
                    <a:pt x="138" y="74"/>
                    <a:pt x="106" y="148"/>
                    <a:pt x="95" y="222"/>
                  </a:cubicBezTo>
                  <a:cubicBezTo>
                    <a:pt x="32" y="444"/>
                    <a:pt x="0" y="677"/>
                    <a:pt x="0" y="920"/>
                  </a:cubicBezTo>
                  <a:cubicBezTo>
                    <a:pt x="0" y="1629"/>
                    <a:pt x="275" y="2284"/>
                    <a:pt x="730" y="2771"/>
                  </a:cubicBezTo>
                  <a:lnTo>
                    <a:pt x="1280" y="2337"/>
                  </a:lnTo>
                  <a:cubicBezTo>
                    <a:pt x="931" y="1967"/>
                    <a:pt x="709" y="1470"/>
                    <a:pt x="709" y="920"/>
                  </a:cubicBezTo>
                  <a:cubicBezTo>
                    <a:pt x="709" y="783"/>
                    <a:pt x="719" y="645"/>
                    <a:pt x="751" y="508"/>
                  </a:cubicBezTo>
                  <a:cubicBezTo>
                    <a:pt x="783" y="328"/>
                    <a:pt x="846" y="159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87600" y="1559100"/>
              <a:ext cx="82500" cy="58175"/>
            </a:xfrm>
            <a:custGeom>
              <a:avLst/>
              <a:gdLst/>
              <a:ahLst/>
              <a:cxnLst/>
              <a:rect l="l" t="t" r="r" b="b"/>
              <a:pathLst>
                <a:path w="3300" h="2327" extrusionOk="0">
                  <a:moveTo>
                    <a:pt x="2644" y="0"/>
                  </a:moveTo>
                  <a:cubicBezTo>
                    <a:pt x="1375" y="0"/>
                    <a:pt x="307" y="867"/>
                    <a:pt x="0" y="2041"/>
                  </a:cubicBezTo>
                  <a:lnTo>
                    <a:pt x="656" y="2327"/>
                  </a:lnTo>
                  <a:cubicBezTo>
                    <a:pt x="846" y="1407"/>
                    <a:pt x="1661" y="709"/>
                    <a:pt x="2644" y="709"/>
                  </a:cubicBezTo>
                  <a:cubicBezTo>
                    <a:pt x="2824" y="709"/>
                    <a:pt x="3003" y="730"/>
                    <a:pt x="3162" y="772"/>
                  </a:cubicBezTo>
                  <a:lnTo>
                    <a:pt x="3300" y="85"/>
                  </a:lnTo>
                  <a:cubicBezTo>
                    <a:pt x="3088" y="32"/>
                    <a:pt x="2866" y="0"/>
                    <a:pt x="2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748850" y="1595575"/>
              <a:ext cx="165775" cy="11125"/>
            </a:xfrm>
            <a:custGeom>
              <a:avLst/>
              <a:gdLst/>
              <a:ahLst/>
              <a:cxnLst/>
              <a:rect l="l" t="t" r="r" b="b"/>
              <a:pathLst>
                <a:path w="6631" h="445" extrusionOk="0">
                  <a:moveTo>
                    <a:pt x="1" y="1"/>
                  </a:moveTo>
                  <a:lnTo>
                    <a:pt x="1" y="445"/>
                  </a:lnTo>
                  <a:lnTo>
                    <a:pt x="6631" y="445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748850" y="1622025"/>
              <a:ext cx="165775" cy="11125"/>
            </a:xfrm>
            <a:custGeom>
              <a:avLst/>
              <a:gdLst/>
              <a:ahLst/>
              <a:cxnLst/>
              <a:rect l="l" t="t" r="r" b="b"/>
              <a:pathLst>
                <a:path w="6631" h="445" extrusionOk="0">
                  <a:moveTo>
                    <a:pt x="1" y="0"/>
                  </a:moveTo>
                  <a:lnTo>
                    <a:pt x="1" y="444"/>
                  </a:lnTo>
                  <a:lnTo>
                    <a:pt x="6631" y="444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4748850" y="1648450"/>
              <a:ext cx="74325" cy="11125"/>
            </a:xfrm>
            <a:custGeom>
              <a:avLst/>
              <a:gdLst/>
              <a:ahLst/>
              <a:cxnLst/>
              <a:rect l="l" t="t" r="r" b="b"/>
              <a:pathLst>
                <a:path w="2973" h="445" extrusionOk="0">
                  <a:moveTo>
                    <a:pt x="1" y="0"/>
                  </a:moveTo>
                  <a:lnTo>
                    <a:pt x="1" y="445"/>
                  </a:lnTo>
                  <a:lnTo>
                    <a:pt x="2972" y="445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4834500" y="1648450"/>
              <a:ext cx="80125" cy="11125"/>
            </a:xfrm>
            <a:custGeom>
              <a:avLst/>
              <a:gdLst/>
              <a:ahLst/>
              <a:cxnLst/>
              <a:rect l="l" t="t" r="r" b="b"/>
              <a:pathLst>
                <a:path w="3205" h="445" extrusionOk="0">
                  <a:moveTo>
                    <a:pt x="1" y="0"/>
                  </a:moveTo>
                  <a:lnTo>
                    <a:pt x="1" y="445"/>
                  </a:lnTo>
                  <a:lnTo>
                    <a:pt x="3205" y="445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4596575" y="1742550"/>
              <a:ext cx="161025" cy="11150"/>
            </a:xfrm>
            <a:custGeom>
              <a:avLst/>
              <a:gdLst/>
              <a:ahLst/>
              <a:cxnLst/>
              <a:rect l="l" t="t" r="r" b="b"/>
              <a:pathLst>
                <a:path w="644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6441" y="445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4768425" y="1742550"/>
              <a:ext cx="131400" cy="11150"/>
            </a:xfrm>
            <a:custGeom>
              <a:avLst/>
              <a:gdLst/>
              <a:ahLst/>
              <a:cxnLst/>
              <a:rect l="l" t="t" r="r" b="b"/>
              <a:pathLst>
                <a:path w="5256" h="446" extrusionOk="0">
                  <a:moveTo>
                    <a:pt x="0" y="1"/>
                  </a:moveTo>
                  <a:lnTo>
                    <a:pt x="0" y="445"/>
                  </a:lnTo>
                  <a:lnTo>
                    <a:pt x="5256" y="44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4596575" y="1769000"/>
              <a:ext cx="303250" cy="11125"/>
            </a:xfrm>
            <a:custGeom>
              <a:avLst/>
              <a:gdLst/>
              <a:ahLst/>
              <a:cxnLst/>
              <a:rect l="l" t="t" r="r" b="b"/>
              <a:pathLst>
                <a:path w="12130" h="445" extrusionOk="0">
                  <a:moveTo>
                    <a:pt x="1" y="0"/>
                  </a:moveTo>
                  <a:lnTo>
                    <a:pt x="1" y="444"/>
                  </a:lnTo>
                  <a:lnTo>
                    <a:pt x="12130" y="444"/>
                  </a:lnTo>
                  <a:lnTo>
                    <a:pt x="12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596575" y="1819500"/>
              <a:ext cx="217325" cy="11125"/>
            </a:xfrm>
            <a:custGeom>
              <a:avLst/>
              <a:gdLst/>
              <a:ahLst/>
              <a:cxnLst/>
              <a:rect l="l" t="t" r="r" b="b"/>
              <a:pathLst>
                <a:path w="8693" h="445" extrusionOk="0">
                  <a:moveTo>
                    <a:pt x="1" y="0"/>
                  </a:moveTo>
                  <a:lnTo>
                    <a:pt x="1" y="444"/>
                  </a:lnTo>
                  <a:lnTo>
                    <a:pt x="8693" y="44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824450" y="1819500"/>
              <a:ext cx="75375" cy="11125"/>
            </a:xfrm>
            <a:custGeom>
              <a:avLst/>
              <a:gdLst/>
              <a:ahLst/>
              <a:cxnLst/>
              <a:rect l="l" t="t" r="r" b="b"/>
              <a:pathLst>
                <a:path w="3015" h="445" extrusionOk="0">
                  <a:moveTo>
                    <a:pt x="1" y="0"/>
                  </a:moveTo>
                  <a:lnTo>
                    <a:pt x="1" y="444"/>
                  </a:lnTo>
                  <a:lnTo>
                    <a:pt x="3015" y="44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4596575" y="1795700"/>
              <a:ext cx="74325" cy="11125"/>
            </a:xfrm>
            <a:custGeom>
              <a:avLst/>
              <a:gdLst/>
              <a:ahLst/>
              <a:cxnLst/>
              <a:rect l="l" t="t" r="r" b="b"/>
              <a:pathLst>
                <a:path w="2973" h="445" extrusionOk="0">
                  <a:moveTo>
                    <a:pt x="1" y="0"/>
                  </a:moveTo>
                  <a:lnTo>
                    <a:pt x="1" y="444"/>
                  </a:lnTo>
                  <a:lnTo>
                    <a:pt x="2972" y="444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4682225" y="1795700"/>
              <a:ext cx="217600" cy="11125"/>
            </a:xfrm>
            <a:custGeom>
              <a:avLst/>
              <a:gdLst/>
              <a:ahLst/>
              <a:cxnLst/>
              <a:rect l="l" t="t" r="r" b="b"/>
              <a:pathLst>
                <a:path w="8704" h="445" extrusionOk="0">
                  <a:moveTo>
                    <a:pt x="1" y="0"/>
                  </a:moveTo>
                  <a:lnTo>
                    <a:pt x="1" y="444"/>
                  </a:lnTo>
                  <a:lnTo>
                    <a:pt x="8704" y="444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579400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70" y="1"/>
                  </a:moveTo>
                  <a:cubicBezTo>
                    <a:pt x="75" y="1"/>
                    <a:pt x="1" y="75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54" y="339"/>
                    <a:pt x="339" y="265"/>
                    <a:pt x="339" y="170"/>
                  </a:cubicBezTo>
                  <a:cubicBezTo>
                    <a:pt x="339" y="75"/>
                    <a:pt x="254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605575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70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31750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9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4910375" y="1516525"/>
              <a:ext cx="10350" cy="10075"/>
            </a:xfrm>
            <a:custGeom>
              <a:avLst/>
              <a:gdLst/>
              <a:ahLst/>
              <a:cxnLst/>
              <a:rect l="l" t="t" r="r" b="b"/>
              <a:pathLst>
                <a:path w="414" h="403" extrusionOk="0">
                  <a:moveTo>
                    <a:pt x="43" y="1"/>
                  </a:moveTo>
                  <a:cubicBezTo>
                    <a:pt x="32" y="1"/>
                    <a:pt x="11" y="1"/>
                    <a:pt x="11" y="11"/>
                  </a:cubicBezTo>
                  <a:cubicBezTo>
                    <a:pt x="1" y="22"/>
                    <a:pt x="1" y="33"/>
                    <a:pt x="11" y="43"/>
                  </a:cubicBezTo>
                  <a:lnTo>
                    <a:pt x="170" y="202"/>
                  </a:lnTo>
                  <a:lnTo>
                    <a:pt x="11" y="360"/>
                  </a:lnTo>
                  <a:cubicBezTo>
                    <a:pt x="1" y="371"/>
                    <a:pt x="1" y="382"/>
                    <a:pt x="11" y="392"/>
                  </a:cubicBezTo>
                  <a:cubicBezTo>
                    <a:pt x="11" y="403"/>
                    <a:pt x="22" y="403"/>
                    <a:pt x="22" y="403"/>
                  </a:cubicBezTo>
                  <a:cubicBezTo>
                    <a:pt x="32" y="403"/>
                    <a:pt x="43" y="403"/>
                    <a:pt x="43" y="392"/>
                  </a:cubicBezTo>
                  <a:lnTo>
                    <a:pt x="202" y="234"/>
                  </a:lnTo>
                  <a:lnTo>
                    <a:pt x="371" y="392"/>
                  </a:lnTo>
                  <a:cubicBezTo>
                    <a:pt x="371" y="392"/>
                    <a:pt x="381" y="403"/>
                    <a:pt x="381" y="403"/>
                  </a:cubicBezTo>
                  <a:cubicBezTo>
                    <a:pt x="392" y="403"/>
                    <a:pt x="392" y="403"/>
                    <a:pt x="402" y="392"/>
                  </a:cubicBezTo>
                  <a:cubicBezTo>
                    <a:pt x="413" y="382"/>
                    <a:pt x="413" y="360"/>
                    <a:pt x="402" y="360"/>
                  </a:cubicBezTo>
                  <a:lnTo>
                    <a:pt x="244" y="202"/>
                  </a:lnTo>
                  <a:lnTo>
                    <a:pt x="402" y="43"/>
                  </a:lnTo>
                  <a:cubicBezTo>
                    <a:pt x="413" y="33"/>
                    <a:pt x="413" y="22"/>
                    <a:pt x="402" y="11"/>
                  </a:cubicBezTo>
                  <a:cubicBezTo>
                    <a:pt x="392" y="1"/>
                    <a:pt x="381" y="1"/>
                    <a:pt x="371" y="1"/>
                  </a:cubicBezTo>
                  <a:lnTo>
                    <a:pt x="202" y="1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4579400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70" y="1"/>
                  </a:moveTo>
                  <a:cubicBezTo>
                    <a:pt x="75" y="1"/>
                    <a:pt x="1" y="75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54" y="339"/>
                    <a:pt x="339" y="265"/>
                    <a:pt x="339" y="170"/>
                  </a:cubicBezTo>
                  <a:cubicBezTo>
                    <a:pt x="339" y="75"/>
                    <a:pt x="254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4605575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70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4631750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9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4910375" y="1516525"/>
              <a:ext cx="10350" cy="10075"/>
            </a:xfrm>
            <a:custGeom>
              <a:avLst/>
              <a:gdLst/>
              <a:ahLst/>
              <a:cxnLst/>
              <a:rect l="l" t="t" r="r" b="b"/>
              <a:pathLst>
                <a:path w="414" h="403" extrusionOk="0">
                  <a:moveTo>
                    <a:pt x="43" y="1"/>
                  </a:moveTo>
                  <a:cubicBezTo>
                    <a:pt x="32" y="1"/>
                    <a:pt x="11" y="1"/>
                    <a:pt x="11" y="11"/>
                  </a:cubicBezTo>
                  <a:cubicBezTo>
                    <a:pt x="1" y="22"/>
                    <a:pt x="1" y="33"/>
                    <a:pt x="11" y="43"/>
                  </a:cubicBezTo>
                  <a:lnTo>
                    <a:pt x="170" y="202"/>
                  </a:lnTo>
                  <a:lnTo>
                    <a:pt x="11" y="360"/>
                  </a:lnTo>
                  <a:cubicBezTo>
                    <a:pt x="1" y="371"/>
                    <a:pt x="1" y="382"/>
                    <a:pt x="11" y="392"/>
                  </a:cubicBezTo>
                  <a:cubicBezTo>
                    <a:pt x="11" y="403"/>
                    <a:pt x="22" y="403"/>
                    <a:pt x="22" y="403"/>
                  </a:cubicBezTo>
                  <a:cubicBezTo>
                    <a:pt x="32" y="403"/>
                    <a:pt x="43" y="403"/>
                    <a:pt x="43" y="392"/>
                  </a:cubicBezTo>
                  <a:lnTo>
                    <a:pt x="202" y="234"/>
                  </a:lnTo>
                  <a:lnTo>
                    <a:pt x="371" y="392"/>
                  </a:lnTo>
                  <a:cubicBezTo>
                    <a:pt x="371" y="392"/>
                    <a:pt x="381" y="403"/>
                    <a:pt x="381" y="403"/>
                  </a:cubicBezTo>
                  <a:cubicBezTo>
                    <a:pt x="392" y="403"/>
                    <a:pt x="392" y="403"/>
                    <a:pt x="402" y="392"/>
                  </a:cubicBezTo>
                  <a:cubicBezTo>
                    <a:pt x="413" y="382"/>
                    <a:pt x="413" y="360"/>
                    <a:pt x="402" y="360"/>
                  </a:cubicBezTo>
                  <a:lnTo>
                    <a:pt x="244" y="202"/>
                  </a:lnTo>
                  <a:lnTo>
                    <a:pt x="402" y="43"/>
                  </a:lnTo>
                  <a:cubicBezTo>
                    <a:pt x="413" y="33"/>
                    <a:pt x="413" y="22"/>
                    <a:pt x="402" y="11"/>
                  </a:cubicBezTo>
                  <a:cubicBezTo>
                    <a:pt x="392" y="1"/>
                    <a:pt x="381" y="1"/>
                    <a:pt x="371" y="1"/>
                  </a:cubicBezTo>
                  <a:lnTo>
                    <a:pt x="202" y="1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5490125" y="2015650"/>
              <a:ext cx="386500" cy="388875"/>
            </a:xfrm>
            <a:custGeom>
              <a:avLst/>
              <a:gdLst/>
              <a:ahLst/>
              <a:cxnLst/>
              <a:rect l="l" t="t" r="r" b="b"/>
              <a:pathLst>
                <a:path w="15460" h="15555" extrusionOk="0">
                  <a:moveTo>
                    <a:pt x="888" y="0"/>
                  </a:moveTo>
                  <a:cubicBezTo>
                    <a:pt x="402" y="0"/>
                    <a:pt x="0" y="391"/>
                    <a:pt x="0" y="888"/>
                  </a:cubicBezTo>
                  <a:lnTo>
                    <a:pt x="0" y="14667"/>
                  </a:lnTo>
                  <a:cubicBezTo>
                    <a:pt x="0" y="15164"/>
                    <a:pt x="402" y="15555"/>
                    <a:pt x="888" y="15555"/>
                  </a:cubicBezTo>
                  <a:lnTo>
                    <a:pt x="14572" y="15555"/>
                  </a:lnTo>
                  <a:cubicBezTo>
                    <a:pt x="15069" y="15555"/>
                    <a:pt x="15460" y="15164"/>
                    <a:pt x="15460" y="14667"/>
                  </a:cubicBezTo>
                  <a:lnTo>
                    <a:pt x="15460" y="888"/>
                  </a:lnTo>
                  <a:cubicBezTo>
                    <a:pt x="15460" y="391"/>
                    <a:pt x="15069" y="0"/>
                    <a:pt x="14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5490125" y="2047375"/>
              <a:ext cx="386500" cy="357150"/>
            </a:xfrm>
            <a:custGeom>
              <a:avLst/>
              <a:gdLst/>
              <a:ahLst/>
              <a:cxnLst/>
              <a:rect l="l" t="t" r="r" b="b"/>
              <a:pathLst>
                <a:path w="15460" h="14286" extrusionOk="0">
                  <a:moveTo>
                    <a:pt x="0" y="0"/>
                  </a:moveTo>
                  <a:lnTo>
                    <a:pt x="0" y="13609"/>
                  </a:lnTo>
                  <a:cubicBezTo>
                    <a:pt x="0" y="13979"/>
                    <a:pt x="307" y="14286"/>
                    <a:pt x="687" y="14286"/>
                  </a:cubicBezTo>
                  <a:lnTo>
                    <a:pt x="14783" y="14286"/>
                  </a:lnTo>
                  <a:cubicBezTo>
                    <a:pt x="15153" y="14286"/>
                    <a:pt x="15460" y="13979"/>
                    <a:pt x="15460" y="13609"/>
                  </a:cubicBezTo>
                  <a:lnTo>
                    <a:pt x="15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5531875" y="2274700"/>
              <a:ext cx="161025" cy="11150"/>
            </a:xfrm>
            <a:custGeom>
              <a:avLst/>
              <a:gdLst/>
              <a:ahLst/>
              <a:cxnLst/>
              <a:rect l="l" t="t" r="r" b="b"/>
              <a:pathLst>
                <a:path w="644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6441" y="445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703725" y="2274700"/>
              <a:ext cx="131400" cy="11150"/>
            </a:xfrm>
            <a:custGeom>
              <a:avLst/>
              <a:gdLst/>
              <a:ahLst/>
              <a:cxnLst/>
              <a:rect l="l" t="t" r="r" b="b"/>
              <a:pathLst>
                <a:path w="5256" h="446" extrusionOk="0">
                  <a:moveTo>
                    <a:pt x="0" y="1"/>
                  </a:moveTo>
                  <a:lnTo>
                    <a:pt x="0" y="445"/>
                  </a:lnTo>
                  <a:lnTo>
                    <a:pt x="5256" y="44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5531875" y="2301150"/>
              <a:ext cx="303000" cy="11125"/>
            </a:xfrm>
            <a:custGeom>
              <a:avLst/>
              <a:gdLst/>
              <a:ahLst/>
              <a:cxnLst/>
              <a:rect l="l" t="t" r="r" b="b"/>
              <a:pathLst>
                <a:path w="12120" h="445" extrusionOk="0">
                  <a:moveTo>
                    <a:pt x="1" y="0"/>
                  </a:moveTo>
                  <a:lnTo>
                    <a:pt x="1" y="445"/>
                  </a:lnTo>
                  <a:lnTo>
                    <a:pt x="12119" y="445"/>
                  </a:lnTo>
                  <a:lnTo>
                    <a:pt x="12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5531875" y="2351375"/>
              <a:ext cx="217325" cy="11125"/>
            </a:xfrm>
            <a:custGeom>
              <a:avLst/>
              <a:gdLst/>
              <a:ahLst/>
              <a:cxnLst/>
              <a:rect l="l" t="t" r="r" b="b"/>
              <a:pathLst>
                <a:path w="869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8693" y="445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5759750" y="2351375"/>
              <a:ext cx="75375" cy="11125"/>
            </a:xfrm>
            <a:custGeom>
              <a:avLst/>
              <a:gdLst/>
              <a:ahLst/>
              <a:cxnLst/>
              <a:rect l="l" t="t" r="r" b="b"/>
              <a:pathLst>
                <a:path w="3015" h="445" extrusionOk="0">
                  <a:moveTo>
                    <a:pt x="1" y="1"/>
                  </a:moveTo>
                  <a:lnTo>
                    <a:pt x="1" y="445"/>
                  </a:lnTo>
                  <a:lnTo>
                    <a:pt x="3015" y="445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5531875" y="2327575"/>
              <a:ext cx="74325" cy="11125"/>
            </a:xfrm>
            <a:custGeom>
              <a:avLst/>
              <a:gdLst/>
              <a:ahLst/>
              <a:cxnLst/>
              <a:rect l="l" t="t" r="r" b="b"/>
              <a:pathLst>
                <a:path w="297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972" y="445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5617525" y="2327575"/>
              <a:ext cx="217600" cy="11125"/>
            </a:xfrm>
            <a:custGeom>
              <a:avLst/>
              <a:gdLst/>
              <a:ahLst/>
              <a:cxnLst/>
              <a:rect l="l" t="t" r="r" b="b"/>
              <a:pathLst>
                <a:path w="8704" h="445" extrusionOk="0">
                  <a:moveTo>
                    <a:pt x="1" y="1"/>
                  </a:moveTo>
                  <a:lnTo>
                    <a:pt x="1" y="445"/>
                  </a:lnTo>
                  <a:lnTo>
                    <a:pt x="8704" y="445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5512850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0"/>
                  </a:moveTo>
                  <a:cubicBezTo>
                    <a:pt x="75" y="0"/>
                    <a:pt x="1" y="74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39025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5565200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69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5843825" y="2028400"/>
              <a:ext cx="10325" cy="10000"/>
            </a:xfrm>
            <a:custGeom>
              <a:avLst/>
              <a:gdLst/>
              <a:ahLst/>
              <a:cxnLst/>
              <a:rect l="l" t="t" r="r" b="b"/>
              <a:pathLst>
                <a:path w="413" h="400" extrusionOk="0">
                  <a:moveTo>
                    <a:pt x="27" y="0"/>
                  </a:moveTo>
                  <a:cubicBezTo>
                    <a:pt x="22" y="0"/>
                    <a:pt x="16" y="3"/>
                    <a:pt x="11" y="8"/>
                  </a:cubicBezTo>
                  <a:cubicBezTo>
                    <a:pt x="1" y="19"/>
                    <a:pt x="1" y="29"/>
                    <a:pt x="11" y="51"/>
                  </a:cubicBezTo>
                  <a:lnTo>
                    <a:pt x="170" y="199"/>
                  </a:lnTo>
                  <a:lnTo>
                    <a:pt x="11" y="357"/>
                  </a:lnTo>
                  <a:cubicBezTo>
                    <a:pt x="1" y="368"/>
                    <a:pt x="1" y="378"/>
                    <a:pt x="11" y="389"/>
                  </a:cubicBezTo>
                  <a:cubicBezTo>
                    <a:pt x="11" y="400"/>
                    <a:pt x="22" y="400"/>
                    <a:pt x="32" y="400"/>
                  </a:cubicBezTo>
                  <a:lnTo>
                    <a:pt x="43" y="400"/>
                  </a:lnTo>
                  <a:lnTo>
                    <a:pt x="201" y="241"/>
                  </a:lnTo>
                  <a:lnTo>
                    <a:pt x="371" y="400"/>
                  </a:lnTo>
                  <a:lnTo>
                    <a:pt x="381" y="400"/>
                  </a:lnTo>
                  <a:cubicBezTo>
                    <a:pt x="392" y="400"/>
                    <a:pt x="402" y="400"/>
                    <a:pt x="402" y="389"/>
                  </a:cubicBezTo>
                  <a:cubicBezTo>
                    <a:pt x="413" y="378"/>
                    <a:pt x="413" y="368"/>
                    <a:pt x="402" y="357"/>
                  </a:cubicBezTo>
                  <a:lnTo>
                    <a:pt x="244" y="199"/>
                  </a:lnTo>
                  <a:lnTo>
                    <a:pt x="402" y="51"/>
                  </a:lnTo>
                  <a:cubicBezTo>
                    <a:pt x="413" y="40"/>
                    <a:pt x="413" y="19"/>
                    <a:pt x="402" y="8"/>
                  </a:cubicBezTo>
                  <a:cubicBezTo>
                    <a:pt x="397" y="3"/>
                    <a:pt x="392" y="0"/>
                    <a:pt x="387" y="0"/>
                  </a:cubicBezTo>
                  <a:cubicBezTo>
                    <a:pt x="381" y="0"/>
                    <a:pt x="376" y="3"/>
                    <a:pt x="371" y="8"/>
                  </a:cubicBezTo>
                  <a:lnTo>
                    <a:pt x="201" y="167"/>
                  </a:lnTo>
                  <a:lnTo>
                    <a:pt x="43" y="8"/>
                  </a:ln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5512850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0"/>
                  </a:moveTo>
                  <a:cubicBezTo>
                    <a:pt x="75" y="0"/>
                    <a:pt x="1" y="74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539025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5565200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69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5843825" y="2028400"/>
              <a:ext cx="10325" cy="10000"/>
            </a:xfrm>
            <a:custGeom>
              <a:avLst/>
              <a:gdLst/>
              <a:ahLst/>
              <a:cxnLst/>
              <a:rect l="l" t="t" r="r" b="b"/>
              <a:pathLst>
                <a:path w="413" h="400" extrusionOk="0">
                  <a:moveTo>
                    <a:pt x="27" y="0"/>
                  </a:moveTo>
                  <a:cubicBezTo>
                    <a:pt x="22" y="0"/>
                    <a:pt x="16" y="3"/>
                    <a:pt x="11" y="8"/>
                  </a:cubicBezTo>
                  <a:cubicBezTo>
                    <a:pt x="1" y="19"/>
                    <a:pt x="1" y="29"/>
                    <a:pt x="11" y="51"/>
                  </a:cubicBezTo>
                  <a:lnTo>
                    <a:pt x="170" y="199"/>
                  </a:lnTo>
                  <a:lnTo>
                    <a:pt x="11" y="357"/>
                  </a:lnTo>
                  <a:cubicBezTo>
                    <a:pt x="1" y="368"/>
                    <a:pt x="1" y="378"/>
                    <a:pt x="11" y="389"/>
                  </a:cubicBezTo>
                  <a:cubicBezTo>
                    <a:pt x="11" y="400"/>
                    <a:pt x="22" y="400"/>
                    <a:pt x="32" y="400"/>
                  </a:cubicBezTo>
                  <a:lnTo>
                    <a:pt x="43" y="400"/>
                  </a:lnTo>
                  <a:lnTo>
                    <a:pt x="201" y="241"/>
                  </a:lnTo>
                  <a:lnTo>
                    <a:pt x="371" y="400"/>
                  </a:lnTo>
                  <a:lnTo>
                    <a:pt x="381" y="400"/>
                  </a:lnTo>
                  <a:cubicBezTo>
                    <a:pt x="392" y="400"/>
                    <a:pt x="402" y="400"/>
                    <a:pt x="402" y="389"/>
                  </a:cubicBezTo>
                  <a:cubicBezTo>
                    <a:pt x="413" y="378"/>
                    <a:pt x="413" y="368"/>
                    <a:pt x="402" y="357"/>
                  </a:cubicBezTo>
                  <a:lnTo>
                    <a:pt x="244" y="199"/>
                  </a:lnTo>
                  <a:lnTo>
                    <a:pt x="402" y="51"/>
                  </a:lnTo>
                  <a:cubicBezTo>
                    <a:pt x="413" y="40"/>
                    <a:pt x="413" y="19"/>
                    <a:pt x="402" y="8"/>
                  </a:cubicBezTo>
                  <a:cubicBezTo>
                    <a:pt x="397" y="3"/>
                    <a:pt x="392" y="0"/>
                    <a:pt x="387" y="0"/>
                  </a:cubicBezTo>
                  <a:cubicBezTo>
                    <a:pt x="381" y="0"/>
                    <a:pt x="376" y="3"/>
                    <a:pt x="371" y="8"/>
                  </a:cubicBezTo>
                  <a:lnTo>
                    <a:pt x="201" y="167"/>
                  </a:lnTo>
                  <a:lnTo>
                    <a:pt x="43" y="8"/>
                  </a:ln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5574175" y="2181125"/>
              <a:ext cx="19850" cy="66900"/>
            </a:xfrm>
            <a:custGeom>
              <a:avLst/>
              <a:gdLst/>
              <a:ahLst/>
              <a:cxnLst/>
              <a:rect l="l" t="t" r="r" b="b"/>
              <a:pathLst>
                <a:path w="794" h="2676" extrusionOk="0">
                  <a:moveTo>
                    <a:pt x="1" y="1"/>
                  </a:moveTo>
                  <a:lnTo>
                    <a:pt x="1" y="2676"/>
                  </a:lnTo>
                  <a:lnTo>
                    <a:pt x="794" y="2676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5695775" y="2163950"/>
              <a:ext cx="19875" cy="84350"/>
            </a:xfrm>
            <a:custGeom>
              <a:avLst/>
              <a:gdLst/>
              <a:ahLst/>
              <a:cxnLst/>
              <a:rect l="l" t="t" r="r" b="b"/>
              <a:pathLst>
                <a:path w="795" h="3374" extrusionOk="0">
                  <a:moveTo>
                    <a:pt x="1" y="0"/>
                  </a:moveTo>
                  <a:lnTo>
                    <a:pt x="1" y="3374"/>
                  </a:lnTo>
                  <a:lnTo>
                    <a:pt x="794" y="3374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5613575" y="2200950"/>
              <a:ext cx="19850" cy="47075"/>
            </a:xfrm>
            <a:custGeom>
              <a:avLst/>
              <a:gdLst/>
              <a:ahLst/>
              <a:cxnLst/>
              <a:rect l="l" t="t" r="r" b="b"/>
              <a:pathLst>
                <a:path w="794" h="1883" extrusionOk="0">
                  <a:moveTo>
                    <a:pt x="0" y="1"/>
                  </a:moveTo>
                  <a:lnTo>
                    <a:pt x="0" y="1883"/>
                  </a:lnTo>
                  <a:lnTo>
                    <a:pt x="793" y="1883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5540350" y="2200950"/>
              <a:ext cx="16925" cy="47075"/>
            </a:xfrm>
            <a:custGeom>
              <a:avLst/>
              <a:gdLst/>
              <a:ahLst/>
              <a:cxnLst/>
              <a:rect l="l" t="t" r="r" b="b"/>
              <a:pathLst>
                <a:path w="677" h="1883" extrusionOk="0">
                  <a:moveTo>
                    <a:pt x="0" y="1"/>
                  </a:moveTo>
                  <a:lnTo>
                    <a:pt x="0" y="1883"/>
                  </a:lnTo>
                  <a:lnTo>
                    <a:pt x="677" y="188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5654550" y="2160500"/>
              <a:ext cx="19850" cy="87800"/>
            </a:xfrm>
            <a:custGeom>
              <a:avLst/>
              <a:gdLst/>
              <a:ahLst/>
              <a:cxnLst/>
              <a:rect l="l" t="t" r="r" b="b"/>
              <a:pathLst>
                <a:path w="794" h="3512" extrusionOk="0">
                  <a:moveTo>
                    <a:pt x="0" y="1"/>
                  </a:moveTo>
                  <a:lnTo>
                    <a:pt x="0" y="3512"/>
                  </a:lnTo>
                  <a:lnTo>
                    <a:pt x="793" y="3512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5737025" y="2132225"/>
              <a:ext cx="19850" cy="116075"/>
            </a:xfrm>
            <a:custGeom>
              <a:avLst/>
              <a:gdLst/>
              <a:ahLst/>
              <a:cxnLst/>
              <a:rect l="l" t="t" r="r" b="b"/>
              <a:pathLst>
                <a:path w="794" h="4643" extrusionOk="0">
                  <a:moveTo>
                    <a:pt x="1" y="0"/>
                  </a:moveTo>
                  <a:lnTo>
                    <a:pt x="1" y="4643"/>
                  </a:lnTo>
                  <a:lnTo>
                    <a:pt x="794" y="4643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5775350" y="2106850"/>
              <a:ext cx="19850" cy="141450"/>
            </a:xfrm>
            <a:custGeom>
              <a:avLst/>
              <a:gdLst/>
              <a:ahLst/>
              <a:cxnLst/>
              <a:rect l="l" t="t" r="r" b="b"/>
              <a:pathLst>
                <a:path w="794" h="5658" extrusionOk="0">
                  <a:moveTo>
                    <a:pt x="1" y="0"/>
                  </a:moveTo>
                  <a:lnTo>
                    <a:pt x="1" y="5658"/>
                  </a:lnTo>
                  <a:lnTo>
                    <a:pt x="794" y="565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5528975" y="2072875"/>
              <a:ext cx="262525" cy="116200"/>
            </a:xfrm>
            <a:custGeom>
              <a:avLst/>
              <a:gdLst/>
              <a:ahLst/>
              <a:cxnLst/>
              <a:rect l="l" t="t" r="r" b="b"/>
              <a:pathLst>
                <a:path w="10501" h="4648" extrusionOk="0">
                  <a:moveTo>
                    <a:pt x="10428" y="1"/>
                  </a:moveTo>
                  <a:cubicBezTo>
                    <a:pt x="10411" y="1"/>
                    <a:pt x="10395" y="6"/>
                    <a:pt x="10385" y="16"/>
                  </a:cubicBezTo>
                  <a:lnTo>
                    <a:pt x="6969" y="2914"/>
                  </a:lnTo>
                  <a:lnTo>
                    <a:pt x="5848" y="2131"/>
                  </a:lnTo>
                  <a:cubicBezTo>
                    <a:pt x="5832" y="2121"/>
                    <a:pt x="5816" y="2115"/>
                    <a:pt x="5801" y="2115"/>
                  </a:cubicBezTo>
                  <a:cubicBezTo>
                    <a:pt x="5785" y="2115"/>
                    <a:pt x="5769" y="2121"/>
                    <a:pt x="5753" y="2131"/>
                  </a:cubicBezTo>
                  <a:lnTo>
                    <a:pt x="3828" y="3612"/>
                  </a:lnTo>
                  <a:lnTo>
                    <a:pt x="2739" y="2713"/>
                  </a:lnTo>
                  <a:cubicBezTo>
                    <a:pt x="2729" y="2702"/>
                    <a:pt x="2713" y="2697"/>
                    <a:pt x="2697" y="2697"/>
                  </a:cubicBezTo>
                  <a:cubicBezTo>
                    <a:pt x="2681" y="2697"/>
                    <a:pt x="2665" y="2702"/>
                    <a:pt x="2655" y="2713"/>
                  </a:cubicBezTo>
                  <a:lnTo>
                    <a:pt x="32" y="4542"/>
                  </a:lnTo>
                  <a:cubicBezTo>
                    <a:pt x="1" y="4563"/>
                    <a:pt x="1" y="4595"/>
                    <a:pt x="22" y="4627"/>
                  </a:cubicBezTo>
                  <a:cubicBezTo>
                    <a:pt x="32" y="4637"/>
                    <a:pt x="53" y="4648"/>
                    <a:pt x="75" y="4648"/>
                  </a:cubicBezTo>
                  <a:cubicBezTo>
                    <a:pt x="85" y="4648"/>
                    <a:pt x="106" y="4637"/>
                    <a:pt x="117" y="4637"/>
                  </a:cubicBezTo>
                  <a:lnTo>
                    <a:pt x="2686" y="2840"/>
                  </a:lnTo>
                  <a:lnTo>
                    <a:pt x="3776" y="3728"/>
                  </a:lnTo>
                  <a:cubicBezTo>
                    <a:pt x="3791" y="3739"/>
                    <a:pt x="3810" y="3744"/>
                    <a:pt x="3827" y="3744"/>
                  </a:cubicBezTo>
                  <a:cubicBezTo>
                    <a:pt x="3844" y="3744"/>
                    <a:pt x="3860" y="3739"/>
                    <a:pt x="3871" y="3728"/>
                  </a:cubicBezTo>
                  <a:lnTo>
                    <a:pt x="5806" y="2258"/>
                  </a:lnTo>
                  <a:lnTo>
                    <a:pt x="6927" y="3041"/>
                  </a:lnTo>
                  <a:cubicBezTo>
                    <a:pt x="6943" y="3051"/>
                    <a:pt x="6958" y="3056"/>
                    <a:pt x="6974" y="3056"/>
                  </a:cubicBezTo>
                  <a:cubicBezTo>
                    <a:pt x="6990" y="3056"/>
                    <a:pt x="7006" y="3051"/>
                    <a:pt x="7022" y="3041"/>
                  </a:cubicBezTo>
                  <a:lnTo>
                    <a:pt x="10480" y="101"/>
                  </a:lnTo>
                  <a:cubicBezTo>
                    <a:pt x="10501" y="69"/>
                    <a:pt x="10501" y="38"/>
                    <a:pt x="10480" y="16"/>
                  </a:cubicBezTo>
                  <a:cubicBezTo>
                    <a:pt x="10464" y="6"/>
                    <a:pt x="10445" y="1"/>
                    <a:pt x="10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5821625" y="2092050"/>
              <a:ext cx="16150" cy="16150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0" y="0"/>
                  </a:moveTo>
                  <a:lnTo>
                    <a:pt x="0" y="645"/>
                  </a:lnTo>
                  <a:lnTo>
                    <a:pt x="645" y="645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5821625" y="2127200"/>
              <a:ext cx="16150" cy="15875"/>
            </a:xfrm>
            <a:custGeom>
              <a:avLst/>
              <a:gdLst/>
              <a:ahLst/>
              <a:cxnLst/>
              <a:rect l="l" t="t" r="r" b="b"/>
              <a:pathLst>
                <a:path w="646" h="635" extrusionOk="0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5821625" y="2162100"/>
              <a:ext cx="16150" cy="16150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0" y="0"/>
                  </a:moveTo>
                  <a:lnTo>
                    <a:pt x="0" y="645"/>
                  </a:lnTo>
                  <a:lnTo>
                    <a:pt x="645" y="645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5821625" y="2197250"/>
              <a:ext cx="16150" cy="15900"/>
            </a:xfrm>
            <a:custGeom>
              <a:avLst/>
              <a:gdLst/>
              <a:ahLst/>
              <a:cxnLst/>
              <a:rect l="l" t="t" r="r" b="b"/>
              <a:pathLst>
                <a:path w="646" h="636" extrusionOk="0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5821625" y="2232150"/>
              <a:ext cx="16150" cy="15875"/>
            </a:xfrm>
            <a:custGeom>
              <a:avLst/>
              <a:gdLst/>
              <a:ahLst/>
              <a:cxnLst/>
              <a:rect l="l" t="t" r="r" b="b"/>
              <a:pathLst>
                <a:path w="646" h="635" extrusionOk="0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4616950" y="1859675"/>
              <a:ext cx="251950" cy="250900"/>
            </a:xfrm>
            <a:custGeom>
              <a:avLst/>
              <a:gdLst/>
              <a:ahLst/>
              <a:cxnLst/>
              <a:rect l="l" t="t" r="r" b="b"/>
              <a:pathLst>
                <a:path w="10078" h="10036" extrusionOk="0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9961"/>
                  </a:lnTo>
                  <a:cubicBezTo>
                    <a:pt x="0" y="10004"/>
                    <a:pt x="32" y="10035"/>
                    <a:pt x="74" y="10035"/>
                  </a:cubicBezTo>
                  <a:lnTo>
                    <a:pt x="10003" y="10035"/>
                  </a:lnTo>
                  <a:cubicBezTo>
                    <a:pt x="10046" y="10035"/>
                    <a:pt x="10077" y="10004"/>
                    <a:pt x="10077" y="9961"/>
                  </a:cubicBezTo>
                  <a:cubicBezTo>
                    <a:pt x="10077" y="9930"/>
                    <a:pt x="10046" y="9898"/>
                    <a:pt x="10003" y="9898"/>
                  </a:cubicBezTo>
                  <a:lnTo>
                    <a:pt x="138" y="9898"/>
                  </a:ln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4612700" y="1855175"/>
              <a:ext cx="12200" cy="12175"/>
            </a:xfrm>
            <a:custGeom>
              <a:avLst/>
              <a:gdLst/>
              <a:ahLst/>
              <a:cxnLst/>
              <a:rect l="l" t="t" r="r" b="b"/>
              <a:pathLst>
                <a:path w="488" h="487" extrusionOk="0">
                  <a:moveTo>
                    <a:pt x="244" y="1"/>
                  </a:moveTo>
                  <a:cubicBezTo>
                    <a:pt x="107" y="1"/>
                    <a:pt x="1" y="106"/>
                    <a:pt x="1" y="244"/>
                  </a:cubicBezTo>
                  <a:cubicBezTo>
                    <a:pt x="1" y="371"/>
                    <a:pt x="107" y="487"/>
                    <a:pt x="244" y="487"/>
                  </a:cubicBezTo>
                  <a:cubicBezTo>
                    <a:pt x="371" y="487"/>
                    <a:pt x="487" y="371"/>
                    <a:pt x="487" y="244"/>
                  </a:cubicBezTo>
                  <a:cubicBezTo>
                    <a:pt x="487" y="106"/>
                    <a:pt x="371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4860950" y="2102625"/>
              <a:ext cx="12175" cy="1217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0"/>
                  </a:moveTo>
                  <a:cubicBezTo>
                    <a:pt x="106" y="0"/>
                    <a:pt x="0" y="116"/>
                    <a:pt x="0" y="243"/>
                  </a:cubicBezTo>
                  <a:cubicBezTo>
                    <a:pt x="0" y="381"/>
                    <a:pt x="106" y="487"/>
                    <a:pt x="243" y="487"/>
                  </a:cubicBezTo>
                  <a:cubicBezTo>
                    <a:pt x="381" y="487"/>
                    <a:pt x="487" y="381"/>
                    <a:pt x="487" y="243"/>
                  </a:cubicBezTo>
                  <a:cubicBezTo>
                    <a:pt x="487" y="116"/>
                    <a:pt x="381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831675" y="2066675"/>
              <a:ext cx="12175" cy="1217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0"/>
                  </a:moveTo>
                  <a:cubicBezTo>
                    <a:pt x="116" y="0"/>
                    <a:pt x="0" y="116"/>
                    <a:pt x="0" y="243"/>
                  </a:cubicBezTo>
                  <a:cubicBezTo>
                    <a:pt x="0" y="381"/>
                    <a:pt x="116" y="486"/>
                    <a:pt x="243" y="486"/>
                  </a:cubicBezTo>
                  <a:cubicBezTo>
                    <a:pt x="381" y="486"/>
                    <a:pt x="487" y="381"/>
                    <a:pt x="487" y="243"/>
                  </a:cubicBezTo>
                  <a:cubicBezTo>
                    <a:pt x="487" y="106"/>
                    <a:pt x="381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4892400" y="1974150"/>
              <a:ext cx="101800" cy="293175"/>
            </a:xfrm>
            <a:custGeom>
              <a:avLst/>
              <a:gdLst/>
              <a:ahLst/>
              <a:cxnLst/>
              <a:rect l="l" t="t" r="r" b="b"/>
              <a:pathLst>
                <a:path w="4072" h="11727" extrusionOk="0">
                  <a:moveTo>
                    <a:pt x="1143" y="0"/>
                  </a:moveTo>
                  <a:cubicBezTo>
                    <a:pt x="466" y="296"/>
                    <a:pt x="1" y="909"/>
                    <a:pt x="1" y="1618"/>
                  </a:cubicBezTo>
                  <a:cubicBezTo>
                    <a:pt x="1" y="2316"/>
                    <a:pt x="445" y="2919"/>
                    <a:pt x="1090" y="3225"/>
                  </a:cubicBezTo>
                  <a:lnTo>
                    <a:pt x="1100" y="8502"/>
                  </a:lnTo>
                  <a:cubicBezTo>
                    <a:pt x="445" y="8808"/>
                    <a:pt x="1" y="9411"/>
                    <a:pt x="1" y="10109"/>
                  </a:cubicBezTo>
                  <a:cubicBezTo>
                    <a:pt x="1" y="10818"/>
                    <a:pt x="466" y="11431"/>
                    <a:pt x="1143" y="11727"/>
                  </a:cubicBezTo>
                  <a:lnTo>
                    <a:pt x="1143" y="9750"/>
                  </a:lnTo>
                  <a:lnTo>
                    <a:pt x="2930" y="9750"/>
                  </a:lnTo>
                  <a:lnTo>
                    <a:pt x="2930" y="11727"/>
                  </a:lnTo>
                  <a:cubicBezTo>
                    <a:pt x="3596" y="11431"/>
                    <a:pt x="4072" y="10818"/>
                    <a:pt x="4072" y="10109"/>
                  </a:cubicBezTo>
                  <a:cubicBezTo>
                    <a:pt x="4072" y="9411"/>
                    <a:pt x="3617" y="8808"/>
                    <a:pt x="2972" y="8502"/>
                  </a:cubicBezTo>
                  <a:lnTo>
                    <a:pt x="2972" y="3225"/>
                  </a:lnTo>
                  <a:cubicBezTo>
                    <a:pt x="3617" y="2919"/>
                    <a:pt x="4061" y="2316"/>
                    <a:pt x="4061" y="1618"/>
                  </a:cubicBezTo>
                  <a:cubicBezTo>
                    <a:pt x="4061" y="909"/>
                    <a:pt x="3596" y="296"/>
                    <a:pt x="2919" y="0"/>
                  </a:cubicBezTo>
                  <a:lnTo>
                    <a:pt x="2919" y="1977"/>
                  </a:lnTo>
                  <a:lnTo>
                    <a:pt x="1143" y="1977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48"/>
          <p:cNvSpPr/>
          <p:nvPr/>
        </p:nvSpPr>
        <p:spPr>
          <a:xfrm>
            <a:off x="4846465" y="1818709"/>
            <a:ext cx="544200" cy="544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5511647" y="1818709"/>
            <a:ext cx="544200" cy="544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8"/>
          <p:cNvSpPr/>
          <p:nvPr/>
        </p:nvSpPr>
        <p:spPr>
          <a:xfrm>
            <a:off x="6176829" y="1818709"/>
            <a:ext cx="544200" cy="544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6842012" y="1818709"/>
            <a:ext cx="544200" cy="544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8"/>
          <p:cNvSpPr/>
          <p:nvPr/>
        </p:nvSpPr>
        <p:spPr>
          <a:xfrm>
            <a:off x="4945728" y="1917781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8"/>
          <p:cNvGrpSpPr/>
          <p:nvPr/>
        </p:nvGrpSpPr>
        <p:grpSpPr>
          <a:xfrm>
            <a:off x="5610719" y="1917972"/>
            <a:ext cx="346056" cy="345674"/>
            <a:chOff x="3303268" y="3817349"/>
            <a:chExt cx="346056" cy="345674"/>
          </a:xfrm>
        </p:grpSpPr>
        <p:sp>
          <p:nvSpPr>
            <p:cNvPr id="917" name="Google Shape;917;p4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6275902" y="1917972"/>
            <a:ext cx="346056" cy="345674"/>
            <a:chOff x="3752358" y="3817349"/>
            <a:chExt cx="346056" cy="345674"/>
          </a:xfrm>
        </p:grpSpPr>
        <p:sp>
          <p:nvSpPr>
            <p:cNvPr id="922" name="Google Shape;922;p4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6941100" y="1917972"/>
            <a:ext cx="346024" cy="345674"/>
            <a:chOff x="4201447" y="3817349"/>
            <a:chExt cx="346024" cy="345674"/>
          </a:xfrm>
        </p:grpSpPr>
        <p:sp>
          <p:nvSpPr>
            <p:cNvPr id="927" name="Google Shape;927;p48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9EC2D06-DDEA-087C-7865-F2C8B53F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22" y="4661521"/>
            <a:ext cx="317162" cy="3171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10C6B2-1F42-58FB-DB68-279C3D1F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15" y="4647114"/>
            <a:ext cx="304799" cy="3047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B4616D-A995-A454-BCA5-6BBBD5C2735A}"/>
              </a:ext>
            </a:extLst>
          </p:cNvPr>
          <p:cNvSpPr/>
          <p:nvPr/>
        </p:nvSpPr>
        <p:spPr>
          <a:xfrm>
            <a:off x="4705815" y="3472630"/>
            <a:ext cx="3025697" cy="66015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4"/>
          <p:cNvGrpSpPr/>
          <p:nvPr/>
        </p:nvGrpSpPr>
        <p:grpSpPr>
          <a:xfrm flipH="1">
            <a:off x="487350" y="623674"/>
            <a:ext cx="8169300" cy="3645973"/>
            <a:chOff x="491950" y="691361"/>
            <a:chExt cx="8169300" cy="3645973"/>
          </a:xfrm>
        </p:grpSpPr>
        <p:sp>
          <p:nvSpPr>
            <p:cNvPr id="417" name="Google Shape;417;p34"/>
            <p:cNvSpPr/>
            <p:nvPr/>
          </p:nvSpPr>
          <p:spPr>
            <a:xfrm>
              <a:off x="491950" y="748605"/>
              <a:ext cx="8169300" cy="35289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34"/>
            <p:cNvGrpSpPr/>
            <p:nvPr/>
          </p:nvGrpSpPr>
          <p:grpSpPr>
            <a:xfrm>
              <a:off x="1175641" y="691361"/>
              <a:ext cx="3455608" cy="3645973"/>
              <a:chOff x="1214923" y="691592"/>
              <a:chExt cx="3455608" cy="3645973"/>
            </a:xfrm>
          </p:grpSpPr>
          <p:grpSp>
            <p:nvGrpSpPr>
              <p:cNvPr id="419" name="Google Shape;419;p34"/>
              <p:cNvGrpSpPr/>
              <p:nvPr/>
            </p:nvGrpSpPr>
            <p:grpSpPr>
              <a:xfrm>
                <a:off x="4552036" y="691592"/>
                <a:ext cx="118496" cy="119189"/>
                <a:chOff x="6916887" y="668259"/>
                <a:chExt cx="102870" cy="103481"/>
              </a:xfrm>
            </p:grpSpPr>
            <p:sp>
              <p:nvSpPr>
                <p:cNvPr id="420" name="Google Shape;420;p34"/>
                <p:cNvSpPr/>
                <p:nvPr/>
              </p:nvSpPr>
              <p:spPr>
                <a:xfrm>
                  <a:off x="6940943" y="692315"/>
                  <a:ext cx="54757" cy="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900" extrusionOk="0">
                      <a:moveTo>
                        <a:pt x="445" y="0"/>
                      </a:moveTo>
                      <a:cubicBezTo>
                        <a:pt x="202" y="0"/>
                        <a:pt x="1" y="201"/>
                        <a:pt x="1" y="455"/>
                      </a:cubicBezTo>
                      <a:cubicBezTo>
                        <a:pt x="1" y="698"/>
                        <a:pt x="202" y="899"/>
                        <a:pt x="445" y="899"/>
                      </a:cubicBezTo>
                      <a:cubicBezTo>
                        <a:pt x="688" y="899"/>
                        <a:pt x="889" y="698"/>
                        <a:pt x="889" y="455"/>
                      </a:cubicBezTo>
                      <a:cubicBezTo>
                        <a:pt x="889" y="201"/>
                        <a:pt x="68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4"/>
                <p:cNvSpPr/>
                <p:nvPr/>
              </p:nvSpPr>
              <p:spPr>
                <a:xfrm>
                  <a:off x="6916887" y="668259"/>
                  <a:ext cx="102870" cy="10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82" extrusionOk="0">
                      <a:moveTo>
                        <a:pt x="836" y="106"/>
                      </a:moveTo>
                      <a:cubicBezTo>
                        <a:pt x="1238" y="106"/>
                        <a:pt x="1566" y="434"/>
                        <a:pt x="1566" y="846"/>
                      </a:cubicBezTo>
                      <a:cubicBezTo>
                        <a:pt x="1566" y="1248"/>
                        <a:pt x="1238" y="1576"/>
                        <a:pt x="836" y="1576"/>
                      </a:cubicBezTo>
                      <a:cubicBezTo>
                        <a:pt x="434" y="1576"/>
                        <a:pt x="106" y="1248"/>
                        <a:pt x="106" y="846"/>
                      </a:cubicBezTo>
                      <a:cubicBezTo>
                        <a:pt x="106" y="434"/>
                        <a:pt x="434" y="106"/>
                        <a:pt x="836" y="106"/>
                      </a:cubicBezTo>
                      <a:close/>
                      <a:moveTo>
                        <a:pt x="836" y="0"/>
                      </a:moveTo>
                      <a:cubicBezTo>
                        <a:pt x="371" y="0"/>
                        <a:pt x="1" y="381"/>
                        <a:pt x="1" y="846"/>
                      </a:cubicBezTo>
                      <a:cubicBezTo>
                        <a:pt x="1" y="1301"/>
                        <a:pt x="371" y="1681"/>
                        <a:pt x="836" y="1681"/>
                      </a:cubicBezTo>
                      <a:cubicBezTo>
                        <a:pt x="1301" y="1681"/>
                        <a:pt x="1671" y="1301"/>
                        <a:pt x="1671" y="846"/>
                      </a:cubicBezTo>
                      <a:cubicBezTo>
                        <a:pt x="1671" y="381"/>
                        <a:pt x="130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422;p34"/>
              <p:cNvGrpSpPr/>
              <p:nvPr/>
            </p:nvGrpSpPr>
            <p:grpSpPr>
              <a:xfrm>
                <a:off x="1214923" y="4218376"/>
                <a:ext cx="118496" cy="119189"/>
                <a:chOff x="6620258" y="1227459"/>
                <a:chExt cx="102870" cy="103481"/>
              </a:xfrm>
            </p:grpSpPr>
            <p:sp>
              <p:nvSpPr>
                <p:cNvPr id="423" name="Google Shape;423;p34"/>
                <p:cNvSpPr/>
                <p:nvPr/>
              </p:nvSpPr>
              <p:spPr>
                <a:xfrm>
                  <a:off x="6644314" y="1251515"/>
                  <a:ext cx="54757" cy="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900" extrusionOk="0">
                      <a:moveTo>
                        <a:pt x="445" y="0"/>
                      </a:moveTo>
                      <a:cubicBezTo>
                        <a:pt x="202" y="0"/>
                        <a:pt x="1" y="201"/>
                        <a:pt x="1" y="455"/>
                      </a:cubicBezTo>
                      <a:cubicBezTo>
                        <a:pt x="1" y="698"/>
                        <a:pt x="202" y="899"/>
                        <a:pt x="445" y="899"/>
                      </a:cubicBezTo>
                      <a:cubicBezTo>
                        <a:pt x="688" y="899"/>
                        <a:pt x="889" y="698"/>
                        <a:pt x="889" y="455"/>
                      </a:cubicBezTo>
                      <a:cubicBezTo>
                        <a:pt x="889" y="201"/>
                        <a:pt x="68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4"/>
                <p:cNvSpPr/>
                <p:nvPr/>
              </p:nvSpPr>
              <p:spPr>
                <a:xfrm>
                  <a:off x="6620258" y="1227459"/>
                  <a:ext cx="102870" cy="10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82" extrusionOk="0">
                      <a:moveTo>
                        <a:pt x="836" y="106"/>
                      </a:moveTo>
                      <a:cubicBezTo>
                        <a:pt x="1238" y="106"/>
                        <a:pt x="1566" y="434"/>
                        <a:pt x="1566" y="846"/>
                      </a:cubicBezTo>
                      <a:cubicBezTo>
                        <a:pt x="1566" y="1248"/>
                        <a:pt x="1238" y="1576"/>
                        <a:pt x="836" y="1576"/>
                      </a:cubicBezTo>
                      <a:cubicBezTo>
                        <a:pt x="434" y="1576"/>
                        <a:pt x="106" y="1248"/>
                        <a:pt x="106" y="846"/>
                      </a:cubicBezTo>
                      <a:cubicBezTo>
                        <a:pt x="106" y="434"/>
                        <a:pt x="434" y="106"/>
                        <a:pt x="836" y="106"/>
                      </a:cubicBezTo>
                      <a:close/>
                      <a:moveTo>
                        <a:pt x="836" y="0"/>
                      </a:moveTo>
                      <a:cubicBezTo>
                        <a:pt x="371" y="0"/>
                        <a:pt x="1" y="381"/>
                        <a:pt x="1" y="846"/>
                      </a:cubicBezTo>
                      <a:cubicBezTo>
                        <a:pt x="1" y="1301"/>
                        <a:pt x="371" y="1681"/>
                        <a:pt x="836" y="1681"/>
                      </a:cubicBezTo>
                      <a:cubicBezTo>
                        <a:pt x="1301" y="1681"/>
                        <a:pt x="1671" y="1301"/>
                        <a:pt x="1671" y="846"/>
                      </a:cubicBezTo>
                      <a:cubicBezTo>
                        <a:pt x="1671" y="381"/>
                        <a:pt x="130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25" name="Google Shape;425;p34"/>
          <p:cNvSpPr/>
          <p:nvPr/>
        </p:nvSpPr>
        <p:spPr>
          <a:xfrm flipH="1">
            <a:off x="1104200" y="544119"/>
            <a:ext cx="2818500" cy="38025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4669425" y="2616021"/>
            <a:ext cx="4150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프로젝트 계획</a:t>
            </a:r>
            <a:endParaRPr dirty="0"/>
          </a:p>
        </p:txBody>
      </p:sp>
      <p:sp>
        <p:nvSpPr>
          <p:cNvPr id="427" name="Google Shape;427;p34"/>
          <p:cNvSpPr txBox="1">
            <a:spLocks noGrp="1"/>
          </p:cNvSpPr>
          <p:nvPr>
            <p:ph type="title" idx="2"/>
          </p:nvPr>
        </p:nvSpPr>
        <p:spPr>
          <a:xfrm>
            <a:off x="4774325" y="1210869"/>
            <a:ext cx="13131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428" name="Google Shape;428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669" r="16676"/>
          <a:stretch/>
        </p:blipFill>
        <p:spPr>
          <a:xfrm>
            <a:off x="1267175" y="918069"/>
            <a:ext cx="3054000" cy="3054600"/>
          </a:xfrm>
          <a:prstGeom prst="roundRect">
            <a:avLst>
              <a:gd name="adj" fmla="val 16667"/>
            </a:avLst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4B0D3E-A0E2-1359-8788-D3F08C23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26" y="4414526"/>
            <a:ext cx="317162" cy="3171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F283D9-0527-C5B6-7BCA-8C45D357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688" y="4421810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7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2"/>
          <p:cNvGrpSpPr/>
          <p:nvPr/>
        </p:nvGrpSpPr>
        <p:grpSpPr>
          <a:xfrm>
            <a:off x="6459925" y="671610"/>
            <a:ext cx="2787209" cy="4806843"/>
            <a:chOff x="6655691" y="1028736"/>
            <a:chExt cx="2787209" cy="4361514"/>
          </a:xfrm>
        </p:grpSpPr>
        <p:sp>
          <p:nvSpPr>
            <p:cNvPr id="371" name="Google Shape;371;p32"/>
            <p:cNvSpPr/>
            <p:nvPr/>
          </p:nvSpPr>
          <p:spPr>
            <a:xfrm>
              <a:off x="6712300" y="1088250"/>
              <a:ext cx="2730600" cy="43020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32"/>
            <p:cNvGrpSpPr/>
            <p:nvPr/>
          </p:nvGrpSpPr>
          <p:grpSpPr>
            <a:xfrm>
              <a:off x="8560703" y="1028736"/>
              <a:ext cx="118495" cy="119191"/>
              <a:chOff x="4512753" y="952912"/>
              <a:chExt cx="118495" cy="119191"/>
            </a:xfrm>
          </p:grpSpPr>
          <p:sp>
            <p:nvSpPr>
              <p:cNvPr id="373" name="Google Shape;373;p32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32"/>
            <p:cNvGrpSpPr/>
            <p:nvPr/>
          </p:nvGrpSpPr>
          <p:grpSpPr>
            <a:xfrm>
              <a:off x="6655691" y="4812436"/>
              <a:ext cx="118495" cy="119191"/>
              <a:chOff x="4512753" y="952912"/>
              <a:chExt cx="118495" cy="119191"/>
            </a:xfrm>
          </p:grpSpPr>
          <p:sp>
            <p:nvSpPr>
              <p:cNvPr id="376" name="Google Shape;376;p32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8" name="Google Shape;378;p32"/>
          <p:cNvSpPr/>
          <p:nvPr/>
        </p:nvSpPr>
        <p:spPr>
          <a:xfrm>
            <a:off x="5450882" y="892050"/>
            <a:ext cx="2818500" cy="3359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body" idx="1"/>
          </p:nvPr>
        </p:nvSpPr>
        <p:spPr>
          <a:xfrm>
            <a:off x="801673" y="795489"/>
            <a:ext cx="4223707" cy="3575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ko-KR" altLang="en-US" sz="1400" b="1" dirty="0">
                <a:highlight>
                  <a:schemeClr val="dk2"/>
                </a:highlight>
              </a:rPr>
              <a:t>프로젝트명 </a:t>
            </a:r>
            <a:endParaRPr lang="en-US" altLang="ko-KR" sz="1400" b="1" dirty="0">
              <a:highlight>
                <a:schemeClr val="dk2"/>
              </a:highlight>
            </a:endParaRP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altLang="ko-KR" sz="1400" b="1" dirty="0"/>
              <a:t>       </a:t>
            </a:r>
            <a:r>
              <a:rPr lang="ko-KR" altLang="en-US" b="1" dirty="0"/>
              <a:t>조아</a:t>
            </a:r>
            <a:r>
              <a:rPr lang="en-US" altLang="ko-KR" b="1" dirty="0"/>
              <a:t>GYM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ko-KR" altLang="en-US" sz="1400" b="1" dirty="0">
                <a:highlight>
                  <a:schemeClr val="dk2"/>
                </a:highlight>
              </a:rPr>
              <a:t>목 표 </a:t>
            </a:r>
            <a:r>
              <a:rPr lang="en-US" altLang="ko-KR" sz="1400" b="1" dirty="0">
                <a:highlight>
                  <a:schemeClr val="dk2"/>
                </a:highlight>
              </a:rPr>
              <a:t> </a:t>
            </a: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altLang="ko-KR" sz="1100" b="1" dirty="0"/>
              <a:t>            </a:t>
            </a:r>
            <a:r>
              <a:rPr lang="ko-KR" altLang="en-US" sz="1100" b="1" dirty="0"/>
              <a:t>헬스 사이트로 운동에 대한 추천과 자기만의  </a:t>
            </a:r>
            <a:endParaRPr lang="en-US" altLang="ko-KR" sz="1100" b="1" dirty="0"/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ko-KR" altLang="en-US" sz="1100" b="1" dirty="0"/>
              <a:t>          </a:t>
            </a:r>
            <a:r>
              <a:rPr lang="ko-KR" altLang="en-US" sz="1100" b="1" dirty="0" err="1"/>
              <a:t>운동루틴을</a:t>
            </a:r>
            <a:r>
              <a:rPr lang="ko-KR" altLang="en-US" sz="1100" b="1" dirty="0"/>
              <a:t> 계획할 수 있는 공간을 제공한다</a:t>
            </a:r>
            <a:r>
              <a:rPr lang="en-US" altLang="ko-KR" sz="1100" b="1" dirty="0"/>
              <a:t>.</a:t>
            </a:r>
            <a:endParaRPr lang="en-US" sz="1100" b="1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ko-KR" altLang="en-US" sz="1400" b="1" dirty="0">
                <a:highlight>
                  <a:schemeClr val="dk2"/>
                </a:highlight>
              </a:rPr>
              <a:t>구현 내용</a:t>
            </a:r>
            <a:endParaRPr lang="en-US" altLang="ko-KR" sz="1400" b="1" dirty="0">
              <a:highlight>
                <a:schemeClr val="dk2"/>
              </a:highlight>
            </a:endParaRP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altLang="ko-KR" sz="1100" b="1" dirty="0"/>
              <a:t>           - </a:t>
            </a:r>
            <a:r>
              <a:rPr lang="ko-KR" altLang="en-US" sz="1100" b="1" dirty="0"/>
              <a:t>로그인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회원가입</a:t>
            </a:r>
            <a:r>
              <a:rPr lang="en-US" altLang="ko-KR" sz="1100" b="1" dirty="0"/>
              <a:t>(DB, MEVN)</a:t>
            </a: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altLang="ko-KR" sz="1100" b="1" dirty="0"/>
              <a:t>           - </a:t>
            </a:r>
            <a:r>
              <a:rPr lang="ko-KR" altLang="en-US" sz="1100" b="1" dirty="0"/>
              <a:t>운동 명언 모음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Crwaling</a:t>
            </a:r>
            <a:r>
              <a:rPr lang="en-US" altLang="ko-KR" sz="1100" b="1" dirty="0"/>
              <a:t>)</a:t>
            </a: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100" b="1" dirty="0"/>
              <a:t>           - </a:t>
            </a:r>
            <a:r>
              <a:rPr lang="ko-KR" altLang="en-US" sz="1100" b="1" dirty="0"/>
              <a:t>신체 부위별 운동</a:t>
            </a:r>
            <a:r>
              <a:rPr lang="en-US" altLang="ko-KR" sz="1100" b="1" dirty="0"/>
              <a:t>(API)</a:t>
            </a:r>
            <a:endParaRPr lang="en-US" sz="1100" b="1" dirty="0"/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100" b="1" dirty="0"/>
              <a:t>           - </a:t>
            </a:r>
            <a:r>
              <a:rPr lang="ko-KR" altLang="en-US" sz="1100" b="1" dirty="0"/>
              <a:t>나만의 운동 루틴 계획</a:t>
            </a:r>
            <a:r>
              <a:rPr lang="en-US" altLang="ko-KR" sz="1100" b="1" dirty="0"/>
              <a:t>(DB, </a:t>
            </a:r>
            <a:r>
              <a:rPr lang="en-US" altLang="ko-KR" sz="1100" b="1" dirty="0" err="1"/>
              <a:t>Vuetify</a:t>
            </a:r>
            <a:r>
              <a:rPr lang="en-US" altLang="ko-KR" sz="1100" b="1" dirty="0"/>
              <a:t>)</a:t>
            </a:r>
          </a:p>
          <a:p>
            <a:pPr marL="152400" indent="0">
              <a:spcBef>
                <a:spcPts val="1000"/>
              </a:spcBef>
              <a:buNone/>
            </a:pPr>
            <a:r>
              <a:rPr lang="en-US" altLang="ko-KR" sz="1100" b="1" dirty="0"/>
              <a:t>           - </a:t>
            </a:r>
            <a:r>
              <a:rPr lang="ko-KR" altLang="en-US" sz="1100" b="1" dirty="0"/>
              <a:t>당일 운동 수행 확인</a:t>
            </a:r>
            <a:r>
              <a:rPr lang="en-US" altLang="ko-KR" sz="1100" b="1" dirty="0"/>
              <a:t>(IOT(Postman), 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)</a:t>
            </a:r>
          </a:p>
        </p:txBody>
      </p:sp>
      <p:sp>
        <p:nvSpPr>
          <p:cNvPr id="380" name="Google Shape;380;p32"/>
          <p:cNvSpPr txBox="1">
            <a:spLocks noGrp="1"/>
          </p:cNvSpPr>
          <p:nvPr>
            <p:ph type="title"/>
          </p:nvPr>
        </p:nvSpPr>
        <p:spPr>
          <a:xfrm>
            <a:off x="1129990" y="202766"/>
            <a:ext cx="1848403" cy="476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/>
              <a:t>프로젝트 내용</a:t>
            </a:r>
            <a:endParaRPr sz="2000" b="1" dirty="0"/>
          </a:p>
        </p:txBody>
      </p:sp>
      <p:sp>
        <p:nvSpPr>
          <p:cNvPr id="3" name="Google Shape;362;p31">
            <a:extLst>
              <a:ext uri="{FF2B5EF4-FFF2-40B4-BE49-F238E27FC236}">
                <a16:creationId xmlns:a16="http://schemas.microsoft.com/office/drawing/2014/main" id="{55C28469-58C8-F374-4CD1-9899A2B3B1EE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01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AF4478-C6FD-B0BC-1676-B412531D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507" y="1333940"/>
            <a:ext cx="2313249" cy="23132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EB98F4-18B4-42FB-F98A-766D3AC8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342" y="4409447"/>
            <a:ext cx="317162" cy="317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8290A-3056-6D50-F19A-2205884A19EA}"/>
              </a:ext>
            </a:extLst>
          </p:cNvPr>
          <p:cNvSpPr txBox="1"/>
          <p:nvPr/>
        </p:nvSpPr>
        <p:spPr>
          <a:xfrm>
            <a:off x="3216621" y="4726609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프로젝트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8A1F3-0102-143F-3425-3CCA319F1BE8}"/>
              </a:ext>
            </a:extLst>
          </p:cNvPr>
          <p:cNvSpPr txBox="1"/>
          <p:nvPr/>
        </p:nvSpPr>
        <p:spPr>
          <a:xfrm>
            <a:off x="4380845" y="474217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일정 계획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7E8E8A-A451-B80D-17BF-CCBC4DE3D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688" y="4421810"/>
            <a:ext cx="304799" cy="304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2"/>
          <p:cNvGrpSpPr/>
          <p:nvPr/>
        </p:nvGrpSpPr>
        <p:grpSpPr>
          <a:xfrm>
            <a:off x="6539797" y="781986"/>
            <a:ext cx="2787209" cy="4468194"/>
            <a:chOff x="6655691" y="1028736"/>
            <a:chExt cx="2787209" cy="4361514"/>
          </a:xfrm>
        </p:grpSpPr>
        <p:sp>
          <p:nvSpPr>
            <p:cNvPr id="371" name="Google Shape;371;p32"/>
            <p:cNvSpPr/>
            <p:nvPr/>
          </p:nvSpPr>
          <p:spPr>
            <a:xfrm>
              <a:off x="6712300" y="1088250"/>
              <a:ext cx="2730600" cy="43020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32"/>
            <p:cNvGrpSpPr/>
            <p:nvPr/>
          </p:nvGrpSpPr>
          <p:grpSpPr>
            <a:xfrm>
              <a:off x="8560703" y="1028736"/>
              <a:ext cx="118495" cy="119191"/>
              <a:chOff x="4512753" y="952912"/>
              <a:chExt cx="118495" cy="119191"/>
            </a:xfrm>
          </p:grpSpPr>
          <p:sp>
            <p:nvSpPr>
              <p:cNvPr id="373" name="Google Shape;373;p32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32"/>
            <p:cNvGrpSpPr/>
            <p:nvPr/>
          </p:nvGrpSpPr>
          <p:grpSpPr>
            <a:xfrm>
              <a:off x="6655691" y="4812436"/>
              <a:ext cx="118495" cy="119191"/>
              <a:chOff x="4512753" y="952912"/>
              <a:chExt cx="118495" cy="119191"/>
            </a:xfrm>
          </p:grpSpPr>
          <p:sp>
            <p:nvSpPr>
              <p:cNvPr id="376" name="Google Shape;376;p32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8" name="Google Shape;378;p32"/>
          <p:cNvSpPr/>
          <p:nvPr/>
        </p:nvSpPr>
        <p:spPr>
          <a:xfrm>
            <a:off x="5530754" y="1002425"/>
            <a:ext cx="2818500" cy="3359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3CD42C-2A73-9D37-50D1-ACE2C8AD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79" y="1364650"/>
            <a:ext cx="2443850" cy="2443850"/>
          </a:xfrm>
          <a:prstGeom prst="rect">
            <a:avLst/>
          </a:prstGeom>
        </p:spPr>
      </p:pic>
      <p:sp>
        <p:nvSpPr>
          <p:cNvPr id="20" name="Google Shape;380;p32">
            <a:extLst>
              <a:ext uri="{FF2B5EF4-FFF2-40B4-BE49-F238E27FC236}">
                <a16:creationId xmlns:a16="http://schemas.microsoft.com/office/drawing/2014/main" id="{6B2F40ED-7C1E-77EA-BAD4-7E01E0195724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243236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/>
              <a:t>프로젝트 일정계획</a:t>
            </a:r>
            <a:endParaRPr lang="ko-KR" altLang="en-US" sz="2000" b="1" dirty="0"/>
          </a:p>
        </p:txBody>
      </p:sp>
      <p:sp>
        <p:nvSpPr>
          <p:cNvPr id="21" name="Google Shape;362;p31">
            <a:extLst>
              <a:ext uri="{FF2B5EF4-FFF2-40B4-BE49-F238E27FC236}">
                <a16:creationId xmlns:a16="http://schemas.microsoft.com/office/drawing/2014/main" id="{D6FB7A5E-1C3C-7FF4-6A30-AEE14CF6D720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01</a:t>
            </a:r>
          </a:p>
        </p:txBody>
      </p:sp>
      <p:graphicFrame>
        <p:nvGraphicFramePr>
          <p:cNvPr id="23" name="Google Shape;803;p45">
            <a:extLst>
              <a:ext uri="{FF2B5EF4-FFF2-40B4-BE49-F238E27FC236}">
                <a16:creationId xmlns:a16="http://schemas.microsoft.com/office/drawing/2014/main" id="{0789729A-740B-A8E0-7827-797C848A5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657290"/>
              </p:ext>
            </p:extLst>
          </p:nvPr>
        </p:nvGraphicFramePr>
        <p:xfrm>
          <a:off x="634274" y="1066622"/>
          <a:ext cx="4550979" cy="3163410"/>
        </p:xfrm>
        <a:graphic>
          <a:graphicData uri="http://schemas.openxmlformats.org/drawingml/2006/table">
            <a:tbl>
              <a:tblPr>
                <a:noFill/>
                <a:tableStyleId>{8602D242-7BF0-4922-98D2-4DC8BBAE85B7}</a:tableStyleId>
              </a:tblPr>
              <a:tblGrid>
                <a:gridCol w="153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dk1"/>
                          </a:solidFill>
                          <a:latin typeface="+mj-lt"/>
                          <a:ea typeface="DM Sans"/>
                          <a:cs typeface="DM Sans"/>
                          <a:sym typeface="DM Sans"/>
                        </a:rPr>
                        <a:t>일정 계획</a:t>
                      </a:r>
                      <a:endParaRPr lang="en-US" sz="1200" b="1" dirty="0">
                        <a:solidFill>
                          <a:schemeClr val="dk1"/>
                        </a:solidFill>
                        <a:latin typeface="+mj-lt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dk1"/>
                          </a:solidFill>
                          <a:latin typeface="DM Sans"/>
                          <a:sym typeface="DM Sans"/>
                        </a:rPr>
                        <a:t>내용</a:t>
                      </a: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>
                          <a:highlight>
                            <a:schemeClr val="dk2"/>
                          </a:highlight>
                        </a:rPr>
                        <a:t>2023/11/12 ~ 18 </a:t>
                      </a:r>
                      <a:endParaRPr lang="en-US" sz="1100" b="1" dirty="0">
                        <a:solidFill>
                          <a:schemeClr val="dk1"/>
                        </a:solidFill>
                        <a:highlight>
                          <a:schemeClr val="dk2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브레인 </a:t>
                      </a:r>
                      <a:r>
                        <a:rPr lang="ko-KR" altLang="en-US" sz="1100" b="1" dirty="0" err="1"/>
                        <a:t>스토밍</a:t>
                      </a:r>
                      <a:r>
                        <a:rPr lang="ko-KR" altLang="en-US" sz="1100" b="1" dirty="0"/>
                        <a:t> 및 계획서 작성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>
                          <a:highlight>
                            <a:schemeClr val="dk2"/>
                          </a:highlight>
                        </a:rPr>
                        <a:t>2023/11/19 ~ 21 </a:t>
                      </a:r>
                      <a:endParaRPr lang="en-US" sz="1100" b="1" dirty="0">
                        <a:solidFill>
                          <a:schemeClr val="dk1"/>
                        </a:solidFill>
                        <a:highlight>
                          <a:schemeClr val="dk2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로그인</a:t>
                      </a:r>
                      <a:r>
                        <a:rPr lang="en-US" altLang="ko-KR" sz="1100" b="1" dirty="0"/>
                        <a:t>/ </a:t>
                      </a:r>
                      <a:r>
                        <a:rPr lang="ko-KR" altLang="en-US" sz="1100" b="1" dirty="0"/>
                        <a:t>회원가입 구현</a:t>
                      </a:r>
                      <a:r>
                        <a:rPr lang="en-US" altLang="ko-KR" sz="1100" b="1" dirty="0"/>
                        <a:t>(DB, MEVN)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>
                          <a:highlight>
                            <a:schemeClr val="dk2"/>
                          </a:highlight>
                        </a:rPr>
                        <a:t>2023/11/22 ~ 24</a:t>
                      </a:r>
                      <a:endParaRPr lang="en-US" sz="1100" b="1" dirty="0">
                        <a:solidFill>
                          <a:schemeClr val="dk1"/>
                        </a:solidFill>
                        <a:highlight>
                          <a:schemeClr val="dk2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신체 부위별 운동페이지</a:t>
                      </a:r>
                      <a:r>
                        <a:rPr lang="en-US" altLang="ko-KR" sz="1100" b="1" dirty="0"/>
                        <a:t>(API)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명언 모음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en-US" altLang="ko-KR" sz="1100" b="1" dirty="0" err="1"/>
                        <a:t>Crwaling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>
                          <a:highlight>
                            <a:schemeClr val="dk2"/>
                          </a:highlight>
                        </a:rPr>
                        <a:t>2023/11/25 ~ 27 </a:t>
                      </a:r>
                      <a:endParaRPr lang="en-US" sz="1100" b="1" dirty="0">
                        <a:solidFill>
                          <a:schemeClr val="dk1"/>
                        </a:solidFill>
                        <a:highlight>
                          <a:schemeClr val="dk2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나만의 운동 루틴 계획</a:t>
                      </a:r>
                      <a:r>
                        <a:rPr lang="en-US" altLang="ko-KR" sz="1100" b="1" dirty="0"/>
                        <a:t>(DB, </a:t>
                      </a:r>
                      <a:r>
                        <a:rPr lang="en-US" altLang="ko-KR" sz="1100" b="1" dirty="0" err="1"/>
                        <a:t>Vuetify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>
                          <a:highlight>
                            <a:schemeClr val="dk2"/>
                          </a:highlight>
                        </a:rPr>
                        <a:t>2023/11/28 ~ 12/1 </a:t>
                      </a:r>
                      <a:endParaRPr lang="en-US" sz="1100" b="1" dirty="0">
                        <a:solidFill>
                          <a:schemeClr val="dk1"/>
                        </a:solidFill>
                        <a:highlight>
                          <a:schemeClr val="dk2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당일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운동 수행 확인 </a:t>
                      </a:r>
                      <a:endParaRPr lang="en-US" altLang="ko-KR" sz="1100" b="1"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/>
                        <a:t>(IOT(Postman), </a:t>
                      </a:r>
                      <a:r>
                        <a:rPr lang="en-US" altLang="ko-KR" sz="1100" b="1" dirty="0" err="1"/>
                        <a:t>Websocket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>
                          <a:highlight>
                            <a:schemeClr val="dk2"/>
                          </a:highlight>
                        </a:rPr>
                        <a:t>2023/12/2 ~ 4 </a:t>
                      </a:r>
                      <a:endParaRPr lang="en-US" sz="1100" b="1" dirty="0">
                        <a:solidFill>
                          <a:schemeClr val="dk1"/>
                        </a:solidFill>
                        <a:highlight>
                          <a:schemeClr val="dk2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최종 점검 후 제출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4000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28E66CC7-0426-80A3-9D66-6A2A76F55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489" y="4425009"/>
            <a:ext cx="317162" cy="3171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E4689A-359F-E6EB-185F-802D9BD353E7}"/>
              </a:ext>
            </a:extLst>
          </p:cNvPr>
          <p:cNvSpPr txBox="1"/>
          <p:nvPr/>
        </p:nvSpPr>
        <p:spPr>
          <a:xfrm>
            <a:off x="3216621" y="4726609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5EF821-91F5-772F-E9A5-10CFB8706AF1}"/>
              </a:ext>
            </a:extLst>
          </p:cNvPr>
          <p:cNvSpPr txBox="1"/>
          <p:nvPr/>
        </p:nvSpPr>
        <p:spPr>
          <a:xfrm>
            <a:off x="4380845" y="474217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일정 계획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764692C-F740-56E6-FDE9-A19C65A9E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688" y="4421810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4"/>
          <p:cNvGrpSpPr/>
          <p:nvPr/>
        </p:nvGrpSpPr>
        <p:grpSpPr>
          <a:xfrm flipH="1">
            <a:off x="487350" y="613156"/>
            <a:ext cx="8169300" cy="3645973"/>
            <a:chOff x="491950" y="691361"/>
            <a:chExt cx="8169300" cy="3645973"/>
          </a:xfrm>
        </p:grpSpPr>
        <p:sp>
          <p:nvSpPr>
            <p:cNvPr id="417" name="Google Shape;417;p34"/>
            <p:cNvSpPr/>
            <p:nvPr/>
          </p:nvSpPr>
          <p:spPr>
            <a:xfrm>
              <a:off x="491950" y="748605"/>
              <a:ext cx="8169300" cy="35289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8" name="Google Shape;418;p34"/>
            <p:cNvGrpSpPr/>
            <p:nvPr/>
          </p:nvGrpSpPr>
          <p:grpSpPr>
            <a:xfrm>
              <a:off x="1175641" y="691361"/>
              <a:ext cx="3455608" cy="3645973"/>
              <a:chOff x="1214923" y="691592"/>
              <a:chExt cx="3455608" cy="3645973"/>
            </a:xfrm>
          </p:grpSpPr>
          <p:grpSp>
            <p:nvGrpSpPr>
              <p:cNvPr id="419" name="Google Shape;419;p34"/>
              <p:cNvGrpSpPr/>
              <p:nvPr/>
            </p:nvGrpSpPr>
            <p:grpSpPr>
              <a:xfrm>
                <a:off x="4552036" y="691592"/>
                <a:ext cx="118496" cy="119189"/>
                <a:chOff x="6916887" y="668259"/>
                <a:chExt cx="102870" cy="103481"/>
              </a:xfrm>
            </p:grpSpPr>
            <p:sp>
              <p:nvSpPr>
                <p:cNvPr id="420" name="Google Shape;420;p34"/>
                <p:cNvSpPr/>
                <p:nvPr/>
              </p:nvSpPr>
              <p:spPr>
                <a:xfrm>
                  <a:off x="6940943" y="692315"/>
                  <a:ext cx="54757" cy="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900" extrusionOk="0">
                      <a:moveTo>
                        <a:pt x="445" y="0"/>
                      </a:moveTo>
                      <a:cubicBezTo>
                        <a:pt x="202" y="0"/>
                        <a:pt x="1" y="201"/>
                        <a:pt x="1" y="455"/>
                      </a:cubicBezTo>
                      <a:cubicBezTo>
                        <a:pt x="1" y="698"/>
                        <a:pt x="202" y="899"/>
                        <a:pt x="445" y="899"/>
                      </a:cubicBezTo>
                      <a:cubicBezTo>
                        <a:pt x="688" y="899"/>
                        <a:pt x="889" y="698"/>
                        <a:pt x="889" y="455"/>
                      </a:cubicBezTo>
                      <a:cubicBezTo>
                        <a:pt x="889" y="201"/>
                        <a:pt x="68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4"/>
                <p:cNvSpPr/>
                <p:nvPr/>
              </p:nvSpPr>
              <p:spPr>
                <a:xfrm>
                  <a:off x="6916887" y="668259"/>
                  <a:ext cx="102870" cy="10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82" extrusionOk="0">
                      <a:moveTo>
                        <a:pt x="836" y="106"/>
                      </a:moveTo>
                      <a:cubicBezTo>
                        <a:pt x="1238" y="106"/>
                        <a:pt x="1566" y="434"/>
                        <a:pt x="1566" y="846"/>
                      </a:cubicBezTo>
                      <a:cubicBezTo>
                        <a:pt x="1566" y="1248"/>
                        <a:pt x="1238" y="1576"/>
                        <a:pt x="836" y="1576"/>
                      </a:cubicBezTo>
                      <a:cubicBezTo>
                        <a:pt x="434" y="1576"/>
                        <a:pt x="106" y="1248"/>
                        <a:pt x="106" y="846"/>
                      </a:cubicBezTo>
                      <a:cubicBezTo>
                        <a:pt x="106" y="434"/>
                        <a:pt x="434" y="106"/>
                        <a:pt x="836" y="106"/>
                      </a:cubicBezTo>
                      <a:close/>
                      <a:moveTo>
                        <a:pt x="836" y="0"/>
                      </a:moveTo>
                      <a:cubicBezTo>
                        <a:pt x="371" y="0"/>
                        <a:pt x="1" y="381"/>
                        <a:pt x="1" y="846"/>
                      </a:cubicBezTo>
                      <a:cubicBezTo>
                        <a:pt x="1" y="1301"/>
                        <a:pt x="371" y="1681"/>
                        <a:pt x="836" y="1681"/>
                      </a:cubicBezTo>
                      <a:cubicBezTo>
                        <a:pt x="1301" y="1681"/>
                        <a:pt x="1671" y="1301"/>
                        <a:pt x="1671" y="846"/>
                      </a:cubicBezTo>
                      <a:cubicBezTo>
                        <a:pt x="1671" y="381"/>
                        <a:pt x="130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422;p34"/>
              <p:cNvGrpSpPr/>
              <p:nvPr/>
            </p:nvGrpSpPr>
            <p:grpSpPr>
              <a:xfrm>
                <a:off x="1214923" y="4218376"/>
                <a:ext cx="118496" cy="119189"/>
                <a:chOff x="6620258" y="1227459"/>
                <a:chExt cx="102870" cy="103481"/>
              </a:xfrm>
            </p:grpSpPr>
            <p:sp>
              <p:nvSpPr>
                <p:cNvPr id="423" name="Google Shape;423;p34"/>
                <p:cNvSpPr/>
                <p:nvPr/>
              </p:nvSpPr>
              <p:spPr>
                <a:xfrm>
                  <a:off x="6644314" y="1251515"/>
                  <a:ext cx="54757" cy="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900" extrusionOk="0">
                      <a:moveTo>
                        <a:pt x="445" y="0"/>
                      </a:moveTo>
                      <a:cubicBezTo>
                        <a:pt x="202" y="0"/>
                        <a:pt x="1" y="201"/>
                        <a:pt x="1" y="455"/>
                      </a:cubicBezTo>
                      <a:cubicBezTo>
                        <a:pt x="1" y="698"/>
                        <a:pt x="202" y="899"/>
                        <a:pt x="445" y="899"/>
                      </a:cubicBezTo>
                      <a:cubicBezTo>
                        <a:pt x="688" y="899"/>
                        <a:pt x="889" y="698"/>
                        <a:pt x="889" y="455"/>
                      </a:cubicBezTo>
                      <a:cubicBezTo>
                        <a:pt x="889" y="201"/>
                        <a:pt x="68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4"/>
                <p:cNvSpPr/>
                <p:nvPr/>
              </p:nvSpPr>
              <p:spPr>
                <a:xfrm>
                  <a:off x="6620258" y="1227459"/>
                  <a:ext cx="102870" cy="10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82" extrusionOk="0">
                      <a:moveTo>
                        <a:pt x="836" y="106"/>
                      </a:moveTo>
                      <a:cubicBezTo>
                        <a:pt x="1238" y="106"/>
                        <a:pt x="1566" y="434"/>
                        <a:pt x="1566" y="846"/>
                      </a:cubicBezTo>
                      <a:cubicBezTo>
                        <a:pt x="1566" y="1248"/>
                        <a:pt x="1238" y="1576"/>
                        <a:pt x="836" y="1576"/>
                      </a:cubicBezTo>
                      <a:cubicBezTo>
                        <a:pt x="434" y="1576"/>
                        <a:pt x="106" y="1248"/>
                        <a:pt x="106" y="846"/>
                      </a:cubicBezTo>
                      <a:cubicBezTo>
                        <a:pt x="106" y="434"/>
                        <a:pt x="434" y="106"/>
                        <a:pt x="836" y="106"/>
                      </a:cubicBezTo>
                      <a:close/>
                      <a:moveTo>
                        <a:pt x="836" y="0"/>
                      </a:moveTo>
                      <a:cubicBezTo>
                        <a:pt x="371" y="0"/>
                        <a:pt x="1" y="381"/>
                        <a:pt x="1" y="846"/>
                      </a:cubicBezTo>
                      <a:cubicBezTo>
                        <a:pt x="1" y="1301"/>
                        <a:pt x="371" y="1681"/>
                        <a:pt x="836" y="1681"/>
                      </a:cubicBezTo>
                      <a:cubicBezTo>
                        <a:pt x="1301" y="1681"/>
                        <a:pt x="1671" y="1301"/>
                        <a:pt x="1671" y="846"/>
                      </a:cubicBezTo>
                      <a:cubicBezTo>
                        <a:pt x="1671" y="381"/>
                        <a:pt x="130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25" name="Google Shape;425;p34"/>
          <p:cNvSpPr/>
          <p:nvPr/>
        </p:nvSpPr>
        <p:spPr>
          <a:xfrm flipH="1">
            <a:off x="1104200" y="533601"/>
            <a:ext cx="2818500" cy="38025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4669425" y="2605503"/>
            <a:ext cx="4150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작품 설계</a:t>
            </a:r>
            <a:endParaRPr dirty="0"/>
          </a:p>
        </p:txBody>
      </p:sp>
      <p:sp>
        <p:nvSpPr>
          <p:cNvPr id="427" name="Google Shape;427;p34"/>
          <p:cNvSpPr txBox="1">
            <a:spLocks noGrp="1"/>
          </p:cNvSpPr>
          <p:nvPr>
            <p:ph type="title" idx="2"/>
          </p:nvPr>
        </p:nvSpPr>
        <p:spPr>
          <a:xfrm>
            <a:off x="4774325" y="1200351"/>
            <a:ext cx="13131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428" name="Google Shape;428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669" r="16676"/>
          <a:stretch/>
        </p:blipFill>
        <p:spPr>
          <a:xfrm>
            <a:off x="1267175" y="907551"/>
            <a:ext cx="3054000" cy="3054600"/>
          </a:xfrm>
          <a:prstGeom prst="roundRect">
            <a:avLst>
              <a:gd name="adj" fmla="val 16667"/>
            </a:avLst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9C5A04-5D6B-2FCE-16B5-B24B27B5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18" y="4393345"/>
            <a:ext cx="317162" cy="317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6BC1B-C0FD-D944-1BA6-FADB95CBB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398FCCD1-AD2E-5EFC-0E3D-596A61D3FAAE}"/>
              </a:ext>
            </a:extLst>
          </p:cNvPr>
          <p:cNvSpPr/>
          <p:nvPr/>
        </p:nvSpPr>
        <p:spPr>
          <a:xfrm>
            <a:off x="3169920" y="1783080"/>
            <a:ext cx="2286000" cy="1577340"/>
          </a:xfrm>
          <a:prstGeom prst="cloud">
            <a:avLst/>
          </a:prstGeom>
          <a:solidFill>
            <a:srgbClr val="DED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Google Shape;417;p34">
            <a:extLst>
              <a:ext uri="{FF2B5EF4-FFF2-40B4-BE49-F238E27FC236}">
                <a16:creationId xmlns:a16="http://schemas.microsoft.com/office/drawing/2014/main" id="{1066CA25-E8F7-81F9-D6D0-46E688303459}"/>
              </a:ext>
            </a:extLst>
          </p:cNvPr>
          <p:cNvSpPr/>
          <p:nvPr/>
        </p:nvSpPr>
        <p:spPr>
          <a:xfrm flipH="1">
            <a:off x="3505117" y="847309"/>
            <a:ext cx="1615605" cy="85767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Legacy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Rapid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(Exercise DB)</a:t>
            </a:r>
          </a:p>
        </p:txBody>
      </p:sp>
      <p:sp>
        <p:nvSpPr>
          <p:cNvPr id="8" name="Google Shape;417;p34">
            <a:extLst>
              <a:ext uri="{FF2B5EF4-FFF2-40B4-BE49-F238E27FC236}">
                <a16:creationId xmlns:a16="http://schemas.microsoft.com/office/drawing/2014/main" id="{77A10DC8-32E0-ADD3-D33A-8C0760A40F61}"/>
              </a:ext>
            </a:extLst>
          </p:cNvPr>
          <p:cNvSpPr/>
          <p:nvPr/>
        </p:nvSpPr>
        <p:spPr>
          <a:xfrm flipH="1">
            <a:off x="5684520" y="2184825"/>
            <a:ext cx="1524330" cy="77385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Node.js</a:t>
            </a:r>
            <a:endParaRPr sz="1100" dirty="0"/>
          </a:p>
        </p:txBody>
      </p:sp>
      <p:sp>
        <p:nvSpPr>
          <p:cNvPr id="9" name="Google Shape;417;p34">
            <a:extLst>
              <a:ext uri="{FF2B5EF4-FFF2-40B4-BE49-F238E27FC236}">
                <a16:creationId xmlns:a16="http://schemas.microsoft.com/office/drawing/2014/main" id="{BB4E561A-ABEE-B9BE-CDB6-E7F42238A954}"/>
              </a:ext>
            </a:extLst>
          </p:cNvPr>
          <p:cNvSpPr/>
          <p:nvPr/>
        </p:nvSpPr>
        <p:spPr>
          <a:xfrm flipH="1">
            <a:off x="1416990" y="2184825"/>
            <a:ext cx="1524330" cy="77385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Browser/PC</a:t>
            </a:r>
          </a:p>
        </p:txBody>
      </p:sp>
      <p:sp>
        <p:nvSpPr>
          <p:cNvPr id="10" name="Google Shape;417;p34">
            <a:extLst>
              <a:ext uri="{FF2B5EF4-FFF2-40B4-BE49-F238E27FC236}">
                <a16:creationId xmlns:a16="http://schemas.microsoft.com/office/drawing/2014/main" id="{D48D9B65-823C-5CC1-11C8-824493443712}"/>
              </a:ext>
            </a:extLst>
          </p:cNvPr>
          <p:cNvSpPr/>
          <p:nvPr/>
        </p:nvSpPr>
        <p:spPr>
          <a:xfrm flipH="1">
            <a:off x="3550754" y="3511014"/>
            <a:ext cx="1524330" cy="763109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MongoDB</a:t>
            </a:r>
            <a:endParaRPr sz="11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8DE4B9-E0D5-C4D6-8924-090987EDF9AC}"/>
              </a:ext>
            </a:extLst>
          </p:cNvPr>
          <p:cNvCxnSpPr>
            <a:stCxn id="6" idx="2"/>
            <a:endCxn id="9" idx="1"/>
          </p:cNvCxnSpPr>
          <p:nvPr/>
        </p:nvCxnSpPr>
        <p:spPr>
          <a:xfrm flipH="1">
            <a:off x="2941320" y="2571750"/>
            <a:ext cx="235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55856BA-022F-A600-3F6E-A304DB40AE0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H="1" flipV="1">
            <a:off x="4312919" y="1704979"/>
            <a:ext cx="1" cy="1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A8AD32-9FB4-1396-5927-6B68EEBA9F46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>
            <a:off x="5454015" y="2571750"/>
            <a:ext cx="230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75E196-CA87-93A1-A877-2661DB839141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flipH="1">
            <a:off x="4312919" y="3358740"/>
            <a:ext cx="1" cy="15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380;p32">
            <a:extLst>
              <a:ext uri="{FF2B5EF4-FFF2-40B4-BE49-F238E27FC236}">
                <a16:creationId xmlns:a16="http://schemas.microsoft.com/office/drawing/2014/main" id="{D5E9FB7B-8731-DA8E-F442-096DDB650FC7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181133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 dirty="0"/>
              <a:t>시스템 구성도</a:t>
            </a:r>
          </a:p>
        </p:txBody>
      </p:sp>
      <p:sp>
        <p:nvSpPr>
          <p:cNvPr id="30" name="Google Shape;362;p31">
            <a:extLst>
              <a:ext uri="{FF2B5EF4-FFF2-40B4-BE49-F238E27FC236}">
                <a16:creationId xmlns:a16="http://schemas.microsoft.com/office/drawing/2014/main" id="{1583B28D-A7B0-C276-8AB9-49C61BC1385A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4C258E-73C9-1A12-EAAF-43E0292AD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31" y="4422519"/>
            <a:ext cx="317162" cy="317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C3DA16-C6FE-4CE4-8A2B-D1910C1EEBF1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시스템 구성도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6BB06-153F-6629-C38A-D9B23F1B1BC0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1ABFF-FC51-057F-C3FC-BF1C23EB1A51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35055-AF48-5AA7-A1DE-7F5FE6DC44E5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시나리오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6F882-12B6-4D53-7A14-86711AC754DA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31EF47-CB38-DF29-04AC-B68DDA5EF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77848-C797-2B0B-74FF-FFFFD3CA902D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구상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9;p33">
            <a:extLst>
              <a:ext uri="{FF2B5EF4-FFF2-40B4-BE49-F238E27FC236}">
                <a16:creationId xmlns:a16="http://schemas.microsoft.com/office/drawing/2014/main" id="{D4E2FCAA-8F6F-E083-7151-8101EEB84922}"/>
              </a:ext>
            </a:extLst>
          </p:cNvPr>
          <p:cNvSpPr txBox="1">
            <a:spLocks/>
          </p:cNvSpPr>
          <p:nvPr/>
        </p:nvSpPr>
        <p:spPr>
          <a:xfrm>
            <a:off x="1988501" y="2569332"/>
            <a:ext cx="2257800" cy="8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Server-Side(Backend)</a:t>
            </a:r>
          </a:p>
        </p:txBody>
      </p:sp>
      <p:sp>
        <p:nvSpPr>
          <p:cNvPr id="6" name="Google Shape;391;p33">
            <a:extLst>
              <a:ext uri="{FF2B5EF4-FFF2-40B4-BE49-F238E27FC236}">
                <a16:creationId xmlns:a16="http://schemas.microsoft.com/office/drawing/2014/main" id="{0EAD5804-E5B0-A303-945B-E0B958770C9E}"/>
              </a:ext>
            </a:extLst>
          </p:cNvPr>
          <p:cNvSpPr txBox="1">
            <a:spLocks/>
          </p:cNvSpPr>
          <p:nvPr/>
        </p:nvSpPr>
        <p:spPr>
          <a:xfrm>
            <a:off x="1988501" y="3350407"/>
            <a:ext cx="22578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highlight>
                  <a:schemeClr val="dk2"/>
                </a:highlight>
              </a:rPr>
              <a:t>- Node.js</a:t>
            </a:r>
          </a:p>
          <a:p>
            <a:r>
              <a:rPr lang="en-US" b="1" dirty="0">
                <a:highlight>
                  <a:schemeClr val="dk2"/>
                </a:highlight>
              </a:rPr>
              <a:t>- Express Framework</a:t>
            </a:r>
          </a:p>
          <a:p>
            <a:r>
              <a:rPr lang="en-US" b="1" dirty="0">
                <a:highlight>
                  <a:schemeClr val="dk2"/>
                </a:highlight>
              </a:rPr>
              <a:t>- Database</a:t>
            </a:r>
          </a:p>
        </p:txBody>
      </p:sp>
      <p:sp>
        <p:nvSpPr>
          <p:cNvPr id="12" name="Google Shape;389;p33">
            <a:extLst>
              <a:ext uri="{FF2B5EF4-FFF2-40B4-BE49-F238E27FC236}">
                <a16:creationId xmlns:a16="http://schemas.microsoft.com/office/drawing/2014/main" id="{923BB2A0-680C-44EC-74B4-C35161196954}"/>
              </a:ext>
            </a:extLst>
          </p:cNvPr>
          <p:cNvSpPr txBox="1">
            <a:spLocks/>
          </p:cNvSpPr>
          <p:nvPr/>
        </p:nvSpPr>
        <p:spPr>
          <a:xfrm>
            <a:off x="4937441" y="2569332"/>
            <a:ext cx="2257800" cy="8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Client-Side(Frontend)</a:t>
            </a:r>
          </a:p>
        </p:txBody>
      </p:sp>
      <p:sp>
        <p:nvSpPr>
          <p:cNvPr id="13" name="Google Shape;391;p33">
            <a:extLst>
              <a:ext uri="{FF2B5EF4-FFF2-40B4-BE49-F238E27FC236}">
                <a16:creationId xmlns:a16="http://schemas.microsoft.com/office/drawing/2014/main" id="{0815D8D0-6D77-E7CA-B57A-759D0F96A6FD}"/>
              </a:ext>
            </a:extLst>
          </p:cNvPr>
          <p:cNvSpPr txBox="1">
            <a:spLocks/>
          </p:cNvSpPr>
          <p:nvPr/>
        </p:nvSpPr>
        <p:spPr>
          <a:xfrm>
            <a:off x="4937441" y="3350407"/>
            <a:ext cx="22578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highlight>
                  <a:schemeClr val="dk2"/>
                </a:highlight>
              </a:rPr>
              <a:t>- HTML, CSS, JavaScript</a:t>
            </a:r>
          </a:p>
          <a:p>
            <a:r>
              <a:rPr lang="en-US" b="1" dirty="0">
                <a:highlight>
                  <a:schemeClr val="dk2"/>
                </a:highlight>
              </a:rPr>
              <a:t>- Vue.js, </a:t>
            </a:r>
            <a:r>
              <a:rPr lang="en-US" b="1" dirty="0" err="1">
                <a:highlight>
                  <a:schemeClr val="dk2"/>
                </a:highlight>
              </a:rPr>
              <a:t>Vuetify</a:t>
            </a:r>
            <a:endParaRPr lang="en-US" b="1" dirty="0">
              <a:highlight>
                <a:schemeClr val="dk2"/>
              </a:highlight>
            </a:endParaRPr>
          </a:p>
          <a:p>
            <a:r>
              <a:rPr lang="en-US" b="1" dirty="0">
                <a:highlight>
                  <a:schemeClr val="dk2"/>
                </a:highlight>
              </a:rPr>
              <a:t>- Framework</a:t>
            </a:r>
          </a:p>
        </p:txBody>
      </p:sp>
      <p:pic>
        <p:nvPicPr>
          <p:cNvPr id="1026" name="Picture 2" descr="무료 벡터 웹 디자인 배경">
            <a:extLst>
              <a:ext uri="{FF2B5EF4-FFF2-40B4-BE49-F238E27FC236}">
                <a16:creationId xmlns:a16="http://schemas.microsoft.com/office/drawing/2014/main" id="{D628C896-D52E-228B-3332-427C5AF1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57" y="851528"/>
            <a:ext cx="2132567" cy="21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무료 벡터 그라디언트 api 그림">
            <a:extLst>
              <a:ext uri="{FF2B5EF4-FFF2-40B4-BE49-F238E27FC236}">
                <a16:creationId xmlns:a16="http://schemas.microsoft.com/office/drawing/2014/main" id="{6A69E317-89CC-E695-2303-04EC4C6A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01" y="851528"/>
            <a:ext cx="2132567" cy="21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380;p32">
            <a:extLst>
              <a:ext uri="{FF2B5EF4-FFF2-40B4-BE49-F238E27FC236}">
                <a16:creationId xmlns:a16="http://schemas.microsoft.com/office/drawing/2014/main" id="{2AF6B2A6-2C9A-BD63-1FF9-751BF6F2230F}"/>
              </a:ext>
            </a:extLst>
          </p:cNvPr>
          <p:cNvSpPr txBox="1">
            <a:spLocks/>
          </p:cNvSpPr>
          <p:nvPr/>
        </p:nvSpPr>
        <p:spPr>
          <a:xfrm>
            <a:off x="1129990" y="202766"/>
            <a:ext cx="181133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 dirty="0"/>
              <a:t>개발 환경</a:t>
            </a:r>
          </a:p>
        </p:txBody>
      </p:sp>
      <p:sp>
        <p:nvSpPr>
          <p:cNvPr id="22" name="Google Shape;362;p31">
            <a:extLst>
              <a:ext uri="{FF2B5EF4-FFF2-40B4-BE49-F238E27FC236}">
                <a16:creationId xmlns:a16="http://schemas.microsoft.com/office/drawing/2014/main" id="{441B91DD-43AD-14D2-C03E-559C463147AE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02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5AFC84-268B-6DD8-461B-EDBA22CEA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197" y="4422485"/>
            <a:ext cx="317162" cy="317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01706-2F74-97EF-EF81-46C9F2CE3B42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FB51E-3449-CF4F-070D-FEBE04534439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개발 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19F1B-84A8-1935-4D2B-2ABAA8F4EFF6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22014-9D03-ACDD-10DB-8EBE60ECE95D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시나리오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080F8-7001-2EB5-8D5C-B06D0138256F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9AA7CC6-2FF5-0F11-38DB-DE9A81FA2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E32A21-DFFF-B9E4-E02B-F8875B9E2489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구상</a:t>
            </a:r>
          </a:p>
        </p:txBody>
      </p:sp>
    </p:spTree>
    <p:extLst>
      <p:ext uri="{BB962C8B-B14F-4D97-AF65-F5344CB8AC3E}">
        <p14:creationId xmlns:p14="http://schemas.microsoft.com/office/powerpoint/2010/main" val="393602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80;p32">
            <a:extLst>
              <a:ext uri="{FF2B5EF4-FFF2-40B4-BE49-F238E27FC236}">
                <a16:creationId xmlns:a16="http://schemas.microsoft.com/office/drawing/2014/main" id="{970BC4AD-7A5E-8FBC-CA1B-C35DB02C33CE}"/>
              </a:ext>
            </a:extLst>
          </p:cNvPr>
          <p:cNvSpPr txBox="1">
            <a:spLocks/>
          </p:cNvSpPr>
          <p:nvPr/>
        </p:nvSpPr>
        <p:spPr>
          <a:xfrm>
            <a:off x="1184156" y="204832"/>
            <a:ext cx="2090620" cy="47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ko-KR" altLang="en-US" sz="2000" b="1" dirty="0"/>
              <a:t>화면 구상</a:t>
            </a:r>
          </a:p>
        </p:txBody>
      </p:sp>
      <p:sp>
        <p:nvSpPr>
          <p:cNvPr id="102" name="Google Shape;362;p31">
            <a:extLst>
              <a:ext uri="{FF2B5EF4-FFF2-40B4-BE49-F238E27FC236}">
                <a16:creationId xmlns:a16="http://schemas.microsoft.com/office/drawing/2014/main" id="{F3D8EAB7-FBB9-15B1-CEC6-904CC00E0BF2}"/>
              </a:ext>
            </a:extLst>
          </p:cNvPr>
          <p:cNvSpPr txBox="1">
            <a:spLocks/>
          </p:cNvSpPr>
          <p:nvPr/>
        </p:nvSpPr>
        <p:spPr>
          <a:xfrm>
            <a:off x="459503" y="240681"/>
            <a:ext cx="670487" cy="405095"/>
          </a:xfrm>
          <a:prstGeom prst="rect">
            <a:avLst/>
          </a:prstGeom>
          <a:solidFill>
            <a:srgbClr val="DED7FF"/>
          </a:solidFill>
          <a:ln w="9525">
            <a:solidFill>
              <a:schemeClr val="tx2">
                <a:lumMod val="90000"/>
              </a:schemeClr>
            </a:solidFill>
            <a:prstDash val="lgDash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en" sz="2000" dirty="0"/>
              <a:t>02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29B7BF-7483-77A2-67B4-83F8A999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63" y="4424190"/>
            <a:ext cx="317162" cy="317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546B2-F80E-E1D3-3E33-248A8C024013}"/>
              </a:ext>
            </a:extLst>
          </p:cNvPr>
          <p:cNvSpPr txBox="1"/>
          <p:nvPr/>
        </p:nvSpPr>
        <p:spPr>
          <a:xfrm>
            <a:off x="1242710" y="4739681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시스템 구성도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897DF-1FEA-3191-4F5E-9A0080CF4995}"/>
              </a:ext>
            </a:extLst>
          </p:cNvPr>
          <p:cNvSpPr txBox="1"/>
          <p:nvPr/>
        </p:nvSpPr>
        <p:spPr>
          <a:xfrm>
            <a:off x="2383076" y="4755243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개발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E5EA8-10E6-9F25-13B6-35D67E58F6BA}"/>
              </a:ext>
            </a:extLst>
          </p:cNvPr>
          <p:cNvSpPr txBox="1"/>
          <p:nvPr/>
        </p:nvSpPr>
        <p:spPr>
          <a:xfrm>
            <a:off x="4663808" y="4727284"/>
            <a:ext cx="9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프로젝트</a:t>
            </a:r>
            <a:endParaRPr lang="en-US" altLang="ko-KR" sz="900" dirty="0"/>
          </a:p>
          <a:p>
            <a:pPr algn="ctr"/>
            <a:r>
              <a:rPr lang="ko-KR" altLang="en-US" sz="900" dirty="0"/>
              <a:t>구성도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8FA7-D0E1-B248-5351-0EB1EBBF8951}"/>
              </a:ext>
            </a:extLst>
          </p:cNvPr>
          <p:cNvSpPr txBox="1"/>
          <p:nvPr/>
        </p:nvSpPr>
        <p:spPr>
          <a:xfrm>
            <a:off x="5804174" y="4739065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7CA1BF-9A42-6713-191A-EB40162CE38B}"/>
              </a:ext>
            </a:extLst>
          </p:cNvPr>
          <p:cNvSpPr txBox="1"/>
          <p:nvPr/>
        </p:nvSpPr>
        <p:spPr>
          <a:xfrm>
            <a:off x="6944540" y="4740120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통합 구성도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E1938B3-889F-1B57-DF0A-D2E79BF2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80" y="4422485"/>
            <a:ext cx="304799" cy="3047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FE223B-0E92-B260-745D-D808AA6A1CE1}"/>
              </a:ext>
            </a:extLst>
          </p:cNvPr>
          <p:cNvSpPr txBox="1"/>
          <p:nvPr/>
        </p:nvSpPr>
        <p:spPr>
          <a:xfrm>
            <a:off x="3523442" y="4733732"/>
            <a:ext cx="93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화면 구상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DE8598-A1A0-A9F5-52B3-1975B677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17" y="-656481"/>
            <a:ext cx="4225600" cy="14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8C668-CDEC-C37C-5DD8-A303311BA61B}"/>
              </a:ext>
            </a:extLst>
          </p:cNvPr>
          <p:cNvSpPr txBox="1"/>
          <p:nvPr/>
        </p:nvSpPr>
        <p:spPr>
          <a:xfrm>
            <a:off x="667102" y="1091441"/>
            <a:ext cx="209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DDCD2-9EFC-EB90-4214-5C5C0BE4225D}"/>
              </a:ext>
            </a:extLst>
          </p:cNvPr>
          <p:cNvSpPr txBox="1"/>
          <p:nvPr/>
        </p:nvSpPr>
        <p:spPr>
          <a:xfrm>
            <a:off x="4398317" y="868755"/>
            <a:ext cx="209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&amp;</a:t>
            </a:r>
            <a:r>
              <a:rPr lang="ko-KR" altLang="en-US" dirty="0"/>
              <a:t>회원가입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AB4660D5-000F-DC5E-0464-F4BB1F16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511AE-8B89-B895-0AD8-4F689D84F53F}"/>
              </a:ext>
            </a:extLst>
          </p:cNvPr>
          <p:cNvSpPr/>
          <p:nvPr/>
        </p:nvSpPr>
        <p:spPr>
          <a:xfrm>
            <a:off x="899320" y="1586350"/>
            <a:ext cx="3464167" cy="2069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BED04-297E-AD37-E3E2-60120B8D1CE5}"/>
              </a:ext>
            </a:extLst>
          </p:cNvPr>
          <p:cNvSpPr/>
          <p:nvPr/>
        </p:nvSpPr>
        <p:spPr>
          <a:xfrm>
            <a:off x="922179" y="1586350"/>
            <a:ext cx="344130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   </a:t>
            </a:r>
            <a:r>
              <a:rPr lang="ko-KR" altLang="en-US" dirty="0" err="1">
                <a:solidFill>
                  <a:schemeClr val="tx1"/>
                </a:solidFill>
              </a:rPr>
              <a:t>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B839D6-A6C8-B26D-2984-55583DF47445}"/>
              </a:ext>
            </a:extLst>
          </p:cNvPr>
          <p:cNvSpPr/>
          <p:nvPr/>
        </p:nvSpPr>
        <p:spPr>
          <a:xfrm>
            <a:off x="893757" y="1586349"/>
            <a:ext cx="782644" cy="2069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FC834-7F71-89A6-1C5B-C97861EA9C54}"/>
              </a:ext>
            </a:extLst>
          </p:cNvPr>
          <p:cNvSpPr/>
          <p:nvPr/>
        </p:nvSpPr>
        <p:spPr>
          <a:xfrm>
            <a:off x="1681964" y="2027691"/>
            <a:ext cx="2681522" cy="633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Image_slide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864472-CC17-0999-8D7B-B756DF418518}"/>
              </a:ext>
            </a:extLst>
          </p:cNvPr>
          <p:cNvSpPr/>
          <p:nvPr/>
        </p:nvSpPr>
        <p:spPr>
          <a:xfrm>
            <a:off x="1676400" y="2864383"/>
            <a:ext cx="2692651" cy="656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crwaling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A2C42F-B044-35F2-7335-92F0C4BBECEF}"/>
              </a:ext>
            </a:extLst>
          </p:cNvPr>
          <p:cNvSpPr/>
          <p:nvPr/>
        </p:nvSpPr>
        <p:spPr>
          <a:xfrm>
            <a:off x="4765434" y="1228129"/>
            <a:ext cx="3112946" cy="1553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AD681-B3E6-1103-B772-10B80ECE277D}"/>
              </a:ext>
            </a:extLst>
          </p:cNvPr>
          <p:cNvSpPr/>
          <p:nvPr/>
        </p:nvSpPr>
        <p:spPr>
          <a:xfrm>
            <a:off x="5173980" y="1432874"/>
            <a:ext cx="2278539" cy="1138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AF5E27-DB0E-B3FF-EF3A-94D67780ACC8}"/>
              </a:ext>
            </a:extLst>
          </p:cNvPr>
          <p:cNvSpPr/>
          <p:nvPr/>
        </p:nvSpPr>
        <p:spPr>
          <a:xfrm>
            <a:off x="5557516" y="1716537"/>
            <a:ext cx="1432719" cy="23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43F715-4444-40F4-6FBB-DB2B741BC2B3}"/>
              </a:ext>
            </a:extLst>
          </p:cNvPr>
          <p:cNvSpPr/>
          <p:nvPr/>
        </p:nvSpPr>
        <p:spPr>
          <a:xfrm>
            <a:off x="5557516" y="2048104"/>
            <a:ext cx="1432719" cy="23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BE141B-8424-19C1-3819-935B6636D4AA}"/>
              </a:ext>
            </a:extLst>
          </p:cNvPr>
          <p:cNvSpPr/>
          <p:nvPr/>
        </p:nvSpPr>
        <p:spPr>
          <a:xfrm>
            <a:off x="6665596" y="2337736"/>
            <a:ext cx="645874" cy="177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941C68-54D4-016D-CC32-061B600D62A7}"/>
              </a:ext>
            </a:extLst>
          </p:cNvPr>
          <p:cNvSpPr/>
          <p:nvPr/>
        </p:nvSpPr>
        <p:spPr>
          <a:xfrm>
            <a:off x="4765434" y="2957640"/>
            <a:ext cx="3112946" cy="1553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256633-B87B-AA78-4388-BA2456EB2E80}"/>
              </a:ext>
            </a:extLst>
          </p:cNvPr>
          <p:cNvSpPr/>
          <p:nvPr/>
        </p:nvSpPr>
        <p:spPr>
          <a:xfrm>
            <a:off x="5557516" y="3132318"/>
            <a:ext cx="1432719" cy="23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DD86A1-29EF-C576-E957-134FA8C40AA8}"/>
              </a:ext>
            </a:extLst>
          </p:cNvPr>
          <p:cNvSpPr/>
          <p:nvPr/>
        </p:nvSpPr>
        <p:spPr>
          <a:xfrm>
            <a:off x="5557516" y="3525574"/>
            <a:ext cx="1432719" cy="23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비번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34394A-93D7-63A6-A24C-97D6ECB0EC1A}"/>
              </a:ext>
            </a:extLst>
          </p:cNvPr>
          <p:cNvSpPr/>
          <p:nvPr/>
        </p:nvSpPr>
        <p:spPr>
          <a:xfrm>
            <a:off x="7129582" y="4295087"/>
            <a:ext cx="645874" cy="177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F48D96-9E86-BBCB-58D6-3865CB818AC0}"/>
              </a:ext>
            </a:extLst>
          </p:cNvPr>
          <p:cNvSpPr/>
          <p:nvPr/>
        </p:nvSpPr>
        <p:spPr>
          <a:xfrm>
            <a:off x="5557516" y="3890297"/>
            <a:ext cx="1432719" cy="23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DE3E85-925A-CC6F-F487-5E1FAC40028F}"/>
              </a:ext>
            </a:extLst>
          </p:cNvPr>
          <p:cNvSpPr/>
          <p:nvPr/>
        </p:nvSpPr>
        <p:spPr>
          <a:xfrm>
            <a:off x="5557516" y="4235858"/>
            <a:ext cx="1432719" cy="23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139491622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 Portfolio by Slidesgo">
  <a:themeElements>
    <a:clrScheme name="Simple Light">
      <a:dk1>
        <a:srgbClr val="070E49"/>
      </a:dk1>
      <a:lt1>
        <a:srgbClr val="FFFFFF"/>
      </a:lt1>
      <a:dk2>
        <a:srgbClr val="DED7FF"/>
      </a:dk2>
      <a:lt2>
        <a:srgbClr val="B19CFE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867</Words>
  <Application>Microsoft Office PowerPoint</Application>
  <PresentationFormat>화면 슬라이드 쇼(16:9)</PresentationFormat>
  <Paragraphs>338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DM Sans</vt:lpstr>
      <vt:lpstr>Arial</vt:lpstr>
      <vt:lpstr>Palanquin Dark</vt:lpstr>
      <vt:lpstr>Golos Text ExtraBold</vt:lpstr>
      <vt:lpstr>Software Engineer Portfolio by Slidesgo</vt:lpstr>
      <vt:lpstr>종합설계 프로젝트</vt:lpstr>
      <vt:lpstr>TABLE OF CONTENTS</vt:lpstr>
      <vt:lpstr>프로젝트 계획</vt:lpstr>
      <vt:lpstr>프로젝트 내용</vt:lpstr>
      <vt:lpstr>PowerPoint 프레젠테이션</vt:lpstr>
      <vt:lpstr>작품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작품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프로젝트</dc:title>
  <cp:lastModifiedBy>진 김</cp:lastModifiedBy>
  <cp:revision>214</cp:revision>
  <dcterms:modified xsi:type="dcterms:W3CDTF">2023-12-06T07:33:17Z</dcterms:modified>
</cp:coreProperties>
</file>