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BBC1-B6D6-B129-A7B7-AAC6D098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3C576-E469-ECF0-CE63-6B719247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7F997-C968-7EA5-7E31-60E2BD69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BBC90-A951-87FB-5E87-3FD9F69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69EF3-B712-7FE8-1492-B0B29C65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743D9-635A-C461-C492-CAA403F3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444D2-716E-E546-0721-6A579E0E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7AFBB-19C6-0665-BD03-4416EDDB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62463-4E93-58FE-0752-BB99253A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C6252-BFD7-C456-DE0E-B88CF533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E1753-3DD2-53D9-2253-D7A2CAD07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F9668-4670-992D-A53D-10539485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BD78A-910F-1358-2372-C8972AE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F1E92-8D11-B4C8-7B00-ADBBED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54BE9-3309-4FDD-1CF7-F7C7EE93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B407-36EF-6D12-4C0A-72EEE0F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C1D4A-DFA1-29C8-B060-FC574F0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46191-0C56-58F4-7CAB-9D7A655C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C16A-0C48-E9F0-C367-14746963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09160-BDB7-6FE8-B91F-9240F81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78930-BB4D-EAA7-201A-355046C4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37109-D989-8465-43CB-DB4744C7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4DB0A-BBE6-706E-CFFD-22D41D6B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91B90-9F37-C3F9-F06D-CCBF3812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49BFF-22CA-62EA-7E8B-0EE1B47B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8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B020-EE6F-01AA-2CD8-AEA1A0CF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BB2A9-59E4-69F8-96F1-E9EEBA91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AD3E8-401A-9BEA-7056-C00BE8BD7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3DBF6-9F77-0686-9353-2BE46599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E5352-708C-252D-3C10-5CCC0AF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0BAC5-1732-EAA9-F95D-8BD83C76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8226-196B-9274-75FA-57100B37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DB2FC-54DA-FF55-FAC7-C182820A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D103D-DCE8-6D04-D482-6E095B90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9D0EA-5EE2-C692-E4AE-BF35CFE6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EB808A-A93A-4655-D594-5CA7A2383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4F767A-5B4C-C3EA-5C37-13565D5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10EBDB-4B2E-8181-B512-2668C1C5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A5BCD-4003-8CD6-8552-BB14FB69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D4A-45D0-A5E3-638C-14E2745C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F31A7-86E3-341D-29C4-0D49BE3B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DBAC5-61E3-585D-CE24-4782B89C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BCAF4F-8769-D822-9467-E715BC43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5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E2F14-F661-C488-A854-4A25BB06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0DB7F-66B9-2B62-169E-B8B91025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D834F-116F-7622-0E7A-7492F3F6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05E4-46D2-CCAB-268A-CB508AFC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A2852-148A-5CE3-7868-072FC777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25D60-27B5-8E00-FDCB-06E31516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D574A-6923-4D70-D694-93177817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55377-40DF-DAD9-95EC-EC7BD42C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A858C-AE50-6E57-1595-1135AF8F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93F2-2712-7C4B-4EDE-75B8537F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F0246-4C86-99A8-4002-46855755D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B4628-1DE6-4765-BCD4-87B46E82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F8EE1-A74A-3E35-CC5D-3335AB03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3BE7-685C-9ED3-266F-A8608DA8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9AD0F-0505-F3B2-3B76-93268E1A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871CF-BC33-ACF0-52D4-8C91B11E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8A446-A701-38FA-8540-09C07B5A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9CC8A-A59F-60E5-D679-47AF5B67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8FB2-4724-465A-8272-5A334009BF7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41C87-F43D-B108-62D2-DCB91529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954E0-2876-1709-F9ED-6468BD46B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E2F9-4ACA-4077-BD1C-3509A3542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6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공무원수험신문">
            <a:extLst>
              <a:ext uri="{FF2B5EF4-FFF2-40B4-BE49-F238E27FC236}">
                <a16:creationId xmlns:a16="http://schemas.microsoft.com/office/drawing/2014/main" id="{7BE45C6D-E1D7-B33E-186B-47675952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8CB5D-BCE1-3852-A3D9-2A26A68D394D}"/>
              </a:ext>
            </a:extLst>
          </p:cNvPr>
          <p:cNvSpPr txBox="1"/>
          <p:nvPr/>
        </p:nvSpPr>
        <p:spPr>
          <a:xfrm>
            <a:off x="508000" y="4022290"/>
            <a:ext cx="703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자동차 판매점 장부 관리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5A400-F939-A842-AD70-0018D212D060}"/>
              </a:ext>
            </a:extLst>
          </p:cNvPr>
          <p:cNvSpPr txBox="1"/>
          <p:nvPr/>
        </p:nvSpPr>
        <p:spPr>
          <a:xfrm>
            <a:off x="6796505" y="6062200"/>
            <a:ext cx="539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컴퓨터공학부 소프트웨어전공 </a:t>
            </a:r>
            <a:r>
              <a:rPr lang="en-US" altLang="ko-KR" dirty="0"/>
              <a:t>2018156011 </a:t>
            </a:r>
            <a:r>
              <a:rPr lang="ko-KR" altLang="en-US" dirty="0"/>
              <a:t>김진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163B5-BB1A-B9B3-2485-079102F63599}"/>
              </a:ext>
            </a:extLst>
          </p:cNvPr>
          <p:cNvSpPr txBox="1"/>
          <p:nvPr/>
        </p:nvSpPr>
        <p:spPr>
          <a:xfrm>
            <a:off x="508000" y="5094472"/>
            <a:ext cx="831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프레임워크 프로그래밍 </a:t>
            </a:r>
            <a:r>
              <a:rPr lang="en-US" altLang="ko-KR" sz="3600" dirty="0"/>
              <a:t>6</a:t>
            </a:r>
            <a:r>
              <a:rPr lang="ko-KR" altLang="en-US" sz="3600" dirty="0"/>
              <a:t>차 수업 과제</a:t>
            </a:r>
          </a:p>
        </p:txBody>
      </p:sp>
    </p:spTree>
    <p:extLst>
      <p:ext uri="{BB962C8B-B14F-4D97-AF65-F5344CB8AC3E}">
        <p14:creationId xmlns:p14="http://schemas.microsoft.com/office/powerpoint/2010/main" val="313856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공무원수험신문">
            <a:extLst>
              <a:ext uri="{FF2B5EF4-FFF2-40B4-BE49-F238E27FC236}">
                <a16:creationId xmlns:a16="http://schemas.microsoft.com/office/drawing/2014/main" id="{48A6C396-3DD9-A8FC-4471-AE91BA8F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448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3AC030-6D1C-943A-8893-3072B00D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405589"/>
            <a:ext cx="11241741" cy="59721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C8BF30-FF26-9CA3-3DCD-C4A979F95DE4}"/>
              </a:ext>
            </a:extLst>
          </p:cNvPr>
          <p:cNvSpPr/>
          <p:nvPr/>
        </p:nvSpPr>
        <p:spPr>
          <a:xfrm>
            <a:off x="9142346" y="3271837"/>
            <a:ext cx="87299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6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공무원수험신문">
            <a:extLst>
              <a:ext uri="{FF2B5EF4-FFF2-40B4-BE49-F238E27FC236}">
                <a16:creationId xmlns:a16="http://schemas.microsoft.com/office/drawing/2014/main" id="{03958F63-7DAC-29CA-5EE1-DA43E9B2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591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6B22FB-A1C7-9DEB-6B1C-4ACA25FC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55736"/>
            <a:ext cx="9848850" cy="523220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362308-4CBB-CF1F-17D2-B4A602FDE6C8}"/>
              </a:ext>
            </a:extLst>
          </p:cNvPr>
          <p:cNvSpPr/>
          <p:nvPr/>
        </p:nvSpPr>
        <p:spPr>
          <a:xfrm>
            <a:off x="5802377" y="4514850"/>
            <a:ext cx="87299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E2B49E-F9F7-1043-B284-F548D6529BDD}"/>
              </a:ext>
            </a:extLst>
          </p:cNvPr>
          <p:cNvSpPr/>
          <p:nvPr/>
        </p:nvSpPr>
        <p:spPr>
          <a:xfrm>
            <a:off x="6675372" y="3599448"/>
            <a:ext cx="742950" cy="3744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공무원수험신문">
            <a:extLst>
              <a:ext uri="{FF2B5EF4-FFF2-40B4-BE49-F238E27FC236}">
                <a16:creationId xmlns:a16="http://schemas.microsoft.com/office/drawing/2014/main" id="{0A860AE8-3262-2E65-C7FD-016257C5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591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D16FC9-0EB7-93ED-244C-C8BCDF03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43508"/>
            <a:ext cx="11239500" cy="59709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A44735-4CD0-6D73-CC79-821974215673}"/>
              </a:ext>
            </a:extLst>
          </p:cNvPr>
          <p:cNvSpPr/>
          <p:nvPr/>
        </p:nvSpPr>
        <p:spPr>
          <a:xfrm>
            <a:off x="5726177" y="1847850"/>
            <a:ext cx="87299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8BA7AC-4CCB-244A-96FE-C61062EEBDF1}"/>
              </a:ext>
            </a:extLst>
          </p:cNvPr>
          <p:cNvSpPr/>
          <p:nvPr/>
        </p:nvSpPr>
        <p:spPr>
          <a:xfrm>
            <a:off x="8884820" y="3142248"/>
            <a:ext cx="742950" cy="3744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공무원수험신문">
            <a:extLst>
              <a:ext uri="{FF2B5EF4-FFF2-40B4-BE49-F238E27FC236}">
                <a16:creationId xmlns:a16="http://schemas.microsoft.com/office/drawing/2014/main" id="{F20F2D70-C2CC-72A3-3DC2-304B0C00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591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988F62-0132-F24D-DB1D-28E1D688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577602"/>
            <a:ext cx="10734675" cy="570279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ABD687F-9B0E-C3A8-E6E0-06D1F488972C}"/>
              </a:ext>
            </a:extLst>
          </p:cNvPr>
          <p:cNvSpPr/>
          <p:nvPr/>
        </p:nvSpPr>
        <p:spPr>
          <a:xfrm>
            <a:off x="7800976" y="3875673"/>
            <a:ext cx="742950" cy="3744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A5664-B65D-71F9-10D5-E2F31C8C3E67}"/>
              </a:ext>
            </a:extLst>
          </p:cNvPr>
          <p:cNvSpPr txBox="1"/>
          <p:nvPr/>
        </p:nvSpPr>
        <p:spPr>
          <a:xfrm>
            <a:off x="3167062" y="2967335"/>
            <a:ext cx="549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감사합니다 </a:t>
            </a:r>
            <a:r>
              <a:rPr lang="en-US" altLang="ko-KR" sz="5400" b="1" dirty="0"/>
              <a:t>*^^*</a:t>
            </a:r>
            <a:endParaRPr lang="ko-KR" altLang="en-US" sz="5400" b="1" dirty="0"/>
          </a:p>
        </p:txBody>
      </p:sp>
      <p:pic>
        <p:nvPicPr>
          <p:cNvPr id="5" name="Picture 2" descr="공무원수험신문">
            <a:extLst>
              <a:ext uri="{FF2B5EF4-FFF2-40B4-BE49-F238E27FC236}">
                <a16:creationId xmlns:a16="http://schemas.microsoft.com/office/drawing/2014/main" id="{4AFD14CD-456B-DADF-548D-A2DE70A8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591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제네시스, GV70 전동화모델 사전계약…7332만원 : 뉴스 : 동아일보">
            <a:extLst>
              <a:ext uri="{FF2B5EF4-FFF2-40B4-BE49-F238E27FC236}">
                <a16:creationId xmlns:a16="http://schemas.microsoft.com/office/drawing/2014/main" id="{C289267F-CC28-458B-FBA6-81E859E7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53" y1="49235" x2="43153" y2="49235"/>
                        <a14:foregroundMark x1="41242" y1="46177" x2="41242" y2="46177"/>
                        <a14:foregroundMark x1="41242" y1="46177" x2="49204" y2="40979"/>
                        <a14:foregroundMark x1="49204" y1="40979" x2="41720" y2="47401"/>
                        <a14:foregroundMark x1="41720" y1="47401" x2="54459" y2="30275"/>
                        <a14:foregroundMark x1="64331" y1="23242" x2="49522" y2="23547"/>
                        <a14:foregroundMark x1="32803" y1="41896" x2="20541" y2="50153"/>
                        <a14:foregroundMark x1="19427" y1="49235" x2="27229" y2="41896"/>
                        <a14:foregroundMark x1="27229" y1="41896" x2="29299" y2="41284"/>
                        <a14:foregroundMark x1="24204" y1="39144" x2="19108" y2="53211"/>
                        <a14:foregroundMark x1="19108" y1="53211" x2="24522" y2="40367"/>
                        <a14:foregroundMark x1="24522" y1="40367" x2="28344" y2="40673"/>
                        <a14:foregroundMark x1="24045" y1="42202" x2="17038" y2="55046"/>
                        <a14:foregroundMark x1="17038" y1="55046" x2="19586" y2="71865"/>
                        <a14:foregroundMark x1="19586" y1="71865" x2="20382" y2="72171"/>
                        <a14:foregroundMark x1="15764" y1="59021" x2="18312" y2="74618"/>
                        <a14:foregroundMark x1="18312" y1="74618" x2="25318" y2="68196"/>
                        <a14:foregroundMark x1="17675" y1="56575" x2="23567" y2="43731"/>
                        <a14:foregroundMark x1="16879" y1="48624" x2="16879" y2="48624"/>
                        <a14:foregroundMark x1="18312" y1="57492" x2="17197" y2="42508"/>
                        <a14:foregroundMark x1="17197" y1="42508" x2="25796" y2="47095"/>
                        <a14:foregroundMark x1="25796" y1="47095" x2="26433" y2="51070"/>
                        <a14:foregroundMark x1="26752" y1="40673" x2="43153" y2="34251"/>
                        <a14:foregroundMark x1="34076" y1="36697" x2="40924" y2="23242"/>
                        <a14:foregroundMark x1="40924" y1="23242" x2="53344" y2="22936"/>
                        <a14:foregroundMark x1="53344" y1="22936" x2="53981" y2="23547"/>
                        <a14:foregroundMark x1="44268" y1="24465" x2="57484" y2="16208"/>
                        <a14:foregroundMark x1="57484" y1="16208" x2="78822" y2="25688"/>
                        <a14:foregroundMark x1="78822" y1="25688" x2="84395" y2="40367"/>
                        <a14:foregroundMark x1="84395" y1="40367" x2="86943" y2="60550"/>
                        <a14:foregroundMark x1="86943" y1="60550" x2="81051" y2="70031"/>
                        <a14:foregroundMark x1="39809" y1="27523" x2="53503" y2="19266"/>
                        <a14:foregroundMark x1="41401" y1="23242" x2="51274" y2="20795"/>
                        <a14:foregroundMark x1="51274" y1="20795" x2="53185" y2="22630"/>
                        <a14:foregroundMark x1="85032" y1="60856" x2="84873" y2="77676"/>
                        <a14:foregroundMark x1="84873" y1="77676" x2="27070" y2="87462"/>
                        <a14:foregroundMark x1="27070" y1="87462" x2="16401" y2="79817"/>
                        <a14:foregroundMark x1="16401" y1="79817" x2="18312" y2="68502"/>
                        <a14:foregroundMark x1="17197" y1="64832" x2="16401" y2="87768"/>
                        <a14:foregroundMark x1="16401" y1="87768" x2="21178" y2="81957"/>
                        <a14:foregroundMark x1="16083" y1="65749" x2="16720" y2="83180"/>
                        <a14:foregroundMark x1="16720" y1="83180" x2="19268" y2="81957"/>
                        <a14:foregroundMark x1="79140" y1="77676" x2="88057" y2="68502"/>
                        <a14:foregroundMark x1="88057" y1="68502" x2="87420" y2="58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35" y="2695575"/>
            <a:ext cx="8542672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951DE-5DDF-2B33-37C9-299033A01905}"/>
              </a:ext>
            </a:extLst>
          </p:cNvPr>
          <p:cNvSpPr txBox="1"/>
          <p:nvPr/>
        </p:nvSpPr>
        <p:spPr>
          <a:xfrm>
            <a:off x="741613" y="545432"/>
            <a:ext cx="83151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1. </a:t>
            </a:r>
            <a:r>
              <a:rPr lang="ko-KR" altLang="en-US" sz="3600" dirty="0">
                <a:latin typeface="+mj-lt"/>
              </a:rPr>
              <a:t>프로젝트 개요 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2. </a:t>
            </a:r>
            <a:r>
              <a:rPr lang="ko-KR" altLang="en-US" sz="3600" dirty="0">
                <a:latin typeface="+mj-lt"/>
              </a:rPr>
              <a:t>프로젝트 구성 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3. DI </a:t>
            </a:r>
            <a:r>
              <a:rPr lang="ko-KR" altLang="en-US" sz="3600" dirty="0">
                <a:latin typeface="+mj-lt"/>
              </a:rPr>
              <a:t>설정 </a:t>
            </a:r>
            <a:r>
              <a:rPr lang="ko-KR" altLang="en-US" sz="3600" dirty="0"/>
              <a:t>코드 설명 </a:t>
            </a:r>
            <a:endParaRPr lang="en-US" altLang="ko-KR" sz="3600" dirty="0"/>
          </a:p>
          <a:p>
            <a:r>
              <a:rPr lang="en-US" altLang="ko-KR" sz="3600" dirty="0">
                <a:latin typeface="+mj-lt"/>
              </a:rPr>
              <a:t>4. AOP </a:t>
            </a:r>
            <a:r>
              <a:rPr lang="ko-KR" altLang="en-US" sz="3600" dirty="0">
                <a:latin typeface="+mj-lt"/>
              </a:rPr>
              <a:t>설정 코드 설명 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5. </a:t>
            </a:r>
            <a:r>
              <a:rPr lang="ko-KR" altLang="en-US" sz="3600" dirty="0">
                <a:latin typeface="+mj-lt"/>
              </a:rPr>
              <a:t>트랜잭션 적용 시나리오와 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   </a:t>
            </a:r>
            <a:r>
              <a:rPr lang="ko-KR" altLang="en-US" sz="3600" dirty="0">
                <a:latin typeface="+mj-lt"/>
              </a:rPr>
              <a:t>코드 설명 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6. </a:t>
            </a:r>
            <a:r>
              <a:rPr lang="ko-KR" altLang="en-US" sz="3600" dirty="0">
                <a:latin typeface="+mj-lt"/>
              </a:rPr>
              <a:t>실행 결과 화면</a:t>
            </a:r>
            <a:endParaRPr lang="ko-KR" altLang="en-US" sz="3600" b="1" dirty="0">
              <a:latin typeface="+mj-lt"/>
            </a:endParaRPr>
          </a:p>
        </p:txBody>
      </p:sp>
      <p:pic>
        <p:nvPicPr>
          <p:cNvPr id="5" name="Picture 2" descr="공무원수험신문">
            <a:extLst>
              <a:ext uri="{FF2B5EF4-FFF2-40B4-BE49-F238E27FC236}">
                <a16:creationId xmlns:a16="http://schemas.microsoft.com/office/drawing/2014/main" id="{2E12502A-91CE-97A7-5789-2377389F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91C15A-6626-2C3B-D545-BAE10BDBB6C1}"/>
              </a:ext>
            </a:extLst>
          </p:cNvPr>
          <p:cNvSpPr txBox="1"/>
          <p:nvPr/>
        </p:nvSpPr>
        <p:spPr>
          <a:xfrm>
            <a:off x="457199" y="586859"/>
            <a:ext cx="3952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6E858-ADF5-1079-657A-1FB89AC19143}"/>
              </a:ext>
            </a:extLst>
          </p:cNvPr>
          <p:cNvSpPr txBox="1"/>
          <p:nvPr/>
        </p:nvSpPr>
        <p:spPr>
          <a:xfrm>
            <a:off x="1231642" y="2914758"/>
            <a:ext cx="954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자동차 판매점에서의 장부 관리하는 프로그램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자동차 재고 관리</a:t>
            </a:r>
            <a:r>
              <a:rPr lang="en-US" altLang="ko-KR" sz="3200" dirty="0"/>
              <a:t>, </a:t>
            </a:r>
            <a:r>
              <a:rPr lang="ko-KR" altLang="en-US" sz="3200" dirty="0"/>
              <a:t>회원 관리</a:t>
            </a:r>
            <a:r>
              <a:rPr lang="en-US" altLang="ko-KR" sz="3200" dirty="0"/>
              <a:t>, </a:t>
            </a:r>
            <a:r>
              <a:rPr lang="ko-KR" altLang="en-US" sz="3200" dirty="0"/>
              <a:t>판매목록 관리를 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109054-E35E-FFDA-7017-80912666253F}"/>
              </a:ext>
            </a:extLst>
          </p:cNvPr>
          <p:cNvSpPr/>
          <p:nvPr/>
        </p:nvSpPr>
        <p:spPr>
          <a:xfrm>
            <a:off x="1018451" y="2571361"/>
            <a:ext cx="9941907" cy="2256453"/>
          </a:xfrm>
          <a:prstGeom prst="rect">
            <a:avLst/>
          </a:prstGeom>
          <a:noFill/>
          <a:ln w="9842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공무원수험신문">
            <a:extLst>
              <a:ext uri="{FF2B5EF4-FFF2-40B4-BE49-F238E27FC236}">
                <a16:creationId xmlns:a16="http://schemas.microsoft.com/office/drawing/2014/main" id="{F32B5E85-0F30-8837-B49C-31616E63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9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공무원수험신문">
            <a:extLst>
              <a:ext uri="{FF2B5EF4-FFF2-40B4-BE49-F238E27FC236}">
                <a16:creationId xmlns:a16="http://schemas.microsoft.com/office/drawing/2014/main" id="{FE8B5A81-66A8-5E60-362F-76C27385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042B3-B85F-B44E-E85C-DB09692396D3}"/>
              </a:ext>
            </a:extLst>
          </p:cNvPr>
          <p:cNvSpPr txBox="1"/>
          <p:nvPr/>
        </p:nvSpPr>
        <p:spPr>
          <a:xfrm>
            <a:off x="463420" y="622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구성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8169BE-BCC4-C432-2ADD-4DDEEB46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80" y="1468490"/>
            <a:ext cx="3430168" cy="4903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7679A3-DB20-9FA1-A52C-A8259DB3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90" y="1468490"/>
            <a:ext cx="3107235" cy="49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공무원수험신문">
            <a:extLst>
              <a:ext uri="{FF2B5EF4-FFF2-40B4-BE49-F238E27FC236}">
                <a16:creationId xmlns:a16="http://schemas.microsoft.com/office/drawing/2014/main" id="{AB67348A-C8FF-E54C-15FE-F1BAA8F5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139DE-3101-3C40-FBE7-5DA14BD43B3C}"/>
              </a:ext>
            </a:extLst>
          </p:cNvPr>
          <p:cNvSpPr txBox="1"/>
          <p:nvPr/>
        </p:nvSpPr>
        <p:spPr>
          <a:xfrm>
            <a:off x="463420" y="622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DI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코드 설명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CBA6-65C3-0667-407B-152A55B12DE4}"/>
              </a:ext>
            </a:extLst>
          </p:cNvPr>
          <p:cNvSpPr txBox="1"/>
          <p:nvPr/>
        </p:nvSpPr>
        <p:spPr>
          <a:xfrm>
            <a:off x="996820" y="1720334"/>
            <a:ext cx="451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Annotation </a:t>
            </a:r>
            <a:r>
              <a:rPr lang="ko-KR" altLang="en-US" sz="2800" dirty="0"/>
              <a:t>방식으로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83909F-60E6-7E11-2D31-F5CCE3DF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20" y="2624510"/>
            <a:ext cx="7519925" cy="697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AFEB21-8167-158A-2D44-24F22419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75" y="3687928"/>
            <a:ext cx="6827051" cy="1080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2B9831-A761-206F-5DB7-3FA8D2C47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75" y="5133921"/>
            <a:ext cx="5779750" cy="11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공무원수험신문">
            <a:extLst>
              <a:ext uri="{FF2B5EF4-FFF2-40B4-BE49-F238E27FC236}">
                <a16:creationId xmlns:a16="http://schemas.microsoft.com/office/drawing/2014/main" id="{D89989D2-2F59-9598-4FAD-B8F85CD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AF3DB-EFD8-4BC3-6AE5-A4DF77CD82F6}"/>
              </a:ext>
            </a:extLst>
          </p:cNvPr>
          <p:cNvSpPr txBox="1"/>
          <p:nvPr/>
        </p:nvSpPr>
        <p:spPr>
          <a:xfrm>
            <a:off x="463420" y="622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AOP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코드 설명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B32A-4E7A-A147-34F6-FB8D9B3C2ED9}"/>
              </a:ext>
            </a:extLst>
          </p:cNvPr>
          <p:cNvSpPr txBox="1"/>
          <p:nvPr/>
        </p:nvSpPr>
        <p:spPr>
          <a:xfrm>
            <a:off x="996819" y="1720334"/>
            <a:ext cx="469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Annotation </a:t>
            </a:r>
            <a:r>
              <a:rPr lang="ko-KR" altLang="en-US" sz="2800" dirty="0"/>
              <a:t>방식으로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8BECD-203F-A061-711F-8391A26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19" y="3583242"/>
            <a:ext cx="4884843" cy="3139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C7807F-7371-C811-82B8-A3798DCF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675" y="2273328"/>
            <a:ext cx="3482642" cy="1082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AE84A5-6D5A-B116-F02C-3A7398127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19" y="2273328"/>
            <a:ext cx="6226080" cy="1150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B6EF8E-B606-9A64-1016-A02421AC0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89" y="4335857"/>
            <a:ext cx="5954532" cy="12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공무원수험신문">
            <a:extLst>
              <a:ext uri="{FF2B5EF4-FFF2-40B4-BE49-F238E27FC236}">
                <a16:creationId xmlns:a16="http://schemas.microsoft.com/office/drawing/2014/main" id="{DC0D5C99-5E52-146F-5724-973A4F10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11FC2-715C-6D80-6399-CB13E2D16593}"/>
              </a:ext>
            </a:extLst>
          </p:cNvPr>
          <p:cNvSpPr txBox="1"/>
          <p:nvPr/>
        </p:nvSpPr>
        <p:spPr>
          <a:xfrm>
            <a:off x="463420" y="622432"/>
            <a:ext cx="58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트랜잭션 적용 시나리오와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코드 설명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063C0-938B-52CB-8D68-F31AC543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7" y="4526809"/>
            <a:ext cx="11167346" cy="1200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6F2F12-75F8-C234-1F73-C412C788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1" y="2716562"/>
            <a:ext cx="6933240" cy="712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0233AF-47DA-CF58-3A26-5DDC9526B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51" y="3685848"/>
            <a:ext cx="6954072" cy="391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A7C2B-11C9-0E42-3CD6-C4EF5165AB95}"/>
              </a:ext>
            </a:extLst>
          </p:cNvPr>
          <p:cNvSpPr txBox="1"/>
          <p:nvPr/>
        </p:nvSpPr>
        <p:spPr>
          <a:xfrm>
            <a:off x="996820" y="1720334"/>
            <a:ext cx="451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Annotation </a:t>
            </a:r>
            <a:r>
              <a:rPr lang="ko-KR" altLang="en-US" sz="2800" dirty="0"/>
              <a:t>방식으로 설정</a:t>
            </a:r>
          </a:p>
        </p:txBody>
      </p:sp>
    </p:spTree>
    <p:extLst>
      <p:ext uri="{BB962C8B-B14F-4D97-AF65-F5344CB8AC3E}">
        <p14:creationId xmlns:p14="http://schemas.microsoft.com/office/powerpoint/2010/main" val="300450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공무원수험신문">
            <a:extLst>
              <a:ext uri="{FF2B5EF4-FFF2-40B4-BE49-F238E27FC236}">
                <a16:creationId xmlns:a16="http://schemas.microsoft.com/office/drawing/2014/main" id="{DF9C3B6F-8F04-2DAB-40E3-88F62429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96516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E59BD0-26CB-1FEF-09CC-2AFE85FF75FE}"/>
              </a:ext>
            </a:extLst>
          </p:cNvPr>
          <p:cNvSpPr txBox="1"/>
          <p:nvPr/>
        </p:nvSpPr>
        <p:spPr>
          <a:xfrm>
            <a:off x="463420" y="622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3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 화면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AFE5D-F6D2-735C-A40A-9EF85725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07" y="1630243"/>
            <a:ext cx="9470571" cy="50312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110110-303E-73F0-D625-C835D4BDF9D8}"/>
              </a:ext>
            </a:extLst>
          </p:cNvPr>
          <p:cNvSpPr/>
          <p:nvPr/>
        </p:nvSpPr>
        <p:spPr>
          <a:xfrm>
            <a:off x="5922896" y="3198944"/>
            <a:ext cx="87299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7C5A4-256E-A672-A699-CDA35DD08F84}"/>
              </a:ext>
            </a:extLst>
          </p:cNvPr>
          <p:cNvSpPr/>
          <p:nvPr/>
        </p:nvSpPr>
        <p:spPr>
          <a:xfrm>
            <a:off x="7820026" y="4237623"/>
            <a:ext cx="742950" cy="3744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FEF71B-60ED-CCD2-5085-52294057EA74}"/>
              </a:ext>
            </a:extLst>
          </p:cNvPr>
          <p:cNvSpPr/>
          <p:nvPr/>
        </p:nvSpPr>
        <p:spPr>
          <a:xfrm>
            <a:off x="7820026" y="5007323"/>
            <a:ext cx="742950" cy="3744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공무원수험신문">
            <a:extLst>
              <a:ext uri="{FF2B5EF4-FFF2-40B4-BE49-F238E27FC236}">
                <a16:creationId xmlns:a16="http://schemas.microsoft.com/office/drawing/2014/main" id="{EA1C5333-759F-280F-2D84-5C494D55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159194"/>
            <a:ext cx="2791326" cy="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A20A61-32B0-4E00-3353-222254B8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857026"/>
            <a:ext cx="10488706" cy="55721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3F506E-EC1B-06ED-813F-CB4DF91743D3}"/>
              </a:ext>
            </a:extLst>
          </p:cNvPr>
          <p:cNvSpPr/>
          <p:nvPr/>
        </p:nvSpPr>
        <p:spPr>
          <a:xfrm>
            <a:off x="8523221" y="3114675"/>
            <a:ext cx="87299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5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108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김진(2018156011)</dc:creator>
  <cp:lastModifiedBy>김진(2018156011)</cp:lastModifiedBy>
  <cp:revision>3</cp:revision>
  <dcterms:created xsi:type="dcterms:W3CDTF">2022-05-29T13:56:05Z</dcterms:created>
  <dcterms:modified xsi:type="dcterms:W3CDTF">2022-06-01T10:47:20Z</dcterms:modified>
</cp:coreProperties>
</file>