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00D8D-192B-4E90-9D99-72B034E9362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1F1B8C-A97F-45E5-A5CF-B0D2872D6967}">
      <dgm:prSet/>
      <dgm:spPr/>
      <dgm:t>
        <a:bodyPr/>
        <a:lstStyle/>
        <a:p>
          <a:r>
            <a:rPr lang="en-US" altLang="ko-KR" dirty="0"/>
            <a:t>1. </a:t>
          </a:r>
          <a:r>
            <a:rPr lang="ko-KR" dirty="0"/>
            <a:t>졸업 연구 개요</a:t>
          </a:r>
          <a:endParaRPr lang="en-US" dirty="0"/>
        </a:p>
      </dgm:t>
    </dgm:pt>
    <dgm:pt modelId="{2688ABFF-695E-48B8-B382-18397A718361}" type="parTrans" cxnId="{58A60E32-7909-46C7-A798-B2F8D94DAE84}">
      <dgm:prSet/>
      <dgm:spPr/>
      <dgm:t>
        <a:bodyPr/>
        <a:lstStyle/>
        <a:p>
          <a:endParaRPr lang="en-US"/>
        </a:p>
      </dgm:t>
    </dgm:pt>
    <dgm:pt modelId="{F70A4FAB-47FF-4E52-8A94-C2072C8629B6}" type="sibTrans" cxnId="{58A60E32-7909-46C7-A798-B2F8D94DAE84}">
      <dgm:prSet/>
      <dgm:spPr/>
      <dgm:t>
        <a:bodyPr/>
        <a:lstStyle/>
        <a:p>
          <a:endParaRPr lang="en-US"/>
        </a:p>
      </dgm:t>
    </dgm:pt>
    <dgm:pt modelId="{4A06086D-FAE6-47DE-B2B5-FF5645DBA20F}">
      <dgm:prSet/>
      <dgm:spPr/>
      <dgm:t>
        <a:bodyPr/>
        <a:lstStyle/>
        <a:p>
          <a:r>
            <a:rPr lang="en-US" altLang="ko-KR" dirty="0"/>
            <a:t>2. </a:t>
          </a:r>
          <a:r>
            <a:rPr lang="ko-KR" dirty="0"/>
            <a:t>관련 연구 및 사례</a:t>
          </a:r>
          <a:endParaRPr lang="en-US" dirty="0"/>
        </a:p>
      </dgm:t>
    </dgm:pt>
    <dgm:pt modelId="{25FD19BC-C89B-443E-A754-DBBAEC88AC19}" type="parTrans" cxnId="{2C3B6031-B79A-42C0-9C91-45C88A57D930}">
      <dgm:prSet/>
      <dgm:spPr/>
      <dgm:t>
        <a:bodyPr/>
        <a:lstStyle/>
        <a:p>
          <a:endParaRPr lang="en-US"/>
        </a:p>
      </dgm:t>
    </dgm:pt>
    <dgm:pt modelId="{81911342-44B0-4EE8-838F-C2EFC619DB8F}" type="sibTrans" cxnId="{2C3B6031-B79A-42C0-9C91-45C88A57D930}">
      <dgm:prSet/>
      <dgm:spPr/>
      <dgm:t>
        <a:bodyPr/>
        <a:lstStyle/>
        <a:p>
          <a:endParaRPr lang="en-US"/>
        </a:p>
      </dgm:t>
    </dgm:pt>
    <dgm:pt modelId="{B83B2BC2-58C1-4A85-8186-0CF638C023A2}">
      <dgm:prSet/>
      <dgm:spPr/>
      <dgm:t>
        <a:bodyPr/>
        <a:lstStyle/>
        <a:p>
          <a:r>
            <a:rPr lang="en-US" altLang="ko-KR" dirty="0"/>
            <a:t>3. </a:t>
          </a:r>
          <a:r>
            <a:rPr lang="ko-KR" dirty="0"/>
            <a:t>시스템 수행 시나리오</a:t>
          </a:r>
          <a:endParaRPr lang="en-US" dirty="0"/>
        </a:p>
      </dgm:t>
    </dgm:pt>
    <dgm:pt modelId="{273A3CF3-B747-4654-9AF2-2DE1FF6DEA45}" type="parTrans" cxnId="{958EC7B5-878B-4AAA-8A2D-DBB847508DAC}">
      <dgm:prSet/>
      <dgm:spPr/>
      <dgm:t>
        <a:bodyPr/>
        <a:lstStyle/>
        <a:p>
          <a:endParaRPr lang="en-US"/>
        </a:p>
      </dgm:t>
    </dgm:pt>
    <dgm:pt modelId="{1F1A3C48-5BC8-462F-82B5-AD364DAEFC3E}" type="sibTrans" cxnId="{958EC7B5-878B-4AAA-8A2D-DBB847508DAC}">
      <dgm:prSet/>
      <dgm:spPr/>
      <dgm:t>
        <a:bodyPr/>
        <a:lstStyle/>
        <a:p>
          <a:endParaRPr lang="en-US"/>
        </a:p>
      </dgm:t>
    </dgm:pt>
    <dgm:pt modelId="{6A04ABBC-DBB9-4159-94AE-A18B5302CC4D}">
      <dgm:prSet/>
      <dgm:spPr/>
      <dgm:t>
        <a:bodyPr/>
        <a:lstStyle/>
        <a:p>
          <a:r>
            <a:rPr lang="en-US" altLang="ko-KR" dirty="0"/>
            <a:t>4. </a:t>
          </a:r>
          <a:r>
            <a:rPr lang="ko-KR" dirty="0"/>
            <a:t>시스템 구성도</a:t>
          </a:r>
          <a:endParaRPr lang="en-US" dirty="0"/>
        </a:p>
      </dgm:t>
    </dgm:pt>
    <dgm:pt modelId="{7C446D13-ADF4-409B-8ADF-979F5E83B40C}" type="parTrans" cxnId="{685AF71D-9692-4B5A-9E23-A1D85FB7AEAD}">
      <dgm:prSet/>
      <dgm:spPr/>
      <dgm:t>
        <a:bodyPr/>
        <a:lstStyle/>
        <a:p>
          <a:endParaRPr lang="en-US"/>
        </a:p>
      </dgm:t>
    </dgm:pt>
    <dgm:pt modelId="{82DC745A-8202-4BF6-A8D5-EAD3EFDAD128}" type="sibTrans" cxnId="{685AF71D-9692-4B5A-9E23-A1D85FB7AEAD}">
      <dgm:prSet/>
      <dgm:spPr/>
      <dgm:t>
        <a:bodyPr/>
        <a:lstStyle/>
        <a:p>
          <a:endParaRPr lang="en-US"/>
        </a:p>
      </dgm:t>
    </dgm:pt>
    <dgm:pt modelId="{5983FCD0-1E8E-4BFE-A80A-A6A4499E0702}">
      <dgm:prSet/>
      <dgm:spPr/>
      <dgm:t>
        <a:bodyPr/>
        <a:lstStyle/>
        <a:p>
          <a:r>
            <a:rPr lang="en-US" altLang="ko-KR" dirty="0"/>
            <a:t>5. </a:t>
          </a:r>
          <a:r>
            <a:rPr lang="ko-KR" dirty="0"/>
            <a:t>개발 환경 및 개발 방법</a:t>
          </a:r>
          <a:endParaRPr lang="en-US" dirty="0"/>
        </a:p>
      </dgm:t>
    </dgm:pt>
    <dgm:pt modelId="{4ADBF579-FD97-4F68-8F69-596A0577F5D0}" type="parTrans" cxnId="{287071FB-9A38-48A0-B388-F0E98F4666D4}">
      <dgm:prSet/>
      <dgm:spPr/>
      <dgm:t>
        <a:bodyPr/>
        <a:lstStyle/>
        <a:p>
          <a:endParaRPr lang="en-US"/>
        </a:p>
      </dgm:t>
    </dgm:pt>
    <dgm:pt modelId="{580B434A-FDD3-4B4B-94BF-63668527E13D}" type="sibTrans" cxnId="{287071FB-9A38-48A0-B388-F0E98F4666D4}">
      <dgm:prSet/>
      <dgm:spPr/>
      <dgm:t>
        <a:bodyPr/>
        <a:lstStyle/>
        <a:p>
          <a:endParaRPr lang="en-US"/>
        </a:p>
      </dgm:t>
    </dgm:pt>
    <dgm:pt modelId="{19D1EA2C-E2C6-4DEA-A2F6-98F78184470B}">
      <dgm:prSet/>
      <dgm:spPr/>
      <dgm:t>
        <a:bodyPr/>
        <a:lstStyle/>
        <a:p>
          <a:r>
            <a:rPr lang="en-US" altLang="ko-KR" dirty="0"/>
            <a:t>6. </a:t>
          </a:r>
          <a:r>
            <a:rPr lang="ko-KR" dirty="0"/>
            <a:t>업무 분담</a:t>
          </a:r>
          <a:endParaRPr lang="en-US" dirty="0"/>
        </a:p>
      </dgm:t>
    </dgm:pt>
    <dgm:pt modelId="{F9128C08-5CC3-42C0-8004-75FC29E758E8}" type="parTrans" cxnId="{52292309-0037-438E-B51A-164855C2BE8E}">
      <dgm:prSet/>
      <dgm:spPr/>
      <dgm:t>
        <a:bodyPr/>
        <a:lstStyle/>
        <a:p>
          <a:endParaRPr lang="en-US"/>
        </a:p>
      </dgm:t>
    </dgm:pt>
    <dgm:pt modelId="{4925E199-C0DC-46EB-9FBF-15D44FEC2F72}" type="sibTrans" cxnId="{52292309-0037-438E-B51A-164855C2BE8E}">
      <dgm:prSet/>
      <dgm:spPr/>
      <dgm:t>
        <a:bodyPr/>
        <a:lstStyle/>
        <a:p>
          <a:endParaRPr lang="en-US"/>
        </a:p>
      </dgm:t>
    </dgm:pt>
    <dgm:pt modelId="{05A2B2C0-2E77-4F8B-AFA4-6541FBE50594}">
      <dgm:prSet/>
      <dgm:spPr/>
      <dgm:t>
        <a:bodyPr/>
        <a:lstStyle/>
        <a:p>
          <a:r>
            <a:rPr lang="en-US" altLang="ko-KR" dirty="0"/>
            <a:t>7. </a:t>
          </a:r>
          <a:r>
            <a:rPr lang="ko-KR" dirty="0"/>
            <a:t>종합설계 수행 일정</a:t>
          </a:r>
          <a:endParaRPr lang="en-US" dirty="0"/>
        </a:p>
      </dgm:t>
    </dgm:pt>
    <dgm:pt modelId="{FFF923A8-C867-4874-99DE-3A33D837607B}" type="parTrans" cxnId="{E923CB23-2C92-4E42-97AA-27748C7606C7}">
      <dgm:prSet/>
      <dgm:spPr/>
      <dgm:t>
        <a:bodyPr/>
        <a:lstStyle/>
        <a:p>
          <a:endParaRPr lang="en-US"/>
        </a:p>
      </dgm:t>
    </dgm:pt>
    <dgm:pt modelId="{534DFAAD-F58F-4732-92D1-2759AE21E81E}" type="sibTrans" cxnId="{E923CB23-2C92-4E42-97AA-27748C7606C7}">
      <dgm:prSet/>
      <dgm:spPr/>
      <dgm:t>
        <a:bodyPr/>
        <a:lstStyle/>
        <a:p>
          <a:endParaRPr lang="en-US"/>
        </a:p>
      </dgm:t>
    </dgm:pt>
    <dgm:pt modelId="{B3E1C827-CC98-47D9-95E3-F1C8537B430F}">
      <dgm:prSet/>
      <dgm:spPr/>
      <dgm:t>
        <a:bodyPr/>
        <a:lstStyle/>
        <a:p>
          <a:r>
            <a:rPr lang="en-US" altLang="ko-KR" dirty="0"/>
            <a:t>8. </a:t>
          </a:r>
          <a:r>
            <a:rPr lang="ko-KR" dirty="0"/>
            <a:t>필요 기술 및 참고 문헌</a:t>
          </a:r>
          <a:endParaRPr lang="en-US" dirty="0"/>
        </a:p>
      </dgm:t>
    </dgm:pt>
    <dgm:pt modelId="{036D5057-B604-4FE8-B365-65C09953A83E}" type="parTrans" cxnId="{08F34FEE-A86C-476D-A477-1DD4EB63C3E9}">
      <dgm:prSet/>
      <dgm:spPr/>
      <dgm:t>
        <a:bodyPr/>
        <a:lstStyle/>
        <a:p>
          <a:endParaRPr lang="en-US"/>
        </a:p>
      </dgm:t>
    </dgm:pt>
    <dgm:pt modelId="{1CC881F9-8D99-4D3C-9177-C2C575AC6EB9}" type="sibTrans" cxnId="{08F34FEE-A86C-476D-A477-1DD4EB63C3E9}">
      <dgm:prSet/>
      <dgm:spPr/>
      <dgm:t>
        <a:bodyPr/>
        <a:lstStyle/>
        <a:p>
          <a:endParaRPr lang="en-US"/>
        </a:p>
      </dgm:t>
    </dgm:pt>
    <dgm:pt modelId="{41FD6BB2-77D0-4D1D-B91C-6F6A72EB6247}" type="pres">
      <dgm:prSet presAssocID="{5EA00D8D-192B-4E90-9D99-72B034E93624}" presName="vert0" presStyleCnt="0">
        <dgm:presLayoutVars>
          <dgm:dir/>
          <dgm:animOne val="branch"/>
          <dgm:animLvl val="lvl"/>
        </dgm:presLayoutVars>
      </dgm:prSet>
      <dgm:spPr/>
    </dgm:pt>
    <dgm:pt modelId="{E09DC50B-90A4-4B2A-9B2D-9C3EB8FAF5F7}" type="pres">
      <dgm:prSet presAssocID="{D31F1B8C-A97F-45E5-A5CF-B0D2872D6967}" presName="thickLine" presStyleLbl="alignNode1" presStyleIdx="0" presStyleCnt="8"/>
      <dgm:spPr/>
    </dgm:pt>
    <dgm:pt modelId="{DB7E3F22-AD4D-4DBC-8AA4-E19B3A18066B}" type="pres">
      <dgm:prSet presAssocID="{D31F1B8C-A97F-45E5-A5CF-B0D2872D6967}" presName="horz1" presStyleCnt="0"/>
      <dgm:spPr/>
    </dgm:pt>
    <dgm:pt modelId="{676F0A41-5D00-475B-A4E7-F33660E1C349}" type="pres">
      <dgm:prSet presAssocID="{D31F1B8C-A97F-45E5-A5CF-B0D2872D6967}" presName="tx1" presStyleLbl="revTx" presStyleIdx="0" presStyleCnt="8"/>
      <dgm:spPr/>
    </dgm:pt>
    <dgm:pt modelId="{5C3E0329-93A3-41C7-B564-FD958E8D38BB}" type="pres">
      <dgm:prSet presAssocID="{D31F1B8C-A97F-45E5-A5CF-B0D2872D6967}" presName="vert1" presStyleCnt="0"/>
      <dgm:spPr/>
    </dgm:pt>
    <dgm:pt modelId="{B1370E04-B8AF-4234-B0B6-AC0278F21BFE}" type="pres">
      <dgm:prSet presAssocID="{4A06086D-FAE6-47DE-B2B5-FF5645DBA20F}" presName="thickLine" presStyleLbl="alignNode1" presStyleIdx="1" presStyleCnt="8"/>
      <dgm:spPr/>
    </dgm:pt>
    <dgm:pt modelId="{BB99C094-3C6F-4948-981D-D888FCB7F604}" type="pres">
      <dgm:prSet presAssocID="{4A06086D-FAE6-47DE-B2B5-FF5645DBA20F}" presName="horz1" presStyleCnt="0"/>
      <dgm:spPr/>
    </dgm:pt>
    <dgm:pt modelId="{7D34EC82-82BA-46ED-BE40-6AADD00F64C7}" type="pres">
      <dgm:prSet presAssocID="{4A06086D-FAE6-47DE-B2B5-FF5645DBA20F}" presName="tx1" presStyleLbl="revTx" presStyleIdx="1" presStyleCnt="8"/>
      <dgm:spPr/>
    </dgm:pt>
    <dgm:pt modelId="{69849798-EDF0-4902-952A-2EE0D4368656}" type="pres">
      <dgm:prSet presAssocID="{4A06086D-FAE6-47DE-B2B5-FF5645DBA20F}" presName="vert1" presStyleCnt="0"/>
      <dgm:spPr/>
    </dgm:pt>
    <dgm:pt modelId="{ED1B5246-09E9-4FBD-A93C-8340209C49E2}" type="pres">
      <dgm:prSet presAssocID="{B83B2BC2-58C1-4A85-8186-0CF638C023A2}" presName="thickLine" presStyleLbl="alignNode1" presStyleIdx="2" presStyleCnt="8"/>
      <dgm:spPr/>
    </dgm:pt>
    <dgm:pt modelId="{AF7B61FA-6173-467A-BF7D-0885D918E28F}" type="pres">
      <dgm:prSet presAssocID="{B83B2BC2-58C1-4A85-8186-0CF638C023A2}" presName="horz1" presStyleCnt="0"/>
      <dgm:spPr/>
    </dgm:pt>
    <dgm:pt modelId="{E2905DF3-B0E9-4C61-BA64-CD9583C78957}" type="pres">
      <dgm:prSet presAssocID="{B83B2BC2-58C1-4A85-8186-0CF638C023A2}" presName="tx1" presStyleLbl="revTx" presStyleIdx="2" presStyleCnt="8"/>
      <dgm:spPr/>
    </dgm:pt>
    <dgm:pt modelId="{09C51626-6BC3-4DBB-A96A-24FC1FAE053E}" type="pres">
      <dgm:prSet presAssocID="{B83B2BC2-58C1-4A85-8186-0CF638C023A2}" presName="vert1" presStyleCnt="0"/>
      <dgm:spPr/>
    </dgm:pt>
    <dgm:pt modelId="{2C542BE4-E449-4006-A492-68487F5DF79B}" type="pres">
      <dgm:prSet presAssocID="{6A04ABBC-DBB9-4159-94AE-A18B5302CC4D}" presName="thickLine" presStyleLbl="alignNode1" presStyleIdx="3" presStyleCnt="8"/>
      <dgm:spPr/>
    </dgm:pt>
    <dgm:pt modelId="{EE803FDA-AE9C-4223-94C8-0A68D2CB53FB}" type="pres">
      <dgm:prSet presAssocID="{6A04ABBC-DBB9-4159-94AE-A18B5302CC4D}" presName="horz1" presStyleCnt="0"/>
      <dgm:spPr/>
    </dgm:pt>
    <dgm:pt modelId="{A182435F-23F3-4902-820A-A4B4CDA533CE}" type="pres">
      <dgm:prSet presAssocID="{6A04ABBC-DBB9-4159-94AE-A18B5302CC4D}" presName="tx1" presStyleLbl="revTx" presStyleIdx="3" presStyleCnt="8"/>
      <dgm:spPr/>
    </dgm:pt>
    <dgm:pt modelId="{14DC8D5F-1DE8-481C-AB2C-CAAE2F22019C}" type="pres">
      <dgm:prSet presAssocID="{6A04ABBC-DBB9-4159-94AE-A18B5302CC4D}" presName="vert1" presStyleCnt="0"/>
      <dgm:spPr/>
    </dgm:pt>
    <dgm:pt modelId="{34B962CB-7DD3-4D55-91B0-89A3363A113C}" type="pres">
      <dgm:prSet presAssocID="{5983FCD0-1E8E-4BFE-A80A-A6A4499E0702}" presName="thickLine" presStyleLbl="alignNode1" presStyleIdx="4" presStyleCnt="8"/>
      <dgm:spPr/>
    </dgm:pt>
    <dgm:pt modelId="{9AC93B0D-B368-40D2-9CED-C445D169438A}" type="pres">
      <dgm:prSet presAssocID="{5983FCD0-1E8E-4BFE-A80A-A6A4499E0702}" presName="horz1" presStyleCnt="0"/>
      <dgm:spPr/>
    </dgm:pt>
    <dgm:pt modelId="{AB09AFF0-DF3B-4CCE-813E-B290B8AE55EB}" type="pres">
      <dgm:prSet presAssocID="{5983FCD0-1E8E-4BFE-A80A-A6A4499E0702}" presName="tx1" presStyleLbl="revTx" presStyleIdx="4" presStyleCnt="8"/>
      <dgm:spPr/>
    </dgm:pt>
    <dgm:pt modelId="{3D787447-188E-4AC4-A6C6-26050C0D5E87}" type="pres">
      <dgm:prSet presAssocID="{5983FCD0-1E8E-4BFE-A80A-A6A4499E0702}" presName="vert1" presStyleCnt="0"/>
      <dgm:spPr/>
    </dgm:pt>
    <dgm:pt modelId="{6EA2C6B1-9204-474F-B2C0-03BA22DB6B44}" type="pres">
      <dgm:prSet presAssocID="{19D1EA2C-E2C6-4DEA-A2F6-98F78184470B}" presName="thickLine" presStyleLbl="alignNode1" presStyleIdx="5" presStyleCnt="8"/>
      <dgm:spPr/>
    </dgm:pt>
    <dgm:pt modelId="{C321B068-886A-4DA0-9CAE-65B4363B8D04}" type="pres">
      <dgm:prSet presAssocID="{19D1EA2C-E2C6-4DEA-A2F6-98F78184470B}" presName="horz1" presStyleCnt="0"/>
      <dgm:spPr/>
    </dgm:pt>
    <dgm:pt modelId="{B6CB163C-1F2B-495C-AB5E-9FE6FB08D6EB}" type="pres">
      <dgm:prSet presAssocID="{19D1EA2C-E2C6-4DEA-A2F6-98F78184470B}" presName="tx1" presStyleLbl="revTx" presStyleIdx="5" presStyleCnt="8"/>
      <dgm:spPr/>
    </dgm:pt>
    <dgm:pt modelId="{6132BA4C-8C40-4CC9-A7D1-D7EB83EDFC42}" type="pres">
      <dgm:prSet presAssocID="{19D1EA2C-E2C6-4DEA-A2F6-98F78184470B}" presName="vert1" presStyleCnt="0"/>
      <dgm:spPr/>
    </dgm:pt>
    <dgm:pt modelId="{4350F2E1-7664-4109-A997-DAB4A31EC9AF}" type="pres">
      <dgm:prSet presAssocID="{05A2B2C0-2E77-4F8B-AFA4-6541FBE50594}" presName="thickLine" presStyleLbl="alignNode1" presStyleIdx="6" presStyleCnt="8"/>
      <dgm:spPr/>
    </dgm:pt>
    <dgm:pt modelId="{B06C5872-3F9B-4567-AADF-82864AD5526D}" type="pres">
      <dgm:prSet presAssocID="{05A2B2C0-2E77-4F8B-AFA4-6541FBE50594}" presName="horz1" presStyleCnt="0"/>
      <dgm:spPr/>
    </dgm:pt>
    <dgm:pt modelId="{8E748B57-B749-4693-82A8-2FAE0F98EFD8}" type="pres">
      <dgm:prSet presAssocID="{05A2B2C0-2E77-4F8B-AFA4-6541FBE50594}" presName="tx1" presStyleLbl="revTx" presStyleIdx="6" presStyleCnt="8"/>
      <dgm:spPr/>
    </dgm:pt>
    <dgm:pt modelId="{9626F357-24A5-42AA-B378-93255125058D}" type="pres">
      <dgm:prSet presAssocID="{05A2B2C0-2E77-4F8B-AFA4-6541FBE50594}" presName="vert1" presStyleCnt="0"/>
      <dgm:spPr/>
    </dgm:pt>
    <dgm:pt modelId="{D0D04AE5-8B8A-4B64-AABA-B862A83B85CB}" type="pres">
      <dgm:prSet presAssocID="{B3E1C827-CC98-47D9-95E3-F1C8537B430F}" presName="thickLine" presStyleLbl="alignNode1" presStyleIdx="7" presStyleCnt="8"/>
      <dgm:spPr/>
    </dgm:pt>
    <dgm:pt modelId="{24689773-7B26-42FC-9352-86343B3089DC}" type="pres">
      <dgm:prSet presAssocID="{B3E1C827-CC98-47D9-95E3-F1C8537B430F}" presName="horz1" presStyleCnt="0"/>
      <dgm:spPr/>
    </dgm:pt>
    <dgm:pt modelId="{9DE18CA7-BC0E-4CE6-8EF3-CBAC7E7BB566}" type="pres">
      <dgm:prSet presAssocID="{B3E1C827-CC98-47D9-95E3-F1C8537B430F}" presName="tx1" presStyleLbl="revTx" presStyleIdx="7" presStyleCnt="8"/>
      <dgm:spPr/>
    </dgm:pt>
    <dgm:pt modelId="{256068A7-3A84-411B-A64B-2933BBB9CC24}" type="pres">
      <dgm:prSet presAssocID="{B3E1C827-CC98-47D9-95E3-F1C8537B430F}" presName="vert1" presStyleCnt="0"/>
      <dgm:spPr/>
    </dgm:pt>
  </dgm:ptLst>
  <dgm:cxnLst>
    <dgm:cxn modelId="{52292309-0037-438E-B51A-164855C2BE8E}" srcId="{5EA00D8D-192B-4E90-9D99-72B034E93624}" destId="{19D1EA2C-E2C6-4DEA-A2F6-98F78184470B}" srcOrd="5" destOrd="0" parTransId="{F9128C08-5CC3-42C0-8004-75FC29E758E8}" sibTransId="{4925E199-C0DC-46EB-9FBF-15D44FEC2F72}"/>
    <dgm:cxn modelId="{685AF71D-9692-4B5A-9E23-A1D85FB7AEAD}" srcId="{5EA00D8D-192B-4E90-9D99-72B034E93624}" destId="{6A04ABBC-DBB9-4159-94AE-A18B5302CC4D}" srcOrd="3" destOrd="0" parTransId="{7C446D13-ADF4-409B-8ADF-979F5E83B40C}" sibTransId="{82DC745A-8202-4BF6-A8D5-EAD3EFDAD128}"/>
    <dgm:cxn modelId="{E923CB23-2C92-4E42-97AA-27748C7606C7}" srcId="{5EA00D8D-192B-4E90-9D99-72B034E93624}" destId="{05A2B2C0-2E77-4F8B-AFA4-6541FBE50594}" srcOrd="6" destOrd="0" parTransId="{FFF923A8-C867-4874-99DE-3A33D837607B}" sibTransId="{534DFAAD-F58F-4732-92D1-2759AE21E81E}"/>
    <dgm:cxn modelId="{2C3B6031-B79A-42C0-9C91-45C88A57D930}" srcId="{5EA00D8D-192B-4E90-9D99-72B034E93624}" destId="{4A06086D-FAE6-47DE-B2B5-FF5645DBA20F}" srcOrd="1" destOrd="0" parTransId="{25FD19BC-C89B-443E-A754-DBBAEC88AC19}" sibTransId="{81911342-44B0-4EE8-838F-C2EFC619DB8F}"/>
    <dgm:cxn modelId="{58A60E32-7909-46C7-A798-B2F8D94DAE84}" srcId="{5EA00D8D-192B-4E90-9D99-72B034E93624}" destId="{D31F1B8C-A97F-45E5-A5CF-B0D2872D6967}" srcOrd="0" destOrd="0" parTransId="{2688ABFF-695E-48B8-B382-18397A718361}" sibTransId="{F70A4FAB-47FF-4E52-8A94-C2072C8629B6}"/>
    <dgm:cxn modelId="{D8104842-C88C-4FB1-8082-D3946F839696}" type="presOf" srcId="{D31F1B8C-A97F-45E5-A5CF-B0D2872D6967}" destId="{676F0A41-5D00-475B-A4E7-F33660E1C349}" srcOrd="0" destOrd="0" presId="urn:microsoft.com/office/officeart/2008/layout/LinedList"/>
    <dgm:cxn modelId="{E75A5445-BF1C-489E-84F0-6AAA0F910862}" type="presOf" srcId="{5983FCD0-1E8E-4BFE-A80A-A6A4499E0702}" destId="{AB09AFF0-DF3B-4CCE-813E-B290B8AE55EB}" srcOrd="0" destOrd="0" presId="urn:microsoft.com/office/officeart/2008/layout/LinedList"/>
    <dgm:cxn modelId="{06D2706B-4A2E-4974-8331-432B38531F1B}" type="presOf" srcId="{B3E1C827-CC98-47D9-95E3-F1C8537B430F}" destId="{9DE18CA7-BC0E-4CE6-8EF3-CBAC7E7BB566}" srcOrd="0" destOrd="0" presId="urn:microsoft.com/office/officeart/2008/layout/LinedList"/>
    <dgm:cxn modelId="{DA49DAA3-4407-4746-B86E-36ACC1E45979}" type="presOf" srcId="{4A06086D-FAE6-47DE-B2B5-FF5645DBA20F}" destId="{7D34EC82-82BA-46ED-BE40-6AADD00F64C7}" srcOrd="0" destOrd="0" presId="urn:microsoft.com/office/officeart/2008/layout/LinedList"/>
    <dgm:cxn modelId="{3904B2AB-2F19-4132-A66D-F1FBD6DE019F}" type="presOf" srcId="{5EA00D8D-192B-4E90-9D99-72B034E93624}" destId="{41FD6BB2-77D0-4D1D-B91C-6F6A72EB6247}" srcOrd="0" destOrd="0" presId="urn:microsoft.com/office/officeart/2008/layout/LinedList"/>
    <dgm:cxn modelId="{958EC7B5-878B-4AAA-8A2D-DBB847508DAC}" srcId="{5EA00D8D-192B-4E90-9D99-72B034E93624}" destId="{B83B2BC2-58C1-4A85-8186-0CF638C023A2}" srcOrd="2" destOrd="0" parTransId="{273A3CF3-B747-4654-9AF2-2DE1FF6DEA45}" sibTransId="{1F1A3C48-5BC8-462F-82B5-AD364DAEFC3E}"/>
    <dgm:cxn modelId="{3C8B94C9-D27B-4F44-8606-6DF285521CBF}" type="presOf" srcId="{05A2B2C0-2E77-4F8B-AFA4-6541FBE50594}" destId="{8E748B57-B749-4693-82A8-2FAE0F98EFD8}" srcOrd="0" destOrd="0" presId="urn:microsoft.com/office/officeart/2008/layout/LinedList"/>
    <dgm:cxn modelId="{243D5AD4-0450-4373-BE67-E25784377B33}" type="presOf" srcId="{6A04ABBC-DBB9-4159-94AE-A18B5302CC4D}" destId="{A182435F-23F3-4902-820A-A4B4CDA533CE}" srcOrd="0" destOrd="0" presId="urn:microsoft.com/office/officeart/2008/layout/LinedList"/>
    <dgm:cxn modelId="{C37A32D7-085B-46A8-AB78-FFF2E381452D}" type="presOf" srcId="{19D1EA2C-E2C6-4DEA-A2F6-98F78184470B}" destId="{B6CB163C-1F2B-495C-AB5E-9FE6FB08D6EB}" srcOrd="0" destOrd="0" presId="urn:microsoft.com/office/officeart/2008/layout/LinedList"/>
    <dgm:cxn modelId="{08F34FEE-A86C-476D-A477-1DD4EB63C3E9}" srcId="{5EA00D8D-192B-4E90-9D99-72B034E93624}" destId="{B3E1C827-CC98-47D9-95E3-F1C8537B430F}" srcOrd="7" destOrd="0" parTransId="{036D5057-B604-4FE8-B365-65C09953A83E}" sibTransId="{1CC881F9-8D99-4D3C-9177-C2C575AC6EB9}"/>
    <dgm:cxn modelId="{14A015F5-9B93-42C1-AA69-A2B105063E9B}" type="presOf" srcId="{B83B2BC2-58C1-4A85-8186-0CF638C023A2}" destId="{E2905DF3-B0E9-4C61-BA64-CD9583C78957}" srcOrd="0" destOrd="0" presId="urn:microsoft.com/office/officeart/2008/layout/LinedList"/>
    <dgm:cxn modelId="{287071FB-9A38-48A0-B388-F0E98F4666D4}" srcId="{5EA00D8D-192B-4E90-9D99-72B034E93624}" destId="{5983FCD0-1E8E-4BFE-A80A-A6A4499E0702}" srcOrd="4" destOrd="0" parTransId="{4ADBF579-FD97-4F68-8F69-596A0577F5D0}" sibTransId="{580B434A-FDD3-4B4B-94BF-63668527E13D}"/>
    <dgm:cxn modelId="{0CDD9521-7F0D-420B-8256-A982F211CF83}" type="presParOf" srcId="{41FD6BB2-77D0-4D1D-B91C-6F6A72EB6247}" destId="{E09DC50B-90A4-4B2A-9B2D-9C3EB8FAF5F7}" srcOrd="0" destOrd="0" presId="urn:microsoft.com/office/officeart/2008/layout/LinedList"/>
    <dgm:cxn modelId="{4B81BBEA-C600-47A3-B6E6-8B651DE56519}" type="presParOf" srcId="{41FD6BB2-77D0-4D1D-B91C-6F6A72EB6247}" destId="{DB7E3F22-AD4D-4DBC-8AA4-E19B3A18066B}" srcOrd="1" destOrd="0" presId="urn:microsoft.com/office/officeart/2008/layout/LinedList"/>
    <dgm:cxn modelId="{E4EE82A2-3AB6-467B-AE4E-40BC31E35C9A}" type="presParOf" srcId="{DB7E3F22-AD4D-4DBC-8AA4-E19B3A18066B}" destId="{676F0A41-5D00-475B-A4E7-F33660E1C349}" srcOrd="0" destOrd="0" presId="urn:microsoft.com/office/officeart/2008/layout/LinedList"/>
    <dgm:cxn modelId="{F6E7857A-921B-4E2D-9190-20935F1C5EAC}" type="presParOf" srcId="{DB7E3F22-AD4D-4DBC-8AA4-E19B3A18066B}" destId="{5C3E0329-93A3-41C7-B564-FD958E8D38BB}" srcOrd="1" destOrd="0" presId="urn:microsoft.com/office/officeart/2008/layout/LinedList"/>
    <dgm:cxn modelId="{E2BEECEB-6BDF-4A94-B0B4-169F04B1127C}" type="presParOf" srcId="{41FD6BB2-77D0-4D1D-B91C-6F6A72EB6247}" destId="{B1370E04-B8AF-4234-B0B6-AC0278F21BFE}" srcOrd="2" destOrd="0" presId="urn:microsoft.com/office/officeart/2008/layout/LinedList"/>
    <dgm:cxn modelId="{30D14D94-552A-4580-8751-F4FC2DB86623}" type="presParOf" srcId="{41FD6BB2-77D0-4D1D-B91C-6F6A72EB6247}" destId="{BB99C094-3C6F-4948-981D-D888FCB7F604}" srcOrd="3" destOrd="0" presId="urn:microsoft.com/office/officeart/2008/layout/LinedList"/>
    <dgm:cxn modelId="{9CAB39ED-703F-4313-88C1-A73266205635}" type="presParOf" srcId="{BB99C094-3C6F-4948-981D-D888FCB7F604}" destId="{7D34EC82-82BA-46ED-BE40-6AADD00F64C7}" srcOrd="0" destOrd="0" presId="urn:microsoft.com/office/officeart/2008/layout/LinedList"/>
    <dgm:cxn modelId="{6DC1ECEF-5520-4636-9AE9-35C1E5125F3D}" type="presParOf" srcId="{BB99C094-3C6F-4948-981D-D888FCB7F604}" destId="{69849798-EDF0-4902-952A-2EE0D4368656}" srcOrd="1" destOrd="0" presId="urn:microsoft.com/office/officeart/2008/layout/LinedList"/>
    <dgm:cxn modelId="{37703CDD-530D-4700-8F75-1CA8918AF15F}" type="presParOf" srcId="{41FD6BB2-77D0-4D1D-B91C-6F6A72EB6247}" destId="{ED1B5246-09E9-4FBD-A93C-8340209C49E2}" srcOrd="4" destOrd="0" presId="urn:microsoft.com/office/officeart/2008/layout/LinedList"/>
    <dgm:cxn modelId="{F3FEAB0C-D327-4A24-A12A-89890267C70D}" type="presParOf" srcId="{41FD6BB2-77D0-4D1D-B91C-6F6A72EB6247}" destId="{AF7B61FA-6173-467A-BF7D-0885D918E28F}" srcOrd="5" destOrd="0" presId="urn:microsoft.com/office/officeart/2008/layout/LinedList"/>
    <dgm:cxn modelId="{24B7C506-1BFA-4926-9D4A-A739E9B82ADB}" type="presParOf" srcId="{AF7B61FA-6173-467A-BF7D-0885D918E28F}" destId="{E2905DF3-B0E9-4C61-BA64-CD9583C78957}" srcOrd="0" destOrd="0" presId="urn:microsoft.com/office/officeart/2008/layout/LinedList"/>
    <dgm:cxn modelId="{C7B783F3-8CCA-4A76-B1A5-64D2C959FBF2}" type="presParOf" srcId="{AF7B61FA-6173-467A-BF7D-0885D918E28F}" destId="{09C51626-6BC3-4DBB-A96A-24FC1FAE053E}" srcOrd="1" destOrd="0" presId="urn:microsoft.com/office/officeart/2008/layout/LinedList"/>
    <dgm:cxn modelId="{98617FAD-663D-4CCD-9083-60DF7586CFC3}" type="presParOf" srcId="{41FD6BB2-77D0-4D1D-B91C-6F6A72EB6247}" destId="{2C542BE4-E449-4006-A492-68487F5DF79B}" srcOrd="6" destOrd="0" presId="urn:microsoft.com/office/officeart/2008/layout/LinedList"/>
    <dgm:cxn modelId="{95432B78-7B3A-45FF-BC60-B048501BC1CE}" type="presParOf" srcId="{41FD6BB2-77D0-4D1D-B91C-6F6A72EB6247}" destId="{EE803FDA-AE9C-4223-94C8-0A68D2CB53FB}" srcOrd="7" destOrd="0" presId="urn:microsoft.com/office/officeart/2008/layout/LinedList"/>
    <dgm:cxn modelId="{A822D1CF-9A4A-4F71-A305-3E952C1F038D}" type="presParOf" srcId="{EE803FDA-AE9C-4223-94C8-0A68D2CB53FB}" destId="{A182435F-23F3-4902-820A-A4B4CDA533CE}" srcOrd="0" destOrd="0" presId="urn:microsoft.com/office/officeart/2008/layout/LinedList"/>
    <dgm:cxn modelId="{3D40A4F2-1306-413A-9B99-A894DF5F307C}" type="presParOf" srcId="{EE803FDA-AE9C-4223-94C8-0A68D2CB53FB}" destId="{14DC8D5F-1DE8-481C-AB2C-CAAE2F22019C}" srcOrd="1" destOrd="0" presId="urn:microsoft.com/office/officeart/2008/layout/LinedList"/>
    <dgm:cxn modelId="{A7ED2116-8AB9-4F2A-BC8A-6A8C69C9585C}" type="presParOf" srcId="{41FD6BB2-77D0-4D1D-B91C-6F6A72EB6247}" destId="{34B962CB-7DD3-4D55-91B0-89A3363A113C}" srcOrd="8" destOrd="0" presId="urn:microsoft.com/office/officeart/2008/layout/LinedList"/>
    <dgm:cxn modelId="{57A1B0D7-D647-430C-9C9A-45BFD7254338}" type="presParOf" srcId="{41FD6BB2-77D0-4D1D-B91C-6F6A72EB6247}" destId="{9AC93B0D-B368-40D2-9CED-C445D169438A}" srcOrd="9" destOrd="0" presId="urn:microsoft.com/office/officeart/2008/layout/LinedList"/>
    <dgm:cxn modelId="{3D2F356A-0A56-4A3E-9478-423EDE08847F}" type="presParOf" srcId="{9AC93B0D-B368-40D2-9CED-C445D169438A}" destId="{AB09AFF0-DF3B-4CCE-813E-B290B8AE55EB}" srcOrd="0" destOrd="0" presId="urn:microsoft.com/office/officeart/2008/layout/LinedList"/>
    <dgm:cxn modelId="{7B54971D-D573-4E5E-9600-0F786D4A7069}" type="presParOf" srcId="{9AC93B0D-B368-40D2-9CED-C445D169438A}" destId="{3D787447-188E-4AC4-A6C6-26050C0D5E87}" srcOrd="1" destOrd="0" presId="urn:microsoft.com/office/officeart/2008/layout/LinedList"/>
    <dgm:cxn modelId="{3F163277-BD9F-4155-9E35-071D863EA54D}" type="presParOf" srcId="{41FD6BB2-77D0-4D1D-B91C-6F6A72EB6247}" destId="{6EA2C6B1-9204-474F-B2C0-03BA22DB6B44}" srcOrd="10" destOrd="0" presId="urn:microsoft.com/office/officeart/2008/layout/LinedList"/>
    <dgm:cxn modelId="{C88898E5-0EC7-4DD5-A1AC-08EC6D45777D}" type="presParOf" srcId="{41FD6BB2-77D0-4D1D-B91C-6F6A72EB6247}" destId="{C321B068-886A-4DA0-9CAE-65B4363B8D04}" srcOrd="11" destOrd="0" presId="urn:microsoft.com/office/officeart/2008/layout/LinedList"/>
    <dgm:cxn modelId="{1FA067EC-BB69-4BE2-9C82-AB8E96461B35}" type="presParOf" srcId="{C321B068-886A-4DA0-9CAE-65B4363B8D04}" destId="{B6CB163C-1F2B-495C-AB5E-9FE6FB08D6EB}" srcOrd="0" destOrd="0" presId="urn:microsoft.com/office/officeart/2008/layout/LinedList"/>
    <dgm:cxn modelId="{98F45DF0-A735-4F52-AEF8-6156AC65FB59}" type="presParOf" srcId="{C321B068-886A-4DA0-9CAE-65B4363B8D04}" destId="{6132BA4C-8C40-4CC9-A7D1-D7EB83EDFC42}" srcOrd="1" destOrd="0" presId="urn:microsoft.com/office/officeart/2008/layout/LinedList"/>
    <dgm:cxn modelId="{90DCDBA9-5433-4563-82A5-D8CA34EF6DFB}" type="presParOf" srcId="{41FD6BB2-77D0-4D1D-B91C-6F6A72EB6247}" destId="{4350F2E1-7664-4109-A997-DAB4A31EC9AF}" srcOrd="12" destOrd="0" presId="urn:microsoft.com/office/officeart/2008/layout/LinedList"/>
    <dgm:cxn modelId="{0F9A056E-E2E5-47BE-9BAC-E82429E2C98B}" type="presParOf" srcId="{41FD6BB2-77D0-4D1D-B91C-6F6A72EB6247}" destId="{B06C5872-3F9B-4567-AADF-82864AD5526D}" srcOrd="13" destOrd="0" presId="urn:microsoft.com/office/officeart/2008/layout/LinedList"/>
    <dgm:cxn modelId="{4ADD7CA3-698A-491F-871D-98AD09F5CD70}" type="presParOf" srcId="{B06C5872-3F9B-4567-AADF-82864AD5526D}" destId="{8E748B57-B749-4693-82A8-2FAE0F98EFD8}" srcOrd="0" destOrd="0" presId="urn:microsoft.com/office/officeart/2008/layout/LinedList"/>
    <dgm:cxn modelId="{CF126C2E-16A2-4BE9-8A4D-82E5C46395A3}" type="presParOf" srcId="{B06C5872-3F9B-4567-AADF-82864AD5526D}" destId="{9626F357-24A5-42AA-B378-93255125058D}" srcOrd="1" destOrd="0" presId="urn:microsoft.com/office/officeart/2008/layout/LinedList"/>
    <dgm:cxn modelId="{39201ADB-468A-4F03-BA6A-6ED4C6A50173}" type="presParOf" srcId="{41FD6BB2-77D0-4D1D-B91C-6F6A72EB6247}" destId="{D0D04AE5-8B8A-4B64-AABA-B862A83B85CB}" srcOrd="14" destOrd="0" presId="urn:microsoft.com/office/officeart/2008/layout/LinedList"/>
    <dgm:cxn modelId="{0E85536E-3592-4152-AA73-C1ADE5963F31}" type="presParOf" srcId="{41FD6BB2-77D0-4D1D-B91C-6F6A72EB6247}" destId="{24689773-7B26-42FC-9352-86343B3089DC}" srcOrd="15" destOrd="0" presId="urn:microsoft.com/office/officeart/2008/layout/LinedList"/>
    <dgm:cxn modelId="{DD533943-38E7-4B02-B75A-85584DCB3922}" type="presParOf" srcId="{24689773-7B26-42FC-9352-86343B3089DC}" destId="{9DE18CA7-BC0E-4CE6-8EF3-CBAC7E7BB566}" srcOrd="0" destOrd="0" presId="urn:microsoft.com/office/officeart/2008/layout/LinedList"/>
    <dgm:cxn modelId="{542B652E-92B8-42C4-A1A8-7F5C89166C2E}" type="presParOf" srcId="{24689773-7B26-42FC-9352-86343B3089DC}" destId="{256068A7-3A84-411B-A64B-2933BBB9CC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DC50B-90A4-4B2A-9B2D-9C3EB8FAF5F7}">
      <dsp:nvSpPr>
        <dsp:cNvPr id="0" name=""/>
        <dsp:cNvSpPr/>
      </dsp:nvSpPr>
      <dsp:spPr>
        <a:xfrm>
          <a:off x="0" y="0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F0A41-5D00-475B-A4E7-F33660E1C349}">
      <dsp:nvSpPr>
        <dsp:cNvPr id="0" name=""/>
        <dsp:cNvSpPr/>
      </dsp:nvSpPr>
      <dsp:spPr>
        <a:xfrm>
          <a:off x="0" y="0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1. </a:t>
          </a:r>
          <a:r>
            <a:rPr lang="ko-KR" sz="2300" kern="1200" dirty="0"/>
            <a:t>졸업 연구 개요</a:t>
          </a:r>
          <a:endParaRPr lang="en-US" sz="2300" kern="1200" dirty="0"/>
        </a:p>
      </dsp:txBody>
      <dsp:txXfrm>
        <a:off x="0" y="0"/>
        <a:ext cx="6024653" cy="657224"/>
      </dsp:txXfrm>
    </dsp:sp>
    <dsp:sp modelId="{B1370E04-B8AF-4234-B0B6-AC0278F21BFE}">
      <dsp:nvSpPr>
        <dsp:cNvPr id="0" name=""/>
        <dsp:cNvSpPr/>
      </dsp:nvSpPr>
      <dsp:spPr>
        <a:xfrm>
          <a:off x="0" y="657224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4EC82-82BA-46ED-BE40-6AADD00F64C7}">
      <dsp:nvSpPr>
        <dsp:cNvPr id="0" name=""/>
        <dsp:cNvSpPr/>
      </dsp:nvSpPr>
      <dsp:spPr>
        <a:xfrm>
          <a:off x="0" y="657224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2. </a:t>
          </a:r>
          <a:r>
            <a:rPr lang="ko-KR" sz="2300" kern="1200" dirty="0"/>
            <a:t>관련 연구 및 사례</a:t>
          </a:r>
          <a:endParaRPr lang="en-US" sz="2300" kern="1200" dirty="0"/>
        </a:p>
      </dsp:txBody>
      <dsp:txXfrm>
        <a:off x="0" y="657224"/>
        <a:ext cx="6024653" cy="657224"/>
      </dsp:txXfrm>
    </dsp:sp>
    <dsp:sp modelId="{ED1B5246-09E9-4FBD-A93C-8340209C49E2}">
      <dsp:nvSpPr>
        <dsp:cNvPr id="0" name=""/>
        <dsp:cNvSpPr/>
      </dsp:nvSpPr>
      <dsp:spPr>
        <a:xfrm>
          <a:off x="0" y="1314449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05DF3-B0E9-4C61-BA64-CD9583C78957}">
      <dsp:nvSpPr>
        <dsp:cNvPr id="0" name=""/>
        <dsp:cNvSpPr/>
      </dsp:nvSpPr>
      <dsp:spPr>
        <a:xfrm>
          <a:off x="0" y="1314449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3. </a:t>
          </a:r>
          <a:r>
            <a:rPr lang="ko-KR" sz="2300" kern="1200" dirty="0"/>
            <a:t>시스템 수행 시나리오</a:t>
          </a:r>
          <a:endParaRPr lang="en-US" sz="2300" kern="1200" dirty="0"/>
        </a:p>
      </dsp:txBody>
      <dsp:txXfrm>
        <a:off x="0" y="1314449"/>
        <a:ext cx="6024653" cy="657224"/>
      </dsp:txXfrm>
    </dsp:sp>
    <dsp:sp modelId="{2C542BE4-E449-4006-A492-68487F5DF79B}">
      <dsp:nvSpPr>
        <dsp:cNvPr id="0" name=""/>
        <dsp:cNvSpPr/>
      </dsp:nvSpPr>
      <dsp:spPr>
        <a:xfrm>
          <a:off x="0" y="1971675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2435F-23F3-4902-820A-A4B4CDA533CE}">
      <dsp:nvSpPr>
        <dsp:cNvPr id="0" name=""/>
        <dsp:cNvSpPr/>
      </dsp:nvSpPr>
      <dsp:spPr>
        <a:xfrm>
          <a:off x="0" y="1971675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4. </a:t>
          </a:r>
          <a:r>
            <a:rPr lang="ko-KR" sz="2300" kern="1200" dirty="0"/>
            <a:t>시스템 구성도</a:t>
          </a:r>
          <a:endParaRPr lang="en-US" sz="2300" kern="1200" dirty="0"/>
        </a:p>
      </dsp:txBody>
      <dsp:txXfrm>
        <a:off x="0" y="1971675"/>
        <a:ext cx="6024653" cy="657224"/>
      </dsp:txXfrm>
    </dsp:sp>
    <dsp:sp modelId="{34B962CB-7DD3-4D55-91B0-89A3363A113C}">
      <dsp:nvSpPr>
        <dsp:cNvPr id="0" name=""/>
        <dsp:cNvSpPr/>
      </dsp:nvSpPr>
      <dsp:spPr>
        <a:xfrm>
          <a:off x="0" y="2628899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9AFF0-DF3B-4CCE-813E-B290B8AE55EB}">
      <dsp:nvSpPr>
        <dsp:cNvPr id="0" name=""/>
        <dsp:cNvSpPr/>
      </dsp:nvSpPr>
      <dsp:spPr>
        <a:xfrm>
          <a:off x="0" y="2628899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5. </a:t>
          </a:r>
          <a:r>
            <a:rPr lang="ko-KR" sz="2300" kern="1200" dirty="0"/>
            <a:t>개발 환경 및 개발 방법</a:t>
          </a:r>
          <a:endParaRPr lang="en-US" sz="2300" kern="1200" dirty="0"/>
        </a:p>
      </dsp:txBody>
      <dsp:txXfrm>
        <a:off x="0" y="2628899"/>
        <a:ext cx="6024653" cy="657224"/>
      </dsp:txXfrm>
    </dsp:sp>
    <dsp:sp modelId="{6EA2C6B1-9204-474F-B2C0-03BA22DB6B44}">
      <dsp:nvSpPr>
        <dsp:cNvPr id="0" name=""/>
        <dsp:cNvSpPr/>
      </dsp:nvSpPr>
      <dsp:spPr>
        <a:xfrm>
          <a:off x="0" y="3286125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163C-1F2B-495C-AB5E-9FE6FB08D6EB}">
      <dsp:nvSpPr>
        <dsp:cNvPr id="0" name=""/>
        <dsp:cNvSpPr/>
      </dsp:nvSpPr>
      <dsp:spPr>
        <a:xfrm>
          <a:off x="0" y="3286124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6. </a:t>
          </a:r>
          <a:r>
            <a:rPr lang="ko-KR" sz="2300" kern="1200" dirty="0"/>
            <a:t>업무 분담</a:t>
          </a:r>
          <a:endParaRPr lang="en-US" sz="2300" kern="1200" dirty="0"/>
        </a:p>
      </dsp:txBody>
      <dsp:txXfrm>
        <a:off x="0" y="3286124"/>
        <a:ext cx="6024653" cy="657224"/>
      </dsp:txXfrm>
    </dsp:sp>
    <dsp:sp modelId="{4350F2E1-7664-4109-A997-DAB4A31EC9AF}">
      <dsp:nvSpPr>
        <dsp:cNvPr id="0" name=""/>
        <dsp:cNvSpPr/>
      </dsp:nvSpPr>
      <dsp:spPr>
        <a:xfrm>
          <a:off x="0" y="3943350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48B57-B749-4693-82A8-2FAE0F98EFD8}">
      <dsp:nvSpPr>
        <dsp:cNvPr id="0" name=""/>
        <dsp:cNvSpPr/>
      </dsp:nvSpPr>
      <dsp:spPr>
        <a:xfrm>
          <a:off x="0" y="3943349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7. </a:t>
          </a:r>
          <a:r>
            <a:rPr lang="ko-KR" sz="2300" kern="1200" dirty="0"/>
            <a:t>종합설계 수행 일정</a:t>
          </a:r>
          <a:endParaRPr lang="en-US" sz="2300" kern="1200" dirty="0"/>
        </a:p>
      </dsp:txBody>
      <dsp:txXfrm>
        <a:off x="0" y="3943349"/>
        <a:ext cx="6024653" cy="657224"/>
      </dsp:txXfrm>
    </dsp:sp>
    <dsp:sp modelId="{D0D04AE5-8B8A-4B64-AABA-B862A83B85CB}">
      <dsp:nvSpPr>
        <dsp:cNvPr id="0" name=""/>
        <dsp:cNvSpPr/>
      </dsp:nvSpPr>
      <dsp:spPr>
        <a:xfrm>
          <a:off x="0" y="4600574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18CA7-BC0E-4CE6-8EF3-CBAC7E7BB566}">
      <dsp:nvSpPr>
        <dsp:cNvPr id="0" name=""/>
        <dsp:cNvSpPr/>
      </dsp:nvSpPr>
      <dsp:spPr>
        <a:xfrm>
          <a:off x="0" y="4600574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8. </a:t>
          </a:r>
          <a:r>
            <a:rPr lang="ko-KR" sz="2300" kern="1200" dirty="0"/>
            <a:t>필요 기술 및 참고 문헌</a:t>
          </a:r>
          <a:endParaRPr lang="en-US" sz="2300" kern="1200" dirty="0"/>
        </a:p>
      </dsp:txBody>
      <dsp:txXfrm>
        <a:off x="0" y="4600574"/>
        <a:ext cx="6024653" cy="657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E9305-D30F-4D20-B176-D789201F1D9D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734A-4AC4-421A-99A3-53117CB13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9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8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0918C-6255-42B5-8CC2-6B2212920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3253C9-0BBF-4DC0-90B1-BE879BDC3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C22DF-233D-4FEA-8740-7DFC3362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FDF81-F11C-4834-8F50-345A40DE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62AE4-C1ED-4F97-8A36-862096E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0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DC935-BB54-4CEF-A56A-BBDCA0AE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772D2-57D5-4F09-8A20-BA5D42AC6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5F621-6AA1-4D1D-B465-2620395E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CDBD8-74FD-4AF9-8BDE-8123B9F4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2CFF4-2B8C-410F-9E42-D5591D38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2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3AB5C1-A5ED-401E-9653-B80E516FF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65C67-6489-42FB-BDA3-006691732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C4D8D-D8ED-4EBC-9F18-0266608D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B8245-3B8C-4A7E-829C-CC87E29D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6898D-3EF7-41C4-8E27-18C4FB63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CB4F5-8577-4ABA-81E4-45FF8D5F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6106C-9449-488E-983E-C039FF93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D3D42-8881-4FD3-80F7-6D0B26CC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3A7BE-24A1-4E6B-8010-65266C67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654A3-ADC7-462D-A506-A3D9A0E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110E9-B15C-481F-A1C1-40ED8797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4589A-9FFA-495B-B659-B385E400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B09EB-6FE0-4AF0-8A0A-69E8C15A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55DE1-7C65-4C84-9FB8-C1A5475D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B2E16-8E38-4EFC-8E29-0D0357A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2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42914-6152-46C3-90AB-EE1A536B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9F91E-7B6B-495F-B160-FBAE04973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9D3A2-641C-44B8-926F-74C6AE687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CFCB1-B391-4682-A87D-06A28C7B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18914-7A9B-43C2-9B8A-CED1FFFB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4BE32-FAE0-499D-AE8A-517E5411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8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D8C1C-CB6F-40D5-9318-30D6FF98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C00EBC-D163-4A21-A637-8C49987C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7C9D2E-B75F-49E7-8926-5F72DE22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FCE0AA-6B68-4DC6-AD37-19A9911E2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D70E4F-8E19-47ED-A053-F67616235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AEBE0A-DC00-416F-B608-2281DFEC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995A8C-8AE7-444F-8AB2-1D828206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BAE69A-CF72-42C8-BA9F-722C2BB7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7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D36B-9468-498B-8F2D-F256DD69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9762A3-B25A-43E9-A559-F85F9426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4BA660-E9EF-4DB7-A784-75FC7900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173C8A-62C5-400D-A7C7-3FA3164B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4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3841D7-52D9-4F25-9AD0-5CCBE8B5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8526B5-D4E7-426F-8CC2-B1E9A9FE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063A77-8BEC-4DDF-8D66-48CE9FE1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902E8-FFDB-48C3-8BA8-AD75DEC6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2E85C-1CD6-42CA-B880-C200EC7A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5CAD7-0C0D-4988-8896-1EB69134B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3697A-B824-431A-B503-4FD35C19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DCB21-207B-4CDF-916B-EB85FDDC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1B5BE-82C6-4B55-9B7E-A1DC809D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0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02066-B384-4C3B-B375-2BE6B268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EAA87C-521C-4921-B6A2-896130652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D4334-66E4-418A-BF24-ACFB7F6BE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98D87C-AB32-49C9-860B-2C671179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295B1-8A18-4796-B9B7-923E3354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E6B21-EECB-4BB6-8307-28B7E24F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409684-4E99-4E67-94AE-4AC08E2B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594C7-CF78-4BC1-B5A2-16B06EA4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497BF-9843-45E9-8938-0FB558748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73CE-A2A0-4AB7-819F-1C6B3512C8F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ED41D-5A6F-4163-B972-233A3AB8F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09FD-B11F-4A76-986F-2C30C82A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6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F51929-CFEE-4D23-B1E0-91A8E2898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89" y="3499076"/>
            <a:ext cx="639271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뇌졸중 환자를 위한</a:t>
            </a:r>
            <a:br>
              <a:rPr lang="en-US" altLang="ko-KR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모션 인식 </a:t>
            </a:r>
            <a:r>
              <a:rPr lang="ko-KR" altLang="en-US" sz="5000" dirty="0">
                <a:solidFill>
                  <a:srgbClr val="FFFFFF"/>
                </a:solidFill>
              </a:rPr>
              <a:t>홈 </a:t>
            </a:r>
            <a:r>
              <a:rPr lang="en-US" altLang="ko-KR" sz="5000" dirty="0">
                <a:solidFill>
                  <a:srgbClr val="FFFFFF"/>
                </a:solidFill>
              </a:rPr>
              <a:t>IOT </a:t>
            </a:r>
            <a:r>
              <a:rPr lang="ko-KR" altLang="en-US" sz="5000" dirty="0">
                <a:solidFill>
                  <a:srgbClr val="FFFFFF"/>
                </a:solidFill>
              </a:rPr>
              <a:t>앱</a:t>
            </a:r>
            <a:endParaRPr lang="ko-KR" altLang="en-US" sz="5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E470DC-D640-4540-8F68-2764E50CE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441" y="356187"/>
            <a:ext cx="394031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2500" dirty="0"/>
              <a:t>종합설계 기획 제안서</a:t>
            </a:r>
            <a:endParaRPr lang="en-US" altLang="ko-KR" sz="25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4844B-B764-47B2-9BCF-024DBC1D5B12}"/>
              </a:ext>
            </a:extLst>
          </p:cNvPr>
          <p:cNvSpPr txBox="1"/>
          <p:nvPr/>
        </p:nvSpPr>
        <p:spPr>
          <a:xfrm>
            <a:off x="7989089" y="3143438"/>
            <a:ext cx="4088116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2500" dirty="0"/>
              <a:t>2018156011 </a:t>
            </a:r>
            <a:r>
              <a:rPr lang="ko-KR" altLang="en-US" sz="2500" dirty="0" err="1"/>
              <a:t>김진</a:t>
            </a:r>
            <a:r>
              <a:rPr lang="en-US" altLang="ko-KR" sz="2500" dirty="0"/>
              <a:t> </a:t>
            </a:r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2500" dirty="0"/>
              <a:t>2016152002 </a:t>
            </a:r>
            <a:r>
              <a:rPr lang="ko-KR" altLang="en-US" sz="2500" dirty="0"/>
              <a:t>강정우 </a:t>
            </a: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2500" dirty="0"/>
              <a:t>2016152037 </a:t>
            </a:r>
            <a:r>
              <a:rPr lang="ko-KR" altLang="en-US" sz="2500" dirty="0"/>
              <a:t>조현근</a:t>
            </a: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indent="-228600" algn="l" latinLnBrk="0">
              <a:spcBef>
                <a:spcPts val="0"/>
              </a:spcBef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ko-KR" altLang="en-US" sz="2500" dirty="0"/>
              <a:t>지도 교수 </a:t>
            </a:r>
            <a:r>
              <a:rPr lang="en-US" altLang="ko-KR" sz="2500" dirty="0"/>
              <a:t>: </a:t>
            </a:r>
            <a:r>
              <a:rPr lang="ko-KR" altLang="en-US" sz="2500" dirty="0"/>
              <a:t>전광일 교수님</a:t>
            </a:r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182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D6095A-447A-4689-A5A2-88EEF163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35" y="499377"/>
            <a:ext cx="11017892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lang="ko-KR" altLang="en-US" sz="5300" dirty="0">
                <a:solidFill>
                  <a:schemeClr val="bg1"/>
                </a:solidFill>
              </a:rPr>
              <a:t>개발 환경 및 개발 방법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어플리케이션 개발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Google Shape;135;p13">
            <a:extLst>
              <a:ext uri="{FF2B5EF4-FFF2-40B4-BE49-F238E27FC236}">
                <a16:creationId xmlns:a16="http://schemas.microsoft.com/office/drawing/2014/main" id="{8FBA9694-C872-4727-BF45-F992E2763FC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6935" y="2975212"/>
            <a:ext cx="3272687" cy="3272687"/>
          </a:xfrm>
          <a:prstGeom prst="rect">
            <a:avLst/>
          </a:prstGeom>
          <a:noFill/>
        </p:spPr>
      </p:pic>
      <p:pic>
        <p:nvPicPr>
          <p:cNvPr id="4" name="Google Shape;134;p13">
            <a:extLst>
              <a:ext uri="{FF2B5EF4-FFF2-40B4-BE49-F238E27FC236}">
                <a16:creationId xmlns:a16="http://schemas.microsoft.com/office/drawing/2014/main" id="{265DD0B9-534B-4955-9174-53AE0E4657A6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58132" y="2975212"/>
            <a:ext cx="3272687" cy="3272687"/>
          </a:xfrm>
          <a:prstGeom prst="rect">
            <a:avLst/>
          </a:prstGeom>
          <a:noFill/>
        </p:spPr>
      </p:pic>
      <p:pic>
        <p:nvPicPr>
          <p:cNvPr id="6" name="Google Shape;136;p13">
            <a:extLst>
              <a:ext uri="{FF2B5EF4-FFF2-40B4-BE49-F238E27FC236}">
                <a16:creationId xmlns:a16="http://schemas.microsoft.com/office/drawing/2014/main" id="{2F6C9417-C0DC-453B-8A38-E8B0AF9CB8C1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332140" y="2975212"/>
            <a:ext cx="3272687" cy="327268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A2D5B-924E-4451-B70A-53806C2E8DE1}"/>
              </a:ext>
            </a:extLst>
          </p:cNvPr>
          <p:cNvSpPr txBox="1"/>
          <p:nvPr/>
        </p:nvSpPr>
        <p:spPr>
          <a:xfrm>
            <a:off x="1800733" y="6308523"/>
            <a:ext cx="84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Kotlin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D17EC-56E2-4BB9-B5C2-B19353D6B8DB}"/>
              </a:ext>
            </a:extLst>
          </p:cNvPr>
          <p:cNvSpPr txBox="1"/>
          <p:nvPr/>
        </p:nvSpPr>
        <p:spPr>
          <a:xfrm>
            <a:off x="5203646" y="6308523"/>
            <a:ext cx="178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 Studio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E1D5D-F78D-457E-A4CA-F7C496B86DD8}"/>
              </a:ext>
            </a:extLst>
          </p:cNvPr>
          <p:cNvSpPr txBox="1"/>
          <p:nvPr/>
        </p:nvSpPr>
        <p:spPr>
          <a:xfrm>
            <a:off x="9288441" y="6308523"/>
            <a:ext cx="1360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CSR(CLOVA Speech Recognition)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41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FB3821-DD74-4E3F-BC66-5A18B37C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업무 분담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D85968-3D4C-4E49-8331-D1F7C0C25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348906"/>
              </p:ext>
            </p:extLst>
          </p:nvPr>
        </p:nvGraphicFramePr>
        <p:xfrm>
          <a:off x="320040" y="2470812"/>
          <a:ext cx="11496822" cy="391109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{F5AB1C69-6EDB-4FF4-983F-18BD219EF322}</a:tableStyleId>
              </a:tblPr>
              <a:tblGrid>
                <a:gridCol w="2835357">
                  <a:extLst>
                    <a:ext uri="{9D8B030D-6E8A-4147-A177-3AD203B41FA5}">
                      <a16:colId xmlns:a16="http://schemas.microsoft.com/office/drawing/2014/main" val="4095583893"/>
                    </a:ext>
                  </a:extLst>
                </a:gridCol>
                <a:gridCol w="2927741">
                  <a:extLst>
                    <a:ext uri="{9D8B030D-6E8A-4147-A177-3AD203B41FA5}">
                      <a16:colId xmlns:a16="http://schemas.microsoft.com/office/drawing/2014/main" val="2447329730"/>
                    </a:ext>
                  </a:extLst>
                </a:gridCol>
                <a:gridCol w="2898367">
                  <a:extLst>
                    <a:ext uri="{9D8B030D-6E8A-4147-A177-3AD203B41FA5}">
                      <a16:colId xmlns:a16="http://schemas.microsoft.com/office/drawing/2014/main" val="2111154031"/>
                    </a:ext>
                  </a:extLst>
                </a:gridCol>
                <a:gridCol w="2835357">
                  <a:extLst>
                    <a:ext uri="{9D8B030D-6E8A-4147-A177-3AD203B41FA5}">
                      <a16:colId xmlns:a16="http://schemas.microsoft.com/office/drawing/2014/main" val="4289853719"/>
                    </a:ext>
                  </a:extLst>
                </a:gridCol>
              </a:tblGrid>
              <a:tr h="463586">
                <a:tc>
                  <a:txBody>
                    <a:bodyPr/>
                    <a:lstStyle/>
                    <a:p>
                      <a:pPr latinLnBrk="1"/>
                      <a:endParaRPr lang="ko-KR" altLang="en-US" sz="1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김진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강정우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조현근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97534"/>
                  </a:ext>
                </a:extLst>
              </a:tr>
              <a:tr h="11491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 baseline="0" dirty="0">
                          <a:solidFill>
                            <a:schemeClr val="tx1"/>
                          </a:solidFill>
                        </a:rPr>
                        <a:t>자료 수집 및 설계</a:t>
                      </a:r>
                    </a:p>
                  </a:txBody>
                  <a:tcPr marL="127323" marR="92464" marT="97941" marB="979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연구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데이터셋 생성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제스처 인식 알고리즘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CLOVA API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사용법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39296"/>
                  </a:ext>
                </a:extLst>
              </a:tr>
              <a:tr h="1606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Kotlin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을 이용한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인터페이스 구현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CSR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(CLOVA Speech Recognition)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이용해 스마트 스피커 기능 구현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CSR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(CLOVA Speech Recognition)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이용해 스마트 스피커 기능 구현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과 주변 기기 연동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딥러닝 기반 손가락 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인식 모델 개발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77018"/>
                  </a:ext>
                </a:extLst>
              </a:tr>
              <a:tr h="692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127323" marR="92464" marT="97941" marB="979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작동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제어 테스트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통합 테스트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유지 보수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9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01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E770C0-EFF3-4621-A2F3-FC24CF1F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수행 일정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3A8575-ADED-4CB1-A761-179A8AE55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26949"/>
              </p:ext>
            </p:extLst>
          </p:nvPr>
        </p:nvGraphicFramePr>
        <p:xfrm>
          <a:off x="345095" y="2427541"/>
          <a:ext cx="11446712" cy="37339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0248">
                  <a:extLst>
                    <a:ext uri="{9D8B030D-6E8A-4147-A177-3AD203B41FA5}">
                      <a16:colId xmlns:a16="http://schemas.microsoft.com/office/drawing/2014/main" val="1564760582"/>
                    </a:ext>
                  </a:extLst>
                </a:gridCol>
                <a:gridCol w="1369036">
                  <a:extLst>
                    <a:ext uri="{9D8B030D-6E8A-4147-A177-3AD203B41FA5}">
                      <a16:colId xmlns:a16="http://schemas.microsoft.com/office/drawing/2014/main" val="3868776307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092582002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1756216348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938686074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585919101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969057046"/>
                    </a:ext>
                  </a:extLst>
                </a:gridCol>
                <a:gridCol w="775499">
                  <a:extLst>
                    <a:ext uri="{9D8B030D-6E8A-4147-A177-3AD203B41FA5}">
                      <a16:colId xmlns:a16="http://schemas.microsoft.com/office/drawing/2014/main" val="1348593333"/>
                    </a:ext>
                  </a:extLst>
                </a:gridCol>
                <a:gridCol w="775499">
                  <a:extLst>
                    <a:ext uri="{9D8B030D-6E8A-4147-A177-3AD203B41FA5}">
                      <a16:colId xmlns:a16="http://schemas.microsoft.com/office/drawing/2014/main" val="3304710443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12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2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3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4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5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6~9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33200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자료 조사</a:t>
                      </a:r>
                      <a:r>
                        <a:rPr lang="en-US" altLang="ko-KR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분석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94388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시스템 상세 설계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711793"/>
                  </a:ext>
                </a:extLst>
              </a:tr>
              <a:tr h="5263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손가락 모션 인식 모델 개발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66000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App 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구현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96724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데모 및 유지 보수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07559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논문 작성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184725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최종 검토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90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5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ECE7ED-8044-45D6-93CB-C0568D0A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필요 기술 및 참고 문헌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9CCC0C-83F8-4898-8FCA-8D9C89FC0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535910"/>
              </p:ext>
            </p:extLst>
          </p:nvPr>
        </p:nvGraphicFramePr>
        <p:xfrm>
          <a:off x="320040" y="3110026"/>
          <a:ext cx="11496822" cy="2910765"/>
        </p:xfrm>
        <a:graphic>
          <a:graphicData uri="http://schemas.openxmlformats.org/drawingml/2006/table">
            <a:tbl>
              <a:tblPr firstRow="1" bandRow="1">
                <a:noFill/>
                <a:tableStyleId>{0505E3EF-67EA-436B-97B2-0124C06EBD24}</a:tableStyleId>
              </a:tblPr>
              <a:tblGrid>
                <a:gridCol w="2826921">
                  <a:extLst>
                    <a:ext uri="{9D8B030D-6E8A-4147-A177-3AD203B41FA5}">
                      <a16:colId xmlns:a16="http://schemas.microsoft.com/office/drawing/2014/main" val="1324536491"/>
                    </a:ext>
                  </a:extLst>
                </a:gridCol>
                <a:gridCol w="8669901">
                  <a:extLst>
                    <a:ext uri="{9D8B030D-6E8A-4147-A177-3AD203B41FA5}">
                      <a16:colId xmlns:a16="http://schemas.microsoft.com/office/drawing/2014/main" val="1027831474"/>
                    </a:ext>
                  </a:extLst>
                </a:gridCol>
              </a:tblGrid>
              <a:tr h="876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OpenCV 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참고 주소</a:t>
                      </a:r>
                    </a:p>
                  </a:txBody>
                  <a:tcPr marL="82508" marR="101539" marT="23574" marB="176802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spc="0">
                          <a:solidFill>
                            <a:schemeClr val="tx1"/>
                          </a:solidFill>
                        </a:rPr>
                        <a:t>https://docs.opencv.org/4.x/</a:t>
                      </a:r>
                    </a:p>
                    <a:p>
                      <a:pPr latinLnBrk="1"/>
                      <a:endParaRPr lang="ko-KR" altLang="en-US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549557"/>
                  </a:ext>
                </a:extLst>
              </a:tr>
              <a:tr h="718997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TensorFlow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참고 주소</a:t>
                      </a:r>
                    </a:p>
                  </a:txBody>
                  <a:tcPr marL="82508" marR="101539" marT="23574" marB="17680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https://www.tensorflow.org/?hl=ko</a:t>
                      </a:r>
                    </a:p>
                    <a:p>
                      <a:pPr latinLnBrk="1"/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40554"/>
                  </a:ext>
                </a:extLst>
              </a:tr>
              <a:tr h="718997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CLOVA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Interface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참고 주소</a:t>
                      </a:r>
                    </a:p>
                  </a:txBody>
                  <a:tcPr marL="82508" marR="101539" marT="23574" marB="17680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>
                          <a:solidFill>
                            <a:schemeClr val="tx1"/>
                          </a:solidFill>
                        </a:rPr>
                        <a:t>https://developers.naver.com/console/clova/client/</a:t>
                      </a:r>
                      <a:endParaRPr lang="ko-KR" altLang="en-US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43152"/>
                  </a:ext>
                </a:extLst>
              </a:tr>
              <a:tr h="483260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뇌졸중 환자 특징</a:t>
                      </a:r>
                    </a:p>
                  </a:txBody>
                  <a:tcPr marL="82508" marR="101539" marT="23574" marB="17680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https://www.cmcseoul.or.kr/healthcare/bbs/view.do?curPage=4&amp;idx=125&amp;searchFields=&amp;keyword=&amp;type=A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93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42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0A1F33-E6FF-47C5-91E2-B1F59FB0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깃허브</a:t>
            </a:r>
            <a:r>
              <a:rPr lang="en-US" altLang="ko-KR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주소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694219-FB62-4154-9E40-050DAB3F0588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https://github.com/kpuce2022CD/Zinzara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779B3FF-D363-4413-BAB0-A92B77178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633355"/>
            <a:ext cx="6596652" cy="33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6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2D03A-1B5A-4BED-87E5-B99D6E5B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0000" dirty="0"/>
              <a:t>감사합니다</a:t>
            </a:r>
            <a:r>
              <a:rPr lang="en-US" altLang="ko-KR" sz="10000" dirty="0"/>
              <a:t>:)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54014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8B725F-2FDE-409B-9B33-B21237A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목차</a:t>
            </a: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F57E5BDD-7B0A-49BD-9645-1EA94F875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107537"/>
              </p:ext>
            </p:extLst>
          </p:nvPr>
        </p:nvGraphicFramePr>
        <p:xfrm>
          <a:off x="5358384" y="640081"/>
          <a:ext cx="602465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01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8E7F6A-FE12-4DCB-B87E-4FB07821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365126"/>
            <a:ext cx="11140044" cy="1094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 배경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31D4D-2109-4C13-AEA2-65560AF2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2100579"/>
            <a:ext cx="5722223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2000" dirty="0" err="1"/>
              <a:t>뇌졸증</a:t>
            </a:r>
            <a:r>
              <a:rPr lang="en-US" altLang="ko-KR" sz="2000" dirty="0"/>
              <a:t> </a:t>
            </a:r>
            <a:r>
              <a:rPr lang="ko-KR" altLang="en-US" sz="2000" dirty="0"/>
              <a:t>증상 </a:t>
            </a:r>
            <a:r>
              <a:rPr lang="en-US" altLang="ko-KR" sz="2000" dirty="0"/>
              <a:t>: </a:t>
            </a:r>
            <a:r>
              <a:rPr lang="ko-KR" altLang="en-US" sz="2000" dirty="0"/>
              <a:t>마비</a:t>
            </a:r>
            <a:r>
              <a:rPr lang="en-US" altLang="ko-KR" sz="2000" dirty="0"/>
              <a:t>, </a:t>
            </a:r>
            <a:r>
              <a:rPr lang="ko-KR" altLang="en-US" sz="2000" dirty="0"/>
              <a:t>감각 이상</a:t>
            </a:r>
            <a:r>
              <a:rPr lang="en-US" altLang="ko-KR" sz="2000" dirty="0"/>
              <a:t>, </a:t>
            </a:r>
            <a:r>
              <a:rPr lang="ko-KR" altLang="en-US" sz="2000" dirty="0"/>
              <a:t>언어 장애</a:t>
            </a:r>
            <a:r>
              <a:rPr lang="en-US" altLang="ko-KR" sz="2000" dirty="0"/>
              <a:t>, </a:t>
            </a:r>
          </a:p>
          <a:p>
            <a:pPr marL="0" indent="0" latinLnBrk="0">
              <a:buNone/>
            </a:pPr>
            <a:r>
              <a:rPr lang="ko-KR" altLang="en-US" sz="2000" dirty="0"/>
              <a:t>시력 저하</a:t>
            </a:r>
            <a:r>
              <a:rPr lang="en-US" altLang="ko-KR" sz="2000" dirty="0"/>
              <a:t>, </a:t>
            </a:r>
            <a:r>
              <a:rPr lang="ko-KR" altLang="en-US" sz="2000" dirty="0"/>
              <a:t>시력 장애 등 여러 </a:t>
            </a:r>
            <a:r>
              <a:rPr lang="ko-KR" altLang="en-US" sz="2000" dirty="0" err="1"/>
              <a:t>증상으로인해</a:t>
            </a:r>
            <a:r>
              <a:rPr lang="en-US" altLang="ko-KR" sz="2000" dirty="0"/>
              <a:t> </a:t>
            </a:r>
          </a:p>
          <a:p>
            <a:pPr marL="0" indent="0" latinLnBrk="0">
              <a:buNone/>
            </a:pPr>
            <a:r>
              <a:rPr lang="ko-KR" altLang="en-US" sz="2000" dirty="0"/>
              <a:t>일상 생활에 불편함을 겪음</a:t>
            </a:r>
            <a:endParaRPr lang="en-US" altLang="ko-KR" sz="2000" dirty="0"/>
          </a:p>
          <a:p>
            <a:pPr latinLnBrk="0"/>
            <a:endParaRPr lang="en-US" altLang="ko-KR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AE14E0F-4377-4DA2-BDBB-E0D323562C3B}"/>
              </a:ext>
            </a:extLst>
          </p:cNvPr>
          <p:cNvSpPr txBox="1">
            <a:spLocks/>
          </p:cNvSpPr>
          <p:nvPr/>
        </p:nvSpPr>
        <p:spPr>
          <a:xfrm>
            <a:off x="5935979" y="2100579"/>
            <a:ext cx="6174585" cy="407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endParaRPr lang="en-US" altLang="ko-KR" sz="2400" dirty="0"/>
          </a:p>
          <a:p>
            <a:pPr latinLnBrk="0">
              <a:buFontTx/>
              <a:buChar char="-"/>
            </a:pPr>
            <a:r>
              <a:rPr lang="ko-KR" altLang="en-US" sz="2400" dirty="0"/>
              <a:t>국내 성인 </a:t>
            </a:r>
            <a:r>
              <a:rPr lang="en-US" altLang="ko-KR" sz="2400" dirty="0"/>
              <a:t>60</a:t>
            </a:r>
            <a:r>
              <a:rPr lang="ko-KR" altLang="en-US" sz="2400" dirty="0"/>
              <a:t>명 중 </a:t>
            </a:r>
            <a:r>
              <a:rPr lang="en-US" altLang="ko-KR" sz="2400" dirty="0"/>
              <a:t>1</a:t>
            </a:r>
            <a:r>
              <a:rPr lang="ko-KR" altLang="en-US" sz="2400" dirty="0"/>
              <a:t>명 </a:t>
            </a:r>
            <a:r>
              <a:rPr lang="en-US" altLang="ko-KR" sz="2400" dirty="0"/>
              <a:t>‘</a:t>
            </a:r>
            <a:r>
              <a:rPr lang="ko-KR" altLang="en-US" sz="2400" dirty="0"/>
              <a:t>뇌졸중</a:t>
            </a:r>
            <a:r>
              <a:rPr lang="en-US" altLang="ko-KR" sz="2400" dirty="0"/>
              <a:t>‘ </a:t>
            </a:r>
            <a:r>
              <a:rPr lang="ko-KR" altLang="en-US" sz="2400" dirty="0"/>
              <a:t>환자</a:t>
            </a:r>
            <a:r>
              <a:rPr lang="en-US" altLang="ko-KR" sz="2400" dirty="0"/>
              <a:t>…    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ko-KR" altLang="en-US" sz="2400" dirty="0" err="1"/>
              <a:t>대한뇌졸중학회</a:t>
            </a:r>
            <a:r>
              <a:rPr lang="en-US" altLang="ko-KR" sz="2400" dirty="0"/>
              <a:t>)</a:t>
            </a:r>
          </a:p>
          <a:p>
            <a:pPr latinLnBrk="0"/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- ‘</a:t>
            </a:r>
            <a:r>
              <a:rPr lang="ko-KR" altLang="en-US" sz="2400" dirty="0"/>
              <a:t>스마트 홈</a:t>
            </a:r>
            <a:r>
              <a:rPr lang="en-US" altLang="ko-KR" sz="2400" dirty="0"/>
              <a:t>‘ </a:t>
            </a:r>
            <a:r>
              <a:rPr lang="ko-KR" altLang="en-US" sz="2400" dirty="0"/>
              <a:t>시장</a:t>
            </a:r>
            <a:r>
              <a:rPr lang="en-US" altLang="ko-KR" sz="2400" dirty="0"/>
              <a:t>, </a:t>
            </a:r>
            <a:r>
              <a:rPr lang="ko-KR" altLang="en-US" sz="2400" dirty="0"/>
              <a:t>올해 </a:t>
            </a:r>
            <a:r>
              <a:rPr lang="en-US" altLang="ko-KR" sz="2400" dirty="0"/>
              <a:t>14.1% </a:t>
            </a:r>
            <a:r>
              <a:rPr lang="ko-KR" altLang="en-US" sz="2400" dirty="0"/>
              <a:t>성장 </a:t>
            </a:r>
            <a:r>
              <a:rPr lang="en-US" altLang="ko-KR" sz="2400" dirty="0"/>
              <a:t>…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en-US" altLang="ko-KR" sz="2400" dirty="0" err="1"/>
              <a:t>TechWorld</a:t>
            </a:r>
            <a:r>
              <a:rPr lang="en-US" altLang="ko-KR" sz="2400" dirty="0"/>
              <a:t>)</a:t>
            </a:r>
          </a:p>
          <a:p>
            <a:pPr marL="0" indent="0" latinLnBrk="0">
              <a:buNone/>
            </a:pPr>
            <a:endParaRPr lang="en-US" altLang="ko-KR" sz="2400" dirty="0"/>
          </a:p>
          <a:p>
            <a:pPr latinLnBrk="0">
              <a:buFontTx/>
              <a:buChar char="-"/>
            </a:pPr>
            <a:r>
              <a:rPr lang="en-US" altLang="ko-KR" sz="2400" spc="-100" dirty="0"/>
              <a:t>1</a:t>
            </a:r>
            <a:r>
              <a:rPr lang="ko-KR" altLang="en-US" sz="2400" spc="-100" dirty="0"/>
              <a:t>인 가구시대</a:t>
            </a:r>
            <a:r>
              <a:rPr lang="en-US" altLang="ko-KR" sz="2400" spc="-100" dirty="0"/>
              <a:t>, </a:t>
            </a:r>
            <a:r>
              <a:rPr lang="ko-KR" altLang="en-US" sz="2400" spc="-100" dirty="0"/>
              <a:t>진화하는 </a:t>
            </a:r>
            <a:r>
              <a:rPr lang="ko-KR" altLang="en-US" sz="2400" spc="-100" dirty="0" err="1"/>
              <a:t>스마트홈</a:t>
            </a:r>
            <a:r>
              <a:rPr lang="ko-KR" altLang="en-US" sz="2400" spc="-100" dirty="0"/>
              <a:t> 서비스 </a:t>
            </a:r>
            <a:r>
              <a:rPr lang="en-US" altLang="ko-KR" sz="2400" spc="-100" dirty="0"/>
              <a:t>...</a:t>
            </a:r>
            <a:r>
              <a:rPr lang="en-US" altLang="ko-KR" sz="2400" dirty="0"/>
              <a:t> 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ko-KR" altLang="en-US" sz="2400" dirty="0"/>
              <a:t>정보통신산업진흥원</a:t>
            </a:r>
            <a:r>
              <a:rPr lang="en-US" altLang="ko-KR" sz="2400" dirty="0"/>
              <a:t>)</a:t>
            </a:r>
          </a:p>
          <a:p>
            <a:pPr marL="0" latinLnBrk="0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8108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2F3F86-686A-4857-B2B2-B2414DD6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4" y="640080"/>
            <a:ext cx="432769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졸업연구 개요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21F4F17-8C29-422F-945F-36B418D1A5FB}"/>
              </a:ext>
            </a:extLst>
          </p:cNvPr>
          <p:cNvSpPr txBox="1">
            <a:spLocks/>
          </p:cNvSpPr>
          <p:nvPr/>
        </p:nvSpPr>
        <p:spPr>
          <a:xfrm>
            <a:off x="4709160" y="0"/>
            <a:ext cx="74828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3000" dirty="0"/>
              <a:t>- </a:t>
            </a:r>
            <a:r>
              <a:rPr lang="ko-KR" altLang="en-US" sz="3000" dirty="0"/>
              <a:t>연구 개발 배경</a:t>
            </a:r>
            <a:endParaRPr lang="en-US" altLang="ko-KR" sz="3000" dirty="0"/>
          </a:p>
          <a:p>
            <a:pPr marL="0" indent="0" latinLnBrk="0">
              <a:buNone/>
            </a:pP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생활에 편리함을 제공하는 스마트 스피커는 정확하게 발음하기 어려운 사람들의 사용이 어려움</a:t>
            </a:r>
            <a:endParaRPr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0"/>
            <a:endParaRPr lang="en-US" altLang="ko-KR" sz="2400" dirty="0"/>
          </a:p>
          <a:p>
            <a:pPr latinLnBrk="0">
              <a:buFontTx/>
              <a:buChar char="-"/>
            </a:pPr>
            <a:r>
              <a:rPr lang="ko-KR" altLang="en-US" sz="3000" dirty="0"/>
              <a:t>연구 개발 목표</a:t>
            </a:r>
            <a:endParaRPr lang="en-US" altLang="ko-KR" sz="3000" dirty="0"/>
          </a:p>
          <a:p>
            <a:pPr marL="0" indent="0" latinLnBrk="0">
              <a:buNone/>
            </a:pP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손가락 모션을 특정 명령어로 변환하는 모델을 개발</a:t>
            </a:r>
            <a:endParaRPr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buNone/>
            </a:pP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해당 모델에서 인식한 명령으로 기기를 제어하는 어플리케이션 개발</a:t>
            </a:r>
            <a:endParaRPr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3000" dirty="0"/>
              <a:t>- </a:t>
            </a:r>
            <a:r>
              <a:rPr lang="ko-KR" altLang="en-US" sz="3000" dirty="0"/>
              <a:t>연구 개발 효과</a:t>
            </a:r>
            <a:endParaRPr lang="en-US" altLang="ko-KR" sz="3000" dirty="0"/>
          </a:p>
          <a:p>
            <a:pPr marL="0" indent="0" latinLnBrk="0">
              <a:buNone/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발음이 좋지 않은 뇌졸중 환자들도 쉽게 스마트 홈 서비스를 사용할 수 있음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0"/>
            <a:endParaRPr lang="en-US" altLang="ko-KR" sz="2400" dirty="0"/>
          </a:p>
          <a:p>
            <a:pPr latinLnBrk="0"/>
            <a:endParaRPr lang="en-US" altLang="ko-KR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8AA265-A5C9-414C-996D-02BB02B440B7}"/>
              </a:ext>
            </a:extLst>
          </p:cNvPr>
          <p:cNvSpPr txBox="1">
            <a:spLocks/>
          </p:cNvSpPr>
          <p:nvPr/>
        </p:nvSpPr>
        <p:spPr>
          <a:xfrm>
            <a:off x="990600" y="4978817"/>
            <a:ext cx="10515600" cy="111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819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B64B2A-23C6-4B38-8276-0BED6C09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25" y="640263"/>
            <a:ext cx="5724563" cy="1344975"/>
          </a:xfrm>
        </p:spPr>
        <p:txBody>
          <a:bodyPr>
            <a:normAutofit/>
          </a:bodyPr>
          <a:lstStyle/>
          <a:p>
            <a:r>
              <a:rPr lang="ko-KR" altLang="en-US" sz="5000" dirty="0"/>
              <a:t>관련 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FDE6B-9A3A-4841-8B63-E8E2F0401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5" y="2121763"/>
            <a:ext cx="5975011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프렌즈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기가지니</a:t>
            </a:r>
            <a:r>
              <a:rPr lang="ko-KR" altLang="en-US" sz="2500" dirty="0"/>
              <a:t> 등 일반 스마트 스피커</a:t>
            </a:r>
            <a:endParaRPr lang="en-US" altLang="ko-KR" sz="2500" dirty="0"/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기존의 스마트 스피커는 기능은 유사하지만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제스처를 기반으로 동작하지 않음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err="1"/>
              <a:t>개발하고자하는</a:t>
            </a:r>
            <a:r>
              <a:rPr lang="ko-KR" altLang="en-US" sz="2000" dirty="0"/>
              <a:t> 스마트 스피커는 제스처로도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동작이 가능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기기 구입없이 앱으로 구현해 비용 절감 가능</a:t>
            </a:r>
          </a:p>
        </p:txBody>
      </p:sp>
      <p:pic>
        <p:nvPicPr>
          <p:cNvPr id="5" name="Google Shape;95;p9">
            <a:extLst>
              <a:ext uri="{FF2B5EF4-FFF2-40B4-BE49-F238E27FC236}">
                <a16:creationId xmlns:a16="http://schemas.microsoft.com/office/drawing/2014/main" id="{68E53CC9-E6CF-4463-A0A0-6BE4F2859F6D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969642" y="2019005"/>
            <a:ext cx="4736963" cy="26645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5795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C29265-97B9-45A4-91E4-3BCE3017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0777"/>
            <a:ext cx="47242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수행 시나리오</a:t>
            </a:r>
          </a:p>
        </p:txBody>
      </p:sp>
      <p:pic>
        <p:nvPicPr>
          <p:cNvPr id="4" name="Google Shape;101;p10">
            <a:extLst>
              <a:ext uri="{FF2B5EF4-FFF2-40B4-BE49-F238E27FC236}">
                <a16:creationId xmlns:a16="http://schemas.microsoft.com/office/drawing/2014/main" id="{FE2357D3-CF59-4F69-A281-4850C0958C0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6649" y="1122364"/>
            <a:ext cx="6889411" cy="4796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86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083C57-108E-46EA-944F-C146A756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2363"/>
            <a:ext cx="463361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구성도</a:t>
            </a:r>
          </a:p>
        </p:txBody>
      </p:sp>
      <p:pic>
        <p:nvPicPr>
          <p:cNvPr id="4" name="Google Shape;107;p11">
            <a:extLst>
              <a:ext uri="{FF2B5EF4-FFF2-40B4-BE49-F238E27FC236}">
                <a16:creationId xmlns:a16="http://schemas.microsoft.com/office/drawing/2014/main" id="{DE8AEA23-1E7C-4286-AE40-4710591BAE4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474" y="921380"/>
            <a:ext cx="6990666" cy="533981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E4CF9F-4B61-4FDB-8AD8-4F5C43FCC22B}"/>
              </a:ext>
            </a:extLst>
          </p:cNvPr>
          <p:cNvSpPr txBox="1"/>
          <p:nvPr/>
        </p:nvSpPr>
        <p:spPr>
          <a:xfrm>
            <a:off x="6347362" y="1122363"/>
            <a:ext cx="84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App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30B2F3-BC9C-40D7-88A3-74D4D92EDB67}"/>
              </a:ext>
            </a:extLst>
          </p:cNvPr>
          <p:cNvSpPr/>
          <p:nvPr/>
        </p:nvSpPr>
        <p:spPr>
          <a:xfrm>
            <a:off x="7879278" y="2772888"/>
            <a:ext cx="1068779" cy="552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명령어 실행</a:t>
            </a:r>
          </a:p>
        </p:txBody>
      </p:sp>
    </p:spTree>
    <p:extLst>
      <p:ext uri="{BB962C8B-B14F-4D97-AF65-F5344CB8AC3E}">
        <p14:creationId xmlns:p14="http://schemas.microsoft.com/office/powerpoint/2010/main" val="293341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D2B83D-B996-4F16-B2FB-403856C5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080"/>
            <a:ext cx="4709160" cy="5257800"/>
          </a:xfrm>
        </p:spPr>
        <p:txBody>
          <a:bodyPr>
            <a:normAutofit/>
          </a:bodyPr>
          <a:lstStyle/>
          <a:p>
            <a:r>
              <a:rPr lang="ko-KR" altLang="en-US" sz="4600" dirty="0">
                <a:solidFill>
                  <a:schemeClr val="bg1"/>
                </a:solidFill>
              </a:rPr>
              <a:t>제스처 명령어 및</a:t>
            </a:r>
            <a:br>
              <a:rPr lang="en-US" altLang="ko-KR" sz="4600" dirty="0">
                <a:solidFill>
                  <a:schemeClr val="bg1"/>
                </a:solidFill>
              </a:rPr>
            </a:br>
            <a:r>
              <a:rPr lang="ko-KR" altLang="en-US" sz="4600" dirty="0">
                <a:solidFill>
                  <a:schemeClr val="bg1"/>
                </a:solidFill>
              </a:rPr>
              <a:t>사용 기기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1153CB-B223-48F8-B305-82248AA1927D}"/>
              </a:ext>
            </a:extLst>
          </p:cNvPr>
          <p:cNvSpPr/>
          <p:nvPr/>
        </p:nvSpPr>
        <p:spPr>
          <a:xfrm>
            <a:off x="4864028" y="136173"/>
            <a:ext cx="3474447" cy="5581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디바이스에게 명령을 내릴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623CE-10D4-473E-94E9-BDC456139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33" y="1437791"/>
            <a:ext cx="625481" cy="9716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5FB364-257C-4FB9-B955-5D986D24A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62" y="1437791"/>
            <a:ext cx="559604" cy="9716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A2BE55-BB7B-4DAE-9F33-A6B395EBF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25" y="1437791"/>
            <a:ext cx="539131" cy="971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D0B258-C2F1-429F-BB63-BD363D217F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72" y="1384352"/>
            <a:ext cx="766127" cy="10397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AF4E60-73E5-4BF0-94BE-5F47726181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540" y="1368669"/>
            <a:ext cx="922354" cy="10397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7B7F232-3CF3-4C9E-91D3-98197A4040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13" y="1159206"/>
            <a:ext cx="548774" cy="6585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F76A3DC-725D-4048-8681-0B93F49D8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14" y="1735039"/>
            <a:ext cx="584180" cy="6585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96980B-E4F6-4C4A-8259-34FE5E11B42B}"/>
              </a:ext>
            </a:extLst>
          </p:cNvPr>
          <p:cNvSpPr txBox="1"/>
          <p:nvPr/>
        </p:nvSpPr>
        <p:spPr>
          <a:xfrm>
            <a:off x="4875296" y="806049"/>
            <a:ext cx="24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디바이스 번호 인식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3DD7C-BE01-45CA-86F3-4225CAFC861A}"/>
              </a:ext>
            </a:extLst>
          </p:cNvPr>
          <p:cNvSpPr txBox="1"/>
          <p:nvPr/>
        </p:nvSpPr>
        <p:spPr>
          <a:xfrm>
            <a:off x="9713863" y="810188"/>
            <a:ext cx="24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명령어 전달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250E4-4DD1-4758-8428-45F6AFDEEBA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448894" y="1488471"/>
            <a:ext cx="1268319" cy="209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4DCB09-7AF4-4825-B76C-543F8D347FA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448894" y="1698041"/>
            <a:ext cx="1268320" cy="36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5839E08-CAEE-4E40-A82D-77D435570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14" y="2406711"/>
            <a:ext cx="613425" cy="56269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AEB1F58-F2DA-4182-AB19-7CC6A0D8EB0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448894" y="1698041"/>
            <a:ext cx="1268320" cy="990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63E080-0714-45B6-A5DE-12EC8FBD00BE}"/>
              </a:ext>
            </a:extLst>
          </p:cNvPr>
          <p:cNvCxnSpPr>
            <a:cxnSpLocks/>
          </p:cNvCxnSpPr>
          <p:nvPr/>
        </p:nvCxnSpPr>
        <p:spPr>
          <a:xfrm flipV="1">
            <a:off x="9849271" y="2545722"/>
            <a:ext cx="0" cy="14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7ECEC12-F339-4544-A0E6-07E0D6BC752D}"/>
              </a:ext>
            </a:extLst>
          </p:cNvPr>
          <p:cNvCxnSpPr>
            <a:cxnSpLocks/>
          </p:cNvCxnSpPr>
          <p:nvPr/>
        </p:nvCxnSpPr>
        <p:spPr>
          <a:xfrm>
            <a:off x="9768013" y="2545722"/>
            <a:ext cx="0" cy="14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07AD58-606B-4CA6-9570-EAA64C0AB2EA}"/>
              </a:ext>
            </a:extLst>
          </p:cNvPr>
          <p:cNvSpPr txBox="1"/>
          <p:nvPr/>
        </p:nvSpPr>
        <p:spPr>
          <a:xfrm>
            <a:off x="10326626" y="1257166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 끄기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7BE3B-E0A4-4B8D-A29C-5DA026DAAEBC}"/>
              </a:ext>
            </a:extLst>
          </p:cNvPr>
          <p:cNvSpPr txBox="1"/>
          <p:nvPr/>
        </p:nvSpPr>
        <p:spPr>
          <a:xfrm>
            <a:off x="10328370" y="1817735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 켜기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8D8950-A29D-49A2-A930-2C799C27A0D6}"/>
              </a:ext>
            </a:extLst>
          </p:cNvPr>
          <p:cNvSpPr txBox="1"/>
          <p:nvPr/>
        </p:nvSpPr>
        <p:spPr>
          <a:xfrm>
            <a:off x="10305117" y="2455306"/>
            <a:ext cx="1889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밝기 올리기</a:t>
            </a:r>
            <a:r>
              <a:rPr lang="en-US" altLang="ko-KR" sz="1500" dirty="0"/>
              <a:t>/</a:t>
            </a:r>
            <a:r>
              <a:rPr lang="ko-KR" altLang="en-US" sz="1500" dirty="0"/>
              <a:t>내리기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385A52-09E9-480A-A6CD-A0AE2DF1E2FF}"/>
              </a:ext>
            </a:extLst>
          </p:cNvPr>
          <p:cNvSpPr/>
          <p:nvPr/>
        </p:nvSpPr>
        <p:spPr>
          <a:xfrm>
            <a:off x="4891133" y="3195092"/>
            <a:ext cx="4221117" cy="5581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디바이스에게 명령을 내리지 않을 경우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E47F1B54-FB4B-4E28-9A3B-B6B467051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33" y="3839201"/>
            <a:ext cx="723332" cy="74886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CA96C5-8EC0-4EBB-B4D5-CF824090CB68}"/>
              </a:ext>
            </a:extLst>
          </p:cNvPr>
          <p:cNvSpPr/>
          <p:nvPr/>
        </p:nvSpPr>
        <p:spPr>
          <a:xfrm>
            <a:off x="4875296" y="4765311"/>
            <a:ext cx="1339989" cy="5581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사용 기기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35AF02-A163-4D5B-A0AD-B265C71957AC}"/>
              </a:ext>
            </a:extLst>
          </p:cNvPr>
          <p:cNvSpPr txBox="1"/>
          <p:nvPr/>
        </p:nvSpPr>
        <p:spPr>
          <a:xfrm>
            <a:off x="5614465" y="4016449"/>
            <a:ext cx="176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 날씨 어때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0" name="그림 59" descr="실내, 옅은, 전자, 닫기이(가) 표시된 사진&#10;&#10;자동 생성된 설명">
            <a:extLst>
              <a:ext uri="{FF2B5EF4-FFF2-40B4-BE49-F238E27FC236}">
                <a16:creationId xmlns:a16="http://schemas.microsoft.com/office/drawing/2014/main" id="{F75A1EA5-151B-4AEB-952C-02B8D9D0A2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33" y="5445406"/>
            <a:ext cx="783912" cy="1244600"/>
          </a:xfrm>
          <a:prstGeom prst="rect">
            <a:avLst/>
          </a:prstGeom>
        </p:spPr>
      </p:pic>
      <p:pic>
        <p:nvPicPr>
          <p:cNvPr id="61" name="그림 60" descr="실내, 옅은, 전자, 닫기이(가) 표시된 사진&#10;&#10;자동 생성된 설명">
            <a:extLst>
              <a:ext uri="{FF2B5EF4-FFF2-40B4-BE49-F238E27FC236}">
                <a16:creationId xmlns:a16="http://schemas.microsoft.com/office/drawing/2014/main" id="{B515EEC4-A8E5-4D01-9F0A-6E617CE25B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34" y="5445406"/>
            <a:ext cx="783912" cy="1244600"/>
          </a:xfrm>
          <a:prstGeom prst="rect">
            <a:avLst/>
          </a:prstGeom>
        </p:spPr>
      </p:pic>
      <p:pic>
        <p:nvPicPr>
          <p:cNvPr id="63" name="그림 62" descr="잭이(가) 표시된 사진&#10;&#10;자동 생성된 설명">
            <a:extLst>
              <a:ext uri="{FF2B5EF4-FFF2-40B4-BE49-F238E27FC236}">
                <a16:creationId xmlns:a16="http://schemas.microsoft.com/office/drawing/2014/main" id="{30EEFB83-D960-4F5B-80CC-7B594CA735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35" y="5420209"/>
            <a:ext cx="954909" cy="1244600"/>
          </a:xfrm>
          <a:prstGeom prst="rect">
            <a:avLst/>
          </a:prstGeom>
        </p:spPr>
      </p:pic>
      <p:pic>
        <p:nvPicPr>
          <p:cNvPr id="65" name="그림 64" descr="실내, 접시이(가) 표시된 사진&#10;&#10;자동 생성된 설명">
            <a:extLst>
              <a:ext uri="{FF2B5EF4-FFF2-40B4-BE49-F238E27FC236}">
                <a16:creationId xmlns:a16="http://schemas.microsoft.com/office/drawing/2014/main" id="{8EB012D8-4295-4D05-B62A-32CA35DAC0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33" y="5420208"/>
            <a:ext cx="1230350" cy="124460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08D93B6B-75E4-4E5E-9F2E-41BA65F2EAAD}"/>
              </a:ext>
            </a:extLst>
          </p:cNvPr>
          <p:cNvSpPr/>
          <p:nvPr/>
        </p:nvSpPr>
        <p:spPr>
          <a:xfrm>
            <a:off x="8976572" y="5445406"/>
            <a:ext cx="2273085" cy="11649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/>
              <a:t>전구 </a:t>
            </a:r>
            <a:r>
              <a:rPr lang="en-US" altLang="ko-KR" sz="2400" dirty="0"/>
              <a:t>2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r>
              <a:rPr lang="ko-KR" altLang="en-US" sz="2400" dirty="0"/>
              <a:t>플러그 </a:t>
            </a:r>
            <a:r>
              <a:rPr lang="en-US" altLang="ko-KR" sz="2400" dirty="0"/>
              <a:t>1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r>
              <a:rPr lang="ko-KR" altLang="en-US" sz="2400" dirty="0"/>
              <a:t>가습기 </a:t>
            </a:r>
            <a:r>
              <a:rPr lang="en-US" altLang="ko-KR" sz="2400" dirty="0"/>
              <a:t>1</a:t>
            </a:r>
            <a:r>
              <a:rPr lang="ko-KR" altLang="en-US" sz="24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28797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4ECA0E-6DF1-4404-B506-6E1035E8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000" dirty="0">
                <a:solidFill>
                  <a:schemeClr val="bg1"/>
                </a:solidFill>
              </a:rPr>
              <a:t>개발 환경 및 개발 방법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모델 개발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Google Shape;119;p12">
            <a:extLst>
              <a:ext uri="{FF2B5EF4-FFF2-40B4-BE49-F238E27FC236}">
                <a16:creationId xmlns:a16="http://schemas.microsoft.com/office/drawing/2014/main" id="{079D4693-4840-42B0-8069-D498C1F2AE4A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6935" y="2975212"/>
            <a:ext cx="3272687" cy="3272687"/>
          </a:xfrm>
          <a:prstGeom prst="rect">
            <a:avLst/>
          </a:prstGeom>
          <a:noFill/>
        </p:spPr>
      </p:pic>
      <p:pic>
        <p:nvPicPr>
          <p:cNvPr id="6" name="Google Shape;122;p12">
            <a:extLst>
              <a:ext uri="{FF2B5EF4-FFF2-40B4-BE49-F238E27FC236}">
                <a16:creationId xmlns:a16="http://schemas.microsoft.com/office/drawing/2014/main" id="{210AC987-8371-44BC-B1AA-0CE00C6800F2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64947" y="2975212"/>
            <a:ext cx="2659057" cy="3272687"/>
          </a:xfrm>
          <a:prstGeom prst="rect">
            <a:avLst/>
          </a:prstGeom>
          <a:noFill/>
        </p:spPr>
      </p:pic>
      <p:pic>
        <p:nvPicPr>
          <p:cNvPr id="4" name="Google Shape;118;p12">
            <a:extLst>
              <a:ext uri="{FF2B5EF4-FFF2-40B4-BE49-F238E27FC236}">
                <a16:creationId xmlns:a16="http://schemas.microsoft.com/office/drawing/2014/main" id="{56B9E530-E7EA-4511-A726-3F9D4F0C7401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438503" y="2975212"/>
            <a:ext cx="3059961" cy="3272687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8826D6-E7EE-49BF-8C4F-85E6614F1590}"/>
              </a:ext>
            </a:extLst>
          </p:cNvPr>
          <p:cNvSpPr txBox="1"/>
          <p:nvPr/>
        </p:nvSpPr>
        <p:spPr>
          <a:xfrm>
            <a:off x="1755607" y="6284772"/>
            <a:ext cx="93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9FCD2-0C2F-4970-8D7E-A606A71C5987}"/>
              </a:ext>
            </a:extLst>
          </p:cNvPr>
          <p:cNvSpPr txBox="1"/>
          <p:nvPr/>
        </p:nvSpPr>
        <p:spPr>
          <a:xfrm>
            <a:off x="5552931" y="6284772"/>
            <a:ext cx="10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062C9-C1D3-4FE2-976D-7D0A24A622DC}"/>
              </a:ext>
            </a:extLst>
          </p:cNvPr>
          <p:cNvSpPr txBox="1"/>
          <p:nvPr/>
        </p:nvSpPr>
        <p:spPr>
          <a:xfrm>
            <a:off x="9290396" y="6284772"/>
            <a:ext cx="13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TensorFlow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19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528</Words>
  <Application>Microsoft Office PowerPoint</Application>
  <PresentationFormat>와이드스크린</PresentationFormat>
  <Paragraphs>136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한컴바탕</vt:lpstr>
      <vt:lpstr>Arial</vt:lpstr>
      <vt:lpstr>Calibri</vt:lpstr>
      <vt:lpstr>Office 테마</vt:lpstr>
      <vt:lpstr>뇌졸중 환자를 위한 모션 인식 홈 IOT 앱</vt:lpstr>
      <vt:lpstr>목차</vt:lpstr>
      <vt:lpstr>개발 배경</vt:lpstr>
      <vt:lpstr>졸업연구 개요</vt:lpstr>
      <vt:lpstr>관련 연구 및 사례</vt:lpstr>
      <vt:lpstr>시스템 수행 시나리오</vt:lpstr>
      <vt:lpstr>시스템 구성도</vt:lpstr>
      <vt:lpstr>제스처 명령어 및 사용 기기</vt:lpstr>
      <vt:lpstr>개발 환경 및 개발 방법(모델 개발)</vt:lpstr>
      <vt:lpstr>개발 환경 및 개발 방법(어플리케이션 개발)</vt:lpstr>
      <vt:lpstr>업무 분담</vt:lpstr>
      <vt:lpstr>수행 일정</vt:lpstr>
      <vt:lpstr>필요 기술 및 참고 문헌</vt:lpstr>
      <vt:lpstr>깃허브 주소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뇌졸중 환자를 위한 스마트 스피커</dc:title>
  <dc:creator>조현근(2016152037)</dc:creator>
  <cp:lastModifiedBy>조현근(2016152037)</cp:lastModifiedBy>
  <cp:revision>17</cp:revision>
  <dcterms:created xsi:type="dcterms:W3CDTF">2021-12-18T18:31:48Z</dcterms:created>
  <dcterms:modified xsi:type="dcterms:W3CDTF">2021-12-31T09:30:03Z</dcterms:modified>
</cp:coreProperties>
</file>