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0" r:id="rId2"/>
    <p:sldId id="271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Burn</a:t>
            </a:r>
            <a:r>
              <a:rPr lang="en-US" altLang="ko-KR" baseline="0" dirty="0"/>
              <a:t>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mm"월"\ dd"일"</c:formatCode>
                <c:ptCount val="5"/>
                <c:pt idx="0">
                  <c:v>44571</c:v>
                </c:pt>
                <c:pt idx="1">
                  <c:v>44572</c:v>
                </c:pt>
                <c:pt idx="2">
                  <c:v>44573</c:v>
                </c:pt>
                <c:pt idx="4">
                  <c:v>44582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</c:v>
                </c:pt>
                <c:pt idx="1">
                  <c:v>136.4</c:v>
                </c:pt>
                <c:pt idx="2">
                  <c:v>122.73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38-407A-B800-F227A5725D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mm"월"\ dd"일"</c:formatCode>
                <c:ptCount val="5"/>
                <c:pt idx="0">
                  <c:v>44571</c:v>
                </c:pt>
                <c:pt idx="1">
                  <c:v>44572</c:v>
                </c:pt>
                <c:pt idx="2">
                  <c:v>44573</c:v>
                </c:pt>
                <c:pt idx="4">
                  <c:v>44582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150</c:v>
                </c:pt>
                <c:pt idx="1">
                  <c:v>125</c:v>
                </c:pt>
                <c:pt idx="2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38-407A-B800-F227A5725D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mm"월"\ dd"일"</c:formatCode>
                <c:ptCount val="5"/>
                <c:pt idx="0">
                  <c:v>44571</c:v>
                </c:pt>
                <c:pt idx="1">
                  <c:v>44572</c:v>
                </c:pt>
                <c:pt idx="2">
                  <c:v>44573</c:v>
                </c:pt>
                <c:pt idx="4">
                  <c:v>44582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8-407A-B800-F227A5725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4568623"/>
        <c:axId val="724569039"/>
      </c:lineChart>
      <c:dateAx>
        <c:axId val="724568623"/>
        <c:scaling>
          <c:orientation val="minMax"/>
        </c:scaling>
        <c:delete val="0"/>
        <c:axPos val="b"/>
        <c:numFmt formatCode="mm&quot;월&quot;\ dd&quot;일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569039"/>
        <c:crosses val="autoZero"/>
        <c:auto val="1"/>
        <c:lblOffset val="100"/>
        <c:baseTimeUnit val="days"/>
      </c:dateAx>
      <c:valAx>
        <c:axId val="72456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56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5BEB1-F833-4C79-8C7C-B3FE1DC8A3C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F526-0FE1-4903-A620-A576D4C66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F645-65EB-43A8-84AF-2B41EB0B4AC4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6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11A-1FD2-4E36-A384-508405C5B0A6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8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FC3-5086-4828-91F5-0CD7EFE4110D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5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8DF7-324A-4A5B-9978-DA562E04357D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256-223F-48EA-8E0E-5CC35FA854F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5CC-3BA9-46AF-A490-401363C964B6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5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22C8-7D92-4649-AFF0-AA18E91E1FB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DA2-3344-4DB0-A538-03F5CB3553C5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162D-0DF4-4310-8AE4-FBAD7291D438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426F-9769-44C2-8297-A49D76C0228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986-279E-4EF6-B8F6-4AD8660883C4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125F72-E2DC-4E9C-AA1D-DE765CCAF375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6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Q3bHnKdO/zinzar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91004-0906-474B-A607-953936DE3C17}"/>
              </a:ext>
            </a:extLst>
          </p:cNvPr>
          <p:cNvSpPr txBox="1"/>
          <p:nvPr/>
        </p:nvSpPr>
        <p:spPr>
          <a:xfrm>
            <a:off x="508000" y="5639728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Zinzara</a:t>
            </a:r>
            <a:r>
              <a:rPr lang="ko-KR" altLang="en-US" dirty="0"/>
              <a:t>팀 팀장 </a:t>
            </a:r>
            <a:r>
              <a:rPr lang="en-US" altLang="ko-KR" dirty="0"/>
              <a:t>: </a:t>
            </a:r>
            <a:r>
              <a:rPr lang="ko-KR" altLang="en-US" dirty="0"/>
              <a:t>김진</a:t>
            </a:r>
            <a:r>
              <a:rPr lang="en-US" altLang="ko-KR" dirty="0"/>
              <a:t>, </a:t>
            </a: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강정우</a:t>
            </a:r>
            <a:r>
              <a:rPr lang="en-US" altLang="ko-KR" dirty="0"/>
              <a:t>, </a:t>
            </a:r>
            <a:r>
              <a:rPr lang="ko-KR" altLang="en-US" dirty="0"/>
              <a:t>조현근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48914-967F-454C-9F9B-C4D868E46909}"/>
              </a:ext>
            </a:extLst>
          </p:cNvPr>
          <p:cNvSpPr txBox="1"/>
          <p:nvPr/>
        </p:nvSpPr>
        <p:spPr>
          <a:xfrm>
            <a:off x="508000" y="3637280"/>
            <a:ext cx="8249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뇌졸중 환자를 위한 모션인식 스마트 홈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0F334-B72F-4CA2-9A3F-BFCB052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EF86A62-F8F3-4C71-B9B4-71377725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61330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383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#8. </a:t>
            </a:r>
            <a:r>
              <a:rPr lang="ko-KR" altLang="en-US" sz="2800" b="1" dirty="0"/>
              <a:t>추가 기능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06F134C-D728-424C-9E8D-B9B7348D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16070"/>
              </p:ext>
            </p:extLst>
          </p:nvPr>
        </p:nvGraphicFramePr>
        <p:xfrm>
          <a:off x="748144" y="2592729"/>
          <a:ext cx="10695711" cy="206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352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454903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언어 재활 프로그램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명령어 사용자 커스텀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모션인식 정확도 개선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7DC450-49FC-4C91-887B-338F2C60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D2CE8E5-4845-4994-BC96-C49431B7C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16B199-A02A-4CF4-97D5-21C4865342BE}"/>
              </a:ext>
            </a:extLst>
          </p:cNvPr>
          <p:cNvSpPr txBox="1"/>
          <p:nvPr/>
        </p:nvSpPr>
        <p:spPr>
          <a:xfrm>
            <a:off x="1056640" y="1054054"/>
            <a:ext cx="503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Total Estimated Time : 651(h)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B47D0-1BF5-4216-B785-BDA015C60136}"/>
              </a:ext>
            </a:extLst>
          </p:cNvPr>
          <p:cNvSpPr txBox="1"/>
          <p:nvPr/>
        </p:nvSpPr>
        <p:spPr>
          <a:xfrm>
            <a:off x="1095431" y="2279536"/>
            <a:ext cx="976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방학 </a:t>
            </a:r>
            <a:r>
              <a:rPr lang="en-US" altLang="ko-KR" sz="2800" dirty="0"/>
              <a:t>: </a:t>
            </a:r>
            <a:r>
              <a:rPr lang="ko-KR" altLang="en-US" sz="2800" dirty="0"/>
              <a:t>주 </a:t>
            </a:r>
            <a:r>
              <a:rPr lang="en-US" altLang="ko-KR" sz="2800" dirty="0"/>
              <a:t>5</a:t>
            </a:r>
            <a:r>
              <a:rPr lang="ko-KR" altLang="en-US" sz="2800" dirty="0"/>
              <a:t>일</a:t>
            </a:r>
            <a:r>
              <a:rPr lang="en-US" altLang="ko-KR" sz="2800" dirty="0"/>
              <a:t> 5</a:t>
            </a:r>
            <a:r>
              <a:rPr lang="ko-KR" altLang="en-US" sz="2800" dirty="0"/>
              <a:t>시간씩 </a:t>
            </a:r>
            <a:r>
              <a:rPr lang="en-US" altLang="ko-KR" sz="2800" dirty="0"/>
              <a:t>8</a:t>
            </a:r>
            <a:r>
              <a:rPr lang="ko-KR" altLang="en-US" sz="2800" dirty="0"/>
              <a:t>주간 개발</a:t>
            </a:r>
            <a:r>
              <a:rPr lang="en-US" altLang="ko-KR" sz="2800" dirty="0"/>
              <a:t>, </a:t>
            </a:r>
            <a:r>
              <a:rPr lang="ko-KR" altLang="en-US" sz="2800" dirty="0"/>
              <a:t>이틀씩 개인적으로 휴식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837B9-6908-44DB-9A5F-E96982BA7352}"/>
              </a:ext>
            </a:extLst>
          </p:cNvPr>
          <p:cNvSpPr txBox="1"/>
          <p:nvPr/>
        </p:nvSpPr>
        <p:spPr>
          <a:xfrm>
            <a:off x="1095430" y="3132976"/>
            <a:ext cx="6607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5*5*8*3 – 5*2*3 = 600 - 30 = 570</a:t>
            </a:r>
            <a:r>
              <a:rPr lang="ko-KR" altLang="en-US" sz="2800" dirty="0"/>
              <a:t>시간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C2625-374D-45FB-B26D-3E01ED554BE8}"/>
              </a:ext>
            </a:extLst>
          </p:cNvPr>
          <p:cNvSpPr txBox="1"/>
          <p:nvPr/>
        </p:nvSpPr>
        <p:spPr>
          <a:xfrm>
            <a:off x="1095431" y="4014346"/>
            <a:ext cx="682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개강 이후 </a:t>
            </a:r>
            <a:r>
              <a:rPr lang="en-US" altLang="ko-KR" sz="2800" dirty="0"/>
              <a:t>: </a:t>
            </a:r>
            <a:r>
              <a:rPr lang="ko-KR" altLang="en-US" sz="2800" dirty="0"/>
              <a:t>주 </a:t>
            </a:r>
            <a:r>
              <a:rPr lang="en-US" altLang="ko-KR" sz="2800" dirty="0"/>
              <a:t>5</a:t>
            </a:r>
            <a:r>
              <a:rPr lang="ko-KR" altLang="en-US" sz="2800" dirty="0"/>
              <a:t>일 </a:t>
            </a:r>
            <a:r>
              <a:rPr lang="en-US" altLang="ko-KR" sz="2800" dirty="0"/>
              <a:t>2</a:t>
            </a:r>
            <a:r>
              <a:rPr lang="ko-KR" altLang="en-US" sz="2800" dirty="0"/>
              <a:t>시간씩 </a:t>
            </a:r>
            <a:r>
              <a:rPr lang="en-US" altLang="ko-KR" sz="2800" dirty="0"/>
              <a:t>3</a:t>
            </a:r>
            <a:r>
              <a:rPr lang="ko-KR" altLang="en-US" sz="2800" dirty="0"/>
              <a:t>주간 개발</a:t>
            </a:r>
            <a:endParaRPr lang="en-US" altLang="ko-K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66E59-2BE7-448B-B3D6-759E58C5D43E}"/>
              </a:ext>
            </a:extLst>
          </p:cNvPr>
          <p:cNvSpPr txBox="1"/>
          <p:nvPr/>
        </p:nvSpPr>
        <p:spPr>
          <a:xfrm>
            <a:off x="1146231" y="4870336"/>
            <a:ext cx="577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5*2*3*3 = 90</a:t>
            </a:r>
            <a:r>
              <a:rPr lang="ko-KR" altLang="en-US" sz="2800" dirty="0"/>
              <a:t>시간</a:t>
            </a:r>
            <a:endParaRPr lang="en-US" altLang="ko-KR" sz="280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06639F-3BB5-41BB-B525-D478AFB1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1992C8-2267-4D82-99C9-FD22DFB1DB4D}"/>
              </a:ext>
            </a:extLst>
          </p:cNvPr>
          <p:cNvSpPr/>
          <p:nvPr/>
        </p:nvSpPr>
        <p:spPr>
          <a:xfrm>
            <a:off x="794328" y="879415"/>
            <a:ext cx="5578763" cy="886691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A5DDD5D-2710-4936-806B-45DCC46DC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46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첫 번째 스프린트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BF02-E73C-4F87-A388-91C28032B213}"/>
              </a:ext>
            </a:extLst>
          </p:cNvPr>
          <p:cNvSpPr txBox="1"/>
          <p:nvPr/>
        </p:nvSpPr>
        <p:spPr>
          <a:xfrm>
            <a:off x="858982" y="1440872"/>
            <a:ext cx="303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1/10 ~ 1/21 (150h)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5C2A15-6E98-454C-B6A2-9286E8ACA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20371"/>
              </p:ext>
            </p:extLst>
          </p:nvPr>
        </p:nvGraphicFramePr>
        <p:xfrm>
          <a:off x="927331" y="2558626"/>
          <a:ext cx="103373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989">
                  <a:extLst>
                    <a:ext uri="{9D8B030D-6E8A-4147-A177-3AD203B41FA5}">
                      <a16:colId xmlns:a16="http://schemas.microsoft.com/office/drawing/2014/main" val="68340559"/>
                    </a:ext>
                  </a:extLst>
                </a:gridCol>
                <a:gridCol w="2418080">
                  <a:extLst>
                    <a:ext uri="{9D8B030D-6E8A-4147-A177-3AD203B41FA5}">
                      <a16:colId xmlns:a16="http://schemas.microsoft.com/office/drawing/2014/main" val="1956855085"/>
                    </a:ext>
                  </a:extLst>
                </a:gridCol>
                <a:gridCol w="2730268">
                  <a:extLst>
                    <a:ext uri="{9D8B030D-6E8A-4147-A177-3AD203B41FA5}">
                      <a16:colId xmlns:a16="http://schemas.microsoft.com/office/drawing/2014/main" val="323891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4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인식 데이터셋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액티비티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7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CSR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3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블루투스 </a:t>
                      </a:r>
                      <a:r>
                        <a:rPr lang="ko-KR" altLang="en-US" dirty="0" err="1"/>
                        <a:t>켜키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6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디바이스 연결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4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연결된 디바이스 목록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81947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E60D09-70B0-445F-A56A-C4FD2EC2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4F10450-8671-4966-8C38-E1B309BEB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2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C9B30A3-1062-4633-A6BA-EA606D344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690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8F6078-2593-4637-85F5-7367C7B7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8930F4B-ECE0-4A4C-B0CE-E4511CCE9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6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120A21-F8A0-4D5E-917D-AFA0F0A8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567831"/>
            <a:ext cx="9814560" cy="469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BBA63-43B7-4E63-A515-45964A87B580}"/>
              </a:ext>
            </a:extLst>
          </p:cNvPr>
          <p:cNvSpPr txBox="1"/>
          <p:nvPr/>
        </p:nvSpPr>
        <p:spPr>
          <a:xfrm>
            <a:off x="1188720" y="701040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Trello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B6FE3-A33F-4034-9BF1-0A74E2E9264E}"/>
              </a:ext>
            </a:extLst>
          </p:cNvPr>
          <p:cNvSpPr txBox="1"/>
          <p:nvPr/>
        </p:nvSpPr>
        <p:spPr>
          <a:xfrm>
            <a:off x="3352800" y="1024205"/>
            <a:ext cx="595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https://trello.com/b/Q3bHnKdO/zinzara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02129C-FAE7-4624-99BD-E3BB1A4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E896DC4-C3F1-424A-9338-2C1B2A39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4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D7FF8A1-6187-4228-817E-5F1D6BFE08A1}"/>
              </a:ext>
            </a:extLst>
          </p:cNvPr>
          <p:cNvSpPr/>
          <p:nvPr/>
        </p:nvSpPr>
        <p:spPr>
          <a:xfrm>
            <a:off x="147782" y="3103419"/>
            <a:ext cx="11785138" cy="3353061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63BB1-BDC4-4102-9F22-8D48685F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392E4-16B0-4B4A-A861-9FC612681DEE}"/>
              </a:ext>
            </a:extLst>
          </p:cNvPr>
          <p:cNvSpPr txBox="1"/>
          <p:nvPr/>
        </p:nvSpPr>
        <p:spPr>
          <a:xfrm>
            <a:off x="2686858" y="646584"/>
            <a:ext cx="627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제안서 발표 시 평가의원 지적 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A915C-797C-45A8-B787-871BC60D6300}"/>
              </a:ext>
            </a:extLst>
          </p:cNvPr>
          <p:cNvSpPr txBox="1"/>
          <p:nvPr/>
        </p:nvSpPr>
        <p:spPr>
          <a:xfrm>
            <a:off x="3031836" y="1551836"/>
            <a:ext cx="5588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프로젝트 규모가 너무 작다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04626-318A-4F06-883A-2BEA84522B5C}"/>
              </a:ext>
            </a:extLst>
          </p:cNvPr>
          <p:cNvSpPr txBox="1"/>
          <p:nvPr/>
        </p:nvSpPr>
        <p:spPr>
          <a:xfrm>
            <a:off x="854826" y="2615932"/>
            <a:ext cx="627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대응 방안</a:t>
            </a:r>
            <a:endParaRPr lang="en-US" altLang="ko-KR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54ABB-1936-4FFC-8171-E652434791D1}"/>
              </a:ext>
            </a:extLst>
          </p:cNvPr>
          <p:cNvSpPr txBox="1"/>
          <p:nvPr/>
        </p:nvSpPr>
        <p:spPr>
          <a:xfrm>
            <a:off x="259080" y="3297995"/>
            <a:ext cx="11673840" cy="280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웹 서버와 데이터베이스를 추가하여 실시간 영상을 서버로 전송하고 결과를 받음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데이터베이스에 재활 프로그램 정보와 모션 인식 정보를 저장해 제스처 모델의 정확도를 향상시킬 수 있음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재활 프로그램을 추가하여 모션인식을 통해 기기를 작동하는 것 뿐만 아니라 운동 재활을 할 수 있도록 함</a:t>
            </a:r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7535977-EB0B-46FE-9B7A-F45312FBE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DE7A9D-23CC-4733-A3CF-ABF698C701B6}"/>
              </a:ext>
            </a:extLst>
          </p:cNvPr>
          <p:cNvSpPr txBox="1"/>
          <p:nvPr/>
        </p:nvSpPr>
        <p:spPr>
          <a:xfrm>
            <a:off x="711200" y="738909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Product Backlog</a:t>
            </a:r>
            <a:endParaRPr lang="ko-KR" altLang="en-US" sz="2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F7849D-9514-44F9-89B6-3A78B6FFE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3283"/>
              </p:ext>
            </p:extLst>
          </p:nvPr>
        </p:nvGraphicFramePr>
        <p:xfrm>
          <a:off x="748144" y="1655180"/>
          <a:ext cx="10695711" cy="410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965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6585527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884219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Product Backlog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Story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데이터베이스를 통해 정보들을 관리한다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서버에서 모델을 구동하고 앱과 데이터베이스를 연결한다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명령어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손가락 </a:t>
                      </a:r>
                      <a:r>
                        <a:rPr lang="ko-KR" altLang="en-US" dirty="0" err="1"/>
                        <a:t>제스쳐와</a:t>
                      </a:r>
                      <a:r>
                        <a:rPr lang="ko-KR" altLang="en-US" dirty="0"/>
                        <a:t> 음성을 기반으로 명령어를 실행할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디바이스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블루투스를 통해 디바이스를 연결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해제할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94131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튜토리얼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튜토리얼을 볼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728130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 프로그램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나오는 모션을 따라하며 운동재활을 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082311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앱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어플을 쉽고 편리하게 사용할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43958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53345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C1DF9-4483-4645-82AC-ECE9906C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CBBFC5-1F35-4A2B-87D3-5454E8AEE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9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#1. </a:t>
            </a:r>
            <a:r>
              <a:rPr lang="ko-KR" altLang="en-US" sz="2800" b="1" dirty="0"/>
              <a:t>명령어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F8A4-A099-4295-BC1C-3FB996CDB6D5}"/>
              </a:ext>
            </a:extLst>
          </p:cNvPr>
          <p:cNvSpPr txBox="1"/>
          <p:nvPr/>
        </p:nvSpPr>
        <p:spPr>
          <a:xfrm>
            <a:off x="858982" y="1440873"/>
            <a:ext cx="654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손가락 </a:t>
            </a:r>
            <a:r>
              <a:rPr lang="ko-KR" altLang="en-US" dirty="0" err="1"/>
              <a:t>제스쳐와</a:t>
            </a:r>
            <a:r>
              <a:rPr lang="ko-KR" altLang="en-US" dirty="0"/>
              <a:t> 음성을 기반으로 명령어를 실행할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06F134C-D728-424C-9E8D-B9B7348D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52538"/>
              </p:ext>
            </p:extLst>
          </p:nvPr>
        </p:nvGraphicFramePr>
        <p:xfrm>
          <a:off x="748144" y="2176258"/>
          <a:ext cx="10695711" cy="324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352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454903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연구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인식 데이터셋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모션인식 모델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CSR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94131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음성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모션 명령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28130"/>
                  </a:ext>
                </a:extLst>
              </a:tr>
              <a:tr h="495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서버로 영상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8231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7FA678-A60B-4A37-9E73-A0489069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4B3FACD-0617-47AB-9B6B-269DFCA64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4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#2. </a:t>
            </a:r>
            <a:r>
              <a:rPr lang="ko-KR" altLang="en-US" sz="2800" b="1" dirty="0"/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F8A4-A099-4295-BC1C-3FB996CDB6D5}"/>
              </a:ext>
            </a:extLst>
          </p:cNvPr>
          <p:cNvSpPr txBox="1"/>
          <p:nvPr/>
        </p:nvSpPr>
        <p:spPr>
          <a:xfrm>
            <a:off x="858982" y="1440873"/>
            <a:ext cx="654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서버에서 모델을 구동하고 앱과 데이터베이스를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06F134C-D728-424C-9E8D-B9B7348D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74558"/>
              </p:ext>
            </p:extLst>
          </p:nvPr>
        </p:nvGraphicFramePr>
        <p:xfrm>
          <a:off x="748144" y="2592729"/>
          <a:ext cx="10695711" cy="206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352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454903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모션인식 모델 구동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앱과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데이터베이스와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9D98F8-646F-42E6-9E7A-75403147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6320833-A64B-4105-87D1-0EBCFB546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5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#3. </a:t>
            </a:r>
            <a:r>
              <a:rPr lang="ko-KR" altLang="en-US" sz="2800" b="1" dirty="0"/>
              <a:t>데이터베이스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F8A4-A099-4295-BC1C-3FB996CDB6D5}"/>
              </a:ext>
            </a:extLst>
          </p:cNvPr>
          <p:cNvSpPr txBox="1"/>
          <p:nvPr/>
        </p:nvSpPr>
        <p:spPr>
          <a:xfrm>
            <a:off x="858982" y="1440873"/>
            <a:ext cx="654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데이터베이스를 통해 정보들을 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06F134C-D728-424C-9E8D-B9B7348D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74214"/>
              </p:ext>
            </p:extLst>
          </p:nvPr>
        </p:nvGraphicFramePr>
        <p:xfrm>
          <a:off x="748144" y="2179537"/>
          <a:ext cx="10695711" cy="351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352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454903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49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496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설계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496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서버와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496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재활 프로그램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  <a:tr h="496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연결된 기기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94131"/>
                  </a:ext>
                </a:extLst>
              </a:tr>
              <a:tr h="496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인식 정보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28130"/>
                  </a:ext>
                </a:extLst>
              </a:tr>
              <a:tr h="537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8231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0B51CC-B66E-46CF-BE07-AE9706C2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F21611F-2B2E-4726-88F2-D41713B3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2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4115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#4. </a:t>
            </a:r>
            <a:r>
              <a:rPr lang="ko-KR" altLang="en-US" sz="2800" b="1" dirty="0"/>
              <a:t>운동 재활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F8A4-A099-4295-BC1C-3FB996CDB6D5}"/>
              </a:ext>
            </a:extLst>
          </p:cNvPr>
          <p:cNvSpPr txBox="1"/>
          <p:nvPr/>
        </p:nvSpPr>
        <p:spPr>
          <a:xfrm>
            <a:off x="858982" y="1440873"/>
            <a:ext cx="654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화면에 나오는 모션을 따라하며 운동재활을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06F134C-D728-424C-9E8D-B9B7348D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92511"/>
              </p:ext>
            </p:extLst>
          </p:nvPr>
        </p:nvGraphicFramePr>
        <p:xfrm>
          <a:off x="748144" y="2592729"/>
          <a:ext cx="10695711" cy="179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352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454903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598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598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매칭률</a:t>
                      </a:r>
                      <a:r>
                        <a:rPr lang="ko-KR" altLang="en-US" dirty="0"/>
                        <a:t> 점수 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598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매칭률</a:t>
                      </a:r>
                      <a:r>
                        <a:rPr lang="ko-KR" altLang="en-US" dirty="0"/>
                        <a:t> 점수 데이터베이스에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5D4CF5-2947-4BF9-8659-6B8EA770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3CDB6F9-DAF4-478B-8767-032D2687C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383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#5. </a:t>
            </a:r>
            <a:r>
              <a:rPr lang="ko-KR" altLang="en-US" sz="2800" b="1" dirty="0"/>
              <a:t>디바이스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F8A4-A099-4295-BC1C-3FB996CDB6D5}"/>
              </a:ext>
            </a:extLst>
          </p:cNvPr>
          <p:cNvSpPr txBox="1"/>
          <p:nvPr/>
        </p:nvSpPr>
        <p:spPr>
          <a:xfrm>
            <a:off x="858982" y="1440873"/>
            <a:ext cx="654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블루투스를 통해 디바이스를 연결</a:t>
            </a:r>
            <a:r>
              <a:rPr lang="en-US" altLang="ko-KR" dirty="0"/>
              <a:t>/</a:t>
            </a:r>
            <a:r>
              <a:rPr lang="ko-KR" altLang="en-US" dirty="0"/>
              <a:t>해제할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06F134C-D728-424C-9E8D-B9B7348D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7422"/>
              </p:ext>
            </p:extLst>
          </p:nvPr>
        </p:nvGraphicFramePr>
        <p:xfrm>
          <a:off x="748144" y="2592729"/>
          <a:ext cx="10695711" cy="206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352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454903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블루투스 켜기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디바이스 연결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연결된 디바이스 목록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B87484-F940-48CD-91FA-BD2E7E4C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D30AD0E-11A4-47FA-B8FD-D5A5F090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246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#6. </a:t>
            </a:r>
            <a:r>
              <a:rPr lang="ko-KR" altLang="en-US" sz="2800" b="1" dirty="0"/>
              <a:t>튜토리얼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F8A4-A099-4295-BC1C-3FB996CDB6D5}"/>
              </a:ext>
            </a:extLst>
          </p:cNvPr>
          <p:cNvSpPr txBox="1"/>
          <p:nvPr/>
        </p:nvSpPr>
        <p:spPr>
          <a:xfrm>
            <a:off x="858982" y="1440872"/>
            <a:ext cx="303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튜토리얼을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06F134C-D728-424C-9E8D-B9B7348D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4118"/>
              </p:ext>
            </p:extLst>
          </p:nvPr>
        </p:nvGraphicFramePr>
        <p:xfrm>
          <a:off x="748145" y="2592729"/>
          <a:ext cx="4935026" cy="218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048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747682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671296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튜토리얼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명령어 실행 튜토리얼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재활 프로그램 튜토리얼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FD4BCAB-A951-4688-AD1E-082BF0CC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64390"/>
              </p:ext>
            </p:extLst>
          </p:nvPr>
        </p:nvGraphicFramePr>
        <p:xfrm>
          <a:off x="6373149" y="2581152"/>
          <a:ext cx="4935026" cy="172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048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747682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671296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686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520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액티비티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520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E108E0-7979-4103-B460-DDCBC41FDE70}"/>
              </a:ext>
            </a:extLst>
          </p:cNvPr>
          <p:cNvSpPr txBox="1"/>
          <p:nvPr/>
        </p:nvSpPr>
        <p:spPr>
          <a:xfrm>
            <a:off x="6500481" y="729259"/>
            <a:ext cx="246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#7. </a:t>
            </a:r>
            <a:r>
              <a:rPr lang="ko-KR" altLang="en-US" sz="2800" b="1" dirty="0"/>
              <a:t>앱 디자인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27193-4E8A-410C-8B7D-4810477167A9}"/>
              </a:ext>
            </a:extLst>
          </p:cNvPr>
          <p:cNvSpPr txBox="1"/>
          <p:nvPr/>
        </p:nvSpPr>
        <p:spPr>
          <a:xfrm>
            <a:off x="6648263" y="1431222"/>
            <a:ext cx="430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어플을 쉽고 편리하게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2A4767-F412-45F0-8B94-6E73BB26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D86E272-0F80-4329-8527-FAB181350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6451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169</TotalTime>
  <Words>521</Words>
  <Application>Microsoft Office PowerPoint</Application>
  <PresentationFormat>와이드스크린</PresentationFormat>
  <Paragraphs>176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김진(2018156011)</dc:creator>
  <cp:lastModifiedBy>김진(2018156011)</cp:lastModifiedBy>
  <cp:revision>2</cp:revision>
  <dcterms:created xsi:type="dcterms:W3CDTF">2022-01-10T05:08:23Z</dcterms:created>
  <dcterms:modified xsi:type="dcterms:W3CDTF">2022-01-11T07:05:49Z</dcterms:modified>
</cp:coreProperties>
</file>